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95" r:id="rId7"/>
    <p:sldId id="262" r:id="rId8"/>
    <p:sldId id="263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Raleway" charset="0"/>
      <p:regular r:id="rId15"/>
      <p:bold r:id="rId16"/>
      <p:italic r:id="rId17"/>
      <p:boldItalic r:id="rId18"/>
    </p:embeddedFont>
    <p:embeddedFont>
      <p:font typeface="Elsie Black" charset="0"/>
      <p:bold r:id="rId19"/>
    </p:embeddedFont>
    <p:embeddedFont>
      <p:font typeface="Aharoni" pitchFamily="2" charset="-79"/>
      <p:bold r:id="rId20"/>
    </p:embeddedFont>
    <p:embeddedFont>
      <p:font typeface="Catamaran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hQMY/U6F2PUpPdVOEsogS+G+bI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2BFED94-8F93-45B6-9E49-6F60C882239F}">
  <a:tblStyle styleId="{32BFED94-8F93-45B6-9E49-6F60C882239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74D6C68-AA11-4EC6-A774-A38D24FB408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887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9" name="Google Shape;1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1" name="Google Shape;1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3" name="Google Shape;1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5" name="Google Shape;13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6" name="Google Shape;14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6" name="Google Shape;14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5" name="Google Shape;15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2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025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2"/>
          <p:cNvSpPr txBox="1">
            <a:spLocks noGrp="1"/>
          </p:cNvSpPr>
          <p:nvPr>
            <p:ph type="ctrTitle"/>
          </p:nvPr>
        </p:nvSpPr>
        <p:spPr>
          <a:xfrm>
            <a:off x="2165646" y="1333400"/>
            <a:ext cx="48081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3247552" y="2820800"/>
            <a:ext cx="26436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42"/>
          <p:cNvGrpSpPr/>
          <p:nvPr/>
        </p:nvGrpSpPr>
        <p:grpSpPr>
          <a:xfrm>
            <a:off x="483350" y="57325"/>
            <a:ext cx="7332700" cy="1898075"/>
            <a:chOff x="-79250" y="-3468250"/>
            <a:chExt cx="7332700" cy="1898075"/>
          </a:xfrm>
        </p:grpSpPr>
        <p:sp>
          <p:nvSpPr>
            <p:cNvPr id="13" name="Google Shape;13;p42"/>
            <p:cNvSpPr/>
            <p:nvPr/>
          </p:nvSpPr>
          <p:spPr>
            <a:xfrm>
              <a:off x="53837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2"/>
            <p:cNvSpPr/>
            <p:nvPr/>
          </p:nvSpPr>
          <p:spPr>
            <a:xfrm>
              <a:off x="1697100" y="-3468250"/>
              <a:ext cx="84175" cy="83550"/>
            </a:xfrm>
            <a:custGeom>
              <a:avLst/>
              <a:gdLst/>
              <a:ahLst/>
              <a:cxnLst/>
              <a:rect l="l" t="t" r="r" b="b"/>
              <a:pathLst>
                <a:path w="3367" h="3342" extrusionOk="0">
                  <a:moveTo>
                    <a:pt x="1696" y="1"/>
                  </a:moveTo>
                  <a:cubicBezTo>
                    <a:pt x="760" y="1"/>
                    <a:pt x="1" y="760"/>
                    <a:pt x="1" y="1671"/>
                  </a:cubicBezTo>
                  <a:cubicBezTo>
                    <a:pt x="1" y="2582"/>
                    <a:pt x="760" y="3341"/>
                    <a:pt x="1696" y="3341"/>
                  </a:cubicBezTo>
                  <a:cubicBezTo>
                    <a:pt x="2607" y="3341"/>
                    <a:pt x="3367" y="2582"/>
                    <a:pt x="3367" y="1671"/>
                  </a:cubicBezTo>
                  <a:cubicBezTo>
                    <a:pt x="3367" y="760"/>
                    <a:pt x="2607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2"/>
            <p:cNvSpPr/>
            <p:nvPr/>
          </p:nvSpPr>
          <p:spPr>
            <a:xfrm>
              <a:off x="5584375" y="-3306350"/>
              <a:ext cx="65200" cy="64550"/>
            </a:xfrm>
            <a:custGeom>
              <a:avLst/>
              <a:gdLst/>
              <a:ahLst/>
              <a:cxnLst/>
              <a:rect l="l" t="t" r="r" b="b"/>
              <a:pathLst>
                <a:path w="2608" h="2582" extrusionOk="0">
                  <a:moveTo>
                    <a:pt x="1291" y="0"/>
                  </a:moveTo>
                  <a:cubicBezTo>
                    <a:pt x="608" y="0"/>
                    <a:pt x="1" y="608"/>
                    <a:pt x="1" y="1291"/>
                  </a:cubicBezTo>
                  <a:cubicBezTo>
                    <a:pt x="1" y="2025"/>
                    <a:pt x="583" y="2582"/>
                    <a:pt x="1291" y="2582"/>
                  </a:cubicBezTo>
                  <a:cubicBezTo>
                    <a:pt x="2025" y="2582"/>
                    <a:pt x="2607" y="2025"/>
                    <a:pt x="2607" y="1291"/>
                  </a:cubicBezTo>
                  <a:cubicBezTo>
                    <a:pt x="2607" y="557"/>
                    <a:pt x="2025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2"/>
            <p:cNvSpPr/>
            <p:nvPr/>
          </p:nvSpPr>
          <p:spPr>
            <a:xfrm>
              <a:off x="-79250" y="-16353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2"/>
            <p:cNvSpPr/>
            <p:nvPr/>
          </p:nvSpPr>
          <p:spPr>
            <a:xfrm>
              <a:off x="3207975" y="-3387975"/>
              <a:ext cx="64575" cy="65200"/>
            </a:xfrm>
            <a:custGeom>
              <a:avLst/>
              <a:gdLst/>
              <a:ahLst/>
              <a:cxnLst/>
              <a:rect l="l" t="t" r="r" b="b"/>
              <a:pathLst>
                <a:path w="2583" h="2608" extrusionOk="0">
                  <a:moveTo>
                    <a:pt x="1291" y="1"/>
                  </a:moveTo>
                  <a:cubicBezTo>
                    <a:pt x="583" y="1"/>
                    <a:pt x="1" y="583"/>
                    <a:pt x="1" y="1291"/>
                  </a:cubicBezTo>
                  <a:cubicBezTo>
                    <a:pt x="1" y="2025"/>
                    <a:pt x="583" y="2607"/>
                    <a:pt x="1291" y="2607"/>
                  </a:cubicBezTo>
                  <a:cubicBezTo>
                    <a:pt x="2000" y="2607"/>
                    <a:pt x="2582" y="2025"/>
                    <a:pt x="2582" y="1291"/>
                  </a:cubicBezTo>
                  <a:cubicBezTo>
                    <a:pt x="2582" y="583"/>
                    <a:pt x="2000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2"/>
            <p:cNvSpPr/>
            <p:nvPr/>
          </p:nvSpPr>
          <p:spPr>
            <a:xfrm>
              <a:off x="6833000" y="-2258825"/>
              <a:ext cx="64550" cy="64575"/>
            </a:xfrm>
            <a:custGeom>
              <a:avLst/>
              <a:gdLst/>
              <a:ahLst/>
              <a:cxnLst/>
              <a:rect l="l" t="t" r="r" b="b"/>
              <a:pathLst>
                <a:path w="2582" h="2583" extrusionOk="0">
                  <a:moveTo>
                    <a:pt x="1291" y="1"/>
                  </a:moveTo>
                  <a:cubicBezTo>
                    <a:pt x="557" y="1"/>
                    <a:pt x="0" y="608"/>
                    <a:pt x="0" y="1292"/>
                  </a:cubicBezTo>
                  <a:cubicBezTo>
                    <a:pt x="0" y="2026"/>
                    <a:pt x="557" y="2582"/>
                    <a:pt x="1291" y="2582"/>
                  </a:cubicBezTo>
                  <a:cubicBezTo>
                    <a:pt x="2025" y="2582"/>
                    <a:pt x="2582" y="2026"/>
                    <a:pt x="2582" y="1292"/>
                  </a:cubicBezTo>
                  <a:cubicBezTo>
                    <a:pt x="2582" y="558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3977325" y="-27402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2604400" y="-29686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2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2"/>
            <p:cNvSpPr/>
            <p:nvPr/>
          </p:nvSpPr>
          <p:spPr>
            <a:xfrm>
              <a:off x="2881500" y="-25506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2"/>
            <p:cNvSpPr/>
            <p:nvPr/>
          </p:nvSpPr>
          <p:spPr>
            <a:xfrm>
              <a:off x="1342800" y="-26720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2"/>
            <p:cNvSpPr/>
            <p:nvPr/>
          </p:nvSpPr>
          <p:spPr>
            <a:xfrm>
              <a:off x="5311675" y="-2294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2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2"/>
            <p:cNvSpPr/>
            <p:nvPr/>
          </p:nvSpPr>
          <p:spPr>
            <a:xfrm>
              <a:off x="6099400" y="-2376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2"/>
            <p:cNvSpPr/>
            <p:nvPr/>
          </p:nvSpPr>
          <p:spPr>
            <a:xfrm>
              <a:off x="1043525" y="-2248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2"/>
            <p:cNvSpPr/>
            <p:nvPr/>
          </p:nvSpPr>
          <p:spPr>
            <a:xfrm>
              <a:off x="3335150" y="-26757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2"/>
            <p:cNvSpPr/>
            <p:nvPr/>
          </p:nvSpPr>
          <p:spPr>
            <a:xfrm>
              <a:off x="3619875" y="-3290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2"/>
            <p:cNvSpPr/>
            <p:nvPr/>
          </p:nvSpPr>
          <p:spPr>
            <a:xfrm>
              <a:off x="4458175" y="-32741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2"/>
            <p:cNvSpPr/>
            <p:nvPr/>
          </p:nvSpPr>
          <p:spPr>
            <a:xfrm>
              <a:off x="-391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2"/>
            <p:cNvSpPr/>
            <p:nvPr/>
          </p:nvSpPr>
          <p:spPr>
            <a:xfrm>
              <a:off x="558975" y="-17665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2"/>
            <p:cNvSpPr/>
            <p:nvPr/>
          </p:nvSpPr>
          <p:spPr>
            <a:xfrm>
              <a:off x="1483875" y="-22315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2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2"/>
            <p:cNvSpPr/>
            <p:nvPr/>
          </p:nvSpPr>
          <p:spPr>
            <a:xfrm>
              <a:off x="2272225" y="-25417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2"/>
            <p:cNvSpPr/>
            <p:nvPr/>
          </p:nvSpPr>
          <p:spPr>
            <a:xfrm>
              <a:off x="6288575" y="-332280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0"/>
                  </a:moveTo>
                  <a:cubicBezTo>
                    <a:pt x="279" y="0"/>
                    <a:pt x="0" y="304"/>
                    <a:pt x="0" y="658"/>
                  </a:cubicBezTo>
                  <a:cubicBezTo>
                    <a:pt x="0" y="1013"/>
                    <a:pt x="279" y="1316"/>
                    <a:pt x="658" y="1316"/>
                  </a:cubicBezTo>
                  <a:cubicBezTo>
                    <a:pt x="1012" y="1316"/>
                    <a:pt x="1316" y="1038"/>
                    <a:pt x="1316" y="658"/>
                  </a:cubicBezTo>
                  <a:cubicBezTo>
                    <a:pt x="1316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2"/>
            <p:cNvSpPr/>
            <p:nvPr/>
          </p:nvSpPr>
          <p:spPr>
            <a:xfrm>
              <a:off x="6391850" y="-17418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2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4" name="Google Shape;944;p65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6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7" name="Google Shape;947;p66"/>
          <p:cNvGrpSpPr/>
          <p:nvPr/>
        </p:nvGrpSpPr>
        <p:grpSpPr>
          <a:xfrm>
            <a:off x="87871" y="31395"/>
            <a:ext cx="8315275" cy="1820725"/>
            <a:chOff x="87871" y="31395"/>
            <a:chExt cx="8315275" cy="1820725"/>
          </a:xfrm>
        </p:grpSpPr>
        <p:grpSp>
          <p:nvGrpSpPr>
            <p:cNvPr id="948" name="Google Shape;948;p66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949" name="Google Shape;949;p66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66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66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66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66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66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66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66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66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66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66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66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66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66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66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66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6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6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66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66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66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66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66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66"/>
            <p:cNvGrpSpPr/>
            <p:nvPr/>
          </p:nvGrpSpPr>
          <p:grpSpPr>
            <a:xfrm rot="-5400000" flipH="1">
              <a:off x="184671" y="1516870"/>
              <a:ext cx="425425" cy="245075"/>
              <a:chOff x="-812625" y="-2664500"/>
              <a:chExt cx="425425" cy="245075"/>
            </a:xfrm>
          </p:grpSpPr>
          <p:sp>
            <p:nvSpPr>
              <p:cNvPr id="973" name="Google Shape;973;p6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6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5" name="Google Shape;975;p66"/>
          <p:cNvGrpSpPr/>
          <p:nvPr/>
        </p:nvGrpSpPr>
        <p:grpSpPr>
          <a:xfrm>
            <a:off x="-741097" y="3007994"/>
            <a:ext cx="1705100" cy="1672524"/>
            <a:chOff x="1355450" y="6926433"/>
            <a:chExt cx="1705100" cy="1672524"/>
          </a:xfrm>
        </p:grpSpPr>
        <p:sp>
          <p:nvSpPr>
            <p:cNvPr id="976" name="Google Shape;976;p66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6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6"/>
            <p:cNvSpPr/>
            <p:nvPr/>
          </p:nvSpPr>
          <p:spPr>
            <a:xfrm>
              <a:off x="25480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6"/>
            <p:cNvSpPr/>
            <p:nvPr/>
          </p:nvSpPr>
          <p:spPr>
            <a:xfrm>
              <a:off x="28042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6"/>
            <p:cNvSpPr/>
            <p:nvPr/>
          </p:nvSpPr>
          <p:spPr>
            <a:xfrm>
              <a:off x="1792430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6"/>
            <p:cNvSpPr/>
            <p:nvPr/>
          </p:nvSpPr>
          <p:spPr>
            <a:xfrm>
              <a:off x="2322005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66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983" name="Google Shape;983;p66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6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66"/>
          <p:cNvGrpSpPr/>
          <p:nvPr/>
        </p:nvGrpSpPr>
        <p:grpSpPr>
          <a:xfrm>
            <a:off x="8164176" y="-1672597"/>
            <a:ext cx="2221425" cy="8311700"/>
            <a:chOff x="8011776" y="-1367797"/>
            <a:chExt cx="2221425" cy="8311700"/>
          </a:xfrm>
        </p:grpSpPr>
        <p:grpSp>
          <p:nvGrpSpPr>
            <p:cNvPr id="986" name="Google Shape;986;p66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987" name="Google Shape;987;p66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66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66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66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66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66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66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4" name="Google Shape;994;p66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995" name="Google Shape;995;p66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66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7" name="Google Shape;997;p66"/>
          <p:cNvSpPr txBox="1">
            <a:spLocks noGrp="1"/>
          </p:cNvSpPr>
          <p:nvPr>
            <p:ph type="title" hasCustomPrompt="1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98" name="Google Shape;998;p66"/>
          <p:cNvSpPr txBox="1">
            <a:spLocks noGrp="1"/>
          </p:cNvSpPr>
          <p:nvPr>
            <p:ph type="subTitle" idx="1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6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2" name="Google Shape;1002;p68"/>
          <p:cNvGrpSpPr/>
          <p:nvPr/>
        </p:nvGrpSpPr>
        <p:grpSpPr>
          <a:xfrm flipH="1">
            <a:off x="164071" y="31395"/>
            <a:ext cx="8391475" cy="1659575"/>
            <a:chOff x="-1061825" y="-3083175"/>
            <a:chExt cx="8391475" cy="1659575"/>
          </a:xfrm>
        </p:grpSpPr>
        <p:sp>
          <p:nvSpPr>
            <p:cNvPr id="1003" name="Google Shape;1003;p68"/>
            <p:cNvSpPr/>
            <p:nvPr/>
          </p:nvSpPr>
          <p:spPr>
            <a:xfrm>
              <a:off x="-106182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8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8"/>
            <p:cNvSpPr/>
            <p:nvPr/>
          </p:nvSpPr>
          <p:spPr>
            <a:xfrm>
              <a:off x="39773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8"/>
            <p:cNvSpPr/>
            <p:nvPr/>
          </p:nvSpPr>
          <p:spPr>
            <a:xfrm>
              <a:off x="7100200" y="-19780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8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8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8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8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8"/>
            <p:cNvSpPr/>
            <p:nvPr/>
          </p:nvSpPr>
          <p:spPr>
            <a:xfrm>
              <a:off x="5311675" y="-2675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8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8"/>
            <p:cNvSpPr/>
            <p:nvPr/>
          </p:nvSpPr>
          <p:spPr>
            <a:xfrm>
              <a:off x="6099400" y="-1995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8"/>
            <p:cNvSpPr/>
            <p:nvPr/>
          </p:nvSpPr>
          <p:spPr>
            <a:xfrm>
              <a:off x="-99475" y="-2629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8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8"/>
            <p:cNvSpPr/>
            <p:nvPr/>
          </p:nvSpPr>
          <p:spPr>
            <a:xfrm>
              <a:off x="7068950" y="-14565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8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8"/>
            <p:cNvSpPr/>
            <p:nvPr/>
          </p:nvSpPr>
          <p:spPr>
            <a:xfrm>
              <a:off x="44581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8"/>
            <p:cNvSpPr/>
            <p:nvPr/>
          </p:nvSpPr>
          <p:spPr>
            <a:xfrm>
              <a:off x="-801125" y="-28169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8"/>
            <p:cNvSpPr/>
            <p:nvPr/>
          </p:nvSpPr>
          <p:spPr>
            <a:xfrm>
              <a:off x="254175" y="-19951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8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8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8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8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8"/>
            <p:cNvSpPr/>
            <p:nvPr/>
          </p:nvSpPr>
          <p:spPr>
            <a:xfrm>
              <a:off x="7296100" y="-22944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p68"/>
          <p:cNvGrpSpPr/>
          <p:nvPr/>
        </p:nvGrpSpPr>
        <p:grpSpPr>
          <a:xfrm>
            <a:off x="-132672" y="2169759"/>
            <a:ext cx="10114872" cy="2005710"/>
            <a:chOff x="-132672" y="2169759"/>
            <a:chExt cx="10114872" cy="2005710"/>
          </a:xfrm>
        </p:grpSpPr>
        <p:grpSp>
          <p:nvGrpSpPr>
            <p:cNvPr id="1027" name="Google Shape;1027;p68"/>
            <p:cNvGrpSpPr/>
            <p:nvPr/>
          </p:nvGrpSpPr>
          <p:grpSpPr>
            <a:xfrm>
              <a:off x="6645975" y="2169759"/>
              <a:ext cx="3336225" cy="1822800"/>
              <a:chOff x="4300000" y="6934875"/>
              <a:chExt cx="3336225" cy="1822800"/>
            </a:xfrm>
          </p:grpSpPr>
          <p:sp>
            <p:nvSpPr>
              <p:cNvPr id="1028" name="Google Shape;1028;p68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68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68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68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68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68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68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68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68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68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8" name="Google Shape;1038;p68"/>
            <p:cNvGrpSpPr/>
            <p:nvPr/>
          </p:nvGrpSpPr>
          <p:grpSpPr>
            <a:xfrm>
              <a:off x="-132672" y="2474594"/>
              <a:ext cx="3077875" cy="1700875"/>
              <a:chOff x="287475" y="6926433"/>
              <a:chExt cx="3077875" cy="1700875"/>
            </a:xfrm>
          </p:grpSpPr>
          <p:sp>
            <p:nvSpPr>
              <p:cNvPr id="1039" name="Google Shape;1039;p68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68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68"/>
              <p:cNvSpPr/>
              <p:nvPr/>
            </p:nvSpPr>
            <p:spPr>
              <a:xfrm>
                <a:off x="2852850" y="7775807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68"/>
              <p:cNvSpPr/>
              <p:nvPr/>
            </p:nvSpPr>
            <p:spPr>
              <a:xfrm>
                <a:off x="3109075" y="7775807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68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68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68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68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68"/>
              <p:cNvSpPr/>
              <p:nvPr/>
            </p:nvSpPr>
            <p:spPr>
              <a:xfrm>
                <a:off x="1792430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68"/>
              <p:cNvSpPr/>
              <p:nvPr/>
            </p:nvSpPr>
            <p:spPr>
              <a:xfrm>
                <a:off x="2322005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9" name="Google Shape;1049;p68"/>
          <p:cNvGrpSpPr/>
          <p:nvPr/>
        </p:nvGrpSpPr>
        <p:grpSpPr>
          <a:xfrm>
            <a:off x="-73214" y="3718250"/>
            <a:ext cx="9289847" cy="1462750"/>
            <a:chOff x="-73214" y="3718250"/>
            <a:chExt cx="9289847" cy="1462750"/>
          </a:xfrm>
        </p:grpSpPr>
        <p:sp>
          <p:nvSpPr>
            <p:cNvPr id="1050" name="Google Shape;1050;p68"/>
            <p:cNvSpPr/>
            <p:nvPr/>
          </p:nvSpPr>
          <p:spPr>
            <a:xfrm flipH="1">
              <a:off x="-71525" y="3718250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8"/>
            <p:cNvSpPr/>
            <p:nvPr/>
          </p:nvSpPr>
          <p:spPr>
            <a:xfrm flipH="1">
              <a:off x="-7321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68"/>
          <p:cNvGrpSpPr/>
          <p:nvPr/>
        </p:nvGrpSpPr>
        <p:grpSpPr>
          <a:xfrm>
            <a:off x="7407724" y="-876137"/>
            <a:ext cx="2221425" cy="8353440"/>
            <a:chOff x="7407724" y="-876137"/>
            <a:chExt cx="2221425" cy="8353440"/>
          </a:xfrm>
        </p:grpSpPr>
        <p:grpSp>
          <p:nvGrpSpPr>
            <p:cNvPr id="1053" name="Google Shape;1053;p68"/>
            <p:cNvGrpSpPr/>
            <p:nvPr/>
          </p:nvGrpSpPr>
          <p:grpSpPr>
            <a:xfrm flipH="1">
              <a:off x="7895749" y="-876137"/>
              <a:ext cx="1281850" cy="8316125"/>
              <a:chOff x="-1634650" y="1732250"/>
              <a:chExt cx="1281850" cy="8316125"/>
            </a:xfrm>
          </p:grpSpPr>
          <p:sp>
            <p:nvSpPr>
              <p:cNvPr id="1054" name="Google Shape;1054;p68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68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68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68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68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68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68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68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68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3" name="Google Shape;1063;p68"/>
            <p:cNvGrpSpPr/>
            <p:nvPr/>
          </p:nvGrpSpPr>
          <p:grpSpPr>
            <a:xfrm flipH="1">
              <a:off x="7407724" y="-834397"/>
              <a:ext cx="2221425" cy="8311700"/>
              <a:chOff x="7734900" y="1657575"/>
              <a:chExt cx="2221425" cy="8311700"/>
            </a:xfrm>
          </p:grpSpPr>
          <p:sp>
            <p:nvSpPr>
              <p:cNvPr id="1064" name="Google Shape;1064;p68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68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68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68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68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68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68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1" name="Google Shape;1071;p68"/>
          <p:cNvGrpSpPr/>
          <p:nvPr/>
        </p:nvGrpSpPr>
        <p:grpSpPr>
          <a:xfrm>
            <a:off x="-765562" y="-2317225"/>
            <a:ext cx="2886375" cy="10137513"/>
            <a:chOff x="-765562" y="-2317225"/>
            <a:chExt cx="2886375" cy="10137513"/>
          </a:xfrm>
        </p:grpSpPr>
        <p:grpSp>
          <p:nvGrpSpPr>
            <p:cNvPr id="1072" name="Google Shape;1072;p68"/>
            <p:cNvGrpSpPr/>
            <p:nvPr/>
          </p:nvGrpSpPr>
          <p:grpSpPr>
            <a:xfrm flipH="1">
              <a:off x="-765562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073" name="Google Shape;1073;p68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68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68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68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68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68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68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68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68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2" name="Google Shape;1082;p68"/>
            <p:cNvGrpSpPr/>
            <p:nvPr/>
          </p:nvGrpSpPr>
          <p:grpSpPr>
            <a:xfrm flipH="1">
              <a:off x="279963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083" name="Google Shape;1083;p68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084" name="Google Shape;1084;p68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68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68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68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68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68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68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68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68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Google Shape;1094;p6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5" name="Google Shape;1095;p69"/>
          <p:cNvGrpSpPr/>
          <p:nvPr/>
        </p:nvGrpSpPr>
        <p:grpSpPr>
          <a:xfrm>
            <a:off x="-1486572" y="2855559"/>
            <a:ext cx="12459372" cy="1867816"/>
            <a:chOff x="-1486572" y="2855559"/>
            <a:chExt cx="12459372" cy="1867816"/>
          </a:xfrm>
        </p:grpSpPr>
        <p:grpSp>
          <p:nvGrpSpPr>
            <p:cNvPr id="1096" name="Google Shape;1096;p69"/>
            <p:cNvGrpSpPr/>
            <p:nvPr/>
          </p:nvGrpSpPr>
          <p:grpSpPr>
            <a:xfrm>
              <a:off x="7941375" y="2855559"/>
              <a:ext cx="3031425" cy="1822800"/>
              <a:chOff x="4604800" y="6934875"/>
              <a:chExt cx="3031425" cy="1822800"/>
            </a:xfrm>
          </p:grpSpPr>
          <p:sp>
            <p:nvSpPr>
              <p:cNvPr id="1097" name="Google Shape;1097;p69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69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69"/>
              <p:cNvSpPr/>
              <p:nvPr/>
            </p:nvSpPr>
            <p:spPr>
              <a:xfrm>
                <a:off x="46048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69"/>
              <p:cNvSpPr/>
              <p:nvPr/>
            </p:nvSpPr>
            <p:spPr>
              <a:xfrm>
                <a:off x="49224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69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69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69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69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69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69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69"/>
            <p:cNvGrpSpPr/>
            <p:nvPr/>
          </p:nvGrpSpPr>
          <p:grpSpPr>
            <a:xfrm>
              <a:off x="-1486572" y="3022500"/>
              <a:ext cx="2610300" cy="1700875"/>
              <a:chOff x="287475" y="6926433"/>
              <a:chExt cx="2610300" cy="1700875"/>
            </a:xfrm>
          </p:grpSpPr>
          <p:sp>
            <p:nvSpPr>
              <p:cNvPr id="1108" name="Google Shape;1108;p69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69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69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69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69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69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69"/>
              <p:cNvSpPr/>
              <p:nvPr/>
            </p:nvSpPr>
            <p:spPr>
              <a:xfrm>
                <a:off x="18386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69"/>
              <p:cNvSpPr/>
              <p:nvPr/>
            </p:nvSpPr>
            <p:spPr>
              <a:xfrm>
                <a:off x="23682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6" name="Google Shape;1116;p69"/>
          <p:cNvGrpSpPr/>
          <p:nvPr/>
        </p:nvGrpSpPr>
        <p:grpSpPr>
          <a:xfrm flipH="1">
            <a:off x="392671" y="31395"/>
            <a:ext cx="8585500" cy="1820725"/>
            <a:chOff x="-182354" y="31395"/>
            <a:chExt cx="8585500" cy="1820725"/>
          </a:xfrm>
        </p:grpSpPr>
        <p:grpSp>
          <p:nvGrpSpPr>
            <p:cNvPr id="1117" name="Google Shape;1117;p69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1118" name="Google Shape;1118;p69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9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9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9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9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9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9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9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69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69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69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69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69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9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9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9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9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9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9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69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69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69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69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69"/>
            <p:cNvGrpSpPr/>
            <p:nvPr/>
          </p:nvGrpSpPr>
          <p:grpSpPr>
            <a:xfrm rot="-5400000" flipH="1">
              <a:off x="-272529" y="1516870"/>
              <a:ext cx="425425" cy="245075"/>
              <a:chOff x="-812625" y="-3121700"/>
              <a:chExt cx="425425" cy="245075"/>
            </a:xfrm>
          </p:grpSpPr>
          <p:sp>
            <p:nvSpPr>
              <p:cNvPr id="1142" name="Google Shape;1142;p69"/>
              <p:cNvSpPr/>
              <p:nvPr/>
            </p:nvSpPr>
            <p:spPr>
              <a:xfrm>
                <a:off x="-420125" y="-31217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69"/>
              <p:cNvSpPr/>
              <p:nvPr/>
            </p:nvSpPr>
            <p:spPr>
              <a:xfrm>
                <a:off x="-812625" y="-29095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4" name="Google Shape;1144;p69"/>
          <p:cNvGrpSpPr/>
          <p:nvPr/>
        </p:nvGrpSpPr>
        <p:grpSpPr>
          <a:xfrm flipH="1"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1145" name="Google Shape;1145;p69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69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69"/>
          <p:cNvGrpSpPr/>
          <p:nvPr/>
        </p:nvGrpSpPr>
        <p:grpSpPr>
          <a:xfrm>
            <a:off x="-169197" y="-1832712"/>
            <a:ext cx="1281850" cy="8316125"/>
            <a:chOff x="-169197" y="-1832712"/>
            <a:chExt cx="1281850" cy="8316125"/>
          </a:xfrm>
        </p:grpSpPr>
        <p:grpSp>
          <p:nvGrpSpPr>
            <p:cNvPr id="1148" name="Google Shape;1148;p69"/>
            <p:cNvGrpSpPr/>
            <p:nvPr/>
          </p:nvGrpSpPr>
          <p:grpSpPr>
            <a:xfrm flipH="1">
              <a:off x="-169197" y="-1832712"/>
              <a:ext cx="1281850" cy="8316125"/>
              <a:chOff x="-1634650" y="1732250"/>
              <a:chExt cx="1281850" cy="8316125"/>
            </a:xfrm>
          </p:grpSpPr>
          <p:sp>
            <p:nvSpPr>
              <p:cNvPr id="1149" name="Google Shape;1149;p69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69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69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69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69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69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69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69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69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8" name="Google Shape;1158;p69"/>
            <p:cNvGrpSpPr/>
            <p:nvPr/>
          </p:nvGrpSpPr>
          <p:grpSpPr>
            <a:xfrm flipH="1">
              <a:off x="-78661" y="4421288"/>
              <a:ext cx="365740" cy="641983"/>
              <a:chOff x="-1041200" y="2988050"/>
              <a:chExt cx="365740" cy="641983"/>
            </a:xfrm>
          </p:grpSpPr>
          <p:sp>
            <p:nvSpPr>
              <p:cNvPr id="1159" name="Google Shape;1159;p69"/>
              <p:cNvSpPr/>
              <p:nvPr/>
            </p:nvSpPr>
            <p:spPr>
              <a:xfrm rot="-359982">
                <a:off x="-949278" y="3459031"/>
                <a:ext cx="266315" cy="157515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69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1640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45" name="Google Shape;45;p43"/>
          <p:cNvGrpSpPr/>
          <p:nvPr/>
        </p:nvGrpSpPr>
        <p:grpSpPr>
          <a:xfrm>
            <a:off x="-1486572" y="3022500"/>
            <a:ext cx="2610300" cy="1700875"/>
            <a:chOff x="287475" y="6926433"/>
            <a:chExt cx="2610300" cy="1700875"/>
          </a:xfrm>
        </p:grpSpPr>
        <p:sp>
          <p:nvSpPr>
            <p:cNvPr id="46" name="Google Shape;46;p43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3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3"/>
            <p:cNvSpPr/>
            <p:nvPr/>
          </p:nvSpPr>
          <p:spPr>
            <a:xfrm>
              <a:off x="287475" y="6934875"/>
              <a:ext cx="1003475" cy="1613375"/>
            </a:xfrm>
            <a:custGeom>
              <a:avLst/>
              <a:gdLst/>
              <a:ahLst/>
              <a:cxnLst/>
              <a:rect l="l" t="t" r="r" b="b"/>
              <a:pathLst>
                <a:path w="40139" h="64535" extrusionOk="0">
                  <a:moveTo>
                    <a:pt x="40138" y="48870"/>
                  </a:moveTo>
                  <a:cubicBezTo>
                    <a:pt x="40138" y="48870"/>
                    <a:pt x="30951" y="41581"/>
                    <a:pt x="27914" y="32420"/>
                  </a:cubicBezTo>
                  <a:cubicBezTo>
                    <a:pt x="30951" y="35456"/>
                    <a:pt x="35810" y="34824"/>
                    <a:pt x="35810" y="34824"/>
                  </a:cubicBezTo>
                  <a:cubicBezTo>
                    <a:pt x="35810" y="34824"/>
                    <a:pt x="27788" y="29104"/>
                    <a:pt x="26219" y="21765"/>
                  </a:cubicBezTo>
                  <a:cubicBezTo>
                    <a:pt x="29079" y="23486"/>
                    <a:pt x="32394" y="22752"/>
                    <a:pt x="32394" y="22752"/>
                  </a:cubicBezTo>
                  <a:cubicBezTo>
                    <a:pt x="32394" y="22752"/>
                    <a:pt x="25510" y="18222"/>
                    <a:pt x="24295" y="12351"/>
                  </a:cubicBezTo>
                  <a:cubicBezTo>
                    <a:pt x="26497" y="13262"/>
                    <a:pt x="28522" y="12351"/>
                    <a:pt x="28522" y="12351"/>
                  </a:cubicBezTo>
                  <a:cubicBezTo>
                    <a:pt x="28522" y="12351"/>
                    <a:pt x="22271" y="8352"/>
                    <a:pt x="20044" y="0"/>
                  </a:cubicBezTo>
                  <a:cubicBezTo>
                    <a:pt x="17842" y="8352"/>
                    <a:pt x="11566" y="12351"/>
                    <a:pt x="11566" y="12351"/>
                  </a:cubicBezTo>
                  <a:cubicBezTo>
                    <a:pt x="11566" y="12351"/>
                    <a:pt x="13590" y="13262"/>
                    <a:pt x="15817" y="12351"/>
                  </a:cubicBezTo>
                  <a:cubicBezTo>
                    <a:pt x="14577" y="18222"/>
                    <a:pt x="7719" y="22752"/>
                    <a:pt x="7719" y="22752"/>
                  </a:cubicBezTo>
                  <a:cubicBezTo>
                    <a:pt x="7719" y="22752"/>
                    <a:pt x="11009" y="23511"/>
                    <a:pt x="13869" y="21765"/>
                  </a:cubicBezTo>
                  <a:cubicBezTo>
                    <a:pt x="12300" y="29104"/>
                    <a:pt x="4328" y="34824"/>
                    <a:pt x="4328" y="34824"/>
                  </a:cubicBezTo>
                  <a:cubicBezTo>
                    <a:pt x="4328" y="34824"/>
                    <a:pt x="9161" y="35431"/>
                    <a:pt x="12198" y="32420"/>
                  </a:cubicBezTo>
                  <a:cubicBezTo>
                    <a:pt x="9136" y="41556"/>
                    <a:pt x="0" y="48870"/>
                    <a:pt x="0" y="48870"/>
                  </a:cubicBezTo>
                  <a:cubicBezTo>
                    <a:pt x="0" y="48870"/>
                    <a:pt x="4328" y="49426"/>
                    <a:pt x="7744" y="46946"/>
                  </a:cubicBezTo>
                  <a:cubicBezTo>
                    <a:pt x="7618" y="49831"/>
                    <a:pt x="3366" y="53248"/>
                    <a:pt x="3366" y="53248"/>
                  </a:cubicBezTo>
                  <a:cubicBezTo>
                    <a:pt x="3366" y="53248"/>
                    <a:pt x="9921" y="53577"/>
                    <a:pt x="14248" y="47427"/>
                  </a:cubicBezTo>
                  <a:cubicBezTo>
                    <a:pt x="16602" y="49831"/>
                    <a:pt x="14248" y="54437"/>
                    <a:pt x="14248" y="54437"/>
                  </a:cubicBezTo>
                  <a:cubicBezTo>
                    <a:pt x="14248" y="54437"/>
                    <a:pt x="17032" y="54361"/>
                    <a:pt x="18930" y="52109"/>
                  </a:cubicBezTo>
                  <a:cubicBezTo>
                    <a:pt x="18778" y="55323"/>
                    <a:pt x="18019" y="59929"/>
                    <a:pt x="15564" y="64535"/>
                  </a:cubicBezTo>
                  <a:lnTo>
                    <a:pt x="20044" y="64535"/>
                  </a:lnTo>
                  <a:lnTo>
                    <a:pt x="24549" y="64535"/>
                  </a:lnTo>
                  <a:cubicBezTo>
                    <a:pt x="22068" y="59904"/>
                    <a:pt x="21309" y="55323"/>
                    <a:pt x="21157" y="52109"/>
                  </a:cubicBezTo>
                  <a:cubicBezTo>
                    <a:pt x="23055" y="54361"/>
                    <a:pt x="25839" y="54437"/>
                    <a:pt x="25839" y="54437"/>
                  </a:cubicBezTo>
                  <a:cubicBezTo>
                    <a:pt x="25839" y="54437"/>
                    <a:pt x="23486" y="49831"/>
                    <a:pt x="25839" y="47427"/>
                  </a:cubicBezTo>
                  <a:cubicBezTo>
                    <a:pt x="30167" y="53551"/>
                    <a:pt x="36722" y="53248"/>
                    <a:pt x="36722" y="53248"/>
                  </a:cubicBezTo>
                  <a:cubicBezTo>
                    <a:pt x="36722" y="53248"/>
                    <a:pt x="32470" y="49831"/>
                    <a:pt x="32343" y="46946"/>
                  </a:cubicBezTo>
                  <a:cubicBezTo>
                    <a:pt x="35810" y="49426"/>
                    <a:pt x="40138" y="48870"/>
                    <a:pt x="40138" y="48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3"/>
            <p:cNvSpPr/>
            <p:nvPr/>
          </p:nvSpPr>
          <p:spPr>
            <a:xfrm>
              <a:off x="788550" y="6934875"/>
              <a:ext cx="502400" cy="1613375"/>
            </a:xfrm>
            <a:custGeom>
              <a:avLst/>
              <a:gdLst/>
              <a:ahLst/>
              <a:cxnLst/>
              <a:rect l="l" t="t" r="r" b="b"/>
              <a:pathLst>
                <a:path w="20096" h="64535" extrusionOk="0">
                  <a:moveTo>
                    <a:pt x="20095" y="48870"/>
                  </a:moveTo>
                  <a:cubicBezTo>
                    <a:pt x="20095" y="48870"/>
                    <a:pt x="10908" y="41581"/>
                    <a:pt x="7871" y="32420"/>
                  </a:cubicBezTo>
                  <a:cubicBezTo>
                    <a:pt x="10908" y="35456"/>
                    <a:pt x="15767" y="34824"/>
                    <a:pt x="15767" y="34824"/>
                  </a:cubicBezTo>
                  <a:cubicBezTo>
                    <a:pt x="15767" y="34824"/>
                    <a:pt x="7745" y="29104"/>
                    <a:pt x="6176" y="21765"/>
                  </a:cubicBezTo>
                  <a:cubicBezTo>
                    <a:pt x="9036" y="23486"/>
                    <a:pt x="12351" y="22752"/>
                    <a:pt x="12351" y="22752"/>
                  </a:cubicBezTo>
                  <a:cubicBezTo>
                    <a:pt x="12351" y="22752"/>
                    <a:pt x="5467" y="18222"/>
                    <a:pt x="4252" y="12351"/>
                  </a:cubicBezTo>
                  <a:cubicBezTo>
                    <a:pt x="6454" y="13262"/>
                    <a:pt x="8479" y="12351"/>
                    <a:pt x="8479" y="12351"/>
                  </a:cubicBezTo>
                  <a:cubicBezTo>
                    <a:pt x="8479" y="12351"/>
                    <a:pt x="2228" y="8352"/>
                    <a:pt x="1" y="0"/>
                  </a:cubicBezTo>
                  <a:lnTo>
                    <a:pt x="1" y="64535"/>
                  </a:lnTo>
                  <a:lnTo>
                    <a:pt x="4506" y="64535"/>
                  </a:lnTo>
                  <a:cubicBezTo>
                    <a:pt x="2025" y="59929"/>
                    <a:pt x="1266" y="55323"/>
                    <a:pt x="1114" y="52109"/>
                  </a:cubicBezTo>
                  <a:cubicBezTo>
                    <a:pt x="3012" y="54361"/>
                    <a:pt x="5796" y="54437"/>
                    <a:pt x="5796" y="54437"/>
                  </a:cubicBezTo>
                  <a:cubicBezTo>
                    <a:pt x="5796" y="54437"/>
                    <a:pt x="3443" y="49831"/>
                    <a:pt x="5796" y="47427"/>
                  </a:cubicBezTo>
                  <a:cubicBezTo>
                    <a:pt x="10124" y="53551"/>
                    <a:pt x="16679" y="53248"/>
                    <a:pt x="16679" y="53248"/>
                  </a:cubicBezTo>
                  <a:cubicBezTo>
                    <a:pt x="16679" y="53248"/>
                    <a:pt x="12427" y="49831"/>
                    <a:pt x="12300" y="46946"/>
                  </a:cubicBezTo>
                  <a:cubicBezTo>
                    <a:pt x="15767" y="49426"/>
                    <a:pt x="20095" y="48870"/>
                    <a:pt x="20095" y="488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3"/>
            <p:cNvSpPr/>
            <p:nvPr/>
          </p:nvSpPr>
          <p:spPr>
            <a:xfrm>
              <a:off x="1041000" y="7456158"/>
              <a:ext cx="727625" cy="1171150"/>
            </a:xfrm>
            <a:custGeom>
              <a:avLst/>
              <a:gdLst/>
              <a:ahLst/>
              <a:cxnLst/>
              <a:rect l="l" t="t" r="r" b="b"/>
              <a:pathLst>
                <a:path w="29105" h="46846" extrusionOk="0">
                  <a:moveTo>
                    <a:pt x="29104" y="35457"/>
                  </a:moveTo>
                  <a:cubicBezTo>
                    <a:pt x="29104" y="35457"/>
                    <a:pt x="22449" y="30142"/>
                    <a:pt x="20247" y="23512"/>
                  </a:cubicBezTo>
                  <a:cubicBezTo>
                    <a:pt x="22423" y="25713"/>
                    <a:pt x="25941" y="25308"/>
                    <a:pt x="25941" y="25308"/>
                  </a:cubicBezTo>
                  <a:cubicBezTo>
                    <a:pt x="25941" y="25308"/>
                    <a:pt x="20146" y="21158"/>
                    <a:pt x="19007" y="15818"/>
                  </a:cubicBezTo>
                  <a:cubicBezTo>
                    <a:pt x="21107" y="17083"/>
                    <a:pt x="23511" y="16501"/>
                    <a:pt x="23511" y="16501"/>
                  </a:cubicBezTo>
                  <a:cubicBezTo>
                    <a:pt x="23511" y="16501"/>
                    <a:pt x="18501" y="13237"/>
                    <a:pt x="17615" y="8934"/>
                  </a:cubicBezTo>
                  <a:cubicBezTo>
                    <a:pt x="19234" y="9618"/>
                    <a:pt x="20677" y="8934"/>
                    <a:pt x="20677" y="8934"/>
                  </a:cubicBezTo>
                  <a:cubicBezTo>
                    <a:pt x="20677" y="8934"/>
                    <a:pt x="16122" y="6024"/>
                    <a:pt x="14553" y="1"/>
                  </a:cubicBezTo>
                  <a:cubicBezTo>
                    <a:pt x="12933" y="6075"/>
                    <a:pt x="8403" y="8934"/>
                    <a:pt x="8403" y="8934"/>
                  </a:cubicBezTo>
                  <a:cubicBezTo>
                    <a:pt x="8403" y="8934"/>
                    <a:pt x="9871" y="9618"/>
                    <a:pt x="11465" y="8934"/>
                  </a:cubicBezTo>
                  <a:cubicBezTo>
                    <a:pt x="10579" y="13211"/>
                    <a:pt x="5594" y="16501"/>
                    <a:pt x="5594" y="16501"/>
                  </a:cubicBezTo>
                  <a:cubicBezTo>
                    <a:pt x="5594" y="16501"/>
                    <a:pt x="7998" y="17033"/>
                    <a:pt x="10073" y="15818"/>
                  </a:cubicBezTo>
                  <a:cubicBezTo>
                    <a:pt x="8934" y="21158"/>
                    <a:pt x="3164" y="25308"/>
                    <a:pt x="3164" y="25308"/>
                  </a:cubicBezTo>
                  <a:cubicBezTo>
                    <a:pt x="3164" y="25308"/>
                    <a:pt x="6657" y="25739"/>
                    <a:pt x="8858" y="23512"/>
                  </a:cubicBezTo>
                  <a:cubicBezTo>
                    <a:pt x="6631" y="30168"/>
                    <a:pt x="1" y="35457"/>
                    <a:pt x="1" y="35457"/>
                  </a:cubicBezTo>
                  <a:cubicBezTo>
                    <a:pt x="1" y="35457"/>
                    <a:pt x="3113" y="35836"/>
                    <a:pt x="5619" y="34065"/>
                  </a:cubicBezTo>
                  <a:cubicBezTo>
                    <a:pt x="5518" y="36140"/>
                    <a:pt x="2455" y="38620"/>
                    <a:pt x="2455" y="38620"/>
                  </a:cubicBezTo>
                  <a:cubicBezTo>
                    <a:pt x="2455" y="38620"/>
                    <a:pt x="7239" y="38873"/>
                    <a:pt x="10377" y="34419"/>
                  </a:cubicBezTo>
                  <a:cubicBezTo>
                    <a:pt x="12047" y="36140"/>
                    <a:pt x="10377" y="39506"/>
                    <a:pt x="10377" y="39506"/>
                  </a:cubicBezTo>
                  <a:cubicBezTo>
                    <a:pt x="10377" y="39506"/>
                    <a:pt x="12401" y="39430"/>
                    <a:pt x="13793" y="37836"/>
                  </a:cubicBezTo>
                  <a:cubicBezTo>
                    <a:pt x="13667" y="40164"/>
                    <a:pt x="13110" y="43530"/>
                    <a:pt x="11313" y="46845"/>
                  </a:cubicBezTo>
                  <a:lnTo>
                    <a:pt x="14578" y="46845"/>
                  </a:lnTo>
                  <a:lnTo>
                    <a:pt x="17843" y="46845"/>
                  </a:lnTo>
                  <a:cubicBezTo>
                    <a:pt x="16020" y="43479"/>
                    <a:pt x="15489" y="40164"/>
                    <a:pt x="15362" y="37836"/>
                  </a:cubicBezTo>
                  <a:cubicBezTo>
                    <a:pt x="16754" y="39481"/>
                    <a:pt x="18779" y="39506"/>
                    <a:pt x="18779" y="39506"/>
                  </a:cubicBezTo>
                  <a:cubicBezTo>
                    <a:pt x="18779" y="39506"/>
                    <a:pt x="17109" y="36140"/>
                    <a:pt x="18779" y="34394"/>
                  </a:cubicBezTo>
                  <a:cubicBezTo>
                    <a:pt x="21917" y="38873"/>
                    <a:pt x="26700" y="38620"/>
                    <a:pt x="26700" y="38620"/>
                  </a:cubicBezTo>
                  <a:cubicBezTo>
                    <a:pt x="26700" y="38620"/>
                    <a:pt x="23638" y="36140"/>
                    <a:pt x="23537" y="34065"/>
                  </a:cubicBezTo>
                  <a:cubicBezTo>
                    <a:pt x="25966" y="35862"/>
                    <a:pt x="29104" y="35457"/>
                    <a:pt x="29104" y="35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3"/>
            <p:cNvSpPr/>
            <p:nvPr/>
          </p:nvSpPr>
          <p:spPr>
            <a:xfrm>
              <a:off x="1404800" y="7456158"/>
              <a:ext cx="363825" cy="1171150"/>
            </a:xfrm>
            <a:custGeom>
              <a:avLst/>
              <a:gdLst/>
              <a:ahLst/>
              <a:cxnLst/>
              <a:rect l="l" t="t" r="r" b="b"/>
              <a:pathLst>
                <a:path w="14553" h="46846" extrusionOk="0">
                  <a:moveTo>
                    <a:pt x="14552" y="35457"/>
                  </a:moveTo>
                  <a:cubicBezTo>
                    <a:pt x="14552" y="35457"/>
                    <a:pt x="7897" y="30142"/>
                    <a:pt x="5695" y="23512"/>
                  </a:cubicBezTo>
                  <a:cubicBezTo>
                    <a:pt x="7871" y="25713"/>
                    <a:pt x="11389" y="25308"/>
                    <a:pt x="11389" y="25308"/>
                  </a:cubicBezTo>
                  <a:cubicBezTo>
                    <a:pt x="11389" y="25308"/>
                    <a:pt x="5594" y="21158"/>
                    <a:pt x="4455" y="15818"/>
                  </a:cubicBezTo>
                  <a:cubicBezTo>
                    <a:pt x="6555" y="17083"/>
                    <a:pt x="8959" y="16501"/>
                    <a:pt x="8959" y="16501"/>
                  </a:cubicBezTo>
                  <a:cubicBezTo>
                    <a:pt x="8959" y="16501"/>
                    <a:pt x="3949" y="13237"/>
                    <a:pt x="3063" y="8934"/>
                  </a:cubicBezTo>
                  <a:cubicBezTo>
                    <a:pt x="4682" y="9618"/>
                    <a:pt x="6125" y="8934"/>
                    <a:pt x="6125" y="8934"/>
                  </a:cubicBezTo>
                  <a:cubicBezTo>
                    <a:pt x="6125" y="8934"/>
                    <a:pt x="1570" y="6024"/>
                    <a:pt x="1" y="1"/>
                  </a:cubicBezTo>
                  <a:lnTo>
                    <a:pt x="1" y="46845"/>
                  </a:lnTo>
                  <a:lnTo>
                    <a:pt x="3240" y="46845"/>
                  </a:lnTo>
                  <a:cubicBezTo>
                    <a:pt x="1443" y="43479"/>
                    <a:pt x="912" y="40164"/>
                    <a:pt x="785" y="37836"/>
                  </a:cubicBezTo>
                  <a:cubicBezTo>
                    <a:pt x="2177" y="39481"/>
                    <a:pt x="4202" y="39506"/>
                    <a:pt x="4202" y="39506"/>
                  </a:cubicBezTo>
                  <a:cubicBezTo>
                    <a:pt x="4202" y="39506"/>
                    <a:pt x="2531" y="36140"/>
                    <a:pt x="4202" y="34394"/>
                  </a:cubicBezTo>
                  <a:cubicBezTo>
                    <a:pt x="7340" y="38873"/>
                    <a:pt x="12123" y="38620"/>
                    <a:pt x="12123" y="38620"/>
                  </a:cubicBezTo>
                  <a:cubicBezTo>
                    <a:pt x="12123" y="38620"/>
                    <a:pt x="9035" y="36140"/>
                    <a:pt x="8959" y="34065"/>
                  </a:cubicBezTo>
                  <a:cubicBezTo>
                    <a:pt x="11414" y="35862"/>
                    <a:pt x="14552" y="35457"/>
                    <a:pt x="14552" y="354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3"/>
            <p:cNvSpPr/>
            <p:nvPr/>
          </p:nvSpPr>
          <p:spPr>
            <a:xfrm>
              <a:off x="1838625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3"/>
            <p:cNvSpPr/>
            <p:nvPr/>
          </p:nvSpPr>
          <p:spPr>
            <a:xfrm>
              <a:off x="2368200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43"/>
          <p:cNvGrpSpPr/>
          <p:nvPr/>
        </p:nvGrpSpPr>
        <p:grpSpPr>
          <a:xfrm>
            <a:off x="240271" y="69695"/>
            <a:ext cx="8162875" cy="1311250"/>
            <a:chOff x="-909425" y="-3197275"/>
            <a:chExt cx="8162875" cy="1311250"/>
          </a:xfrm>
        </p:grpSpPr>
        <p:sp>
          <p:nvSpPr>
            <p:cNvPr id="55" name="Google Shape;55;p43"/>
            <p:cNvSpPr/>
            <p:nvPr/>
          </p:nvSpPr>
          <p:spPr>
            <a:xfrm>
              <a:off x="-909425" y="-23473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3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3"/>
            <p:cNvSpPr/>
            <p:nvPr/>
          </p:nvSpPr>
          <p:spPr>
            <a:xfrm>
              <a:off x="45107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3"/>
            <p:cNvSpPr/>
            <p:nvPr/>
          </p:nvSpPr>
          <p:spPr>
            <a:xfrm>
              <a:off x="2604400" y="-31972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3"/>
            <p:cNvSpPr/>
            <p:nvPr/>
          </p:nvSpPr>
          <p:spPr>
            <a:xfrm>
              <a:off x="6546475" y="-21587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3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3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3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3"/>
            <p:cNvSpPr/>
            <p:nvPr/>
          </p:nvSpPr>
          <p:spPr>
            <a:xfrm>
              <a:off x="6911875" y="-2066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3"/>
            <p:cNvSpPr/>
            <p:nvPr/>
          </p:nvSpPr>
          <p:spPr>
            <a:xfrm>
              <a:off x="5941225" y="-30840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3"/>
            <p:cNvSpPr/>
            <p:nvPr/>
          </p:nvSpPr>
          <p:spPr>
            <a:xfrm>
              <a:off x="6099400" y="-2757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3"/>
            <p:cNvSpPr/>
            <p:nvPr/>
          </p:nvSpPr>
          <p:spPr>
            <a:xfrm>
              <a:off x="281525" y="-27820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3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3"/>
            <p:cNvSpPr/>
            <p:nvPr/>
          </p:nvSpPr>
          <p:spPr>
            <a:xfrm>
              <a:off x="3335150" y="-28281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3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3"/>
            <p:cNvSpPr/>
            <p:nvPr/>
          </p:nvSpPr>
          <p:spPr>
            <a:xfrm>
              <a:off x="50677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3"/>
            <p:cNvSpPr/>
            <p:nvPr/>
          </p:nvSpPr>
          <p:spPr>
            <a:xfrm>
              <a:off x="-7249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3"/>
            <p:cNvSpPr/>
            <p:nvPr/>
          </p:nvSpPr>
          <p:spPr>
            <a:xfrm>
              <a:off x="-507825" y="-19189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3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3"/>
            <p:cNvSpPr/>
            <p:nvPr/>
          </p:nvSpPr>
          <p:spPr>
            <a:xfrm>
              <a:off x="1809250" y="-30970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3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3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3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43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79" name="Google Shape;79;p43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43"/>
          <p:cNvGrpSpPr/>
          <p:nvPr/>
        </p:nvGrpSpPr>
        <p:grpSpPr>
          <a:xfrm>
            <a:off x="8122522" y="-918312"/>
            <a:ext cx="1281850" cy="8316125"/>
            <a:chOff x="-1634650" y="1732250"/>
            <a:chExt cx="1281850" cy="8316125"/>
          </a:xfrm>
        </p:grpSpPr>
        <p:sp>
          <p:nvSpPr>
            <p:cNvPr id="82" name="Google Shape;82;p43"/>
            <p:cNvSpPr/>
            <p:nvPr/>
          </p:nvSpPr>
          <p:spPr>
            <a:xfrm>
              <a:off x="-1634650" y="1732250"/>
              <a:ext cx="1281850" cy="8316125"/>
            </a:xfrm>
            <a:custGeom>
              <a:avLst/>
              <a:gdLst/>
              <a:ahLst/>
              <a:cxnLst/>
              <a:rect l="l" t="t" r="r" b="b"/>
              <a:pathLst>
                <a:path w="51274" h="332645" extrusionOk="0">
                  <a:moveTo>
                    <a:pt x="49502" y="295442"/>
                  </a:moveTo>
                  <a:cubicBezTo>
                    <a:pt x="47730" y="278233"/>
                    <a:pt x="46743" y="260923"/>
                    <a:pt x="45655" y="243663"/>
                  </a:cubicBezTo>
                  <a:cubicBezTo>
                    <a:pt x="44845" y="231287"/>
                    <a:pt x="46187" y="218836"/>
                    <a:pt x="44567" y="206511"/>
                  </a:cubicBezTo>
                  <a:cubicBezTo>
                    <a:pt x="41783" y="185227"/>
                    <a:pt x="39961" y="163918"/>
                    <a:pt x="39278" y="142457"/>
                  </a:cubicBezTo>
                  <a:cubicBezTo>
                    <a:pt x="38696" y="123628"/>
                    <a:pt x="39101" y="104774"/>
                    <a:pt x="37633" y="85996"/>
                  </a:cubicBezTo>
                  <a:cubicBezTo>
                    <a:pt x="36975" y="77391"/>
                    <a:pt x="37076" y="68685"/>
                    <a:pt x="37000" y="60055"/>
                  </a:cubicBezTo>
                  <a:cubicBezTo>
                    <a:pt x="36975" y="55272"/>
                    <a:pt x="35861" y="50590"/>
                    <a:pt x="35811" y="45782"/>
                  </a:cubicBezTo>
                  <a:lnTo>
                    <a:pt x="35811" y="44415"/>
                  </a:lnTo>
                  <a:cubicBezTo>
                    <a:pt x="35735" y="39430"/>
                    <a:pt x="35608" y="34419"/>
                    <a:pt x="35482" y="29458"/>
                  </a:cubicBezTo>
                  <a:cubicBezTo>
                    <a:pt x="35203" y="19664"/>
                    <a:pt x="34823" y="9820"/>
                    <a:pt x="34520" y="0"/>
                  </a:cubicBezTo>
                  <a:lnTo>
                    <a:pt x="21638" y="684"/>
                  </a:lnTo>
                  <a:cubicBezTo>
                    <a:pt x="21309" y="17792"/>
                    <a:pt x="23283" y="34849"/>
                    <a:pt x="23308" y="51982"/>
                  </a:cubicBezTo>
                  <a:cubicBezTo>
                    <a:pt x="23334" y="65243"/>
                    <a:pt x="24599" y="78454"/>
                    <a:pt x="25080" y="91715"/>
                  </a:cubicBezTo>
                  <a:cubicBezTo>
                    <a:pt x="25460" y="102066"/>
                    <a:pt x="25915" y="112442"/>
                    <a:pt x="26219" y="122793"/>
                  </a:cubicBezTo>
                  <a:cubicBezTo>
                    <a:pt x="25207" y="120566"/>
                    <a:pt x="24447" y="118288"/>
                    <a:pt x="23713" y="116112"/>
                  </a:cubicBezTo>
                  <a:cubicBezTo>
                    <a:pt x="23410" y="115125"/>
                    <a:pt x="23384" y="114113"/>
                    <a:pt x="23334" y="113126"/>
                  </a:cubicBezTo>
                  <a:cubicBezTo>
                    <a:pt x="23308" y="112417"/>
                    <a:pt x="23308" y="111683"/>
                    <a:pt x="23182" y="110949"/>
                  </a:cubicBezTo>
                  <a:cubicBezTo>
                    <a:pt x="22828" y="108899"/>
                    <a:pt x="23182" y="106596"/>
                    <a:pt x="23536" y="104521"/>
                  </a:cubicBezTo>
                  <a:cubicBezTo>
                    <a:pt x="23562" y="104319"/>
                    <a:pt x="23587" y="104091"/>
                    <a:pt x="23637" y="103888"/>
                  </a:cubicBezTo>
                  <a:cubicBezTo>
                    <a:pt x="23637" y="103863"/>
                    <a:pt x="23637" y="103812"/>
                    <a:pt x="23612" y="103762"/>
                  </a:cubicBezTo>
                  <a:cubicBezTo>
                    <a:pt x="23536" y="103686"/>
                    <a:pt x="23308" y="103610"/>
                    <a:pt x="23005" y="103585"/>
                  </a:cubicBezTo>
                  <a:cubicBezTo>
                    <a:pt x="22499" y="103559"/>
                    <a:pt x="22018" y="103483"/>
                    <a:pt x="21917" y="103736"/>
                  </a:cubicBezTo>
                  <a:cubicBezTo>
                    <a:pt x="21309" y="105483"/>
                    <a:pt x="21360" y="107305"/>
                    <a:pt x="21385" y="109127"/>
                  </a:cubicBezTo>
                  <a:lnTo>
                    <a:pt x="21385" y="110063"/>
                  </a:lnTo>
                  <a:cubicBezTo>
                    <a:pt x="21385" y="111582"/>
                    <a:pt x="21562" y="113126"/>
                    <a:pt x="21739" y="114644"/>
                  </a:cubicBezTo>
                  <a:cubicBezTo>
                    <a:pt x="21790" y="115201"/>
                    <a:pt x="21866" y="115732"/>
                    <a:pt x="21891" y="116264"/>
                  </a:cubicBezTo>
                  <a:cubicBezTo>
                    <a:pt x="21942" y="116770"/>
                    <a:pt x="22043" y="117352"/>
                    <a:pt x="22246" y="117985"/>
                  </a:cubicBezTo>
                  <a:cubicBezTo>
                    <a:pt x="22321" y="118263"/>
                    <a:pt x="22448" y="118541"/>
                    <a:pt x="22549" y="118820"/>
                  </a:cubicBezTo>
                  <a:cubicBezTo>
                    <a:pt x="21942" y="118187"/>
                    <a:pt x="21309" y="117554"/>
                    <a:pt x="20727" y="116972"/>
                  </a:cubicBezTo>
                  <a:cubicBezTo>
                    <a:pt x="20044" y="116289"/>
                    <a:pt x="19386" y="115631"/>
                    <a:pt x="18728" y="114948"/>
                  </a:cubicBezTo>
                  <a:cubicBezTo>
                    <a:pt x="17336" y="113429"/>
                    <a:pt x="15995" y="111784"/>
                    <a:pt x="14704" y="110241"/>
                  </a:cubicBezTo>
                  <a:cubicBezTo>
                    <a:pt x="13413" y="108671"/>
                    <a:pt x="12122" y="107077"/>
                    <a:pt x="11034" y="105331"/>
                  </a:cubicBezTo>
                  <a:cubicBezTo>
                    <a:pt x="10402" y="104243"/>
                    <a:pt x="9997" y="103357"/>
                    <a:pt x="9794" y="102522"/>
                  </a:cubicBezTo>
                  <a:cubicBezTo>
                    <a:pt x="9465" y="101029"/>
                    <a:pt x="11642" y="94853"/>
                    <a:pt x="11895" y="94474"/>
                  </a:cubicBezTo>
                  <a:lnTo>
                    <a:pt x="11945" y="94423"/>
                  </a:lnTo>
                  <a:lnTo>
                    <a:pt x="11869" y="94373"/>
                  </a:lnTo>
                  <a:cubicBezTo>
                    <a:pt x="11743" y="94322"/>
                    <a:pt x="11616" y="94221"/>
                    <a:pt x="11439" y="94170"/>
                  </a:cubicBezTo>
                  <a:cubicBezTo>
                    <a:pt x="11110" y="93942"/>
                    <a:pt x="10756" y="93715"/>
                    <a:pt x="10376" y="93816"/>
                  </a:cubicBezTo>
                  <a:cubicBezTo>
                    <a:pt x="10174" y="93866"/>
                    <a:pt x="8276" y="98675"/>
                    <a:pt x="8098" y="99535"/>
                  </a:cubicBezTo>
                  <a:cubicBezTo>
                    <a:pt x="8023" y="99434"/>
                    <a:pt x="7997" y="99358"/>
                    <a:pt x="7947" y="99257"/>
                  </a:cubicBezTo>
                  <a:cubicBezTo>
                    <a:pt x="7618" y="98726"/>
                    <a:pt x="7137" y="97916"/>
                    <a:pt x="7137" y="97536"/>
                  </a:cubicBezTo>
                  <a:lnTo>
                    <a:pt x="7137" y="97359"/>
                  </a:lnTo>
                  <a:lnTo>
                    <a:pt x="7086" y="97410"/>
                  </a:lnTo>
                  <a:cubicBezTo>
                    <a:pt x="6555" y="96195"/>
                    <a:pt x="5998" y="94803"/>
                    <a:pt x="5416" y="93234"/>
                  </a:cubicBezTo>
                  <a:cubicBezTo>
                    <a:pt x="5365" y="93183"/>
                    <a:pt x="5340" y="93158"/>
                    <a:pt x="5289" y="93107"/>
                  </a:cubicBezTo>
                  <a:cubicBezTo>
                    <a:pt x="5163" y="93057"/>
                    <a:pt x="4960" y="93107"/>
                    <a:pt x="4682" y="93234"/>
                  </a:cubicBezTo>
                  <a:cubicBezTo>
                    <a:pt x="4226" y="93436"/>
                    <a:pt x="3796" y="93664"/>
                    <a:pt x="3821" y="93942"/>
                  </a:cubicBezTo>
                  <a:cubicBezTo>
                    <a:pt x="4049" y="95056"/>
                    <a:pt x="4530" y="96018"/>
                    <a:pt x="4986" y="97005"/>
                  </a:cubicBezTo>
                  <a:cubicBezTo>
                    <a:pt x="5289" y="97637"/>
                    <a:pt x="5593" y="98270"/>
                    <a:pt x="5821" y="98903"/>
                  </a:cubicBezTo>
                  <a:cubicBezTo>
                    <a:pt x="6049" y="99561"/>
                    <a:pt x="6352" y="100168"/>
                    <a:pt x="6681" y="100700"/>
                  </a:cubicBezTo>
                  <a:cubicBezTo>
                    <a:pt x="7086" y="101459"/>
                    <a:pt x="7516" y="102294"/>
                    <a:pt x="7896" y="103053"/>
                  </a:cubicBezTo>
                  <a:cubicBezTo>
                    <a:pt x="9288" y="105710"/>
                    <a:pt x="10731" y="108469"/>
                    <a:pt x="12705" y="110696"/>
                  </a:cubicBezTo>
                  <a:cubicBezTo>
                    <a:pt x="13008" y="111025"/>
                    <a:pt x="13287" y="111329"/>
                    <a:pt x="13540" y="111683"/>
                  </a:cubicBezTo>
                  <a:cubicBezTo>
                    <a:pt x="13666" y="111835"/>
                    <a:pt x="13793" y="112012"/>
                    <a:pt x="13919" y="112139"/>
                  </a:cubicBezTo>
                  <a:cubicBezTo>
                    <a:pt x="13084" y="112164"/>
                    <a:pt x="12173" y="112012"/>
                    <a:pt x="11313" y="111835"/>
                  </a:cubicBezTo>
                  <a:cubicBezTo>
                    <a:pt x="10933" y="111784"/>
                    <a:pt x="10528" y="111683"/>
                    <a:pt x="10148" y="111658"/>
                  </a:cubicBezTo>
                  <a:cubicBezTo>
                    <a:pt x="6960" y="111202"/>
                    <a:pt x="3821" y="110443"/>
                    <a:pt x="380" y="109557"/>
                  </a:cubicBezTo>
                  <a:cubicBezTo>
                    <a:pt x="354" y="109557"/>
                    <a:pt x="304" y="109557"/>
                    <a:pt x="278" y="109608"/>
                  </a:cubicBezTo>
                  <a:cubicBezTo>
                    <a:pt x="253" y="109633"/>
                    <a:pt x="152" y="109684"/>
                    <a:pt x="101" y="110241"/>
                  </a:cubicBezTo>
                  <a:cubicBezTo>
                    <a:pt x="0" y="110899"/>
                    <a:pt x="0" y="111202"/>
                    <a:pt x="127" y="111303"/>
                  </a:cubicBezTo>
                  <a:cubicBezTo>
                    <a:pt x="557" y="111582"/>
                    <a:pt x="1038" y="111658"/>
                    <a:pt x="1493" y="111708"/>
                  </a:cubicBezTo>
                  <a:cubicBezTo>
                    <a:pt x="1873" y="111759"/>
                    <a:pt x="2202" y="111810"/>
                    <a:pt x="2531" y="111961"/>
                  </a:cubicBezTo>
                  <a:cubicBezTo>
                    <a:pt x="2910" y="112139"/>
                    <a:pt x="3315" y="112215"/>
                    <a:pt x="3720" y="112316"/>
                  </a:cubicBezTo>
                  <a:cubicBezTo>
                    <a:pt x="3973" y="112392"/>
                    <a:pt x="4201" y="112417"/>
                    <a:pt x="4429" y="112468"/>
                  </a:cubicBezTo>
                  <a:cubicBezTo>
                    <a:pt x="5188" y="112695"/>
                    <a:pt x="5947" y="112898"/>
                    <a:pt x="6707" y="113024"/>
                  </a:cubicBezTo>
                  <a:cubicBezTo>
                    <a:pt x="7567" y="113176"/>
                    <a:pt x="8402" y="113277"/>
                    <a:pt x="9263" y="113404"/>
                  </a:cubicBezTo>
                  <a:cubicBezTo>
                    <a:pt x="10123" y="113480"/>
                    <a:pt x="11009" y="113581"/>
                    <a:pt x="11869" y="113784"/>
                  </a:cubicBezTo>
                  <a:cubicBezTo>
                    <a:pt x="12679" y="113935"/>
                    <a:pt x="13565" y="114037"/>
                    <a:pt x="14603" y="114037"/>
                  </a:cubicBezTo>
                  <a:cubicBezTo>
                    <a:pt x="14830" y="114037"/>
                    <a:pt x="15058" y="114062"/>
                    <a:pt x="15286" y="114113"/>
                  </a:cubicBezTo>
                  <a:cubicBezTo>
                    <a:pt x="15412" y="114163"/>
                    <a:pt x="15539" y="114163"/>
                    <a:pt x="15666" y="114189"/>
                  </a:cubicBezTo>
                  <a:lnTo>
                    <a:pt x="15666" y="114189"/>
                  </a:lnTo>
                  <a:cubicBezTo>
                    <a:pt x="15919" y="114467"/>
                    <a:pt x="16121" y="114796"/>
                    <a:pt x="16349" y="115100"/>
                  </a:cubicBezTo>
                  <a:cubicBezTo>
                    <a:pt x="16602" y="115454"/>
                    <a:pt x="16855" y="115808"/>
                    <a:pt x="17133" y="116112"/>
                  </a:cubicBezTo>
                  <a:cubicBezTo>
                    <a:pt x="18399" y="117580"/>
                    <a:pt x="19867" y="118921"/>
                    <a:pt x="21410" y="120186"/>
                  </a:cubicBezTo>
                  <a:cubicBezTo>
                    <a:pt x="21866" y="120566"/>
                    <a:pt x="24852" y="128082"/>
                    <a:pt x="26320" y="131651"/>
                  </a:cubicBezTo>
                  <a:cubicBezTo>
                    <a:pt x="26447" y="137067"/>
                    <a:pt x="26573" y="142432"/>
                    <a:pt x="26598" y="147848"/>
                  </a:cubicBezTo>
                  <a:cubicBezTo>
                    <a:pt x="26700" y="161514"/>
                    <a:pt x="28016" y="175028"/>
                    <a:pt x="29155" y="188593"/>
                  </a:cubicBezTo>
                  <a:cubicBezTo>
                    <a:pt x="30243" y="201424"/>
                    <a:pt x="31002" y="214280"/>
                    <a:pt x="32191" y="227111"/>
                  </a:cubicBezTo>
                  <a:cubicBezTo>
                    <a:pt x="33153" y="237336"/>
                    <a:pt x="33027" y="247560"/>
                    <a:pt x="33558" y="257784"/>
                  </a:cubicBezTo>
                  <a:cubicBezTo>
                    <a:pt x="34646" y="277347"/>
                    <a:pt x="36114" y="296935"/>
                    <a:pt x="37936" y="316498"/>
                  </a:cubicBezTo>
                  <a:cubicBezTo>
                    <a:pt x="38443" y="321863"/>
                    <a:pt x="38721" y="327279"/>
                    <a:pt x="39075" y="332644"/>
                  </a:cubicBezTo>
                  <a:lnTo>
                    <a:pt x="51274" y="332012"/>
                  </a:lnTo>
                  <a:cubicBezTo>
                    <a:pt x="49983" y="319788"/>
                    <a:pt x="50767" y="307565"/>
                    <a:pt x="49502" y="295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3"/>
            <p:cNvSpPr/>
            <p:nvPr/>
          </p:nvSpPr>
          <p:spPr>
            <a:xfrm>
              <a:off x="-710300" y="7145375"/>
              <a:ext cx="196175" cy="115350"/>
            </a:xfrm>
            <a:custGeom>
              <a:avLst/>
              <a:gdLst/>
              <a:ahLst/>
              <a:cxnLst/>
              <a:rect l="l" t="t" r="r" b="b"/>
              <a:pathLst>
                <a:path w="7847" h="4614" extrusionOk="0">
                  <a:moveTo>
                    <a:pt x="4079" y="1"/>
                  </a:moveTo>
                  <a:cubicBezTo>
                    <a:pt x="2977" y="1"/>
                    <a:pt x="1623" y="173"/>
                    <a:pt x="1" y="666"/>
                  </a:cubicBezTo>
                  <a:cubicBezTo>
                    <a:pt x="6479" y="1805"/>
                    <a:pt x="7821" y="4614"/>
                    <a:pt x="7821" y="4614"/>
                  </a:cubicBezTo>
                  <a:lnTo>
                    <a:pt x="7846" y="944"/>
                  </a:lnTo>
                  <a:cubicBezTo>
                    <a:pt x="7846" y="944"/>
                    <a:pt x="6654" y="1"/>
                    <a:pt x="4079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3"/>
            <p:cNvSpPr/>
            <p:nvPr/>
          </p:nvSpPr>
          <p:spPr>
            <a:xfrm>
              <a:off x="-986775" y="3369025"/>
              <a:ext cx="266375" cy="157550"/>
            </a:xfrm>
            <a:custGeom>
              <a:avLst/>
              <a:gdLst/>
              <a:ahLst/>
              <a:cxnLst/>
              <a:rect l="l" t="t" r="r" b="b"/>
              <a:pathLst>
                <a:path w="10655" h="6302" extrusionOk="0">
                  <a:moveTo>
                    <a:pt x="5533" y="0"/>
                  </a:moveTo>
                  <a:cubicBezTo>
                    <a:pt x="4037" y="0"/>
                    <a:pt x="2199" y="236"/>
                    <a:pt x="0" y="911"/>
                  </a:cubicBezTo>
                  <a:cubicBezTo>
                    <a:pt x="8807" y="2455"/>
                    <a:pt x="10629" y="6302"/>
                    <a:pt x="10629" y="6302"/>
                  </a:cubicBezTo>
                  <a:lnTo>
                    <a:pt x="10655" y="1291"/>
                  </a:lnTo>
                  <a:cubicBezTo>
                    <a:pt x="10655" y="1291"/>
                    <a:pt x="9029" y="0"/>
                    <a:pt x="5533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3"/>
            <p:cNvSpPr/>
            <p:nvPr/>
          </p:nvSpPr>
          <p:spPr>
            <a:xfrm>
              <a:off x="-938075" y="4684600"/>
              <a:ext cx="266400" cy="95975"/>
            </a:xfrm>
            <a:custGeom>
              <a:avLst/>
              <a:gdLst/>
              <a:ahLst/>
              <a:cxnLst/>
              <a:rect l="l" t="t" r="r" b="b"/>
              <a:pathLst>
                <a:path w="10656" h="3839" extrusionOk="0">
                  <a:moveTo>
                    <a:pt x="5501" y="1"/>
                  </a:moveTo>
                  <a:cubicBezTo>
                    <a:pt x="4012" y="1"/>
                    <a:pt x="2186" y="143"/>
                    <a:pt x="1" y="549"/>
                  </a:cubicBezTo>
                  <a:cubicBezTo>
                    <a:pt x="8833" y="1510"/>
                    <a:pt x="10630" y="3839"/>
                    <a:pt x="10630" y="3839"/>
                  </a:cubicBezTo>
                  <a:lnTo>
                    <a:pt x="10655" y="802"/>
                  </a:lnTo>
                  <a:cubicBezTo>
                    <a:pt x="10655" y="802"/>
                    <a:pt x="9028" y="1"/>
                    <a:pt x="5501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3"/>
            <p:cNvSpPr/>
            <p:nvPr/>
          </p:nvSpPr>
          <p:spPr>
            <a:xfrm>
              <a:off x="-878600" y="6604325"/>
              <a:ext cx="265775" cy="98375"/>
            </a:xfrm>
            <a:custGeom>
              <a:avLst/>
              <a:gdLst/>
              <a:ahLst/>
              <a:cxnLst/>
              <a:rect l="l" t="t" r="r" b="b"/>
              <a:pathLst>
                <a:path w="10631" h="3935" extrusionOk="0">
                  <a:moveTo>
                    <a:pt x="5681" y="0"/>
                  </a:moveTo>
                  <a:cubicBezTo>
                    <a:pt x="1782" y="0"/>
                    <a:pt x="1" y="898"/>
                    <a:pt x="1" y="898"/>
                  </a:cubicBezTo>
                  <a:lnTo>
                    <a:pt x="102" y="3934"/>
                  </a:lnTo>
                  <a:cubicBezTo>
                    <a:pt x="102" y="3934"/>
                    <a:pt x="1848" y="1556"/>
                    <a:pt x="10630" y="417"/>
                  </a:cubicBezTo>
                  <a:cubicBezTo>
                    <a:pt x="8705" y="112"/>
                    <a:pt x="7060" y="0"/>
                    <a:pt x="5681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3"/>
            <p:cNvSpPr/>
            <p:nvPr/>
          </p:nvSpPr>
          <p:spPr>
            <a:xfrm>
              <a:off x="-919725" y="6071250"/>
              <a:ext cx="154400" cy="96825"/>
            </a:xfrm>
            <a:custGeom>
              <a:avLst/>
              <a:gdLst/>
              <a:ahLst/>
              <a:cxnLst/>
              <a:rect l="l" t="t" r="r" b="b"/>
              <a:pathLst>
                <a:path w="6176" h="3873" extrusionOk="0">
                  <a:moveTo>
                    <a:pt x="3504" y="0"/>
                  </a:moveTo>
                  <a:cubicBezTo>
                    <a:pt x="1052" y="0"/>
                    <a:pt x="1" y="962"/>
                    <a:pt x="1" y="962"/>
                  </a:cubicBezTo>
                  <a:lnTo>
                    <a:pt x="229" y="3872"/>
                  </a:lnTo>
                  <a:cubicBezTo>
                    <a:pt x="229" y="3872"/>
                    <a:pt x="1114" y="1544"/>
                    <a:pt x="6176" y="329"/>
                  </a:cubicBezTo>
                  <a:cubicBezTo>
                    <a:pt x="5146" y="91"/>
                    <a:pt x="4258" y="0"/>
                    <a:pt x="3504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3"/>
            <p:cNvSpPr/>
            <p:nvPr/>
          </p:nvSpPr>
          <p:spPr>
            <a:xfrm>
              <a:off x="-1041200" y="2988050"/>
              <a:ext cx="156300" cy="89950"/>
            </a:xfrm>
            <a:custGeom>
              <a:avLst/>
              <a:gdLst/>
              <a:ahLst/>
              <a:cxnLst/>
              <a:rect l="l" t="t" r="r" b="b"/>
              <a:pathLst>
                <a:path w="6252" h="3598" extrusionOk="0">
                  <a:moveTo>
                    <a:pt x="2850" y="1"/>
                  </a:moveTo>
                  <a:cubicBezTo>
                    <a:pt x="948" y="1"/>
                    <a:pt x="51" y="687"/>
                    <a:pt x="51" y="687"/>
                  </a:cubicBezTo>
                  <a:lnTo>
                    <a:pt x="1" y="3598"/>
                  </a:lnTo>
                  <a:cubicBezTo>
                    <a:pt x="1" y="3598"/>
                    <a:pt x="1089" y="1371"/>
                    <a:pt x="6252" y="611"/>
                  </a:cubicBezTo>
                  <a:cubicBezTo>
                    <a:pt x="4883" y="155"/>
                    <a:pt x="3754" y="1"/>
                    <a:pt x="2850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3"/>
            <p:cNvSpPr/>
            <p:nvPr/>
          </p:nvSpPr>
          <p:spPr>
            <a:xfrm>
              <a:off x="-833675" y="5739775"/>
              <a:ext cx="203125" cy="149925"/>
            </a:xfrm>
            <a:custGeom>
              <a:avLst/>
              <a:gdLst/>
              <a:ahLst/>
              <a:cxnLst/>
              <a:rect l="l" t="t" r="r" b="b"/>
              <a:pathLst>
                <a:path w="8125" h="5997" extrusionOk="0">
                  <a:moveTo>
                    <a:pt x="6580" y="1"/>
                  </a:moveTo>
                  <a:cubicBezTo>
                    <a:pt x="5391" y="1"/>
                    <a:pt x="3216" y="263"/>
                    <a:pt x="1" y="1643"/>
                  </a:cubicBezTo>
                  <a:cubicBezTo>
                    <a:pt x="6454" y="3491"/>
                    <a:pt x="8124" y="5996"/>
                    <a:pt x="8124" y="5996"/>
                  </a:cubicBezTo>
                  <a:lnTo>
                    <a:pt x="7669" y="99"/>
                  </a:lnTo>
                  <a:cubicBezTo>
                    <a:pt x="7669" y="99"/>
                    <a:pt x="7310" y="1"/>
                    <a:pt x="6580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3"/>
            <p:cNvSpPr/>
            <p:nvPr/>
          </p:nvSpPr>
          <p:spPr>
            <a:xfrm>
              <a:off x="-979825" y="4294200"/>
              <a:ext cx="126575" cy="101075"/>
            </a:xfrm>
            <a:custGeom>
              <a:avLst/>
              <a:gdLst/>
              <a:ahLst/>
              <a:cxnLst/>
              <a:rect l="l" t="t" r="r" b="b"/>
              <a:pathLst>
                <a:path w="5063" h="4043" extrusionOk="0">
                  <a:moveTo>
                    <a:pt x="1750" y="0"/>
                  </a:moveTo>
                  <a:cubicBezTo>
                    <a:pt x="547" y="0"/>
                    <a:pt x="1" y="246"/>
                    <a:pt x="1" y="246"/>
                  </a:cubicBezTo>
                  <a:lnTo>
                    <a:pt x="304" y="4042"/>
                  </a:lnTo>
                  <a:cubicBezTo>
                    <a:pt x="304" y="4042"/>
                    <a:pt x="1139" y="2271"/>
                    <a:pt x="5062" y="474"/>
                  </a:cubicBezTo>
                  <a:cubicBezTo>
                    <a:pt x="3645" y="110"/>
                    <a:pt x="2552" y="0"/>
                    <a:pt x="1750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5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2214180" y="2105895"/>
            <a:ext cx="4716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title" idx="2"/>
          </p:nvPr>
        </p:nvSpPr>
        <p:spPr>
          <a:xfrm>
            <a:off x="3856175" y="1260625"/>
            <a:ext cx="14319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2" name="Google Shape;152;p45"/>
          <p:cNvGrpSpPr/>
          <p:nvPr/>
        </p:nvGrpSpPr>
        <p:grpSpPr>
          <a:xfrm>
            <a:off x="635750" y="57325"/>
            <a:ext cx="8427525" cy="2140300"/>
            <a:chOff x="-612650" y="-3468250"/>
            <a:chExt cx="8427525" cy="2140300"/>
          </a:xfrm>
        </p:grpSpPr>
        <p:sp>
          <p:nvSpPr>
            <p:cNvPr id="153" name="Google Shape;153;p45"/>
            <p:cNvSpPr/>
            <p:nvPr/>
          </p:nvSpPr>
          <p:spPr>
            <a:xfrm>
              <a:off x="53837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5"/>
            <p:cNvSpPr/>
            <p:nvPr/>
          </p:nvSpPr>
          <p:spPr>
            <a:xfrm>
              <a:off x="1697100" y="-3468250"/>
              <a:ext cx="84175" cy="83550"/>
            </a:xfrm>
            <a:custGeom>
              <a:avLst/>
              <a:gdLst/>
              <a:ahLst/>
              <a:cxnLst/>
              <a:rect l="l" t="t" r="r" b="b"/>
              <a:pathLst>
                <a:path w="3367" h="3342" extrusionOk="0">
                  <a:moveTo>
                    <a:pt x="1696" y="1"/>
                  </a:moveTo>
                  <a:cubicBezTo>
                    <a:pt x="760" y="1"/>
                    <a:pt x="1" y="760"/>
                    <a:pt x="1" y="1671"/>
                  </a:cubicBezTo>
                  <a:cubicBezTo>
                    <a:pt x="1" y="2582"/>
                    <a:pt x="760" y="3341"/>
                    <a:pt x="1696" y="3341"/>
                  </a:cubicBezTo>
                  <a:cubicBezTo>
                    <a:pt x="2607" y="3341"/>
                    <a:pt x="3367" y="2582"/>
                    <a:pt x="3367" y="1671"/>
                  </a:cubicBezTo>
                  <a:cubicBezTo>
                    <a:pt x="3367" y="760"/>
                    <a:pt x="2607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5"/>
            <p:cNvSpPr/>
            <p:nvPr/>
          </p:nvSpPr>
          <p:spPr>
            <a:xfrm>
              <a:off x="5584375" y="-3306350"/>
              <a:ext cx="65200" cy="64550"/>
            </a:xfrm>
            <a:custGeom>
              <a:avLst/>
              <a:gdLst/>
              <a:ahLst/>
              <a:cxnLst/>
              <a:rect l="l" t="t" r="r" b="b"/>
              <a:pathLst>
                <a:path w="2608" h="2582" extrusionOk="0">
                  <a:moveTo>
                    <a:pt x="1291" y="0"/>
                  </a:moveTo>
                  <a:cubicBezTo>
                    <a:pt x="608" y="0"/>
                    <a:pt x="1" y="608"/>
                    <a:pt x="1" y="1291"/>
                  </a:cubicBezTo>
                  <a:cubicBezTo>
                    <a:pt x="1" y="2025"/>
                    <a:pt x="583" y="2582"/>
                    <a:pt x="1291" y="2582"/>
                  </a:cubicBezTo>
                  <a:cubicBezTo>
                    <a:pt x="2025" y="2582"/>
                    <a:pt x="2607" y="2025"/>
                    <a:pt x="2607" y="1291"/>
                  </a:cubicBezTo>
                  <a:cubicBezTo>
                    <a:pt x="2607" y="557"/>
                    <a:pt x="2025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5"/>
            <p:cNvSpPr/>
            <p:nvPr/>
          </p:nvSpPr>
          <p:spPr>
            <a:xfrm>
              <a:off x="-6126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5"/>
            <p:cNvSpPr/>
            <p:nvPr/>
          </p:nvSpPr>
          <p:spPr>
            <a:xfrm>
              <a:off x="3207975" y="-3387975"/>
              <a:ext cx="64575" cy="65200"/>
            </a:xfrm>
            <a:custGeom>
              <a:avLst/>
              <a:gdLst/>
              <a:ahLst/>
              <a:cxnLst/>
              <a:rect l="l" t="t" r="r" b="b"/>
              <a:pathLst>
                <a:path w="2583" h="2608" extrusionOk="0">
                  <a:moveTo>
                    <a:pt x="1291" y="1"/>
                  </a:moveTo>
                  <a:cubicBezTo>
                    <a:pt x="583" y="1"/>
                    <a:pt x="1" y="583"/>
                    <a:pt x="1" y="1291"/>
                  </a:cubicBezTo>
                  <a:cubicBezTo>
                    <a:pt x="1" y="2025"/>
                    <a:pt x="583" y="2607"/>
                    <a:pt x="1291" y="2607"/>
                  </a:cubicBezTo>
                  <a:cubicBezTo>
                    <a:pt x="2000" y="2607"/>
                    <a:pt x="2582" y="2025"/>
                    <a:pt x="2582" y="1291"/>
                  </a:cubicBezTo>
                  <a:cubicBezTo>
                    <a:pt x="2582" y="583"/>
                    <a:pt x="2000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5"/>
            <p:cNvSpPr/>
            <p:nvPr/>
          </p:nvSpPr>
          <p:spPr>
            <a:xfrm>
              <a:off x="6833000" y="-2258825"/>
              <a:ext cx="64550" cy="64575"/>
            </a:xfrm>
            <a:custGeom>
              <a:avLst/>
              <a:gdLst/>
              <a:ahLst/>
              <a:cxnLst/>
              <a:rect l="l" t="t" r="r" b="b"/>
              <a:pathLst>
                <a:path w="2582" h="2583" extrusionOk="0">
                  <a:moveTo>
                    <a:pt x="1291" y="1"/>
                  </a:moveTo>
                  <a:cubicBezTo>
                    <a:pt x="557" y="1"/>
                    <a:pt x="0" y="608"/>
                    <a:pt x="0" y="1292"/>
                  </a:cubicBezTo>
                  <a:cubicBezTo>
                    <a:pt x="0" y="2026"/>
                    <a:pt x="557" y="2582"/>
                    <a:pt x="1291" y="2582"/>
                  </a:cubicBezTo>
                  <a:cubicBezTo>
                    <a:pt x="2025" y="2582"/>
                    <a:pt x="2582" y="2026"/>
                    <a:pt x="2582" y="1292"/>
                  </a:cubicBezTo>
                  <a:cubicBezTo>
                    <a:pt x="2582" y="558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5"/>
            <p:cNvSpPr/>
            <p:nvPr/>
          </p:nvSpPr>
          <p:spPr>
            <a:xfrm>
              <a:off x="3977325" y="-27402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5"/>
            <p:cNvSpPr/>
            <p:nvPr/>
          </p:nvSpPr>
          <p:spPr>
            <a:xfrm>
              <a:off x="2604400" y="-29686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5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5"/>
            <p:cNvSpPr/>
            <p:nvPr/>
          </p:nvSpPr>
          <p:spPr>
            <a:xfrm>
              <a:off x="7781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5"/>
            <p:cNvSpPr/>
            <p:nvPr/>
          </p:nvSpPr>
          <p:spPr>
            <a:xfrm>
              <a:off x="2881500" y="-25506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5"/>
            <p:cNvSpPr/>
            <p:nvPr/>
          </p:nvSpPr>
          <p:spPr>
            <a:xfrm>
              <a:off x="1342800" y="-26720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5"/>
            <p:cNvSpPr/>
            <p:nvPr/>
          </p:nvSpPr>
          <p:spPr>
            <a:xfrm>
              <a:off x="5311675" y="-2294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5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5"/>
            <p:cNvSpPr/>
            <p:nvPr/>
          </p:nvSpPr>
          <p:spPr>
            <a:xfrm>
              <a:off x="6099400" y="-2376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5"/>
            <p:cNvSpPr/>
            <p:nvPr/>
          </p:nvSpPr>
          <p:spPr>
            <a:xfrm>
              <a:off x="1043525" y="-2248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5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5"/>
            <p:cNvSpPr/>
            <p:nvPr/>
          </p:nvSpPr>
          <p:spPr>
            <a:xfrm>
              <a:off x="3335150" y="-26757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5"/>
            <p:cNvSpPr/>
            <p:nvPr/>
          </p:nvSpPr>
          <p:spPr>
            <a:xfrm>
              <a:off x="3619875" y="-3290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5"/>
            <p:cNvSpPr/>
            <p:nvPr/>
          </p:nvSpPr>
          <p:spPr>
            <a:xfrm>
              <a:off x="4458175" y="-32741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5"/>
            <p:cNvSpPr/>
            <p:nvPr/>
          </p:nvSpPr>
          <p:spPr>
            <a:xfrm>
              <a:off x="-572525" y="-23597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5"/>
            <p:cNvSpPr/>
            <p:nvPr/>
          </p:nvSpPr>
          <p:spPr>
            <a:xfrm>
              <a:off x="330375" y="-27571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5"/>
            <p:cNvSpPr/>
            <p:nvPr/>
          </p:nvSpPr>
          <p:spPr>
            <a:xfrm>
              <a:off x="1483875" y="-17743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5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5"/>
            <p:cNvSpPr/>
            <p:nvPr/>
          </p:nvSpPr>
          <p:spPr>
            <a:xfrm>
              <a:off x="2272225" y="-2084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5"/>
            <p:cNvSpPr/>
            <p:nvPr/>
          </p:nvSpPr>
          <p:spPr>
            <a:xfrm>
              <a:off x="6288575" y="-332280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0"/>
                  </a:moveTo>
                  <a:cubicBezTo>
                    <a:pt x="279" y="0"/>
                    <a:pt x="0" y="304"/>
                    <a:pt x="0" y="658"/>
                  </a:cubicBezTo>
                  <a:cubicBezTo>
                    <a:pt x="0" y="1013"/>
                    <a:pt x="279" y="1316"/>
                    <a:pt x="658" y="1316"/>
                  </a:cubicBezTo>
                  <a:cubicBezTo>
                    <a:pt x="1012" y="1316"/>
                    <a:pt x="1316" y="1038"/>
                    <a:pt x="1316" y="658"/>
                  </a:cubicBezTo>
                  <a:cubicBezTo>
                    <a:pt x="1316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5"/>
            <p:cNvSpPr/>
            <p:nvPr/>
          </p:nvSpPr>
          <p:spPr>
            <a:xfrm>
              <a:off x="5934650" y="-13608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5"/>
            <p:cNvSpPr/>
            <p:nvPr/>
          </p:nvSpPr>
          <p:spPr>
            <a:xfrm>
              <a:off x="67627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5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6"/>
          <p:cNvSpPr txBox="1">
            <a:spLocks noGrp="1"/>
          </p:cNvSpPr>
          <p:nvPr>
            <p:ph type="body" idx="1"/>
          </p:nvPr>
        </p:nvSpPr>
        <p:spPr>
          <a:xfrm>
            <a:off x="720000" y="1253350"/>
            <a:ext cx="42513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46"/>
          <p:cNvSpPr>
            <a:spLocks noGrp="1"/>
          </p:cNvSpPr>
          <p:nvPr>
            <p:ph type="pic" idx="2"/>
          </p:nvPr>
        </p:nvSpPr>
        <p:spPr>
          <a:xfrm>
            <a:off x="5203600" y="1017725"/>
            <a:ext cx="3225300" cy="32238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86" name="Google Shape;186;p46"/>
          <p:cNvGrpSpPr/>
          <p:nvPr/>
        </p:nvGrpSpPr>
        <p:grpSpPr>
          <a:xfrm>
            <a:off x="87871" y="31395"/>
            <a:ext cx="8315275" cy="1820725"/>
            <a:chOff x="87871" y="31395"/>
            <a:chExt cx="8315275" cy="1820725"/>
          </a:xfrm>
        </p:grpSpPr>
        <p:grpSp>
          <p:nvGrpSpPr>
            <p:cNvPr id="187" name="Google Shape;187;p46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188" name="Google Shape;188;p46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6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6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6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6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6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6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6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6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6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6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6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6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6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6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6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6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6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6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6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6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" name="Google Shape;211;p46"/>
            <p:cNvGrpSpPr/>
            <p:nvPr/>
          </p:nvGrpSpPr>
          <p:grpSpPr>
            <a:xfrm rot="-5400000" flipH="1">
              <a:off x="184671" y="1516870"/>
              <a:ext cx="425425" cy="245075"/>
              <a:chOff x="-812625" y="-2664500"/>
              <a:chExt cx="425425" cy="245075"/>
            </a:xfrm>
          </p:grpSpPr>
          <p:sp>
            <p:nvSpPr>
              <p:cNvPr id="212" name="Google Shape;212;p46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6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" name="Google Shape;214;p46"/>
          <p:cNvGrpSpPr/>
          <p:nvPr/>
        </p:nvGrpSpPr>
        <p:grpSpPr>
          <a:xfrm>
            <a:off x="-741097" y="3007994"/>
            <a:ext cx="1705100" cy="1672524"/>
            <a:chOff x="1355450" y="6926433"/>
            <a:chExt cx="1705100" cy="1672524"/>
          </a:xfrm>
        </p:grpSpPr>
        <p:sp>
          <p:nvSpPr>
            <p:cNvPr id="215" name="Google Shape;215;p46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6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6"/>
            <p:cNvSpPr/>
            <p:nvPr/>
          </p:nvSpPr>
          <p:spPr>
            <a:xfrm>
              <a:off x="25480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6"/>
            <p:cNvSpPr/>
            <p:nvPr/>
          </p:nvSpPr>
          <p:spPr>
            <a:xfrm>
              <a:off x="28042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6"/>
            <p:cNvSpPr/>
            <p:nvPr/>
          </p:nvSpPr>
          <p:spPr>
            <a:xfrm>
              <a:off x="1792430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2322005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46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222" name="Google Shape;222;p46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7"/>
          <p:cNvSpPr txBox="1">
            <a:spLocks noGrp="1"/>
          </p:cNvSpPr>
          <p:nvPr>
            <p:ph type="subTitle" idx="1"/>
          </p:nvPr>
        </p:nvSpPr>
        <p:spPr>
          <a:xfrm>
            <a:off x="1097689" y="1816750"/>
            <a:ext cx="32028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subTitle" idx="2"/>
          </p:nvPr>
        </p:nvSpPr>
        <p:spPr>
          <a:xfrm>
            <a:off x="4843814" y="1816750"/>
            <a:ext cx="32028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subTitle" idx="3"/>
          </p:nvPr>
        </p:nvSpPr>
        <p:spPr>
          <a:xfrm>
            <a:off x="1097675" y="2272750"/>
            <a:ext cx="32028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subTitle" idx="4"/>
          </p:nvPr>
        </p:nvSpPr>
        <p:spPr>
          <a:xfrm>
            <a:off x="4843800" y="2272750"/>
            <a:ext cx="32028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47"/>
          <p:cNvGrpSpPr/>
          <p:nvPr/>
        </p:nvGrpSpPr>
        <p:grpSpPr>
          <a:xfrm>
            <a:off x="-1486572" y="2855559"/>
            <a:ext cx="12459372" cy="1867816"/>
            <a:chOff x="-1486572" y="2855559"/>
            <a:chExt cx="12459372" cy="1867816"/>
          </a:xfrm>
        </p:grpSpPr>
        <p:grpSp>
          <p:nvGrpSpPr>
            <p:cNvPr id="232" name="Google Shape;232;p47"/>
            <p:cNvGrpSpPr/>
            <p:nvPr/>
          </p:nvGrpSpPr>
          <p:grpSpPr>
            <a:xfrm>
              <a:off x="7941375" y="2855559"/>
              <a:ext cx="3031425" cy="1822800"/>
              <a:chOff x="4604800" y="6934875"/>
              <a:chExt cx="3031425" cy="1822800"/>
            </a:xfrm>
          </p:grpSpPr>
          <p:sp>
            <p:nvSpPr>
              <p:cNvPr id="233" name="Google Shape;233;p47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47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7"/>
              <p:cNvSpPr/>
              <p:nvPr/>
            </p:nvSpPr>
            <p:spPr>
              <a:xfrm>
                <a:off x="46048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7"/>
              <p:cNvSpPr/>
              <p:nvPr/>
            </p:nvSpPr>
            <p:spPr>
              <a:xfrm>
                <a:off x="49224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7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7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7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7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7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47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47"/>
            <p:cNvGrpSpPr/>
            <p:nvPr/>
          </p:nvGrpSpPr>
          <p:grpSpPr>
            <a:xfrm>
              <a:off x="-1486572" y="3022500"/>
              <a:ext cx="2838900" cy="1700875"/>
              <a:chOff x="287475" y="6926433"/>
              <a:chExt cx="2838900" cy="1700875"/>
            </a:xfrm>
          </p:grpSpPr>
          <p:sp>
            <p:nvSpPr>
              <p:cNvPr id="244" name="Google Shape;244;p47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47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47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47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47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7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7"/>
              <p:cNvSpPr/>
              <p:nvPr/>
            </p:nvSpPr>
            <p:spPr>
              <a:xfrm>
                <a:off x="20672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47"/>
              <p:cNvSpPr/>
              <p:nvPr/>
            </p:nvSpPr>
            <p:spPr>
              <a:xfrm>
                <a:off x="25968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47"/>
          <p:cNvGrpSpPr/>
          <p:nvPr/>
        </p:nvGrpSpPr>
        <p:grpSpPr>
          <a:xfrm flipH="1">
            <a:off x="164071" y="31395"/>
            <a:ext cx="8375285" cy="1659575"/>
            <a:chOff x="-1045635" y="-3083175"/>
            <a:chExt cx="8375285" cy="1659575"/>
          </a:xfrm>
        </p:grpSpPr>
        <p:sp>
          <p:nvSpPr>
            <p:cNvPr id="253" name="Google Shape;253;p47"/>
            <p:cNvSpPr/>
            <p:nvPr/>
          </p:nvSpPr>
          <p:spPr>
            <a:xfrm>
              <a:off x="-1045635" y="-18901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7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7"/>
            <p:cNvSpPr/>
            <p:nvPr/>
          </p:nvSpPr>
          <p:spPr>
            <a:xfrm>
              <a:off x="39773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7"/>
            <p:cNvSpPr/>
            <p:nvPr/>
          </p:nvSpPr>
          <p:spPr>
            <a:xfrm>
              <a:off x="7100200" y="-19780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7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7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7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7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7"/>
            <p:cNvSpPr/>
            <p:nvPr/>
          </p:nvSpPr>
          <p:spPr>
            <a:xfrm>
              <a:off x="5311675" y="-2675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7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7"/>
            <p:cNvSpPr/>
            <p:nvPr/>
          </p:nvSpPr>
          <p:spPr>
            <a:xfrm>
              <a:off x="6099400" y="-1995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7"/>
            <p:cNvSpPr/>
            <p:nvPr/>
          </p:nvSpPr>
          <p:spPr>
            <a:xfrm>
              <a:off x="-99475" y="-2629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7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7"/>
            <p:cNvSpPr/>
            <p:nvPr/>
          </p:nvSpPr>
          <p:spPr>
            <a:xfrm>
              <a:off x="7068950" y="-14565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7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7"/>
            <p:cNvSpPr/>
            <p:nvPr/>
          </p:nvSpPr>
          <p:spPr>
            <a:xfrm>
              <a:off x="44581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7"/>
            <p:cNvSpPr/>
            <p:nvPr/>
          </p:nvSpPr>
          <p:spPr>
            <a:xfrm>
              <a:off x="-4201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7"/>
            <p:cNvSpPr/>
            <p:nvPr/>
          </p:nvSpPr>
          <p:spPr>
            <a:xfrm>
              <a:off x="254175" y="-19951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7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7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7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7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7"/>
            <p:cNvSpPr/>
            <p:nvPr/>
          </p:nvSpPr>
          <p:spPr>
            <a:xfrm>
              <a:off x="7296100" y="-22944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47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277" name="Google Shape;277;p47"/>
            <p:cNvSpPr/>
            <p:nvPr/>
          </p:nvSpPr>
          <p:spPr>
            <a:xfrm flipH="1">
              <a:off x="-71536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7"/>
            <p:cNvSpPr/>
            <p:nvPr/>
          </p:nvSpPr>
          <p:spPr>
            <a:xfrm flipH="1">
              <a:off x="-7322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47"/>
          <p:cNvGrpSpPr/>
          <p:nvPr/>
        </p:nvGrpSpPr>
        <p:grpSpPr>
          <a:xfrm flipH="1">
            <a:off x="-765562" y="-503437"/>
            <a:ext cx="2886375" cy="8323725"/>
            <a:chOff x="14558525" y="-1271775"/>
            <a:chExt cx="2886375" cy="8323725"/>
          </a:xfrm>
        </p:grpSpPr>
        <p:sp>
          <p:nvSpPr>
            <p:cNvPr id="280" name="Google Shape;280;p47"/>
            <p:cNvSpPr/>
            <p:nvPr/>
          </p:nvSpPr>
          <p:spPr>
            <a:xfrm>
              <a:off x="14558525" y="-1271775"/>
              <a:ext cx="2886375" cy="8323725"/>
            </a:xfrm>
            <a:custGeom>
              <a:avLst/>
              <a:gdLst/>
              <a:ahLst/>
              <a:cxnLst/>
              <a:rect l="l" t="t" r="r" b="b"/>
              <a:pathLst>
                <a:path w="115455" h="332949" extrusionOk="0">
                  <a:moveTo>
                    <a:pt x="115176" y="19690"/>
                  </a:moveTo>
                  <a:cubicBezTo>
                    <a:pt x="115125" y="19563"/>
                    <a:pt x="108469" y="17539"/>
                    <a:pt x="108039" y="17665"/>
                  </a:cubicBezTo>
                  <a:cubicBezTo>
                    <a:pt x="107963" y="17716"/>
                    <a:pt x="107912" y="17716"/>
                    <a:pt x="107836" y="17665"/>
                  </a:cubicBezTo>
                  <a:cubicBezTo>
                    <a:pt x="108191" y="17488"/>
                    <a:pt x="109735" y="16147"/>
                    <a:pt x="110393" y="16096"/>
                  </a:cubicBezTo>
                  <a:lnTo>
                    <a:pt x="110393" y="16096"/>
                  </a:lnTo>
                  <a:cubicBezTo>
                    <a:pt x="112012" y="15210"/>
                    <a:pt x="113657" y="14350"/>
                    <a:pt x="115302" y="13565"/>
                  </a:cubicBezTo>
                  <a:cubicBezTo>
                    <a:pt x="115454" y="13489"/>
                    <a:pt x="115403" y="13211"/>
                    <a:pt x="115176" y="12831"/>
                  </a:cubicBezTo>
                  <a:cubicBezTo>
                    <a:pt x="114897" y="12351"/>
                    <a:pt x="114619" y="11895"/>
                    <a:pt x="114366" y="11946"/>
                  </a:cubicBezTo>
                  <a:cubicBezTo>
                    <a:pt x="112265" y="12578"/>
                    <a:pt x="110620" y="13970"/>
                    <a:pt x="108672" y="14881"/>
                  </a:cubicBezTo>
                  <a:cubicBezTo>
                    <a:pt x="107938" y="15210"/>
                    <a:pt x="107280" y="15641"/>
                    <a:pt x="106596" y="16096"/>
                  </a:cubicBezTo>
                  <a:cubicBezTo>
                    <a:pt x="102775" y="18677"/>
                    <a:pt x="98548" y="21056"/>
                    <a:pt x="95385" y="24473"/>
                  </a:cubicBezTo>
                  <a:cubicBezTo>
                    <a:pt x="94803" y="25080"/>
                    <a:pt x="94246" y="25637"/>
                    <a:pt x="93689" y="26219"/>
                  </a:cubicBezTo>
                  <a:lnTo>
                    <a:pt x="93689" y="26194"/>
                  </a:lnTo>
                  <a:cubicBezTo>
                    <a:pt x="93487" y="24675"/>
                    <a:pt x="93765" y="22980"/>
                    <a:pt x="93816" y="21436"/>
                  </a:cubicBezTo>
                  <a:cubicBezTo>
                    <a:pt x="93993" y="17412"/>
                    <a:pt x="94575" y="13489"/>
                    <a:pt x="95208" y="9541"/>
                  </a:cubicBezTo>
                  <a:cubicBezTo>
                    <a:pt x="95208" y="9440"/>
                    <a:pt x="94955" y="9415"/>
                    <a:pt x="94525" y="9415"/>
                  </a:cubicBezTo>
                  <a:cubicBezTo>
                    <a:pt x="93993" y="9415"/>
                    <a:pt x="93411" y="9390"/>
                    <a:pt x="93360" y="9516"/>
                  </a:cubicBezTo>
                  <a:cubicBezTo>
                    <a:pt x="92854" y="10503"/>
                    <a:pt x="93183" y="11465"/>
                    <a:pt x="92854" y="12452"/>
                  </a:cubicBezTo>
                  <a:cubicBezTo>
                    <a:pt x="92601" y="13160"/>
                    <a:pt x="92626" y="14046"/>
                    <a:pt x="92475" y="14780"/>
                  </a:cubicBezTo>
                  <a:cubicBezTo>
                    <a:pt x="92297" y="15691"/>
                    <a:pt x="92171" y="16628"/>
                    <a:pt x="92095" y="17564"/>
                  </a:cubicBezTo>
                  <a:cubicBezTo>
                    <a:pt x="91867" y="19639"/>
                    <a:pt x="92019" y="21740"/>
                    <a:pt x="91791" y="23790"/>
                  </a:cubicBezTo>
                  <a:cubicBezTo>
                    <a:pt x="91665" y="24853"/>
                    <a:pt x="91715" y="25966"/>
                    <a:pt x="91791" y="27080"/>
                  </a:cubicBezTo>
                  <a:cubicBezTo>
                    <a:pt x="91842" y="27485"/>
                    <a:pt x="91766" y="27889"/>
                    <a:pt x="91741" y="28345"/>
                  </a:cubicBezTo>
                  <a:lnTo>
                    <a:pt x="91741" y="28370"/>
                  </a:lnTo>
                  <a:cubicBezTo>
                    <a:pt x="91032" y="29079"/>
                    <a:pt x="90248" y="29712"/>
                    <a:pt x="89590" y="30420"/>
                  </a:cubicBezTo>
                  <a:cubicBezTo>
                    <a:pt x="87970" y="32141"/>
                    <a:pt x="86527" y="34014"/>
                    <a:pt x="85211" y="35963"/>
                  </a:cubicBezTo>
                  <a:cubicBezTo>
                    <a:pt x="84933" y="36368"/>
                    <a:pt x="83490" y="37734"/>
                    <a:pt x="82124" y="38949"/>
                  </a:cubicBezTo>
                  <a:cubicBezTo>
                    <a:pt x="82276" y="31660"/>
                    <a:pt x="82402" y="24397"/>
                    <a:pt x="82503" y="17134"/>
                  </a:cubicBezTo>
                  <a:cubicBezTo>
                    <a:pt x="82554" y="11743"/>
                    <a:pt x="82807" y="6327"/>
                    <a:pt x="83035" y="937"/>
                  </a:cubicBezTo>
                  <a:lnTo>
                    <a:pt x="67673" y="0"/>
                  </a:lnTo>
                  <a:cubicBezTo>
                    <a:pt x="67875" y="12173"/>
                    <a:pt x="65851" y="24220"/>
                    <a:pt x="65851" y="36443"/>
                  </a:cubicBezTo>
                  <a:cubicBezTo>
                    <a:pt x="65851" y="42011"/>
                    <a:pt x="65775" y="47604"/>
                    <a:pt x="65648" y="53172"/>
                  </a:cubicBezTo>
                  <a:cubicBezTo>
                    <a:pt x="64560" y="51856"/>
                    <a:pt x="63320" y="50540"/>
                    <a:pt x="61928" y="49350"/>
                  </a:cubicBezTo>
                  <a:cubicBezTo>
                    <a:pt x="60587" y="48186"/>
                    <a:pt x="59195" y="47123"/>
                    <a:pt x="57727" y="46212"/>
                  </a:cubicBezTo>
                  <a:cubicBezTo>
                    <a:pt x="56310" y="45301"/>
                    <a:pt x="54791" y="44466"/>
                    <a:pt x="53248" y="43783"/>
                  </a:cubicBezTo>
                  <a:cubicBezTo>
                    <a:pt x="51020" y="42720"/>
                    <a:pt x="48844" y="41657"/>
                    <a:pt x="46718" y="40619"/>
                  </a:cubicBezTo>
                  <a:lnTo>
                    <a:pt x="44263" y="39379"/>
                  </a:lnTo>
                  <a:lnTo>
                    <a:pt x="44137" y="39303"/>
                  </a:lnTo>
                  <a:cubicBezTo>
                    <a:pt x="43403" y="38974"/>
                    <a:pt x="42644" y="38595"/>
                    <a:pt x="41910" y="38215"/>
                  </a:cubicBezTo>
                  <a:cubicBezTo>
                    <a:pt x="41910" y="38164"/>
                    <a:pt x="41884" y="38164"/>
                    <a:pt x="41884" y="38139"/>
                  </a:cubicBezTo>
                  <a:lnTo>
                    <a:pt x="41859" y="38114"/>
                  </a:lnTo>
                  <a:cubicBezTo>
                    <a:pt x="41404" y="37405"/>
                    <a:pt x="41024" y="36595"/>
                    <a:pt x="40746" y="35988"/>
                  </a:cubicBezTo>
                  <a:cubicBezTo>
                    <a:pt x="40417" y="35229"/>
                    <a:pt x="40163" y="34419"/>
                    <a:pt x="39910" y="33558"/>
                  </a:cubicBezTo>
                  <a:cubicBezTo>
                    <a:pt x="39759" y="32976"/>
                    <a:pt x="39581" y="32420"/>
                    <a:pt x="39379" y="31812"/>
                  </a:cubicBezTo>
                  <a:cubicBezTo>
                    <a:pt x="39101" y="31028"/>
                    <a:pt x="38949" y="30192"/>
                    <a:pt x="38772" y="29307"/>
                  </a:cubicBezTo>
                  <a:cubicBezTo>
                    <a:pt x="38645" y="28649"/>
                    <a:pt x="38518" y="27965"/>
                    <a:pt x="38341" y="27257"/>
                  </a:cubicBezTo>
                  <a:cubicBezTo>
                    <a:pt x="38240" y="26902"/>
                    <a:pt x="38114" y="26573"/>
                    <a:pt x="38012" y="26219"/>
                  </a:cubicBezTo>
                  <a:cubicBezTo>
                    <a:pt x="37835" y="25586"/>
                    <a:pt x="37633" y="24979"/>
                    <a:pt x="37557" y="24372"/>
                  </a:cubicBezTo>
                  <a:cubicBezTo>
                    <a:pt x="37481" y="24068"/>
                    <a:pt x="37456" y="23739"/>
                    <a:pt x="37430" y="23435"/>
                  </a:cubicBezTo>
                  <a:cubicBezTo>
                    <a:pt x="37329" y="22701"/>
                    <a:pt x="37202" y="21917"/>
                    <a:pt x="37000" y="21183"/>
                  </a:cubicBezTo>
                  <a:cubicBezTo>
                    <a:pt x="36848" y="20525"/>
                    <a:pt x="36671" y="19892"/>
                    <a:pt x="36469" y="19260"/>
                  </a:cubicBezTo>
                  <a:cubicBezTo>
                    <a:pt x="36215" y="18348"/>
                    <a:pt x="35937" y="17387"/>
                    <a:pt x="35735" y="16450"/>
                  </a:cubicBezTo>
                  <a:cubicBezTo>
                    <a:pt x="35304" y="14552"/>
                    <a:pt x="34773" y="12680"/>
                    <a:pt x="34216" y="10832"/>
                  </a:cubicBezTo>
                  <a:lnTo>
                    <a:pt x="34216" y="10807"/>
                  </a:lnTo>
                  <a:cubicBezTo>
                    <a:pt x="33963" y="9946"/>
                    <a:pt x="33685" y="9061"/>
                    <a:pt x="33406" y="8251"/>
                  </a:cubicBezTo>
                  <a:cubicBezTo>
                    <a:pt x="33153" y="7491"/>
                    <a:pt x="32900" y="6707"/>
                    <a:pt x="32647" y="5897"/>
                  </a:cubicBezTo>
                  <a:cubicBezTo>
                    <a:pt x="32571" y="5644"/>
                    <a:pt x="32495" y="5442"/>
                    <a:pt x="32394" y="5188"/>
                  </a:cubicBezTo>
                  <a:cubicBezTo>
                    <a:pt x="32166" y="4581"/>
                    <a:pt x="31989" y="4050"/>
                    <a:pt x="31989" y="3468"/>
                  </a:cubicBezTo>
                  <a:lnTo>
                    <a:pt x="31989" y="3442"/>
                  </a:lnTo>
                  <a:cubicBezTo>
                    <a:pt x="31989" y="3240"/>
                    <a:pt x="31989" y="2835"/>
                    <a:pt x="31660" y="2531"/>
                  </a:cubicBezTo>
                  <a:cubicBezTo>
                    <a:pt x="31407" y="2303"/>
                    <a:pt x="31053" y="2202"/>
                    <a:pt x="30597" y="2227"/>
                  </a:cubicBezTo>
                  <a:lnTo>
                    <a:pt x="30395" y="2227"/>
                  </a:lnTo>
                  <a:cubicBezTo>
                    <a:pt x="29585" y="2303"/>
                    <a:pt x="28648" y="2354"/>
                    <a:pt x="27763" y="2734"/>
                  </a:cubicBezTo>
                  <a:cubicBezTo>
                    <a:pt x="27079" y="3037"/>
                    <a:pt x="26801" y="3493"/>
                    <a:pt x="26978" y="4176"/>
                  </a:cubicBezTo>
                  <a:lnTo>
                    <a:pt x="27054" y="4455"/>
                  </a:lnTo>
                  <a:cubicBezTo>
                    <a:pt x="27206" y="5062"/>
                    <a:pt x="27358" y="5695"/>
                    <a:pt x="27560" y="6277"/>
                  </a:cubicBezTo>
                  <a:lnTo>
                    <a:pt x="27737" y="6859"/>
                  </a:lnTo>
                  <a:cubicBezTo>
                    <a:pt x="28066" y="7795"/>
                    <a:pt x="28345" y="8782"/>
                    <a:pt x="28775" y="9744"/>
                  </a:cubicBezTo>
                  <a:cubicBezTo>
                    <a:pt x="29079" y="10377"/>
                    <a:pt x="29256" y="11009"/>
                    <a:pt x="29458" y="11667"/>
                  </a:cubicBezTo>
                  <a:cubicBezTo>
                    <a:pt x="29534" y="11946"/>
                    <a:pt x="29635" y="12224"/>
                    <a:pt x="29711" y="12528"/>
                  </a:cubicBezTo>
                  <a:lnTo>
                    <a:pt x="29863" y="13059"/>
                  </a:lnTo>
                  <a:cubicBezTo>
                    <a:pt x="30091" y="13742"/>
                    <a:pt x="30344" y="14476"/>
                    <a:pt x="30622" y="15210"/>
                  </a:cubicBezTo>
                  <a:cubicBezTo>
                    <a:pt x="30850" y="15742"/>
                    <a:pt x="30977" y="16324"/>
                    <a:pt x="31103" y="16957"/>
                  </a:cubicBezTo>
                  <a:cubicBezTo>
                    <a:pt x="31230" y="17539"/>
                    <a:pt x="31356" y="18171"/>
                    <a:pt x="31559" y="18779"/>
                  </a:cubicBezTo>
                  <a:lnTo>
                    <a:pt x="31635" y="18931"/>
                  </a:lnTo>
                  <a:cubicBezTo>
                    <a:pt x="31685" y="19158"/>
                    <a:pt x="31787" y="19386"/>
                    <a:pt x="31938" y="19614"/>
                  </a:cubicBezTo>
                  <a:cubicBezTo>
                    <a:pt x="32546" y="20576"/>
                    <a:pt x="32672" y="21664"/>
                    <a:pt x="32824" y="22828"/>
                  </a:cubicBezTo>
                  <a:cubicBezTo>
                    <a:pt x="32875" y="23157"/>
                    <a:pt x="32925" y="23486"/>
                    <a:pt x="32951" y="23815"/>
                  </a:cubicBezTo>
                  <a:cubicBezTo>
                    <a:pt x="33153" y="25004"/>
                    <a:pt x="33508" y="26194"/>
                    <a:pt x="33837" y="27333"/>
                  </a:cubicBezTo>
                  <a:cubicBezTo>
                    <a:pt x="34039" y="27965"/>
                    <a:pt x="34216" y="28598"/>
                    <a:pt x="34393" y="29231"/>
                  </a:cubicBezTo>
                  <a:cubicBezTo>
                    <a:pt x="34773" y="30673"/>
                    <a:pt x="35178" y="32141"/>
                    <a:pt x="35608" y="33609"/>
                  </a:cubicBezTo>
                  <a:cubicBezTo>
                    <a:pt x="35406" y="33407"/>
                    <a:pt x="35178" y="33204"/>
                    <a:pt x="34925" y="32976"/>
                  </a:cubicBezTo>
                  <a:lnTo>
                    <a:pt x="34191" y="32293"/>
                  </a:lnTo>
                  <a:cubicBezTo>
                    <a:pt x="31787" y="30066"/>
                    <a:pt x="29408" y="27636"/>
                    <a:pt x="27181" y="25080"/>
                  </a:cubicBezTo>
                  <a:cubicBezTo>
                    <a:pt x="24549" y="22094"/>
                    <a:pt x="21689" y="18981"/>
                    <a:pt x="18576" y="16197"/>
                  </a:cubicBezTo>
                  <a:cubicBezTo>
                    <a:pt x="15564" y="13489"/>
                    <a:pt x="12426" y="11313"/>
                    <a:pt x="9237" y="9693"/>
                  </a:cubicBezTo>
                  <a:cubicBezTo>
                    <a:pt x="8099" y="9136"/>
                    <a:pt x="6934" y="8656"/>
                    <a:pt x="5745" y="8225"/>
                  </a:cubicBezTo>
                  <a:cubicBezTo>
                    <a:pt x="5062" y="7972"/>
                    <a:pt x="4353" y="7669"/>
                    <a:pt x="3670" y="7390"/>
                  </a:cubicBezTo>
                  <a:cubicBezTo>
                    <a:pt x="3214" y="7162"/>
                    <a:pt x="1898" y="6530"/>
                    <a:pt x="1139" y="7719"/>
                  </a:cubicBezTo>
                  <a:cubicBezTo>
                    <a:pt x="633" y="8478"/>
                    <a:pt x="0" y="9390"/>
                    <a:pt x="51" y="10579"/>
                  </a:cubicBezTo>
                  <a:cubicBezTo>
                    <a:pt x="127" y="11667"/>
                    <a:pt x="1063" y="11895"/>
                    <a:pt x="1443" y="11971"/>
                  </a:cubicBezTo>
                  <a:cubicBezTo>
                    <a:pt x="2708" y="12325"/>
                    <a:pt x="3948" y="12781"/>
                    <a:pt x="5315" y="13338"/>
                  </a:cubicBezTo>
                  <a:cubicBezTo>
                    <a:pt x="7441" y="14223"/>
                    <a:pt x="9490" y="15489"/>
                    <a:pt x="11414" y="16703"/>
                  </a:cubicBezTo>
                  <a:cubicBezTo>
                    <a:pt x="13059" y="17741"/>
                    <a:pt x="14552" y="19032"/>
                    <a:pt x="16070" y="20398"/>
                  </a:cubicBezTo>
                  <a:cubicBezTo>
                    <a:pt x="16982" y="21208"/>
                    <a:pt x="17867" y="22069"/>
                    <a:pt x="18753" y="22904"/>
                  </a:cubicBezTo>
                  <a:cubicBezTo>
                    <a:pt x="19234" y="23359"/>
                    <a:pt x="19740" y="23815"/>
                    <a:pt x="20221" y="24296"/>
                  </a:cubicBezTo>
                  <a:cubicBezTo>
                    <a:pt x="21157" y="25182"/>
                    <a:pt x="22043" y="26219"/>
                    <a:pt x="22904" y="27206"/>
                  </a:cubicBezTo>
                  <a:cubicBezTo>
                    <a:pt x="23688" y="28143"/>
                    <a:pt x="24549" y="29104"/>
                    <a:pt x="25460" y="29990"/>
                  </a:cubicBezTo>
                  <a:lnTo>
                    <a:pt x="25662" y="30167"/>
                  </a:lnTo>
                  <a:cubicBezTo>
                    <a:pt x="25966" y="30496"/>
                    <a:pt x="26320" y="30825"/>
                    <a:pt x="26700" y="31154"/>
                  </a:cubicBezTo>
                  <a:cubicBezTo>
                    <a:pt x="28092" y="32268"/>
                    <a:pt x="29281" y="33482"/>
                    <a:pt x="30597" y="34824"/>
                  </a:cubicBezTo>
                  <a:cubicBezTo>
                    <a:pt x="31559" y="35836"/>
                    <a:pt x="32622" y="36874"/>
                    <a:pt x="33710" y="37861"/>
                  </a:cubicBezTo>
                  <a:cubicBezTo>
                    <a:pt x="35203" y="39151"/>
                    <a:pt x="36848" y="40316"/>
                    <a:pt x="38645" y="41378"/>
                  </a:cubicBezTo>
                  <a:cubicBezTo>
                    <a:pt x="38873" y="41505"/>
                    <a:pt x="39126" y="41632"/>
                    <a:pt x="39354" y="41758"/>
                  </a:cubicBezTo>
                  <a:lnTo>
                    <a:pt x="39404" y="41783"/>
                  </a:lnTo>
                  <a:cubicBezTo>
                    <a:pt x="40214" y="42644"/>
                    <a:pt x="42441" y="43909"/>
                    <a:pt x="43428" y="43935"/>
                  </a:cubicBezTo>
                  <a:lnTo>
                    <a:pt x="43656" y="43935"/>
                  </a:lnTo>
                  <a:lnTo>
                    <a:pt x="43909" y="44061"/>
                  </a:lnTo>
                  <a:cubicBezTo>
                    <a:pt x="45048" y="44593"/>
                    <a:pt x="46212" y="45124"/>
                    <a:pt x="47326" y="45630"/>
                  </a:cubicBezTo>
                  <a:cubicBezTo>
                    <a:pt x="50135" y="46896"/>
                    <a:pt x="52817" y="48110"/>
                    <a:pt x="55298" y="49679"/>
                  </a:cubicBezTo>
                  <a:cubicBezTo>
                    <a:pt x="57474" y="51046"/>
                    <a:pt x="59979" y="52767"/>
                    <a:pt x="61852" y="55045"/>
                  </a:cubicBezTo>
                  <a:cubicBezTo>
                    <a:pt x="63497" y="57095"/>
                    <a:pt x="64636" y="59018"/>
                    <a:pt x="65319" y="60891"/>
                  </a:cubicBezTo>
                  <a:cubicBezTo>
                    <a:pt x="65041" y="70052"/>
                    <a:pt x="64636" y="79264"/>
                    <a:pt x="64282" y="88451"/>
                  </a:cubicBezTo>
                  <a:cubicBezTo>
                    <a:pt x="63801" y="100801"/>
                    <a:pt x="61169" y="113075"/>
                    <a:pt x="61523" y="125476"/>
                  </a:cubicBezTo>
                  <a:cubicBezTo>
                    <a:pt x="62131" y="146937"/>
                    <a:pt x="61726" y="168347"/>
                    <a:pt x="60233" y="189732"/>
                  </a:cubicBezTo>
                  <a:cubicBezTo>
                    <a:pt x="58891" y="208536"/>
                    <a:pt x="56563" y="227213"/>
                    <a:pt x="56057" y="246067"/>
                  </a:cubicBezTo>
                  <a:cubicBezTo>
                    <a:pt x="55829" y="254722"/>
                    <a:pt x="54842" y="263352"/>
                    <a:pt x="54007" y="271957"/>
                  </a:cubicBezTo>
                  <a:cubicBezTo>
                    <a:pt x="53526" y="276689"/>
                    <a:pt x="54159" y="281523"/>
                    <a:pt x="53703" y="286281"/>
                  </a:cubicBezTo>
                  <a:cubicBezTo>
                    <a:pt x="53678" y="286736"/>
                    <a:pt x="53627" y="287167"/>
                    <a:pt x="53577" y="287622"/>
                  </a:cubicBezTo>
                  <a:cubicBezTo>
                    <a:pt x="53146" y="292583"/>
                    <a:pt x="52741" y="297543"/>
                    <a:pt x="52362" y="302554"/>
                  </a:cubicBezTo>
                  <a:cubicBezTo>
                    <a:pt x="51628" y="312348"/>
                    <a:pt x="50995" y="322167"/>
                    <a:pt x="50337" y="331961"/>
                  </a:cubicBezTo>
                  <a:lnTo>
                    <a:pt x="66332" y="332948"/>
                  </a:lnTo>
                  <a:cubicBezTo>
                    <a:pt x="68382" y="315942"/>
                    <a:pt x="68204" y="298783"/>
                    <a:pt x="69900" y="281726"/>
                  </a:cubicBezTo>
                  <a:cubicBezTo>
                    <a:pt x="71241" y="268566"/>
                    <a:pt x="71368" y="255254"/>
                    <a:pt x="72203" y="242043"/>
                  </a:cubicBezTo>
                  <a:cubicBezTo>
                    <a:pt x="73443" y="223391"/>
                    <a:pt x="74531" y="204740"/>
                    <a:pt x="76303" y="186164"/>
                  </a:cubicBezTo>
                  <a:cubicBezTo>
                    <a:pt x="77594" y="172548"/>
                    <a:pt x="77695" y="158983"/>
                    <a:pt x="77948" y="145393"/>
                  </a:cubicBezTo>
                  <a:cubicBezTo>
                    <a:pt x="78150" y="132511"/>
                    <a:pt x="78758" y="119630"/>
                    <a:pt x="78884" y="106748"/>
                  </a:cubicBezTo>
                  <a:cubicBezTo>
                    <a:pt x="78986" y="96499"/>
                    <a:pt x="80175" y="86325"/>
                    <a:pt x="80656" y="76101"/>
                  </a:cubicBezTo>
                  <a:cubicBezTo>
                    <a:pt x="81238" y="64737"/>
                    <a:pt x="81618" y="53400"/>
                    <a:pt x="81896" y="42036"/>
                  </a:cubicBezTo>
                  <a:cubicBezTo>
                    <a:pt x="84452" y="40518"/>
                    <a:pt x="87211" y="39278"/>
                    <a:pt x="89919" y="38088"/>
                  </a:cubicBezTo>
                  <a:cubicBezTo>
                    <a:pt x="91867" y="37228"/>
                    <a:pt x="94018" y="37405"/>
                    <a:pt x="96043" y="36848"/>
                  </a:cubicBezTo>
                  <a:cubicBezTo>
                    <a:pt x="98700" y="36114"/>
                    <a:pt x="101838" y="36393"/>
                    <a:pt x="104546" y="36570"/>
                  </a:cubicBezTo>
                  <a:cubicBezTo>
                    <a:pt x="104673" y="36570"/>
                    <a:pt x="104774" y="36317"/>
                    <a:pt x="104774" y="35861"/>
                  </a:cubicBezTo>
                  <a:cubicBezTo>
                    <a:pt x="104774" y="35330"/>
                    <a:pt x="104774" y="34748"/>
                    <a:pt x="104521" y="34697"/>
                  </a:cubicBezTo>
                  <a:cubicBezTo>
                    <a:pt x="102041" y="34090"/>
                    <a:pt x="99409" y="34545"/>
                    <a:pt x="96954" y="34798"/>
                  </a:cubicBezTo>
                  <a:cubicBezTo>
                    <a:pt x="94525" y="35052"/>
                    <a:pt x="92044" y="35634"/>
                    <a:pt x="89615" y="36089"/>
                  </a:cubicBezTo>
                  <a:cubicBezTo>
                    <a:pt x="88906" y="36216"/>
                    <a:pt x="88274" y="36443"/>
                    <a:pt x="87616" y="36722"/>
                  </a:cubicBezTo>
                  <a:cubicBezTo>
                    <a:pt x="87109" y="36950"/>
                    <a:pt x="86629" y="37203"/>
                    <a:pt x="86173" y="37456"/>
                  </a:cubicBezTo>
                  <a:cubicBezTo>
                    <a:pt x="87767" y="35710"/>
                    <a:pt x="89134" y="33811"/>
                    <a:pt x="90754" y="32065"/>
                  </a:cubicBezTo>
                  <a:cubicBezTo>
                    <a:pt x="92424" y="30243"/>
                    <a:pt x="94170" y="28497"/>
                    <a:pt x="95942" y="26725"/>
                  </a:cubicBezTo>
                  <a:cubicBezTo>
                    <a:pt x="97688" y="24979"/>
                    <a:pt x="99409" y="23233"/>
                    <a:pt x="101383" y="21790"/>
                  </a:cubicBezTo>
                  <a:cubicBezTo>
                    <a:pt x="102370" y="21056"/>
                    <a:pt x="103433" y="20373"/>
                    <a:pt x="104597" y="19993"/>
                  </a:cubicBezTo>
                  <a:cubicBezTo>
                    <a:pt x="106419" y="19386"/>
                    <a:pt x="114062" y="21309"/>
                    <a:pt x="114518" y="21563"/>
                  </a:cubicBezTo>
                  <a:cubicBezTo>
                    <a:pt x="114872" y="20829"/>
                    <a:pt x="115378" y="20247"/>
                    <a:pt x="115176" y="196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7"/>
            <p:cNvSpPr/>
            <p:nvPr/>
          </p:nvSpPr>
          <p:spPr>
            <a:xfrm>
              <a:off x="16006730" y="4309675"/>
              <a:ext cx="205025" cy="106800"/>
            </a:xfrm>
            <a:custGeom>
              <a:avLst/>
              <a:gdLst/>
              <a:ahLst/>
              <a:cxnLst/>
              <a:rect l="l" t="t" r="r" b="b"/>
              <a:pathLst>
                <a:path w="8201" h="4272" extrusionOk="0">
                  <a:moveTo>
                    <a:pt x="3187" y="0"/>
                  </a:moveTo>
                  <a:cubicBezTo>
                    <a:pt x="1303" y="0"/>
                    <a:pt x="355" y="602"/>
                    <a:pt x="355" y="602"/>
                  </a:cubicBezTo>
                  <a:lnTo>
                    <a:pt x="1" y="4271"/>
                  </a:lnTo>
                  <a:cubicBezTo>
                    <a:pt x="1" y="4271"/>
                    <a:pt x="1621" y="1589"/>
                    <a:pt x="8201" y="1158"/>
                  </a:cubicBezTo>
                  <a:cubicBezTo>
                    <a:pt x="6115" y="268"/>
                    <a:pt x="4443" y="0"/>
                    <a:pt x="3187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7"/>
            <p:cNvSpPr/>
            <p:nvPr/>
          </p:nvSpPr>
          <p:spPr>
            <a:xfrm>
              <a:off x="16199725" y="260575"/>
              <a:ext cx="277150" cy="144950"/>
            </a:xfrm>
            <a:custGeom>
              <a:avLst/>
              <a:gdLst/>
              <a:ahLst/>
              <a:cxnLst/>
              <a:rect l="l" t="t" r="r" b="b"/>
              <a:pathLst>
                <a:path w="11086" h="5798" extrusionOk="0">
                  <a:moveTo>
                    <a:pt x="4382" y="0"/>
                  </a:moveTo>
                  <a:cubicBezTo>
                    <a:pt x="1776" y="0"/>
                    <a:pt x="456" y="837"/>
                    <a:pt x="456" y="837"/>
                  </a:cubicBezTo>
                  <a:lnTo>
                    <a:pt x="0" y="5797"/>
                  </a:lnTo>
                  <a:cubicBezTo>
                    <a:pt x="0" y="5797"/>
                    <a:pt x="2177" y="2153"/>
                    <a:pt x="11085" y="1520"/>
                  </a:cubicBezTo>
                  <a:cubicBezTo>
                    <a:pt x="8314" y="354"/>
                    <a:pt x="6076" y="0"/>
                    <a:pt x="4382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7"/>
            <p:cNvSpPr/>
            <p:nvPr/>
          </p:nvSpPr>
          <p:spPr>
            <a:xfrm>
              <a:off x="16127600" y="1418575"/>
              <a:ext cx="272075" cy="85300"/>
            </a:xfrm>
            <a:custGeom>
              <a:avLst/>
              <a:gdLst/>
              <a:ahLst/>
              <a:cxnLst/>
              <a:rect l="l" t="t" r="r" b="b"/>
              <a:pathLst>
                <a:path w="10883" h="3412" extrusionOk="0">
                  <a:moveTo>
                    <a:pt x="3373" y="1"/>
                  </a:moveTo>
                  <a:cubicBezTo>
                    <a:pt x="1295" y="1"/>
                    <a:pt x="279" y="374"/>
                    <a:pt x="279" y="374"/>
                  </a:cubicBezTo>
                  <a:lnTo>
                    <a:pt x="0" y="3411"/>
                  </a:lnTo>
                  <a:cubicBezTo>
                    <a:pt x="0" y="3411"/>
                    <a:pt x="2025" y="1260"/>
                    <a:pt x="10883" y="1235"/>
                  </a:cubicBezTo>
                  <a:cubicBezTo>
                    <a:pt x="7613" y="264"/>
                    <a:pt x="5119" y="1"/>
                    <a:pt x="3373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7"/>
            <p:cNvSpPr/>
            <p:nvPr/>
          </p:nvSpPr>
          <p:spPr>
            <a:xfrm>
              <a:off x="16178850" y="3644625"/>
              <a:ext cx="264475" cy="111825"/>
            </a:xfrm>
            <a:custGeom>
              <a:avLst/>
              <a:gdLst/>
              <a:ahLst/>
              <a:cxnLst/>
              <a:rect l="l" t="t" r="r" b="b"/>
              <a:pathLst>
                <a:path w="10579" h="4473" extrusionOk="0">
                  <a:moveTo>
                    <a:pt x="2807" y="1"/>
                  </a:moveTo>
                  <a:cubicBezTo>
                    <a:pt x="1949" y="1"/>
                    <a:pt x="1015" y="37"/>
                    <a:pt x="0" y="120"/>
                  </a:cubicBezTo>
                  <a:cubicBezTo>
                    <a:pt x="8681" y="1942"/>
                    <a:pt x="10225" y="4472"/>
                    <a:pt x="10225" y="4472"/>
                  </a:cubicBezTo>
                  <a:lnTo>
                    <a:pt x="10579" y="1436"/>
                  </a:lnTo>
                  <a:cubicBezTo>
                    <a:pt x="10579" y="1436"/>
                    <a:pt x="8238" y="1"/>
                    <a:pt x="2807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7"/>
            <p:cNvSpPr/>
            <p:nvPr/>
          </p:nvSpPr>
          <p:spPr>
            <a:xfrm>
              <a:off x="16321200" y="2893100"/>
              <a:ext cx="155675" cy="91275"/>
            </a:xfrm>
            <a:custGeom>
              <a:avLst/>
              <a:gdLst/>
              <a:ahLst/>
              <a:cxnLst/>
              <a:rect l="l" t="t" r="r" b="b"/>
              <a:pathLst>
                <a:path w="6227" h="3651" extrusionOk="0">
                  <a:moveTo>
                    <a:pt x="3263" y="1"/>
                  </a:moveTo>
                  <a:cubicBezTo>
                    <a:pt x="2384" y="1"/>
                    <a:pt x="1301" y="139"/>
                    <a:pt x="0" y="537"/>
                  </a:cubicBezTo>
                  <a:cubicBezTo>
                    <a:pt x="5163" y="1398"/>
                    <a:pt x="6201" y="3650"/>
                    <a:pt x="6201" y="3650"/>
                  </a:cubicBezTo>
                  <a:lnTo>
                    <a:pt x="6226" y="740"/>
                  </a:lnTo>
                  <a:cubicBezTo>
                    <a:pt x="6226" y="740"/>
                    <a:pt x="5290" y="1"/>
                    <a:pt x="3263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7"/>
            <p:cNvSpPr/>
            <p:nvPr/>
          </p:nvSpPr>
          <p:spPr>
            <a:xfrm>
              <a:off x="16425600" y="-564200"/>
              <a:ext cx="155650" cy="91550"/>
            </a:xfrm>
            <a:custGeom>
              <a:avLst/>
              <a:gdLst/>
              <a:ahLst/>
              <a:cxnLst/>
              <a:rect l="l" t="t" r="r" b="b"/>
              <a:pathLst>
                <a:path w="6226" h="3662" extrusionOk="0">
                  <a:moveTo>
                    <a:pt x="3267" y="0"/>
                  </a:moveTo>
                  <a:cubicBezTo>
                    <a:pt x="2388" y="0"/>
                    <a:pt x="1303" y="142"/>
                    <a:pt x="0" y="548"/>
                  </a:cubicBezTo>
                  <a:cubicBezTo>
                    <a:pt x="5163" y="1434"/>
                    <a:pt x="6201" y="3661"/>
                    <a:pt x="6201" y="3661"/>
                  </a:cubicBezTo>
                  <a:lnTo>
                    <a:pt x="6226" y="751"/>
                  </a:lnTo>
                  <a:cubicBezTo>
                    <a:pt x="6226" y="751"/>
                    <a:pt x="5291" y="0"/>
                    <a:pt x="3267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7"/>
            <p:cNvSpPr/>
            <p:nvPr/>
          </p:nvSpPr>
          <p:spPr>
            <a:xfrm>
              <a:off x="16121275" y="2220600"/>
              <a:ext cx="195525" cy="152575"/>
            </a:xfrm>
            <a:custGeom>
              <a:avLst/>
              <a:gdLst/>
              <a:ahLst/>
              <a:cxnLst/>
              <a:rect l="l" t="t" r="r" b="b"/>
              <a:pathLst>
                <a:path w="7821" h="6103" extrusionOk="0">
                  <a:moveTo>
                    <a:pt x="1682" y="1"/>
                  </a:moveTo>
                  <a:cubicBezTo>
                    <a:pt x="581" y="1"/>
                    <a:pt x="51" y="181"/>
                    <a:pt x="51" y="181"/>
                  </a:cubicBezTo>
                  <a:lnTo>
                    <a:pt x="0" y="6103"/>
                  </a:lnTo>
                  <a:cubicBezTo>
                    <a:pt x="0" y="6103"/>
                    <a:pt x="1519" y="3471"/>
                    <a:pt x="7820" y="1269"/>
                  </a:cubicBezTo>
                  <a:cubicBezTo>
                    <a:pt x="4976" y="240"/>
                    <a:pt x="2951" y="1"/>
                    <a:pt x="1682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7"/>
            <p:cNvSpPr/>
            <p:nvPr/>
          </p:nvSpPr>
          <p:spPr>
            <a:xfrm>
              <a:off x="16397750" y="1160975"/>
              <a:ext cx="125925" cy="100575"/>
            </a:xfrm>
            <a:custGeom>
              <a:avLst/>
              <a:gdLst/>
              <a:ahLst/>
              <a:cxnLst/>
              <a:rect l="l" t="t" r="r" b="b"/>
              <a:pathLst>
                <a:path w="5037" h="4023" extrusionOk="0">
                  <a:moveTo>
                    <a:pt x="3442" y="1"/>
                  </a:moveTo>
                  <a:cubicBezTo>
                    <a:pt x="2633" y="1"/>
                    <a:pt x="1498" y="124"/>
                    <a:pt x="1" y="555"/>
                  </a:cubicBezTo>
                  <a:cubicBezTo>
                    <a:pt x="3999" y="2276"/>
                    <a:pt x="4860" y="4022"/>
                    <a:pt x="4860" y="4022"/>
                  </a:cubicBezTo>
                  <a:lnTo>
                    <a:pt x="5037" y="226"/>
                  </a:lnTo>
                  <a:cubicBezTo>
                    <a:pt x="5037" y="226"/>
                    <a:pt x="4536" y="1"/>
                    <a:pt x="3442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6"/>
          <p:cNvSpPr txBox="1">
            <a:spLocks noGrp="1"/>
          </p:cNvSpPr>
          <p:nvPr>
            <p:ph type="subTitle" idx="1"/>
          </p:nvPr>
        </p:nvSpPr>
        <p:spPr>
          <a:xfrm>
            <a:off x="3270500" y="534900"/>
            <a:ext cx="25188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0" name="Google Shape;680;p5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5188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56"/>
          <p:cNvSpPr>
            <a:spLocks noGrp="1"/>
          </p:cNvSpPr>
          <p:nvPr>
            <p:ph type="pic" idx="2"/>
          </p:nvPr>
        </p:nvSpPr>
        <p:spPr>
          <a:xfrm>
            <a:off x="5825900" y="534900"/>
            <a:ext cx="2603100" cy="391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82" name="Google Shape;682;p56"/>
          <p:cNvSpPr>
            <a:spLocks noGrp="1"/>
          </p:cNvSpPr>
          <p:nvPr>
            <p:ph type="pic" idx="3"/>
          </p:nvPr>
        </p:nvSpPr>
        <p:spPr>
          <a:xfrm>
            <a:off x="2879700" y="1637899"/>
            <a:ext cx="2850600" cy="281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83" name="Google Shape;683;p56"/>
          <p:cNvSpPr>
            <a:spLocks noGrp="1"/>
          </p:cNvSpPr>
          <p:nvPr>
            <p:ph type="pic" idx="4"/>
          </p:nvPr>
        </p:nvSpPr>
        <p:spPr>
          <a:xfrm>
            <a:off x="715100" y="1637974"/>
            <a:ext cx="2069100" cy="281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684" name="Google Shape;684;p56"/>
          <p:cNvGrpSpPr/>
          <p:nvPr/>
        </p:nvGrpSpPr>
        <p:grpSpPr>
          <a:xfrm>
            <a:off x="240271" y="69695"/>
            <a:ext cx="8692425" cy="1311250"/>
            <a:chOff x="-909425" y="-3197275"/>
            <a:chExt cx="8692425" cy="1311250"/>
          </a:xfrm>
        </p:grpSpPr>
        <p:sp>
          <p:nvSpPr>
            <p:cNvPr id="685" name="Google Shape;685;p56"/>
            <p:cNvSpPr/>
            <p:nvPr/>
          </p:nvSpPr>
          <p:spPr>
            <a:xfrm>
              <a:off x="-909425" y="-23473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6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6"/>
            <p:cNvSpPr/>
            <p:nvPr/>
          </p:nvSpPr>
          <p:spPr>
            <a:xfrm>
              <a:off x="45107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6"/>
            <p:cNvSpPr/>
            <p:nvPr/>
          </p:nvSpPr>
          <p:spPr>
            <a:xfrm>
              <a:off x="2604400" y="-31972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6"/>
            <p:cNvSpPr/>
            <p:nvPr/>
          </p:nvSpPr>
          <p:spPr>
            <a:xfrm>
              <a:off x="7384675" y="-21587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6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6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6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6"/>
            <p:cNvSpPr/>
            <p:nvPr/>
          </p:nvSpPr>
          <p:spPr>
            <a:xfrm>
              <a:off x="7750075" y="-2066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6"/>
            <p:cNvSpPr/>
            <p:nvPr/>
          </p:nvSpPr>
          <p:spPr>
            <a:xfrm>
              <a:off x="5941225" y="-30840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6"/>
            <p:cNvSpPr/>
            <p:nvPr/>
          </p:nvSpPr>
          <p:spPr>
            <a:xfrm>
              <a:off x="6099400" y="-29097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6"/>
            <p:cNvSpPr/>
            <p:nvPr/>
          </p:nvSpPr>
          <p:spPr>
            <a:xfrm>
              <a:off x="205325" y="-28582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6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6"/>
            <p:cNvSpPr/>
            <p:nvPr/>
          </p:nvSpPr>
          <p:spPr>
            <a:xfrm>
              <a:off x="3335150" y="-28281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56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6"/>
            <p:cNvSpPr/>
            <p:nvPr/>
          </p:nvSpPr>
          <p:spPr>
            <a:xfrm>
              <a:off x="50677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6"/>
            <p:cNvSpPr/>
            <p:nvPr/>
          </p:nvSpPr>
          <p:spPr>
            <a:xfrm>
              <a:off x="-7249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6"/>
            <p:cNvSpPr/>
            <p:nvPr/>
          </p:nvSpPr>
          <p:spPr>
            <a:xfrm>
              <a:off x="-660225" y="-19189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6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6"/>
            <p:cNvSpPr/>
            <p:nvPr/>
          </p:nvSpPr>
          <p:spPr>
            <a:xfrm>
              <a:off x="1809250" y="-30970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6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6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6"/>
            <p:cNvSpPr/>
            <p:nvPr/>
          </p:nvSpPr>
          <p:spPr>
            <a:xfrm>
              <a:off x="74485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56"/>
          <p:cNvGrpSpPr/>
          <p:nvPr/>
        </p:nvGrpSpPr>
        <p:grpSpPr>
          <a:xfrm>
            <a:off x="-527499" y="3007994"/>
            <a:ext cx="1247900" cy="1672524"/>
            <a:chOff x="1355450" y="6926433"/>
            <a:chExt cx="1247900" cy="1672524"/>
          </a:xfrm>
        </p:grpSpPr>
        <p:sp>
          <p:nvSpPr>
            <p:cNvPr id="709" name="Google Shape;709;p56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6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56"/>
            <p:cNvSpPr/>
            <p:nvPr/>
          </p:nvSpPr>
          <p:spPr>
            <a:xfrm>
              <a:off x="20908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6"/>
            <p:cNvSpPr/>
            <p:nvPr/>
          </p:nvSpPr>
          <p:spPr>
            <a:xfrm>
              <a:off x="23470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56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714" name="Google Shape;714;p56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56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5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7"/>
          <p:cNvSpPr txBox="1">
            <a:spLocks noGrp="1"/>
          </p:cNvSpPr>
          <p:nvPr>
            <p:ph type="ctrTitle"/>
          </p:nvPr>
        </p:nvSpPr>
        <p:spPr>
          <a:xfrm>
            <a:off x="2382250" y="610650"/>
            <a:ext cx="43794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9" name="Google Shape;719;p57"/>
          <p:cNvSpPr txBox="1">
            <a:spLocks noGrp="1"/>
          </p:cNvSpPr>
          <p:nvPr>
            <p:ph type="subTitle" idx="1"/>
          </p:nvPr>
        </p:nvSpPr>
        <p:spPr>
          <a:xfrm>
            <a:off x="2382350" y="1548000"/>
            <a:ext cx="43794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0" name="Google Shape;720;p57"/>
          <p:cNvSpPr txBox="1"/>
          <p:nvPr/>
        </p:nvSpPr>
        <p:spPr>
          <a:xfrm>
            <a:off x="2991925" y="3334850"/>
            <a:ext cx="315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000" b="1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0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</a:t>
            </a:r>
            <a:r>
              <a:rPr lang="en"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and includes icons by </a:t>
            </a:r>
            <a:r>
              <a:rPr lang="en" sz="1000" b="1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000" b="1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i="0" u="sng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21" name="Google Shape;721;p57"/>
          <p:cNvGrpSpPr/>
          <p:nvPr/>
        </p:nvGrpSpPr>
        <p:grpSpPr>
          <a:xfrm>
            <a:off x="483350" y="57325"/>
            <a:ext cx="7332700" cy="1898075"/>
            <a:chOff x="-79250" y="-3468250"/>
            <a:chExt cx="7332700" cy="1898075"/>
          </a:xfrm>
        </p:grpSpPr>
        <p:sp>
          <p:nvSpPr>
            <p:cNvPr id="722" name="Google Shape;722;p57"/>
            <p:cNvSpPr/>
            <p:nvPr/>
          </p:nvSpPr>
          <p:spPr>
            <a:xfrm>
              <a:off x="538375" y="-24235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57"/>
            <p:cNvSpPr/>
            <p:nvPr/>
          </p:nvSpPr>
          <p:spPr>
            <a:xfrm>
              <a:off x="1697100" y="-3468250"/>
              <a:ext cx="84175" cy="83550"/>
            </a:xfrm>
            <a:custGeom>
              <a:avLst/>
              <a:gdLst/>
              <a:ahLst/>
              <a:cxnLst/>
              <a:rect l="l" t="t" r="r" b="b"/>
              <a:pathLst>
                <a:path w="3367" h="3342" extrusionOk="0">
                  <a:moveTo>
                    <a:pt x="1696" y="1"/>
                  </a:moveTo>
                  <a:cubicBezTo>
                    <a:pt x="760" y="1"/>
                    <a:pt x="1" y="760"/>
                    <a:pt x="1" y="1671"/>
                  </a:cubicBezTo>
                  <a:cubicBezTo>
                    <a:pt x="1" y="2582"/>
                    <a:pt x="760" y="3341"/>
                    <a:pt x="1696" y="3341"/>
                  </a:cubicBezTo>
                  <a:cubicBezTo>
                    <a:pt x="2607" y="3341"/>
                    <a:pt x="3367" y="2582"/>
                    <a:pt x="3367" y="1671"/>
                  </a:cubicBezTo>
                  <a:cubicBezTo>
                    <a:pt x="3367" y="760"/>
                    <a:pt x="2607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57"/>
            <p:cNvSpPr/>
            <p:nvPr/>
          </p:nvSpPr>
          <p:spPr>
            <a:xfrm>
              <a:off x="5584375" y="-3306350"/>
              <a:ext cx="65200" cy="64550"/>
            </a:xfrm>
            <a:custGeom>
              <a:avLst/>
              <a:gdLst/>
              <a:ahLst/>
              <a:cxnLst/>
              <a:rect l="l" t="t" r="r" b="b"/>
              <a:pathLst>
                <a:path w="2608" h="2582" extrusionOk="0">
                  <a:moveTo>
                    <a:pt x="1291" y="0"/>
                  </a:moveTo>
                  <a:cubicBezTo>
                    <a:pt x="608" y="0"/>
                    <a:pt x="1" y="608"/>
                    <a:pt x="1" y="1291"/>
                  </a:cubicBezTo>
                  <a:cubicBezTo>
                    <a:pt x="1" y="2025"/>
                    <a:pt x="583" y="2582"/>
                    <a:pt x="1291" y="2582"/>
                  </a:cubicBezTo>
                  <a:cubicBezTo>
                    <a:pt x="2025" y="2582"/>
                    <a:pt x="2607" y="2025"/>
                    <a:pt x="2607" y="1291"/>
                  </a:cubicBezTo>
                  <a:cubicBezTo>
                    <a:pt x="2607" y="557"/>
                    <a:pt x="2025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57"/>
            <p:cNvSpPr/>
            <p:nvPr/>
          </p:nvSpPr>
          <p:spPr>
            <a:xfrm>
              <a:off x="-79250" y="-16353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57"/>
            <p:cNvSpPr/>
            <p:nvPr/>
          </p:nvSpPr>
          <p:spPr>
            <a:xfrm>
              <a:off x="3207975" y="-3387975"/>
              <a:ext cx="64575" cy="65200"/>
            </a:xfrm>
            <a:custGeom>
              <a:avLst/>
              <a:gdLst/>
              <a:ahLst/>
              <a:cxnLst/>
              <a:rect l="l" t="t" r="r" b="b"/>
              <a:pathLst>
                <a:path w="2583" h="2608" extrusionOk="0">
                  <a:moveTo>
                    <a:pt x="1291" y="1"/>
                  </a:moveTo>
                  <a:cubicBezTo>
                    <a:pt x="583" y="1"/>
                    <a:pt x="1" y="583"/>
                    <a:pt x="1" y="1291"/>
                  </a:cubicBezTo>
                  <a:cubicBezTo>
                    <a:pt x="1" y="2025"/>
                    <a:pt x="583" y="2607"/>
                    <a:pt x="1291" y="2607"/>
                  </a:cubicBezTo>
                  <a:cubicBezTo>
                    <a:pt x="2000" y="2607"/>
                    <a:pt x="2582" y="2025"/>
                    <a:pt x="2582" y="1291"/>
                  </a:cubicBezTo>
                  <a:cubicBezTo>
                    <a:pt x="2582" y="583"/>
                    <a:pt x="2000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6833000" y="-2258825"/>
              <a:ext cx="64550" cy="64575"/>
            </a:xfrm>
            <a:custGeom>
              <a:avLst/>
              <a:gdLst/>
              <a:ahLst/>
              <a:cxnLst/>
              <a:rect l="l" t="t" r="r" b="b"/>
              <a:pathLst>
                <a:path w="2582" h="2583" extrusionOk="0">
                  <a:moveTo>
                    <a:pt x="1291" y="1"/>
                  </a:moveTo>
                  <a:cubicBezTo>
                    <a:pt x="557" y="1"/>
                    <a:pt x="0" y="608"/>
                    <a:pt x="0" y="1292"/>
                  </a:cubicBezTo>
                  <a:cubicBezTo>
                    <a:pt x="0" y="2026"/>
                    <a:pt x="557" y="2582"/>
                    <a:pt x="1291" y="2582"/>
                  </a:cubicBezTo>
                  <a:cubicBezTo>
                    <a:pt x="2025" y="2582"/>
                    <a:pt x="2582" y="2026"/>
                    <a:pt x="2582" y="1292"/>
                  </a:cubicBezTo>
                  <a:cubicBezTo>
                    <a:pt x="2582" y="558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3977325" y="-27402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57"/>
            <p:cNvSpPr/>
            <p:nvPr/>
          </p:nvSpPr>
          <p:spPr>
            <a:xfrm>
              <a:off x="2604400" y="-29686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7"/>
            <p:cNvSpPr/>
            <p:nvPr/>
          </p:nvSpPr>
          <p:spPr>
            <a:xfrm>
              <a:off x="4870075" y="-26921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57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2881500" y="-25506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7"/>
            <p:cNvSpPr/>
            <p:nvPr/>
          </p:nvSpPr>
          <p:spPr>
            <a:xfrm>
              <a:off x="1342800" y="-26720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7"/>
            <p:cNvSpPr/>
            <p:nvPr/>
          </p:nvSpPr>
          <p:spPr>
            <a:xfrm>
              <a:off x="5311675" y="-22947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57"/>
            <p:cNvSpPr/>
            <p:nvPr/>
          </p:nvSpPr>
          <p:spPr>
            <a:xfrm>
              <a:off x="5941225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7"/>
            <p:cNvSpPr/>
            <p:nvPr/>
          </p:nvSpPr>
          <p:spPr>
            <a:xfrm>
              <a:off x="6099400" y="-2376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7"/>
            <p:cNvSpPr/>
            <p:nvPr/>
          </p:nvSpPr>
          <p:spPr>
            <a:xfrm>
              <a:off x="1043525" y="-22486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57"/>
            <p:cNvSpPr/>
            <p:nvPr/>
          </p:nvSpPr>
          <p:spPr>
            <a:xfrm>
              <a:off x="3335150" y="-26757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3619875" y="-3290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57"/>
            <p:cNvSpPr/>
            <p:nvPr/>
          </p:nvSpPr>
          <p:spPr>
            <a:xfrm>
              <a:off x="4458175" y="-32741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7"/>
            <p:cNvSpPr/>
            <p:nvPr/>
          </p:nvSpPr>
          <p:spPr>
            <a:xfrm>
              <a:off x="-391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7"/>
            <p:cNvSpPr/>
            <p:nvPr/>
          </p:nvSpPr>
          <p:spPr>
            <a:xfrm>
              <a:off x="558975" y="-17665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1483875" y="-22315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2114050" y="-29446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2272225" y="-25417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6288575" y="-332280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0"/>
                  </a:moveTo>
                  <a:cubicBezTo>
                    <a:pt x="279" y="0"/>
                    <a:pt x="0" y="304"/>
                    <a:pt x="0" y="658"/>
                  </a:cubicBezTo>
                  <a:cubicBezTo>
                    <a:pt x="0" y="1013"/>
                    <a:pt x="279" y="1316"/>
                    <a:pt x="658" y="1316"/>
                  </a:cubicBezTo>
                  <a:cubicBezTo>
                    <a:pt x="1012" y="1316"/>
                    <a:pt x="1316" y="1038"/>
                    <a:pt x="1316" y="658"/>
                  </a:cubicBezTo>
                  <a:cubicBezTo>
                    <a:pt x="1316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6391850" y="-17418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2" name="Google Shape;752;p58"/>
          <p:cNvGrpSpPr/>
          <p:nvPr/>
        </p:nvGrpSpPr>
        <p:grpSpPr>
          <a:xfrm>
            <a:off x="87871" y="69695"/>
            <a:ext cx="8315275" cy="1311250"/>
            <a:chOff x="-1061825" y="-3197275"/>
            <a:chExt cx="8315275" cy="1311250"/>
          </a:xfrm>
        </p:grpSpPr>
        <p:sp>
          <p:nvSpPr>
            <p:cNvPr id="753" name="Google Shape;753;p58"/>
            <p:cNvSpPr/>
            <p:nvPr/>
          </p:nvSpPr>
          <p:spPr>
            <a:xfrm>
              <a:off x="-1061825" y="-234732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70" y="1"/>
                  </a:moveTo>
                  <a:cubicBezTo>
                    <a:pt x="759" y="1"/>
                    <a:pt x="0" y="760"/>
                    <a:pt x="0" y="1697"/>
                  </a:cubicBezTo>
                  <a:cubicBezTo>
                    <a:pt x="0" y="2608"/>
                    <a:pt x="759" y="3367"/>
                    <a:pt x="1670" y="3367"/>
                  </a:cubicBezTo>
                  <a:cubicBezTo>
                    <a:pt x="2607" y="3367"/>
                    <a:pt x="3366" y="2608"/>
                    <a:pt x="3366" y="1697"/>
                  </a:cubicBezTo>
                  <a:cubicBezTo>
                    <a:pt x="3366" y="760"/>
                    <a:pt x="2607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58"/>
            <p:cNvSpPr/>
            <p:nvPr/>
          </p:nvSpPr>
          <p:spPr>
            <a:xfrm>
              <a:off x="-384050" y="-30831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91" y="1"/>
                  </a:moveTo>
                  <a:cubicBezTo>
                    <a:pt x="582" y="1"/>
                    <a:pt x="0" y="583"/>
                    <a:pt x="0" y="1291"/>
                  </a:cubicBezTo>
                  <a:cubicBezTo>
                    <a:pt x="0" y="2025"/>
                    <a:pt x="582" y="2607"/>
                    <a:pt x="1291" y="2607"/>
                  </a:cubicBezTo>
                  <a:cubicBezTo>
                    <a:pt x="2025" y="2607"/>
                    <a:pt x="2607" y="2025"/>
                    <a:pt x="2607" y="1291"/>
                  </a:cubicBezTo>
                  <a:cubicBezTo>
                    <a:pt x="2607" y="583"/>
                    <a:pt x="2025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58"/>
            <p:cNvSpPr/>
            <p:nvPr/>
          </p:nvSpPr>
          <p:spPr>
            <a:xfrm>
              <a:off x="4510725" y="-2892650"/>
              <a:ext cx="64575" cy="64550"/>
            </a:xfrm>
            <a:custGeom>
              <a:avLst/>
              <a:gdLst/>
              <a:ahLst/>
              <a:cxnLst/>
              <a:rect l="l" t="t" r="r" b="b"/>
              <a:pathLst>
                <a:path w="2583" h="2582" extrusionOk="0">
                  <a:moveTo>
                    <a:pt x="1292" y="0"/>
                  </a:moveTo>
                  <a:cubicBezTo>
                    <a:pt x="583" y="0"/>
                    <a:pt x="1" y="557"/>
                    <a:pt x="1" y="1291"/>
                  </a:cubicBezTo>
                  <a:cubicBezTo>
                    <a:pt x="1" y="2000"/>
                    <a:pt x="583" y="2582"/>
                    <a:pt x="1292" y="2582"/>
                  </a:cubicBezTo>
                  <a:cubicBezTo>
                    <a:pt x="2026" y="2582"/>
                    <a:pt x="2582" y="2000"/>
                    <a:pt x="2582" y="1291"/>
                  </a:cubicBezTo>
                  <a:cubicBezTo>
                    <a:pt x="2582" y="557"/>
                    <a:pt x="2026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58"/>
            <p:cNvSpPr/>
            <p:nvPr/>
          </p:nvSpPr>
          <p:spPr>
            <a:xfrm>
              <a:off x="2604400" y="-3197275"/>
              <a:ext cx="65175" cy="65200"/>
            </a:xfrm>
            <a:custGeom>
              <a:avLst/>
              <a:gdLst/>
              <a:ahLst/>
              <a:cxnLst/>
              <a:rect l="l" t="t" r="r" b="b"/>
              <a:pathLst>
                <a:path w="2607" h="2608" extrusionOk="0">
                  <a:moveTo>
                    <a:pt x="1248" y="0"/>
                  </a:moveTo>
                  <a:cubicBezTo>
                    <a:pt x="559" y="0"/>
                    <a:pt x="0" y="598"/>
                    <a:pt x="0" y="1317"/>
                  </a:cubicBezTo>
                  <a:cubicBezTo>
                    <a:pt x="0" y="2026"/>
                    <a:pt x="582" y="2608"/>
                    <a:pt x="1291" y="2608"/>
                  </a:cubicBezTo>
                  <a:cubicBezTo>
                    <a:pt x="2025" y="2608"/>
                    <a:pt x="2607" y="2026"/>
                    <a:pt x="2607" y="1317"/>
                  </a:cubicBezTo>
                  <a:cubicBezTo>
                    <a:pt x="2607" y="583"/>
                    <a:pt x="2025" y="1"/>
                    <a:pt x="1291" y="1"/>
                  </a:cubicBezTo>
                  <a:cubicBezTo>
                    <a:pt x="1276" y="1"/>
                    <a:pt x="1262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8"/>
            <p:cNvSpPr/>
            <p:nvPr/>
          </p:nvSpPr>
          <p:spPr>
            <a:xfrm>
              <a:off x="6546475" y="-21587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83" y="1"/>
                  </a:moveTo>
                  <a:cubicBezTo>
                    <a:pt x="304" y="26"/>
                    <a:pt x="0" y="304"/>
                    <a:pt x="0" y="659"/>
                  </a:cubicBezTo>
                  <a:cubicBezTo>
                    <a:pt x="0" y="1013"/>
                    <a:pt x="304" y="1317"/>
                    <a:pt x="683" y="1317"/>
                  </a:cubicBezTo>
                  <a:cubicBezTo>
                    <a:pt x="1012" y="1317"/>
                    <a:pt x="1341" y="1038"/>
                    <a:pt x="1341" y="659"/>
                  </a:cubicBezTo>
                  <a:cubicBezTo>
                    <a:pt x="1341" y="304"/>
                    <a:pt x="1063" y="1"/>
                    <a:pt x="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8"/>
            <p:cNvSpPr/>
            <p:nvPr/>
          </p:nvSpPr>
          <p:spPr>
            <a:xfrm>
              <a:off x="7019950" y="-3078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5" y="1"/>
                    <a:pt x="1" y="305"/>
                    <a:pt x="1" y="659"/>
                  </a:cubicBezTo>
                  <a:cubicBezTo>
                    <a:pt x="1" y="1013"/>
                    <a:pt x="305" y="1317"/>
                    <a:pt x="659" y="1317"/>
                  </a:cubicBezTo>
                  <a:cubicBezTo>
                    <a:pt x="1013" y="1317"/>
                    <a:pt x="1317" y="1013"/>
                    <a:pt x="1317" y="659"/>
                  </a:cubicBezTo>
                  <a:cubicBezTo>
                    <a:pt x="1317" y="305"/>
                    <a:pt x="1013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58"/>
            <p:cNvSpPr/>
            <p:nvPr/>
          </p:nvSpPr>
          <p:spPr>
            <a:xfrm>
              <a:off x="2881500" y="-28554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26"/>
                    <a:pt x="1" y="329"/>
                    <a:pt x="1" y="658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38"/>
                    <a:pt x="1317" y="658"/>
                  </a:cubicBezTo>
                  <a:cubicBezTo>
                    <a:pt x="1317" y="27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58"/>
            <p:cNvSpPr/>
            <p:nvPr/>
          </p:nvSpPr>
          <p:spPr>
            <a:xfrm>
              <a:off x="580800" y="-297687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0"/>
                  </a:moveTo>
                  <a:cubicBezTo>
                    <a:pt x="304" y="0"/>
                    <a:pt x="0" y="279"/>
                    <a:pt x="0" y="658"/>
                  </a:cubicBezTo>
                  <a:cubicBezTo>
                    <a:pt x="0" y="1013"/>
                    <a:pt x="304" y="1316"/>
                    <a:pt x="658" y="1316"/>
                  </a:cubicBezTo>
                  <a:cubicBezTo>
                    <a:pt x="1013" y="1316"/>
                    <a:pt x="1342" y="1038"/>
                    <a:pt x="1342" y="658"/>
                  </a:cubicBezTo>
                  <a:cubicBezTo>
                    <a:pt x="1342" y="304"/>
                    <a:pt x="1038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58"/>
            <p:cNvSpPr/>
            <p:nvPr/>
          </p:nvSpPr>
          <p:spPr>
            <a:xfrm>
              <a:off x="6911875" y="-20661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8"/>
                    <a:pt x="1317" y="659"/>
                  </a:cubicBezTo>
                  <a:cubicBezTo>
                    <a:pt x="1317" y="304"/>
                    <a:pt x="1039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58"/>
            <p:cNvSpPr/>
            <p:nvPr/>
          </p:nvSpPr>
          <p:spPr>
            <a:xfrm>
              <a:off x="5941225" y="-30840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8" y="0"/>
                  </a:moveTo>
                  <a:cubicBezTo>
                    <a:pt x="304" y="0"/>
                    <a:pt x="0" y="304"/>
                    <a:pt x="0" y="684"/>
                  </a:cubicBezTo>
                  <a:cubicBezTo>
                    <a:pt x="0" y="1038"/>
                    <a:pt x="304" y="1342"/>
                    <a:pt x="658" y="1342"/>
                  </a:cubicBezTo>
                  <a:cubicBezTo>
                    <a:pt x="1013" y="1342"/>
                    <a:pt x="1316" y="1038"/>
                    <a:pt x="1316" y="684"/>
                  </a:cubicBezTo>
                  <a:cubicBezTo>
                    <a:pt x="1316" y="304"/>
                    <a:pt x="1013" y="0"/>
                    <a:pt x="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58"/>
            <p:cNvSpPr/>
            <p:nvPr/>
          </p:nvSpPr>
          <p:spPr>
            <a:xfrm>
              <a:off x="6099400" y="-275735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2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58"/>
            <p:cNvSpPr/>
            <p:nvPr/>
          </p:nvSpPr>
          <p:spPr>
            <a:xfrm>
              <a:off x="281525" y="-2782025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9" y="1"/>
                  </a:moveTo>
                  <a:cubicBezTo>
                    <a:pt x="279" y="1"/>
                    <a:pt x="1" y="330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988" y="1342"/>
                    <a:pt x="1317" y="1064"/>
                    <a:pt x="1317" y="684"/>
                  </a:cubicBezTo>
                  <a:cubicBezTo>
                    <a:pt x="1317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8"/>
            <p:cNvSpPr/>
            <p:nvPr/>
          </p:nvSpPr>
          <p:spPr>
            <a:xfrm>
              <a:off x="1187150" y="-3050900"/>
              <a:ext cx="32925" cy="33550"/>
            </a:xfrm>
            <a:custGeom>
              <a:avLst/>
              <a:gdLst/>
              <a:ahLst/>
              <a:cxnLst/>
              <a:rect l="l" t="t" r="r" b="b"/>
              <a:pathLst>
                <a:path w="1317" h="1342" extrusionOk="0">
                  <a:moveTo>
                    <a:pt x="659" y="0"/>
                  </a:moveTo>
                  <a:cubicBezTo>
                    <a:pt x="279" y="0"/>
                    <a:pt x="1" y="304"/>
                    <a:pt x="1" y="684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17" y="1063"/>
                    <a:pt x="1317" y="684"/>
                  </a:cubicBezTo>
                  <a:cubicBezTo>
                    <a:pt x="1317" y="329"/>
                    <a:pt x="1038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8"/>
            <p:cNvSpPr/>
            <p:nvPr/>
          </p:nvSpPr>
          <p:spPr>
            <a:xfrm>
              <a:off x="3335150" y="-28281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279" y="1"/>
                    <a:pt x="1" y="304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58"/>
            <p:cNvSpPr/>
            <p:nvPr/>
          </p:nvSpPr>
          <p:spPr>
            <a:xfrm>
              <a:off x="3619875" y="-30619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8" y="26"/>
                    <a:pt x="0" y="305"/>
                    <a:pt x="0" y="659"/>
                  </a:cubicBezTo>
                  <a:cubicBezTo>
                    <a:pt x="0" y="1013"/>
                    <a:pt x="278" y="1317"/>
                    <a:pt x="658" y="1317"/>
                  </a:cubicBezTo>
                  <a:cubicBezTo>
                    <a:pt x="1012" y="1317"/>
                    <a:pt x="1341" y="1039"/>
                    <a:pt x="1341" y="659"/>
                  </a:cubicBezTo>
                  <a:cubicBezTo>
                    <a:pt x="1341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8"/>
            <p:cNvSpPr/>
            <p:nvPr/>
          </p:nvSpPr>
          <p:spPr>
            <a:xfrm>
              <a:off x="5067775" y="-3045500"/>
              <a:ext cx="33575" cy="33575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59" y="1"/>
                  </a:moveTo>
                  <a:cubicBezTo>
                    <a:pt x="330" y="1"/>
                    <a:pt x="1" y="330"/>
                    <a:pt x="1" y="659"/>
                  </a:cubicBezTo>
                  <a:cubicBezTo>
                    <a:pt x="1" y="1013"/>
                    <a:pt x="279" y="1342"/>
                    <a:pt x="659" y="1342"/>
                  </a:cubicBezTo>
                  <a:cubicBezTo>
                    <a:pt x="1013" y="1342"/>
                    <a:pt x="1342" y="1064"/>
                    <a:pt x="1342" y="659"/>
                  </a:cubicBezTo>
                  <a:cubicBezTo>
                    <a:pt x="1342" y="330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8"/>
            <p:cNvSpPr/>
            <p:nvPr/>
          </p:nvSpPr>
          <p:spPr>
            <a:xfrm>
              <a:off x="-724925" y="-2969300"/>
              <a:ext cx="32925" cy="33575"/>
            </a:xfrm>
            <a:custGeom>
              <a:avLst/>
              <a:gdLst/>
              <a:ahLst/>
              <a:cxnLst/>
              <a:rect l="l" t="t" r="r" b="b"/>
              <a:pathLst>
                <a:path w="1317" h="1343" extrusionOk="0">
                  <a:moveTo>
                    <a:pt x="658" y="1"/>
                  </a:moveTo>
                  <a:cubicBezTo>
                    <a:pt x="279" y="1"/>
                    <a:pt x="0" y="330"/>
                    <a:pt x="0" y="659"/>
                  </a:cubicBezTo>
                  <a:cubicBezTo>
                    <a:pt x="0" y="1013"/>
                    <a:pt x="279" y="1342"/>
                    <a:pt x="658" y="1342"/>
                  </a:cubicBezTo>
                  <a:cubicBezTo>
                    <a:pt x="1013" y="1342"/>
                    <a:pt x="1316" y="1064"/>
                    <a:pt x="1316" y="659"/>
                  </a:cubicBezTo>
                  <a:cubicBezTo>
                    <a:pt x="1316" y="330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8"/>
            <p:cNvSpPr/>
            <p:nvPr/>
          </p:nvSpPr>
          <p:spPr>
            <a:xfrm>
              <a:off x="-507825" y="-1918950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8" y="1"/>
                  </a:moveTo>
                  <a:cubicBezTo>
                    <a:pt x="279" y="26"/>
                    <a:pt x="0" y="305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16" y="1039"/>
                    <a:pt x="1316" y="659"/>
                  </a:cubicBezTo>
                  <a:cubicBezTo>
                    <a:pt x="1316" y="279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8"/>
            <p:cNvSpPr/>
            <p:nvPr/>
          </p:nvSpPr>
          <p:spPr>
            <a:xfrm>
              <a:off x="1483875" y="-276492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0"/>
                  </a:moveTo>
                  <a:cubicBezTo>
                    <a:pt x="305" y="0"/>
                    <a:pt x="1" y="279"/>
                    <a:pt x="1" y="658"/>
                  </a:cubicBezTo>
                  <a:cubicBezTo>
                    <a:pt x="1" y="1013"/>
                    <a:pt x="279" y="1316"/>
                    <a:pt x="659" y="1316"/>
                  </a:cubicBezTo>
                  <a:cubicBezTo>
                    <a:pt x="1013" y="1316"/>
                    <a:pt x="1317" y="1038"/>
                    <a:pt x="1317" y="658"/>
                  </a:cubicBezTo>
                  <a:cubicBezTo>
                    <a:pt x="1317" y="304"/>
                    <a:pt x="10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58"/>
            <p:cNvSpPr/>
            <p:nvPr/>
          </p:nvSpPr>
          <p:spPr>
            <a:xfrm>
              <a:off x="1809250" y="-3097025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9" y="1"/>
                  </a:moveTo>
                  <a:cubicBezTo>
                    <a:pt x="304" y="1"/>
                    <a:pt x="1" y="305"/>
                    <a:pt x="1" y="659"/>
                  </a:cubicBezTo>
                  <a:cubicBezTo>
                    <a:pt x="1" y="1039"/>
                    <a:pt x="304" y="1317"/>
                    <a:pt x="659" y="1317"/>
                  </a:cubicBezTo>
                  <a:cubicBezTo>
                    <a:pt x="1038" y="1317"/>
                    <a:pt x="1342" y="1039"/>
                    <a:pt x="1342" y="659"/>
                  </a:cubicBezTo>
                  <a:cubicBezTo>
                    <a:pt x="1342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58"/>
            <p:cNvSpPr/>
            <p:nvPr/>
          </p:nvSpPr>
          <p:spPr>
            <a:xfrm>
              <a:off x="2272225" y="-28465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1"/>
                    <a:pt x="0" y="279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58"/>
            <p:cNvSpPr/>
            <p:nvPr/>
          </p:nvSpPr>
          <p:spPr>
            <a:xfrm>
              <a:off x="6696650" y="-2961075"/>
              <a:ext cx="32925" cy="32925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659" y="1"/>
                  </a:moveTo>
                  <a:cubicBezTo>
                    <a:pt x="304" y="26"/>
                    <a:pt x="1" y="305"/>
                    <a:pt x="1" y="659"/>
                  </a:cubicBezTo>
                  <a:cubicBezTo>
                    <a:pt x="1" y="1013"/>
                    <a:pt x="279" y="1317"/>
                    <a:pt x="659" y="1317"/>
                  </a:cubicBezTo>
                  <a:cubicBezTo>
                    <a:pt x="1013" y="1317"/>
                    <a:pt x="1317" y="1039"/>
                    <a:pt x="1317" y="659"/>
                  </a:cubicBezTo>
                  <a:cubicBezTo>
                    <a:pt x="1317" y="305"/>
                    <a:pt x="103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58"/>
            <p:cNvSpPr/>
            <p:nvPr/>
          </p:nvSpPr>
          <p:spPr>
            <a:xfrm>
              <a:off x="7219900" y="-2751650"/>
              <a:ext cx="33550" cy="32925"/>
            </a:xfrm>
            <a:custGeom>
              <a:avLst/>
              <a:gdLst/>
              <a:ahLst/>
              <a:cxnLst/>
              <a:rect l="l" t="t" r="r" b="b"/>
              <a:pathLst>
                <a:path w="1342" h="1317" extrusionOk="0">
                  <a:moveTo>
                    <a:pt x="658" y="1"/>
                  </a:moveTo>
                  <a:cubicBezTo>
                    <a:pt x="279" y="26"/>
                    <a:pt x="0" y="304"/>
                    <a:pt x="0" y="659"/>
                  </a:cubicBezTo>
                  <a:cubicBezTo>
                    <a:pt x="0" y="1013"/>
                    <a:pt x="279" y="1317"/>
                    <a:pt x="658" y="1317"/>
                  </a:cubicBezTo>
                  <a:cubicBezTo>
                    <a:pt x="1013" y="1317"/>
                    <a:pt x="1342" y="1038"/>
                    <a:pt x="1342" y="659"/>
                  </a:cubicBezTo>
                  <a:cubicBezTo>
                    <a:pt x="1342" y="304"/>
                    <a:pt x="1038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6" name="Google Shape;776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5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1640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2D6"/>
              </a:buClr>
              <a:buSzPts val="10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92C"/>
              </a:buClr>
              <a:buSzPts val="1400"/>
              <a:buFont typeface="DM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64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9300" y="-16675"/>
            <a:ext cx="9202601" cy="517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2" name="Google Shape;902;p64"/>
          <p:cNvGrpSpPr/>
          <p:nvPr/>
        </p:nvGrpSpPr>
        <p:grpSpPr>
          <a:xfrm>
            <a:off x="87871" y="31395"/>
            <a:ext cx="8315275" cy="1820725"/>
            <a:chOff x="87871" y="31395"/>
            <a:chExt cx="8315275" cy="1820725"/>
          </a:xfrm>
        </p:grpSpPr>
        <p:grpSp>
          <p:nvGrpSpPr>
            <p:cNvPr id="903" name="Google Shape;903;p64"/>
            <p:cNvGrpSpPr/>
            <p:nvPr/>
          </p:nvGrpSpPr>
          <p:grpSpPr>
            <a:xfrm>
              <a:off x="87871" y="31395"/>
              <a:ext cx="8315275" cy="663750"/>
              <a:chOff x="-1061825" y="-3083175"/>
              <a:chExt cx="8315275" cy="663750"/>
            </a:xfrm>
          </p:grpSpPr>
          <p:sp>
            <p:nvSpPr>
              <p:cNvPr id="904" name="Google Shape;904;p64"/>
              <p:cNvSpPr/>
              <p:nvPr/>
            </p:nvSpPr>
            <p:spPr>
              <a:xfrm>
                <a:off x="-1061825" y="-2804525"/>
                <a:ext cx="841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7" extrusionOk="0">
                    <a:moveTo>
                      <a:pt x="1670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08"/>
                      <a:pt x="759" y="3367"/>
                      <a:pt x="1670" y="3367"/>
                    </a:cubicBezTo>
                    <a:cubicBezTo>
                      <a:pt x="2607" y="3367"/>
                      <a:pt x="3366" y="2608"/>
                      <a:pt x="3366" y="1697"/>
                    </a:cubicBezTo>
                    <a:cubicBezTo>
                      <a:pt x="3366" y="760"/>
                      <a:pt x="2607" y="1"/>
                      <a:pt x="16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64"/>
              <p:cNvSpPr/>
              <p:nvPr/>
            </p:nvSpPr>
            <p:spPr>
              <a:xfrm>
                <a:off x="-384050" y="-30831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91" y="1"/>
                    </a:moveTo>
                    <a:cubicBezTo>
                      <a:pt x="582" y="1"/>
                      <a:pt x="0" y="583"/>
                      <a:pt x="0" y="1291"/>
                    </a:cubicBezTo>
                    <a:cubicBezTo>
                      <a:pt x="0" y="2025"/>
                      <a:pt x="582" y="2607"/>
                      <a:pt x="1291" y="2607"/>
                    </a:cubicBezTo>
                    <a:cubicBezTo>
                      <a:pt x="2025" y="2607"/>
                      <a:pt x="2607" y="2025"/>
                      <a:pt x="2607" y="1291"/>
                    </a:cubicBezTo>
                    <a:cubicBezTo>
                      <a:pt x="2607" y="583"/>
                      <a:pt x="2025" y="1"/>
                      <a:pt x="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64"/>
              <p:cNvSpPr/>
              <p:nvPr/>
            </p:nvSpPr>
            <p:spPr>
              <a:xfrm>
                <a:off x="3977325" y="-2892650"/>
                <a:ext cx="645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582" extrusionOk="0">
                    <a:moveTo>
                      <a:pt x="1292" y="0"/>
                    </a:moveTo>
                    <a:cubicBezTo>
                      <a:pt x="583" y="0"/>
                      <a:pt x="1" y="557"/>
                      <a:pt x="1" y="1291"/>
                    </a:cubicBezTo>
                    <a:cubicBezTo>
                      <a:pt x="1" y="2000"/>
                      <a:pt x="583" y="2582"/>
                      <a:pt x="1292" y="2582"/>
                    </a:cubicBezTo>
                    <a:cubicBezTo>
                      <a:pt x="2026" y="2582"/>
                      <a:pt x="2582" y="2000"/>
                      <a:pt x="2582" y="1291"/>
                    </a:cubicBezTo>
                    <a:cubicBezTo>
                      <a:pt x="2582" y="557"/>
                      <a:pt x="2026" y="0"/>
                      <a:pt x="1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64"/>
              <p:cNvSpPr/>
              <p:nvPr/>
            </p:nvSpPr>
            <p:spPr>
              <a:xfrm>
                <a:off x="2604400" y="-3044875"/>
                <a:ext cx="651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608" extrusionOk="0">
                    <a:moveTo>
                      <a:pt x="1248" y="0"/>
                    </a:moveTo>
                    <a:cubicBezTo>
                      <a:pt x="559" y="0"/>
                      <a:pt x="0" y="598"/>
                      <a:pt x="0" y="1317"/>
                    </a:cubicBezTo>
                    <a:cubicBezTo>
                      <a:pt x="0" y="2026"/>
                      <a:pt x="582" y="2608"/>
                      <a:pt x="1291" y="2608"/>
                    </a:cubicBezTo>
                    <a:cubicBezTo>
                      <a:pt x="2025" y="2608"/>
                      <a:pt x="2607" y="2026"/>
                      <a:pt x="2607" y="1317"/>
                    </a:cubicBezTo>
                    <a:cubicBezTo>
                      <a:pt x="2607" y="583"/>
                      <a:pt x="2025" y="1"/>
                      <a:pt x="1291" y="1"/>
                    </a:cubicBezTo>
                    <a:cubicBezTo>
                      <a:pt x="1276" y="1"/>
                      <a:pt x="1262" y="0"/>
                      <a:pt x="1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64"/>
              <p:cNvSpPr/>
              <p:nvPr/>
            </p:nvSpPr>
            <p:spPr>
              <a:xfrm>
                <a:off x="4870075" y="-26921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83" y="1"/>
                    </a:moveTo>
                    <a:cubicBezTo>
                      <a:pt x="304" y="26"/>
                      <a:pt x="0" y="304"/>
                      <a:pt x="0" y="659"/>
                    </a:cubicBezTo>
                    <a:cubicBezTo>
                      <a:pt x="0" y="1013"/>
                      <a:pt x="304" y="1317"/>
                      <a:pt x="683" y="1317"/>
                    </a:cubicBezTo>
                    <a:cubicBezTo>
                      <a:pt x="1012" y="1317"/>
                      <a:pt x="1341" y="1038"/>
                      <a:pt x="1341" y="659"/>
                    </a:cubicBezTo>
                    <a:cubicBezTo>
                      <a:pt x="1341" y="304"/>
                      <a:pt x="1063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64"/>
              <p:cNvSpPr/>
              <p:nvPr/>
            </p:nvSpPr>
            <p:spPr>
              <a:xfrm>
                <a:off x="7019950" y="-30781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5" y="1"/>
                      <a:pt x="1" y="305"/>
                      <a:pt x="1" y="659"/>
                    </a:cubicBezTo>
                    <a:cubicBezTo>
                      <a:pt x="1" y="1013"/>
                      <a:pt x="305" y="1317"/>
                      <a:pt x="659" y="1317"/>
                    </a:cubicBezTo>
                    <a:cubicBezTo>
                      <a:pt x="1013" y="1317"/>
                      <a:pt x="1317" y="1013"/>
                      <a:pt x="1317" y="659"/>
                    </a:cubicBezTo>
                    <a:cubicBezTo>
                      <a:pt x="1317" y="305"/>
                      <a:pt x="1013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64"/>
              <p:cNvSpPr/>
              <p:nvPr/>
            </p:nvSpPr>
            <p:spPr>
              <a:xfrm>
                <a:off x="2881500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26"/>
                      <a:pt x="1" y="329"/>
                      <a:pt x="1" y="658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38"/>
                      <a:pt x="1317" y="658"/>
                    </a:cubicBezTo>
                    <a:cubicBezTo>
                      <a:pt x="1317" y="27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64"/>
              <p:cNvSpPr/>
              <p:nvPr/>
            </p:nvSpPr>
            <p:spPr>
              <a:xfrm>
                <a:off x="580800" y="-297687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0"/>
                    </a:moveTo>
                    <a:cubicBezTo>
                      <a:pt x="304" y="0"/>
                      <a:pt x="0" y="279"/>
                      <a:pt x="0" y="658"/>
                    </a:cubicBezTo>
                    <a:cubicBezTo>
                      <a:pt x="0" y="1013"/>
                      <a:pt x="304" y="1316"/>
                      <a:pt x="658" y="1316"/>
                    </a:cubicBezTo>
                    <a:cubicBezTo>
                      <a:pt x="1013" y="1316"/>
                      <a:pt x="1342" y="1038"/>
                      <a:pt x="1342" y="658"/>
                    </a:cubicBezTo>
                    <a:cubicBezTo>
                      <a:pt x="1342" y="304"/>
                      <a:pt x="1038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64"/>
              <p:cNvSpPr/>
              <p:nvPr/>
            </p:nvSpPr>
            <p:spPr>
              <a:xfrm>
                <a:off x="5311675" y="-26757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8"/>
                      <a:pt x="1317" y="659"/>
                    </a:cubicBezTo>
                    <a:cubicBezTo>
                      <a:pt x="1317" y="304"/>
                      <a:pt x="1039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64"/>
              <p:cNvSpPr/>
              <p:nvPr/>
            </p:nvSpPr>
            <p:spPr>
              <a:xfrm>
                <a:off x="5941225" y="-28554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8" y="0"/>
                    </a:moveTo>
                    <a:cubicBezTo>
                      <a:pt x="304" y="0"/>
                      <a:pt x="0" y="304"/>
                      <a:pt x="0" y="684"/>
                    </a:cubicBezTo>
                    <a:cubicBezTo>
                      <a:pt x="0" y="1038"/>
                      <a:pt x="304" y="1342"/>
                      <a:pt x="658" y="1342"/>
                    </a:cubicBezTo>
                    <a:cubicBezTo>
                      <a:pt x="1013" y="1342"/>
                      <a:pt x="1316" y="1038"/>
                      <a:pt x="1316" y="684"/>
                    </a:cubicBezTo>
                    <a:cubicBezTo>
                      <a:pt x="1316" y="304"/>
                      <a:pt x="1013" y="0"/>
                      <a:pt x="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64"/>
              <p:cNvSpPr/>
              <p:nvPr/>
            </p:nvSpPr>
            <p:spPr>
              <a:xfrm>
                <a:off x="6099400" y="-275735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2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64"/>
              <p:cNvSpPr/>
              <p:nvPr/>
            </p:nvSpPr>
            <p:spPr>
              <a:xfrm>
                <a:off x="281525" y="-2782025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9" y="1"/>
                    </a:moveTo>
                    <a:cubicBezTo>
                      <a:pt x="279" y="1"/>
                      <a:pt x="1" y="330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988" y="1342"/>
                      <a:pt x="1317" y="1064"/>
                      <a:pt x="1317" y="684"/>
                    </a:cubicBezTo>
                    <a:cubicBezTo>
                      <a:pt x="1317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64"/>
              <p:cNvSpPr/>
              <p:nvPr/>
            </p:nvSpPr>
            <p:spPr>
              <a:xfrm>
                <a:off x="1187150" y="-3050900"/>
                <a:ext cx="329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2" extrusionOk="0">
                    <a:moveTo>
                      <a:pt x="659" y="0"/>
                    </a:moveTo>
                    <a:cubicBezTo>
                      <a:pt x="279" y="0"/>
                      <a:pt x="1" y="304"/>
                      <a:pt x="1" y="684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17" y="1063"/>
                      <a:pt x="1317" y="684"/>
                    </a:cubicBezTo>
                    <a:cubicBezTo>
                      <a:pt x="1317" y="329"/>
                      <a:pt x="103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64"/>
              <p:cNvSpPr/>
              <p:nvPr/>
            </p:nvSpPr>
            <p:spPr>
              <a:xfrm>
                <a:off x="3335150" y="-28281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279" y="1"/>
                      <a:pt x="1" y="304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64"/>
              <p:cNvSpPr/>
              <p:nvPr/>
            </p:nvSpPr>
            <p:spPr>
              <a:xfrm>
                <a:off x="3619875" y="-30619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8" y="26"/>
                      <a:pt x="0" y="305"/>
                      <a:pt x="0" y="659"/>
                    </a:cubicBezTo>
                    <a:cubicBezTo>
                      <a:pt x="0" y="1013"/>
                      <a:pt x="278" y="1317"/>
                      <a:pt x="658" y="1317"/>
                    </a:cubicBezTo>
                    <a:cubicBezTo>
                      <a:pt x="1012" y="1317"/>
                      <a:pt x="1341" y="1039"/>
                      <a:pt x="1341" y="659"/>
                    </a:cubicBezTo>
                    <a:cubicBezTo>
                      <a:pt x="1341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64"/>
              <p:cNvSpPr/>
              <p:nvPr/>
            </p:nvSpPr>
            <p:spPr>
              <a:xfrm>
                <a:off x="4458175" y="-3045500"/>
                <a:ext cx="33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343" extrusionOk="0">
                    <a:moveTo>
                      <a:pt x="659" y="1"/>
                    </a:moveTo>
                    <a:cubicBezTo>
                      <a:pt x="330" y="1"/>
                      <a:pt x="1" y="330"/>
                      <a:pt x="1" y="659"/>
                    </a:cubicBezTo>
                    <a:cubicBezTo>
                      <a:pt x="1" y="1013"/>
                      <a:pt x="279" y="1342"/>
                      <a:pt x="659" y="1342"/>
                    </a:cubicBezTo>
                    <a:cubicBezTo>
                      <a:pt x="1013" y="1342"/>
                      <a:pt x="1342" y="1064"/>
                      <a:pt x="1342" y="659"/>
                    </a:cubicBezTo>
                    <a:cubicBezTo>
                      <a:pt x="1342" y="330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64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64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64"/>
              <p:cNvSpPr/>
              <p:nvPr/>
            </p:nvSpPr>
            <p:spPr>
              <a:xfrm>
                <a:off x="1483875" y="-276492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0"/>
                    </a:moveTo>
                    <a:cubicBezTo>
                      <a:pt x="305" y="0"/>
                      <a:pt x="1" y="279"/>
                      <a:pt x="1" y="658"/>
                    </a:cubicBezTo>
                    <a:cubicBezTo>
                      <a:pt x="1" y="1013"/>
                      <a:pt x="279" y="1316"/>
                      <a:pt x="659" y="1316"/>
                    </a:cubicBezTo>
                    <a:cubicBezTo>
                      <a:pt x="1013" y="1316"/>
                      <a:pt x="1317" y="1038"/>
                      <a:pt x="1317" y="658"/>
                    </a:cubicBezTo>
                    <a:cubicBezTo>
                      <a:pt x="1317" y="304"/>
                      <a:pt x="1039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64"/>
              <p:cNvSpPr/>
              <p:nvPr/>
            </p:nvSpPr>
            <p:spPr>
              <a:xfrm>
                <a:off x="2114050" y="-2944625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9" y="1"/>
                    </a:moveTo>
                    <a:cubicBezTo>
                      <a:pt x="304" y="1"/>
                      <a:pt x="1" y="305"/>
                      <a:pt x="1" y="659"/>
                    </a:cubicBezTo>
                    <a:cubicBezTo>
                      <a:pt x="1" y="1039"/>
                      <a:pt x="304" y="1317"/>
                      <a:pt x="659" y="1317"/>
                    </a:cubicBezTo>
                    <a:cubicBezTo>
                      <a:pt x="1038" y="1317"/>
                      <a:pt x="1342" y="1039"/>
                      <a:pt x="1342" y="659"/>
                    </a:cubicBezTo>
                    <a:cubicBezTo>
                      <a:pt x="1342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64"/>
              <p:cNvSpPr/>
              <p:nvPr/>
            </p:nvSpPr>
            <p:spPr>
              <a:xfrm>
                <a:off x="2272225" y="-28465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1"/>
                      <a:pt x="0" y="279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64"/>
              <p:cNvSpPr/>
              <p:nvPr/>
            </p:nvSpPr>
            <p:spPr>
              <a:xfrm>
                <a:off x="6696650" y="-2961075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9" y="1"/>
                    </a:moveTo>
                    <a:cubicBezTo>
                      <a:pt x="304" y="26"/>
                      <a:pt x="1" y="305"/>
                      <a:pt x="1" y="659"/>
                    </a:cubicBezTo>
                    <a:cubicBezTo>
                      <a:pt x="1" y="1013"/>
                      <a:pt x="279" y="1317"/>
                      <a:pt x="659" y="1317"/>
                    </a:cubicBezTo>
                    <a:cubicBezTo>
                      <a:pt x="1013" y="1317"/>
                      <a:pt x="1317" y="1039"/>
                      <a:pt x="1317" y="659"/>
                    </a:cubicBezTo>
                    <a:cubicBezTo>
                      <a:pt x="1317" y="305"/>
                      <a:pt x="1038" y="1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64"/>
              <p:cNvSpPr/>
              <p:nvPr/>
            </p:nvSpPr>
            <p:spPr>
              <a:xfrm>
                <a:off x="7219900" y="-2751650"/>
                <a:ext cx="335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17" extrusionOk="0">
                    <a:moveTo>
                      <a:pt x="658" y="1"/>
                    </a:moveTo>
                    <a:cubicBezTo>
                      <a:pt x="279" y="26"/>
                      <a:pt x="0" y="304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42" y="1038"/>
                      <a:pt x="1342" y="659"/>
                    </a:cubicBezTo>
                    <a:cubicBezTo>
                      <a:pt x="1342" y="304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7" name="Google Shape;927;p64"/>
            <p:cNvGrpSpPr/>
            <p:nvPr/>
          </p:nvGrpSpPr>
          <p:grpSpPr>
            <a:xfrm rot="-5400000" flipH="1">
              <a:off x="184671" y="1516870"/>
              <a:ext cx="425425" cy="245075"/>
              <a:chOff x="-812625" y="-2664500"/>
              <a:chExt cx="425425" cy="245075"/>
            </a:xfrm>
          </p:grpSpPr>
          <p:sp>
            <p:nvSpPr>
              <p:cNvPr id="928" name="Google Shape;928;p64"/>
              <p:cNvSpPr/>
              <p:nvPr/>
            </p:nvSpPr>
            <p:spPr>
              <a:xfrm>
                <a:off x="-420125" y="-2664500"/>
                <a:ext cx="3292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43" extrusionOk="0">
                    <a:moveTo>
                      <a:pt x="658" y="1"/>
                    </a:moveTo>
                    <a:cubicBezTo>
                      <a:pt x="279" y="1"/>
                      <a:pt x="0" y="330"/>
                      <a:pt x="0" y="659"/>
                    </a:cubicBezTo>
                    <a:cubicBezTo>
                      <a:pt x="0" y="1013"/>
                      <a:pt x="279" y="1342"/>
                      <a:pt x="658" y="1342"/>
                    </a:cubicBezTo>
                    <a:cubicBezTo>
                      <a:pt x="1013" y="1342"/>
                      <a:pt x="1316" y="1064"/>
                      <a:pt x="1316" y="659"/>
                    </a:cubicBezTo>
                    <a:cubicBezTo>
                      <a:pt x="1316" y="330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64"/>
              <p:cNvSpPr/>
              <p:nvPr/>
            </p:nvSpPr>
            <p:spPr>
              <a:xfrm>
                <a:off x="-812625" y="-2452350"/>
                <a:ext cx="329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17" extrusionOk="0">
                    <a:moveTo>
                      <a:pt x="658" y="1"/>
                    </a:moveTo>
                    <a:cubicBezTo>
                      <a:pt x="279" y="26"/>
                      <a:pt x="0" y="305"/>
                      <a:pt x="0" y="659"/>
                    </a:cubicBezTo>
                    <a:cubicBezTo>
                      <a:pt x="0" y="1013"/>
                      <a:pt x="279" y="1317"/>
                      <a:pt x="658" y="1317"/>
                    </a:cubicBezTo>
                    <a:cubicBezTo>
                      <a:pt x="1013" y="1317"/>
                      <a:pt x="1316" y="1039"/>
                      <a:pt x="1316" y="659"/>
                    </a:cubicBezTo>
                    <a:cubicBezTo>
                      <a:pt x="1316" y="279"/>
                      <a:pt x="1038" y="1"/>
                      <a:pt x="6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0" name="Google Shape;930;p64"/>
          <p:cNvGrpSpPr/>
          <p:nvPr/>
        </p:nvGrpSpPr>
        <p:grpSpPr>
          <a:xfrm>
            <a:off x="-741097" y="3007994"/>
            <a:ext cx="1705100" cy="1672524"/>
            <a:chOff x="1355450" y="6926433"/>
            <a:chExt cx="1705100" cy="1672524"/>
          </a:xfrm>
        </p:grpSpPr>
        <p:sp>
          <p:nvSpPr>
            <p:cNvPr id="931" name="Google Shape;931;p64"/>
            <p:cNvSpPr/>
            <p:nvPr/>
          </p:nvSpPr>
          <p:spPr>
            <a:xfrm>
              <a:off x="1355450" y="6926433"/>
              <a:ext cx="1036375" cy="1665275"/>
            </a:xfrm>
            <a:custGeom>
              <a:avLst/>
              <a:gdLst/>
              <a:ahLst/>
              <a:cxnLst/>
              <a:rect l="l" t="t" r="r" b="b"/>
              <a:pathLst>
                <a:path w="41455" h="66611" extrusionOk="0">
                  <a:moveTo>
                    <a:pt x="41455" y="50414"/>
                  </a:moveTo>
                  <a:cubicBezTo>
                    <a:pt x="41455" y="50414"/>
                    <a:pt x="31990" y="42872"/>
                    <a:pt x="28826" y="33432"/>
                  </a:cubicBezTo>
                  <a:cubicBezTo>
                    <a:pt x="31964" y="36571"/>
                    <a:pt x="36950" y="35938"/>
                    <a:pt x="36950" y="35938"/>
                  </a:cubicBezTo>
                  <a:cubicBezTo>
                    <a:pt x="36950" y="35938"/>
                    <a:pt x="28725" y="30041"/>
                    <a:pt x="27080" y="22449"/>
                  </a:cubicBezTo>
                  <a:cubicBezTo>
                    <a:pt x="30066" y="24220"/>
                    <a:pt x="33457" y="23461"/>
                    <a:pt x="33457" y="23461"/>
                  </a:cubicBezTo>
                  <a:cubicBezTo>
                    <a:pt x="33457" y="23461"/>
                    <a:pt x="26371" y="18830"/>
                    <a:pt x="25106" y="12756"/>
                  </a:cubicBezTo>
                  <a:cubicBezTo>
                    <a:pt x="27384" y="13692"/>
                    <a:pt x="29459" y="12756"/>
                    <a:pt x="29459" y="12756"/>
                  </a:cubicBezTo>
                  <a:cubicBezTo>
                    <a:pt x="29459" y="12756"/>
                    <a:pt x="23005" y="8631"/>
                    <a:pt x="20728" y="1"/>
                  </a:cubicBezTo>
                  <a:cubicBezTo>
                    <a:pt x="18450" y="8606"/>
                    <a:pt x="11996" y="12756"/>
                    <a:pt x="11996" y="12756"/>
                  </a:cubicBezTo>
                  <a:cubicBezTo>
                    <a:pt x="11996" y="12756"/>
                    <a:pt x="14097" y="13692"/>
                    <a:pt x="16375" y="12756"/>
                  </a:cubicBezTo>
                  <a:cubicBezTo>
                    <a:pt x="15109" y="18830"/>
                    <a:pt x="8023" y="23461"/>
                    <a:pt x="8023" y="23461"/>
                  </a:cubicBezTo>
                  <a:cubicBezTo>
                    <a:pt x="8023" y="23461"/>
                    <a:pt x="11440" y="24271"/>
                    <a:pt x="14375" y="22449"/>
                  </a:cubicBezTo>
                  <a:cubicBezTo>
                    <a:pt x="12756" y="30041"/>
                    <a:pt x="4505" y="35938"/>
                    <a:pt x="4505" y="35938"/>
                  </a:cubicBezTo>
                  <a:cubicBezTo>
                    <a:pt x="4505" y="35938"/>
                    <a:pt x="9491" y="36571"/>
                    <a:pt x="12629" y="33432"/>
                  </a:cubicBezTo>
                  <a:cubicBezTo>
                    <a:pt x="9466" y="42872"/>
                    <a:pt x="1" y="50414"/>
                    <a:pt x="1" y="50414"/>
                  </a:cubicBezTo>
                  <a:cubicBezTo>
                    <a:pt x="1" y="50414"/>
                    <a:pt x="4480" y="50996"/>
                    <a:pt x="8023" y="48440"/>
                  </a:cubicBezTo>
                  <a:cubicBezTo>
                    <a:pt x="7897" y="51401"/>
                    <a:pt x="3518" y="54919"/>
                    <a:pt x="3518" y="54919"/>
                  </a:cubicBezTo>
                  <a:cubicBezTo>
                    <a:pt x="3518" y="54919"/>
                    <a:pt x="10301" y="55273"/>
                    <a:pt x="14755" y="48946"/>
                  </a:cubicBezTo>
                  <a:cubicBezTo>
                    <a:pt x="17159" y="51401"/>
                    <a:pt x="14755" y="56184"/>
                    <a:pt x="14755" y="56184"/>
                  </a:cubicBezTo>
                  <a:cubicBezTo>
                    <a:pt x="14755" y="56184"/>
                    <a:pt x="17640" y="56083"/>
                    <a:pt x="19589" y="53780"/>
                  </a:cubicBezTo>
                  <a:cubicBezTo>
                    <a:pt x="19412" y="57095"/>
                    <a:pt x="18652" y="61853"/>
                    <a:pt x="16122" y="66611"/>
                  </a:cubicBezTo>
                  <a:lnTo>
                    <a:pt x="20753" y="66611"/>
                  </a:lnTo>
                  <a:lnTo>
                    <a:pt x="25410" y="66611"/>
                  </a:lnTo>
                  <a:cubicBezTo>
                    <a:pt x="22879" y="61878"/>
                    <a:pt x="22094" y="57120"/>
                    <a:pt x="21942" y="53780"/>
                  </a:cubicBezTo>
                  <a:cubicBezTo>
                    <a:pt x="23891" y="56083"/>
                    <a:pt x="26776" y="56184"/>
                    <a:pt x="26776" y="56184"/>
                  </a:cubicBezTo>
                  <a:cubicBezTo>
                    <a:pt x="26776" y="56184"/>
                    <a:pt x="24372" y="51401"/>
                    <a:pt x="26776" y="48946"/>
                  </a:cubicBezTo>
                  <a:cubicBezTo>
                    <a:pt x="31230" y="55273"/>
                    <a:pt x="38013" y="54919"/>
                    <a:pt x="38013" y="54919"/>
                  </a:cubicBezTo>
                  <a:cubicBezTo>
                    <a:pt x="38013" y="54919"/>
                    <a:pt x="33635" y="51401"/>
                    <a:pt x="33508" y="48440"/>
                  </a:cubicBezTo>
                  <a:cubicBezTo>
                    <a:pt x="37000" y="50996"/>
                    <a:pt x="41455" y="50414"/>
                    <a:pt x="41455" y="50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64"/>
            <p:cNvSpPr/>
            <p:nvPr/>
          </p:nvSpPr>
          <p:spPr>
            <a:xfrm>
              <a:off x="1873625" y="6926433"/>
              <a:ext cx="518200" cy="1664650"/>
            </a:xfrm>
            <a:custGeom>
              <a:avLst/>
              <a:gdLst/>
              <a:ahLst/>
              <a:cxnLst/>
              <a:rect l="l" t="t" r="r" b="b"/>
              <a:pathLst>
                <a:path w="20728" h="66586" extrusionOk="0">
                  <a:moveTo>
                    <a:pt x="20728" y="50414"/>
                  </a:moveTo>
                  <a:cubicBezTo>
                    <a:pt x="20728" y="50414"/>
                    <a:pt x="11263" y="42872"/>
                    <a:pt x="8099" y="33432"/>
                  </a:cubicBezTo>
                  <a:cubicBezTo>
                    <a:pt x="11237" y="36571"/>
                    <a:pt x="16223" y="35938"/>
                    <a:pt x="16223" y="35938"/>
                  </a:cubicBezTo>
                  <a:cubicBezTo>
                    <a:pt x="16223" y="35938"/>
                    <a:pt x="7998" y="30041"/>
                    <a:pt x="6353" y="22449"/>
                  </a:cubicBezTo>
                  <a:cubicBezTo>
                    <a:pt x="9339" y="24220"/>
                    <a:pt x="12730" y="23461"/>
                    <a:pt x="12730" y="23461"/>
                  </a:cubicBezTo>
                  <a:cubicBezTo>
                    <a:pt x="12730" y="23461"/>
                    <a:pt x="5644" y="18830"/>
                    <a:pt x="4379" y="12756"/>
                  </a:cubicBezTo>
                  <a:cubicBezTo>
                    <a:pt x="6657" y="13692"/>
                    <a:pt x="8732" y="12756"/>
                    <a:pt x="8732" y="12756"/>
                  </a:cubicBezTo>
                  <a:cubicBezTo>
                    <a:pt x="8732" y="12756"/>
                    <a:pt x="2278" y="8631"/>
                    <a:pt x="1" y="1"/>
                  </a:cubicBezTo>
                  <a:lnTo>
                    <a:pt x="1" y="66585"/>
                  </a:lnTo>
                  <a:lnTo>
                    <a:pt x="4657" y="66585"/>
                  </a:lnTo>
                  <a:cubicBezTo>
                    <a:pt x="2126" y="61853"/>
                    <a:pt x="1342" y="57095"/>
                    <a:pt x="1165" y="53754"/>
                  </a:cubicBezTo>
                  <a:cubicBezTo>
                    <a:pt x="3139" y="56057"/>
                    <a:pt x="6024" y="56159"/>
                    <a:pt x="6024" y="56159"/>
                  </a:cubicBezTo>
                  <a:cubicBezTo>
                    <a:pt x="6024" y="56159"/>
                    <a:pt x="3620" y="51376"/>
                    <a:pt x="6024" y="48895"/>
                  </a:cubicBezTo>
                  <a:cubicBezTo>
                    <a:pt x="10478" y="55222"/>
                    <a:pt x="17235" y="54893"/>
                    <a:pt x="17235" y="54893"/>
                  </a:cubicBezTo>
                  <a:cubicBezTo>
                    <a:pt x="17235" y="54893"/>
                    <a:pt x="12882" y="51376"/>
                    <a:pt x="12756" y="48389"/>
                  </a:cubicBezTo>
                  <a:cubicBezTo>
                    <a:pt x="16273" y="50996"/>
                    <a:pt x="20728" y="50414"/>
                    <a:pt x="20728" y="50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64"/>
            <p:cNvSpPr/>
            <p:nvPr/>
          </p:nvSpPr>
          <p:spPr>
            <a:xfrm>
              <a:off x="2548050" y="7775807"/>
              <a:ext cx="512500" cy="823150"/>
            </a:xfrm>
            <a:custGeom>
              <a:avLst/>
              <a:gdLst/>
              <a:ahLst/>
              <a:cxnLst/>
              <a:rect l="l" t="t" r="r" b="b"/>
              <a:pathLst>
                <a:path w="20500" h="32926" extrusionOk="0">
                  <a:moveTo>
                    <a:pt x="20499" y="24929"/>
                  </a:moveTo>
                  <a:cubicBezTo>
                    <a:pt x="20499" y="24929"/>
                    <a:pt x="15817" y="21183"/>
                    <a:pt x="14274" y="16526"/>
                  </a:cubicBezTo>
                  <a:cubicBezTo>
                    <a:pt x="15817" y="18095"/>
                    <a:pt x="18272" y="17766"/>
                    <a:pt x="18272" y="17766"/>
                  </a:cubicBezTo>
                  <a:cubicBezTo>
                    <a:pt x="18272" y="17766"/>
                    <a:pt x="14198" y="14856"/>
                    <a:pt x="13413" y="11085"/>
                  </a:cubicBezTo>
                  <a:cubicBezTo>
                    <a:pt x="14856" y="11971"/>
                    <a:pt x="16577" y="11591"/>
                    <a:pt x="16577" y="11591"/>
                  </a:cubicBezTo>
                  <a:cubicBezTo>
                    <a:pt x="16577" y="11591"/>
                    <a:pt x="13059" y="9288"/>
                    <a:pt x="12426" y="6277"/>
                  </a:cubicBezTo>
                  <a:cubicBezTo>
                    <a:pt x="13565" y="6758"/>
                    <a:pt x="14577" y="6277"/>
                    <a:pt x="14577" y="6277"/>
                  </a:cubicBezTo>
                  <a:cubicBezTo>
                    <a:pt x="14577" y="6277"/>
                    <a:pt x="11389" y="4252"/>
                    <a:pt x="10250" y="0"/>
                  </a:cubicBezTo>
                  <a:cubicBezTo>
                    <a:pt x="9111" y="4252"/>
                    <a:pt x="5922" y="6277"/>
                    <a:pt x="5922" y="6277"/>
                  </a:cubicBezTo>
                  <a:cubicBezTo>
                    <a:pt x="5922" y="6277"/>
                    <a:pt x="6960" y="6758"/>
                    <a:pt x="8073" y="6277"/>
                  </a:cubicBezTo>
                  <a:cubicBezTo>
                    <a:pt x="7441" y="9288"/>
                    <a:pt x="3923" y="11591"/>
                    <a:pt x="3923" y="11591"/>
                  </a:cubicBezTo>
                  <a:cubicBezTo>
                    <a:pt x="3923" y="11591"/>
                    <a:pt x="5593" y="11971"/>
                    <a:pt x="7086" y="11085"/>
                  </a:cubicBezTo>
                  <a:cubicBezTo>
                    <a:pt x="6302" y="14856"/>
                    <a:pt x="2202" y="17766"/>
                    <a:pt x="2202" y="17766"/>
                  </a:cubicBezTo>
                  <a:cubicBezTo>
                    <a:pt x="2202" y="17766"/>
                    <a:pt x="4682" y="18095"/>
                    <a:pt x="6226" y="16526"/>
                  </a:cubicBezTo>
                  <a:cubicBezTo>
                    <a:pt x="4682" y="21183"/>
                    <a:pt x="0" y="24929"/>
                    <a:pt x="0" y="24929"/>
                  </a:cubicBezTo>
                  <a:cubicBezTo>
                    <a:pt x="0" y="24929"/>
                    <a:pt x="2202" y="25207"/>
                    <a:pt x="3948" y="23942"/>
                  </a:cubicBezTo>
                  <a:cubicBezTo>
                    <a:pt x="3898" y="25384"/>
                    <a:pt x="1746" y="27156"/>
                    <a:pt x="1746" y="27156"/>
                  </a:cubicBezTo>
                  <a:cubicBezTo>
                    <a:pt x="1746" y="27156"/>
                    <a:pt x="5087" y="27333"/>
                    <a:pt x="7314" y="24195"/>
                  </a:cubicBezTo>
                  <a:cubicBezTo>
                    <a:pt x="8504" y="25435"/>
                    <a:pt x="7314" y="27763"/>
                    <a:pt x="7314" y="27763"/>
                  </a:cubicBezTo>
                  <a:cubicBezTo>
                    <a:pt x="7314" y="27763"/>
                    <a:pt x="8731" y="27738"/>
                    <a:pt x="9718" y="26574"/>
                  </a:cubicBezTo>
                  <a:cubicBezTo>
                    <a:pt x="9617" y="28219"/>
                    <a:pt x="9237" y="30547"/>
                    <a:pt x="7972" y="32926"/>
                  </a:cubicBezTo>
                  <a:lnTo>
                    <a:pt x="10275" y="32926"/>
                  </a:lnTo>
                  <a:lnTo>
                    <a:pt x="12578" y="32926"/>
                  </a:lnTo>
                  <a:cubicBezTo>
                    <a:pt x="11313" y="30572"/>
                    <a:pt x="10933" y="28219"/>
                    <a:pt x="10857" y="26574"/>
                  </a:cubicBezTo>
                  <a:cubicBezTo>
                    <a:pt x="11819" y="27712"/>
                    <a:pt x="13261" y="27763"/>
                    <a:pt x="13261" y="27763"/>
                  </a:cubicBezTo>
                  <a:cubicBezTo>
                    <a:pt x="13261" y="27763"/>
                    <a:pt x="12047" y="25384"/>
                    <a:pt x="13261" y="24195"/>
                  </a:cubicBezTo>
                  <a:cubicBezTo>
                    <a:pt x="15463" y="27333"/>
                    <a:pt x="18829" y="27156"/>
                    <a:pt x="18829" y="27156"/>
                  </a:cubicBezTo>
                  <a:cubicBezTo>
                    <a:pt x="18829" y="27156"/>
                    <a:pt x="16678" y="25435"/>
                    <a:pt x="16602" y="23942"/>
                  </a:cubicBezTo>
                  <a:cubicBezTo>
                    <a:pt x="18272" y="25207"/>
                    <a:pt x="20499" y="24929"/>
                    <a:pt x="20499" y="24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64"/>
            <p:cNvSpPr/>
            <p:nvPr/>
          </p:nvSpPr>
          <p:spPr>
            <a:xfrm>
              <a:off x="2804275" y="7775807"/>
              <a:ext cx="256275" cy="823150"/>
            </a:xfrm>
            <a:custGeom>
              <a:avLst/>
              <a:gdLst/>
              <a:ahLst/>
              <a:cxnLst/>
              <a:rect l="l" t="t" r="r" b="b"/>
              <a:pathLst>
                <a:path w="10251" h="32926" extrusionOk="0">
                  <a:moveTo>
                    <a:pt x="10250" y="24929"/>
                  </a:moveTo>
                  <a:cubicBezTo>
                    <a:pt x="10250" y="24929"/>
                    <a:pt x="5568" y="21183"/>
                    <a:pt x="4025" y="16526"/>
                  </a:cubicBezTo>
                  <a:cubicBezTo>
                    <a:pt x="5568" y="18095"/>
                    <a:pt x="8023" y="17766"/>
                    <a:pt x="8023" y="17766"/>
                  </a:cubicBezTo>
                  <a:cubicBezTo>
                    <a:pt x="8023" y="17766"/>
                    <a:pt x="3949" y="14856"/>
                    <a:pt x="3164" y="11085"/>
                  </a:cubicBezTo>
                  <a:cubicBezTo>
                    <a:pt x="4607" y="11971"/>
                    <a:pt x="6328" y="11591"/>
                    <a:pt x="6328" y="11591"/>
                  </a:cubicBezTo>
                  <a:cubicBezTo>
                    <a:pt x="6328" y="11591"/>
                    <a:pt x="2810" y="9288"/>
                    <a:pt x="2177" y="6277"/>
                  </a:cubicBezTo>
                  <a:cubicBezTo>
                    <a:pt x="3316" y="6758"/>
                    <a:pt x="4328" y="6277"/>
                    <a:pt x="4328" y="6277"/>
                  </a:cubicBezTo>
                  <a:cubicBezTo>
                    <a:pt x="4328" y="6277"/>
                    <a:pt x="1140" y="4252"/>
                    <a:pt x="1" y="0"/>
                  </a:cubicBezTo>
                  <a:lnTo>
                    <a:pt x="1" y="32926"/>
                  </a:lnTo>
                  <a:lnTo>
                    <a:pt x="2304" y="32926"/>
                  </a:lnTo>
                  <a:cubicBezTo>
                    <a:pt x="1038" y="30572"/>
                    <a:pt x="659" y="28219"/>
                    <a:pt x="558" y="26574"/>
                  </a:cubicBezTo>
                  <a:cubicBezTo>
                    <a:pt x="1545" y="27712"/>
                    <a:pt x="2962" y="27763"/>
                    <a:pt x="2962" y="27763"/>
                  </a:cubicBezTo>
                  <a:cubicBezTo>
                    <a:pt x="2962" y="27763"/>
                    <a:pt x="1772" y="25384"/>
                    <a:pt x="2962" y="24195"/>
                  </a:cubicBezTo>
                  <a:cubicBezTo>
                    <a:pt x="5189" y="27333"/>
                    <a:pt x="8529" y="27156"/>
                    <a:pt x="8529" y="27156"/>
                  </a:cubicBezTo>
                  <a:cubicBezTo>
                    <a:pt x="8529" y="27156"/>
                    <a:pt x="6378" y="25435"/>
                    <a:pt x="6328" y="23942"/>
                  </a:cubicBezTo>
                  <a:cubicBezTo>
                    <a:pt x="8023" y="25207"/>
                    <a:pt x="10250" y="24929"/>
                    <a:pt x="10250" y="249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64"/>
            <p:cNvSpPr/>
            <p:nvPr/>
          </p:nvSpPr>
          <p:spPr>
            <a:xfrm>
              <a:off x="1792430" y="7254375"/>
              <a:ext cx="1059150" cy="1332475"/>
            </a:xfrm>
            <a:custGeom>
              <a:avLst/>
              <a:gdLst/>
              <a:ahLst/>
              <a:cxnLst/>
              <a:rect l="l" t="t" r="r" b="b"/>
              <a:pathLst>
                <a:path w="42366" h="53299" extrusionOk="0">
                  <a:moveTo>
                    <a:pt x="33913" y="36545"/>
                  </a:moveTo>
                  <a:cubicBezTo>
                    <a:pt x="33913" y="36545"/>
                    <a:pt x="38266" y="39557"/>
                    <a:pt x="42366" y="37456"/>
                  </a:cubicBezTo>
                  <a:cubicBezTo>
                    <a:pt x="33736" y="33533"/>
                    <a:pt x="30446" y="25941"/>
                    <a:pt x="30446" y="25941"/>
                  </a:cubicBezTo>
                  <a:cubicBezTo>
                    <a:pt x="30446" y="25941"/>
                    <a:pt x="34596" y="27055"/>
                    <a:pt x="36925" y="25131"/>
                  </a:cubicBezTo>
                  <a:cubicBezTo>
                    <a:pt x="29712" y="22651"/>
                    <a:pt x="26169" y="16577"/>
                    <a:pt x="26169" y="16577"/>
                  </a:cubicBezTo>
                  <a:cubicBezTo>
                    <a:pt x="26169" y="16577"/>
                    <a:pt x="29332" y="17868"/>
                    <a:pt x="31484" y="16577"/>
                  </a:cubicBezTo>
                  <a:cubicBezTo>
                    <a:pt x="27156" y="14300"/>
                    <a:pt x="25233" y="9694"/>
                    <a:pt x="25233" y="9694"/>
                  </a:cubicBezTo>
                  <a:cubicBezTo>
                    <a:pt x="25233" y="9694"/>
                    <a:pt x="27586" y="10908"/>
                    <a:pt x="29586" y="9694"/>
                  </a:cubicBezTo>
                  <a:cubicBezTo>
                    <a:pt x="24271" y="6176"/>
                    <a:pt x="21183" y="1"/>
                    <a:pt x="21183" y="1"/>
                  </a:cubicBezTo>
                  <a:cubicBezTo>
                    <a:pt x="21183" y="1"/>
                    <a:pt x="18045" y="6176"/>
                    <a:pt x="12756" y="9694"/>
                  </a:cubicBezTo>
                  <a:cubicBezTo>
                    <a:pt x="14755" y="10908"/>
                    <a:pt x="17109" y="9694"/>
                    <a:pt x="17109" y="9694"/>
                  </a:cubicBezTo>
                  <a:cubicBezTo>
                    <a:pt x="17109" y="9694"/>
                    <a:pt x="15185" y="14300"/>
                    <a:pt x="10883" y="16577"/>
                  </a:cubicBezTo>
                  <a:cubicBezTo>
                    <a:pt x="13009" y="17868"/>
                    <a:pt x="16198" y="16577"/>
                    <a:pt x="16198" y="16577"/>
                  </a:cubicBezTo>
                  <a:cubicBezTo>
                    <a:pt x="16198" y="16577"/>
                    <a:pt x="12655" y="22651"/>
                    <a:pt x="5442" y="25131"/>
                  </a:cubicBezTo>
                  <a:cubicBezTo>
                    <a:pt x="7796" y="27055"/>
                    <a:pt x="11946" y="25941"/>
                    <a:pt x="11946" y="25941"/>
                  </a:cubicBezTo>
                  <a:cubicBezTo>
                    <a:pt x="11946" y="25941"/>
                    <a:pt x="8656" y="33533"/>
                    <a:pt x="1" y="37456"/>
                  </a:cubicBezTo>
                  <a:cubicBezTo>
                    <a:pt x="4101" y="39557"/>
                    <a:pt x="8454" y="36545"/>
                    <a:pt x="8454" y="36545"/>
                  </a:cubicBezTo>
                  <a:cubicBezTo>
                    <a:pt x="8454" y="36545"/>
                    <a:pt x="7973" y="41100"/>
                    <a:pt x="2607" y="44365"/>
                  </a:cubicBezTo>
                  <a:cubicBezTo>
                    <a:pt x="9516" y="45504"/>
                    <a:pt x="16071" y="38924"/>
                    <a:pt x="16071" y="38924"/>
                  </a:cubicBezTo>
                  <a:cubicBezTo>
                    <a:pt x="16071" y="38924"/>
                    <a:pt x="15616" y="42265"/>
                    <a:pt x="12477" y="44365"/>
                  </a:cubicBezTo>
                  <a:cubicBezTo>
                    <a:pt x="15363" y="44770"/>
                    <a:pt x="17666" y="43910"/>
                    <a:pt x="19184" y="43049"/>
                  </a:cubicBezTo>
                  <a:cubicBezTo>
                    <a:pt x="18906" y="46086"/>
                    <a:pt x="18324" y="49705"/>
                    <a:pt x="16375" y="53299"/>
                  </a:cubicBezTo>
                  <a:lnTo>
                    <a:pt x="21183" y="53299"/>
                  </a:lnTo>
                  <a:lnTo>
                    <a:pt x="25992" y="53299"/>
                  </a:lnTo>
                  <a:cubicBezTo>
                    <a:pt x="24043" y="49705"/>
                    <a:pt x="23461" y="46086"/>
                    <a:pt x="23157" y="43049"/>
                  </a:cubicBezTo>
                  <a:cubicBezTo>
                    <a:pt x="24676" y="43910"/>
                    <a:pt x="27029" y="44770"/>
                    <a:pt x="29864" y="44365"/>
                  </a:cubicBezTo>
                  <a:cubicBezTo>
                    <a:pt x="26751" y="42239"/>
                    <a:pt x="26270" y="38924"/>
                    <a:pt x="26270" y="38924"/>
                  </a:cubicBezTo>
                  <a:cubicBezTo>
                    <a:pt x="26270" y="38924"/>
                    <a:pt x="32825" y="45504"/>
                    <a:pt x="39734" y="44365"/>
                  </a:cubicBezTo>
                  <a:cubicBezTo>
                    <a:pt x="34394" y="41100"/>
                    <a:pt x="33913" y="36545"/>
                    <a:pt x="33913" y="36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64"/>
            <p:cNvSpPr/>
            <p:nvPr/>
          </p:nvSpPr>
          <p:spPr>
            <a:xfrm>
              <a:off x="2322005" y="7254375"/>
              <a:ext cx="529575" cy="1331850"/>
            </a:xfrm>
            <a:custGeom>
              <a:avLst/>
              <a:gdLst/>
              <a:ahLst/>
              <a:cxnLst/>
              <a:rect l="l" t="t" r="r" b="b"/>
              <a:pathLst>
                <a:path w="21183" h="53274" extrusionOk="0">
                  <a:moveTo>
                    <a:pt x="12730" y="36545"/>
                  </a:moveTo>
                  <a:cubicBezTo>
                    <a:pt x="12730" y="36545"/>
                    <a:pt x="17083" y="39557"/>
                    <a:pt x="21183" y="37456"/>
                  </a:cubicBezTo>
                  <a:cubicBezTo>
                    <a:pt x="12553" y="33533"/>
                    <a:pt x="9263" y="25941"/>
                    <a:pt x="9263" y="25941"/>
                  </a:cubicBezTo>
                  <a:cubicBezTo>
                    <a:pt x="9263" y="25941"/>
                    <a:pt x="13413" y="27055"/>
                    <a:pt x="15742" y="25131"/>
                  </a:cubicBezTo>
                  <a:cubicBezTo>
                    <a:pt x="8529" y="22651"/>
                    <a:pt x="4986" y="16577"/>
                    <a:pt x="4986" y="16577"/>
                  </a:cubicBezTo>
                  <a:cubicBezTo>
                    <a:pt x="4986" y="16577"/>
                    <a:pt x="8149" y="17868"/>
                    <a:pt x="10301" y="16577"/>
                  </a:cubicBezTo>
                  <a:cubicBezTo>
                    <a:pt x="5973" y="14300"/>
                    <a:pt x="4050" y="9694"/>
                    <a:pt x="4050" y="9694"/>
                  </a:cubicBezTo>
                  <a:cubicBezTo>
                    <a:pt x="4050" y="9694"/>
                    <a:pt x="6403" y="10908"/>
                    <a:pt x="8403" y="9694"/>
                  </a:cubicBezTo>
                  <a:cubicBezTo>
                    <a:pt x="3088" y="6176"/>
                    <a:pt x="0" y="1"/>
                    <a:pt x="0" y="1"/>
                  </a:cubicBezTo>
                  <a:lnTo>
                    <a:pt x="0" y="53273"/>
                  </a:lnTo>
                  <a:lnTo>
                    <a:pt x="4784" y="53273"/>
                  </a:lnTo>
                  <a:cubicBezTo>
                    <a:pt x="2860" y="49680"/>
                    <a:pt x="2253" y="46061"/>
                    <a:pt x="1974" y="43024"/>
                  </a:cubicBezTo>
                  <a:cubicBezTo>
                    <a:pt x="3493" y="43884"/>
                    <a:pt x="5846" y="44745"/>
                    <a:pt x="8681" y="44315"/>
                  </a:cubicBezTo>
                  <a:cubicBezTo>
                    <a:pt x="5568" y="42214"/>
                    <a:pt x="5087" y="38873"/>
                    <a:pt x="5087" y="38873"/>
                  </a:cubicBezTo>
                  <a:cubicBezTo>
                    <a:pt x="5087" y="38873"/>
                    <a:pt x="11642" y="45453"/>
                    <a:pt x="18551" y="44315"/>
                  </a:cubicBezTo>
                  <a:cubicBezTo>
                    <a:pt x="13211" y="41100"/>
                    <a:pt x="12730" y="36545"/>
                    <a:pt x="12730" y="36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64"/>
          <p:cNvGrpSpPr/>
          <p:nvPr/>
        </p:nvGrpSpPr>
        <p:grpSpPr>
          <a:xfrm>
            <a:off x="-73225" y="4479203"/>
            <a:ext cx="9289847" cy="1047329"/>
            <a:chOff x="-73225" y="4479203"/>
            <a:chExt cx="9289847" cy="1047329"/>
          </a:xfrm>
        </p:grpSpPr>
        <p:sp>
          <p:nvSpPr>
            <p:cNvPr id="938" name="Google Shape;938;p64"/>
            <p:cNvSpPr/>
            <p:nvPr/>
          </p:nvSpPr>
          <p:spPr>
            <a:xfrm>
              <a:off x="-73225" y="4479203"/>
              <a:ext cx="9288158" cy="858914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rgbClr val="BCD4ED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4"/>
            <p:cNvSpPr/>
            <p:nvPr/>
          </p:nvSpPr>
          <p:spPr>
            <a:xfrm>
              <a:off x="-72115" y="4683925"/>
              <a:ext cx="9288737" cy="842607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rgbClr val="D9E9FB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0" name="Google Shape;940;p64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1" name="Google Shape;941;p64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sie Black"/>
              <a:buNone/>
              <a:defRPr sz="3000" b="0" i="0" u="none" strike="noStrike" cap="none">
                <a:solidFill>
                  <a:schemeClr val="dk1"/>
                </a:solidFill>
                <a:latin typeface="Elsie Black"/>
                <a:ea typeface="Elsie Black"/>
                <a:cs typeface="Elsie Black"/>
                <a:sym typeface="Elsie Black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3" r:id="rId6"/>
    <p:sldLayoutId id="2147483664" r:id="rId7"/>
    <p:sldLayoutId id="214748366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qmivint-f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iuKhLQfh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ilvwQJcj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frjnJEMg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1"/>
          <p:cNvGrpSpPr/>
          <p:nvPr/>
        </p:nvGrpSpPr>
        <p:grpSpPr>
          <a:xfrm>
            <a:off x="3" y="2385544"/>
            <a:ext cx="9429072" cy="1898965"/>
            <a:chOff x="-132672" y="2398394"/>
            <a:chExt cx="9429072" cy="1898965"/>
          </a:xfrm>
        </p:grpSpPr>
        <p:grpSp>
          <p:nvGrpSpPr>
            <p:cNvPr id="1172" name="Google Shape;1172;p1"/>
            <p:cNvGrpSpPr/>
            <p:nvPr/>
          </p:nvGrpSpPr>
          <p:grpSpPr>
            <a:xfrm>
              <a:off x="5960175" y="2474559"/>
              <a:ext cx="3336225" cy="1822800"/>
              <a:chOff x="4300000" y="6934875"/>
              <a:chExt cx="3336225" cy="1822800"/>
            </a:xfrm>
          </p:grpSpPr>
          <p:sp>
            <p:nvSpPr>
              <p:cNvPr id="1173" name="Google Shape;1173;p1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1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1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1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1"/>
            <p:cNvGrpSpPr/>
            <p:nvPr/>
          </p:nvGrpSpPr>
          <p:grpSpPr>
            <a:xfrm>
              <a:off x="-132672" y="2398394"/>
              <a:ext cx="3306475" cy="1700875"/>
              <a:chOff x="287475" y="6926433"/>
              <a:chExt cx="3306475" cy="1700875"/>
            </a:xfrm>
          </p:grpSpPr>
          <p:sp>
            <p:nvSpPr>
              <p:cNvPr id="1184" name="Google Shape;1184;p1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1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1"/>
              <p:cNvSpPr/>
              <p:nvPr/>
            </p:nvSpPr>
            <p:spPr>
              <a:xfrm>
                <a:off x="3081450" y="7730800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1"/>
              <p:cNvSpPr/>
              <p:nvPr/>
            </p:nvSpPr>
            <p:spPr>
              <a:xfrm>
                <a:off x="3337675" y="7730800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1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1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1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"/>
              <p:cNvSpPr/>
              <p:nvPr/>
            </p:nvSpPr>
            <p:spPr>
              <a:xfrm>
                <a:off x="20672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"/>
              <p:cNvSpPr/>
              <p:nvPr/>
            </p:nvSpPr>
            <p:spPr>
              <a:xfrm>
                <a:off x="25968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94" name="Google Shape;1194;p1"/>
          <p:cNvSpPr txBox="1">
            <a:spLocks noGrp="1"/>
          </p:cNvSpPr>
          <p:nvPr>
            <p:ph type="ctrTitle"/>
          </p:nvPr>
        </p:nvSpPr>
        <p:spPr>
          <a:xfrm>
            <a:off x="687700" y="2512450"/>
            <a:ext cx="74967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400" dirty="0"/>
              <a:t>Acollides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Dies 11 i 12 de gener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dirty="0"/>
              <a:t>Setmana de 15 a 19 de </a:t>
            </a:r>
            <a:r>
              <a:rPr lang="en" dirty="0" smtClean="0"/>
              <a:t>gener</a:t>
            </a:r>
            <a:endParaRPr dirty="0"/>
          </a:p>
        </p:txBody>
      </p:sp>
      <p:grpSp>
        <p:nvGrpSpPr>
          <p:cNvPr id="1195" name="Google Shape;1195;p1"/>
          <p:cNvGrpSpPr/>
          <p:nvPr/>
        </p:nvGrpSpPr>
        <p:grpSpPr>
          <a:xfrm>
            <a:off x="-73214" y="3866211"/>
            <a:ext cx="9289847" cy="1314789"/>
            <a:chOff x="-73214" y="3866211"/>
            <a:chExt cx="9289847" cy="1314789"/>
          </a:xfrm>
        </p:grpSpPr>
        <p:sp>
          <p:nvSpPr>
            <p:cNvPr id="1196" name="Google Shape;1196;p1"/>
            <p:cNvSpPr/>
            <p:nvPr/>
          </p:nvSpPr>
          <p:spPr>
            <a:xfrm>
              <a:off x="-73214" y="3866211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"/>
            <p:cNvSpPr/>
            <p:nvPr/>
          </p:nvSpPr>
          <p:spPr>
            <a:xfrm>
              <a:off x="-7210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1"/>
          <p:cNvGrpSpPr/>
          <p:nvPr/>
        </p:nvGrpSpPr>
        <p:grpSpPr>
          <a:xfrm>
            <a:off x="-528274" y="-1139197"/>
            <a:ext cx="2760475" cy="8731585"/>
            <a:chOff x="-528274" y="-1139197"/>
            <a:chExt cx="2760475" cy="8731585"/>
          </a:xfrm>
        </p:grpSpPr>
        <p:grpSp>
          <p:nvGrpSpPr>
            <p:cNvPr id="1199" name="Google Shape;1199;p1"/>
            <p:cNvGrpSpPr/>
            <p:nvPr/>
          </p:nvGrpSpPr>
          <p:grpSpPr>
            <a:xfrm>
              <a:off x="-528274" y="-723737"/>
              <a:ext cx="1281850" cy="8316125"/>
              <a:chOff x="-1634650" y="1732250"/>
              <a:chExt cx="1281850" cy="8316125"/>
            </a:xfrm>
          </p:grpSpPr>
          <p:sp>
            <p:nvSpPr>
              <p:cNvPr id="1200" name="Google Shape;1200;p1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1"/>
            <p:cNvGrpSpPr/>
            <p:nvPr/>
          </p:nvGrpSpPr>
          <p:grpSpPr>
            <a:xfrm>
              <a:off x="10776" y="-1139197"/>
              <a:ext cx="2221425" cy="8311700"/>
              <a:chOff x="7734900" y="1657575"/>
              <a:chExt cx="2221425" cy="8311700"/>
            </a:xfrm>
          </p:grpSpPr>
          <p:sp>
            <p:nvSpPr>
              <p:cNvPr id="1210" name="Google Shape;1210;p1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7" name="Google Shape;1217;p1"/>
          <p:cNvGrpSpPr/>
          <p:nvPr/>
        </p:nvGrpSpPr>
        <p:grpSpPr>
          <a:xfrm>
            <a:off x="6985713" y="-2317225"/>
            <a:ext cx="2886375" cy="10137513"/>
            <a:chOff x="6985713" y="-2317225"/>
            <a:chExt cx="2886375" cy="10137513"/>
          </a:xfrm>
        </p:grpSpPr>
        <p:grpSp>
          <p:nvGrpSpPr>
            <p:cNvPr id="1218" name="Google Shape;1218;p1"/>
            <p:cNvGrpSpPr/>
            <p:nvPr/>
          </p:nvGrpSpPr>
          <p:grpSpPr>
            <a:xfrm>
              <a:off x="6985713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219" name="Google Shape;1219;p1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8" name="Google Shape;1228;p1"/>
            <p:cNvGrpSpPr/>
            <p:nvPr/>
          </p:nvGrpSpPr>
          <p:grpSpPr>
            <a:xfrm>
              <a:off x="7157488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229" name="Google Shape;1229;p1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230" name="Google Shape;1230;p1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1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1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1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1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1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1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7" name="Google Shape;1237;p1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9"/>
          <p:cNvSpPr/>
          <p:nvPr/>
        </p:nvSpPr>
        <p:spPr>
          <a:xfrm>
            <a:off x="2420176" y="3625089"/>
            <a:ext cx="305550" cy="429863"/>
          </a:xfrm>
          <a:custGeom>
            <a:avLst/>
            <a:gdLst/>
            <a:ahLst/>
            <a:cxnLst/>
            <a:rect l="l" t="t" r="r" b="b"/>
            <a:pathLst>
              <a:path w="133428" h="187713" extrusionOk="0">
                <a:moveTo>
                  <a:pt x="9639" y="140025"/>
                </a:moveTo>
                <a:cubicBezTo>
                  <a:pt x="9639" y="140025"/>
                  <a:pt x="11668" y="141546"/>
                  <a:pt x="12683" y="142561"/>
                </a:cubicBezTo>
                <a:cubicBezTo>
                  <a:pt x="13698" y="143576"/>
                  <a:pt x="13698" y="145098"/>
                  <a:pt x="14712" y="146112"/>
                </a:cubicBezTo>
                <a:cubicBezTo>
                  <a:pt x="14712" y="146112"/>
                  <a:pt x="15220" y="146112"/>
                  <a:pt x="15727" y="145605"/>
                </a:cubicBezTo>
                <a:cubicBezTo>
                  <a:pt x="18264" y="147127"/>
                  <a:pt x="20293" y="145605"/>
                  <a:pt x="22323" y="144083"/>
                </a:cubicBezTo>
                <a:cubicBezTo>
                  <a:pt x="22830" y="144083"/>
                  <a:pt x="23845" y="144590"/>
                  <a:pt x="24352" y="145098"/>
                </a:cubicBezTo>
                <a:cubicBezTo>
                  <a:pt x="22830" y="146620"/>
                  <a:pt x="21308" y="147634"/>
                  <a:pt x="19786" y="149157"/>
                </a:cubicBezTo>
                <a:lnTo>
                  <a:pt x="19786" y="151186"/>
                </a:lnTo>
                <a:cubicBezTo>
                  <a:pt x="19786" y="151186"/>
                  <a:pt x="19786" y="151186"/>
                  <a:pt x="19786" y="151186"/>
                </a:cubicBezTo>
                <a:cubicBezTo>
                  <a:pt x="19786" y="152200"/>
                  <a:pt x="20801" y="152708"/>
                  <a:pt x="20801" y="153722"/>
                </a:cubicBezTo>
                <a:cubicBezTo>
                  <a:pt x="22323" y="153215"/>
                  <a:pt x="23845" y="152708"/>
                  <a:pt x="25367" y="152200"/>
                </a:cubicBezTo>
                <a:cubicBezTo>
                  <a:pt x="25367" y="153722"/>
                  <a:pt x="24859" y="155752"/>
                  <a:pt x="24352" y="157274"/>
                </a:cubicBezTo>
                <a:cubicBezTo>
                  <a:pt x="24352" y="157274"/>
                  <a:pt x="24352" y="157274"/>
                  <a:pt x="24859" y="157274"/>
                </a:cubicBezTo>
                <a:cubicBezTo>
                  <a:pt x="24859" y="157274"/>
                  <a:pt x="24859" y="158288"/>
                  <a:pt x="24859" y="158288"/>
                </a:cubicBezTo>
                <a:cubicBezTo>
                  <a:pt x="25367" y="158288"/>
                  <a:pt x="25874" y="158288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8288"/>
                </a:cubicBezTo>
                <a:cubicBezTo>
                  <a:pt x="26382" y="158288"/>
                  <a:pt x="26382" y="158288"/>
                  <a:pt x="26382" y="158288"/>
                </a:cubicBezTo>
                <a:cubicBezTo>
                  <a:pt x="26382" y="159303"/>
                  <a:pt x="26382" y="159303"/>
                  <a:pt x="26382" y="159811"/>
                </a:cubicBezTo>
                <a:cubicBezTo>
                  <a:pt x="29933" y="159811"/>
                  <a:pt x="32976" y="160318"/>
                  <a:pt x="36528" y="160825"/>
                </a:cubicBezTo>
                <a:cubicBezTo>
                  <a:pt x="36528" y="161840"/>
                  <a:pt x="36528" y="162854"/>
                  <a:pt x="36528" y="164376"/>
                </a:cubicBezTo>
                <a:cubicBezTo>
                  <a:pt x="37542" y="164376"/>
                  <a:pt x="38050" y="163869"/>
                  <a:pt x="38557" y="163362"/>
                </a:cubicBezTo>
                <a:cubicBezTo>
                  <a:pt x="38557" y="164376"/>
                  <a:pt x="38050" y="164884"/>
                  <a:pt x="38050" y="165391"/>
                </a:cubicBezTo>
                <a:cubicBezTo>
                  <a:pt x="40079" y="166406"/>
                  <a:pt x="40587" y="164884"/>
                  <a:pt x="40587" y="163869"/>
                </a:cubicBezTo>
                <a:cubicBezTo>
                  <a:pt x="41094" y="163869"/>
                  <a:pt x="41601" y="163869"/>
                  <a:pt x="42109" y="163869"/>
                </a:cubicBezTo>
                <a:cubicBezTo>
                  <a:pt x="42109" y="162854"/>
                  <a:pt x="42109" y="162347"/>
                  <a:pt x="42109" y="161840"/>
                </a:cubicBezTo>
                <a:cubicBezTo>
                  <a:pt x="42109" y="161840"/>
                  <a:pt x="42616" y="162347"/>
                  <a:pt x="42616" y="162347"/>
                </a:cubicBezTo>
                <a:cubicBezTo>
                  <a:pt x="43123" y="161840"/>
                  <a:pt x="43631" y="161333"/>
                  <a:pt x="44138" y="160825"/>
                </a:cubicBezTo>
                <a:cubicBezTo>
                  <a:pt x="44138" y="159303"/>
                  <a:pt x="44138" y="158288"/>
                  <a:pt x="45153" y="157274"/>
                </a:cubicBezTo>
                <a:cubicBezTo>
                  <a:pt x="45153" y="157274"/>
                  <a:pt x="46168" y="157274"/>
                  <a:pt x="46675" y="156259"/>
                </a:cubicBezTo>
                <a:cubicBezTo>
                  <a:pt x="46168" y="157781"/>
                  <a:pt x="45660" y="158796"/>
                  <a:pt x="45153" y="159811"/>
                </a:cubicBezTo>
                <a:lnTo>
                  <a:pt x="46168" y="160825"/>
                </a:lnTo>
                <a:lnTo>
                  <a:pt x="47690" y="160825"/>
                </a:lnTo>
                <a:cubicBezTo>
                  <a:pt x="47690" y="160825"/>
                  <a:pt x="48704" y="158796"/>
                  <a:pt x="49719" y="157274"/>
                </a:cubicBezTo>
                <a:cubicBezTo>
                  <a:pt x="49719" y="159303"/>
                  <a:pt x="49719" y="160318"/>
                  <a:pt x="50733" y="161840"/>
                </a:cubicBezTo>
                <a:cubicBezTo>
                  <a:pt x="51748" y="162854"/>
                  <a:pt x="50733" y="163362"/>
                  <a:pt x="50733" y="164376"/>
                </a:cubicBezTo>
                <a:cubicBezTo>
                  <a:pt x="50733" y="164376"/>
                  <a:pt x="50733" y="164376"/>
                  <a:pt x="50733" y="164376"/>
                </a:cubicBezTo>
                <a:cubicBezTo>
                  <a:pt x="51748" y="165391"/>
                  <a:pt x="52255" y="165898"/>
                  <a:pt x="52762" y="166406"/>
                </a:cubicBezTo>
                <a:cubicBezTo>
                  <a:pt x="54792" y="164884"/>
                  <a:pt x="57836" y="165391"/>
                  <a:pt x="59865" y="162854"/>
                </a:cubicBezTo>
                <a:lnTo>
                  <a:pt x="62909" y="162854"/>
                </a:lnTo>
                <a:cubicBezTo>
                  <a:pt x="63924" y="165898"/>
                  <a:pt x="64939" y="168943"/>
                  <a:pt x="64432" y="171986"/>
                </a:cubicBezTo>
                <a:cubicBezTo>
                  <a:pt x="64432" y="173001"/>
                  <a:pt x="63924" y="174016"/>
                  <a:pt x="63924" y="175538"/>
                </a:cubicBezTo>
                <a:cubicBezTo>
                  <a:pt x="63924" y="178582"/>
                  <a:pt x="63924" y="181119"/>
                  <a:pt x="63417" y="184162"/>
                </a:cubicBezTo>
                <a:cubicBezTo>
                  <a:pt x="63417" y="185177"/>
                  <a:pt x="62909" y="186699"/>
                  <a:pt x="62402" y="187714"/>
                </a:cubicBezTo>
                <a:lnTo>
                  <a:pt x="72549" y="187714"/>
                </a:lnTo>
                <a:cubicBezTo>
                  <a:pt x="72549" y="187714"/>
                  <a:pt x="72549" y="187714"/>
                  <a:pt x="72549" y="187714"/>
                </a:cubicBezTo>
                <a:cubicBezTo>
                  <a:pt x="72549" y="186699"/>
                  <a:pt x="71534" y="185684"/>
                  <a:pt x="71534" y="184670"/>
                </a:cubicBezTo>
                <a:cubicBezTo>
                  <a:pt x="71534" y="181119"/>
                  <a:pt x="71534" y="177567"/>
                  <a:pt x="71027" y="174016"/>
                </a:cubicBezTo>
                <a:cubicBezTo>
                  <a:pt x="70520" y="171986"/>
                  <a:pt x="71534" y="170465"/>
                  <a:pt x="71534" y="168435"/>
                </a:cubicBezTo>
                <a:cubicBezTo>
                  <a:pt x="71534" y="166406"/>
                  <a:pt x="71534" y="166406"/>
                  <a:pt x="73056" y="163869"/>
                </a:cubicBezTo>
                <a:cubicBezTo>
                  <a:pt x="73056" y="163362"/>
                  <a:pt x="73563" y="162347"/>
                  <a:pt x="74070" y="161840"/>
                </a:cubicBezTo>
                <a:cubicBezTo>
                  <a:pt x="75592" y="160318"/>
                  <a:pt x="77622" y="160318"/>
                  <a:pt x="79651" y="161840"/>
                </a:cubicBezTo>
                <a:cubicBezTo>
                  <a:pt x="79651" y="161333"/>
                  <a:pt x="80159" y="160318"/>
                  <a:pt x="80666" y="159811"/>
                </a:cubicBezTo>
                <a:cubicBezTo>
                  <a:pt x="81173" y="160825"/>
                  <a:pt x="81173" y="161840"/>
                  <a:pt x="82695" y="161840"/>
                </a:cubicBezTo>
                <a:cubicBezTo>
                  <a:pt x="82695" y="161333"/>
                  <a:pt x="82695" y="160825"/>
                  <a:pt x="82695" y="160318"/>
                </a:cubicBezTo>
                <a:cubicBezTo>
                  <a:pt x="83203" y="160318"/>
                  <a:pt x="84218" y="159811"/>
                  <a:pt x="84725" y="159303"/>
                </a:cubicBezTo>
                <a:lnTo>
                  <a:pt x="85740" y="160318"/>
                </a:lnTo>
                <a:cubicBezTo>
                  <a:pt x="85740" y="160318"/>
                  <a:pt x="85740" y="160318"/>
                  <a:pt x="85232" y="160825"/>
                </a:cubicBezTo>
                <a:cubicBezTo>
                  <a:pt x="86247" y="161333"/>
                  <a:pt x="86754" y="160825"/>
                  <a:pt x="87769" y="160825"/>
                </a:cubicBezTo>
                <a:cubicBezTo>
                  <a:pt x="88276" y="159811"/>
                  <a:pt x="89291" y="159811"/>
                  <a:pt x="90306" y="160825"/>
                </a:cubicBezTo>
                <a:cubicBezTo>
                  <a:pt x="90306" y="161840"/>
                  <a:pt x="90306" y="162347"/>
                  <a:pt x="90306" y="163362"/>
                </a:cubicBezTo>
                <a:cubicBezTo>
                  <a:pt x="91320" y="162347"/>
                  <a:pt x="92335" y="161840"/>
                  <a:pt x="93349" y="161333"/>
                </a:cubicBezTo>
                <a:cubicBezTo>
                  <a:pt x="95378" y="162347"/>
                  <a:pt x="97408" y="163869"/>
                  <a:pt x="99437" y="163362"/>
                </a:cubicBezTo>
                <a:cubicBezTo>
                  <a:pt x="102989" y="161333"/>
                  <a:pt x="106540" y="160825"/>
                  <a:pt x="109585" y="158288"/>
                </a:cubicBezTo>
                <a:cubicBezTo>
                  <a:pt x="111106" y="159303"/>
                  <a:pt x="112628" y="159811"/>
                  <a:pt x="113643" y="160825"/>
                </a:cubicBezTo>
                <a:lnTo>
                  <a:pt x="118209" y="160825"/>
                </a:lnTo>
                <a:cubicBezTo>
                  <a:pt x="118209" y="160825"/>
                  <a:pt x="117701" y="159811"/>
                  <a:pt x="117194" y="159303"/>
                </a:cubicBezTo>
                <a:cubicBezTo>
                  <a:pt x="117194" y="159303"/>
                  <a:pt x="117194" y="159303"/>
                  <a:pt x="117701" y="158796"/>
                </a:cubicBezTo>
                <a:cubicBezTo>
                  <a:pt x="117701" y="158796"/>
                  <a:pt x="117701" y="158796"/>
                  <a:pt x="117194" y="158288"/>
                </a:cubicBezTo>
                <a:cubicBezTo>
                  <a:pt x="117194" y="158288"/>
                  <a:pt x="117194" y="158288"/>
                  <a:pt x="118209" y="157274"/>
                </a:cubicBezTo>
                <a:cubicBezTo>
                  <a:pt x="117701" y="157274"/>
                  <a:pt x="117194" y="156766"/>
                  <a:pt x="116179" y="156259"/>
                </a:cubicBezTo>
                <a:cubicBezTo>
                  <a:pt x="117194" y="156259"/>
                  <a:pt x="117194" y="156259"/>
                  <a:pt x="117701" y="156259"/>
                </a:cubicBezTo>
                <a:cubicBezTo>
                  <a:pt x="117701" y="156259"/>
                  <a:pt x="118209" y="156259"/>
                  <a:pt x="118716" y="156766"/>
                </a:cubicBezTo>
                <a:cubicBezTo>
                  <a:pt x="118716" y="156766"/>
                  <a:pt x="119223" y="156766"/>
                  <a:pt x="119223" y="156766"/>
                </a:cubicBezTo>
                <a:cubicBezTo>
                  <a:pt x="119223" y="156259"/>
                  <a:pt x="120238" y="155244"/>
                  <a:pt x="120745" y="154737"/>
                </a:cubicBezTo>
                <a:lnTo>
                  <a:pt x="123790" y="154737"/>
                </a:lnTo>
                <a:cubicBezTo>
                  <a:pt x="123790" y="154737"/>
                  <a:pt x="123282" y="150679"/>
                  <a:pt x="122775" y="148142"/>
                </a:cubicBezTo>
                <a:lnTo>
                  <a:pt x="125312" y="148142"/>
                </a:lnTo>
                <a:cubicBezTo>
                  <a:pt x="125312" y="148142"/>
                  <a:pt x="125312" y="149157"/>
                  <a:pt x="125312" y="149157"/>
                </a:cubicBezTo>
                <a:cubicBezTo>
                  <a:pt x="125819" y="148649"/>
                  <a:pt x="126326" y="148142"/>
                  <a:pt x="126834" y="147634"/>
                </a:cubicBezTo>
                <a:lnTo>
                  <a:pt x="130385" y="147634"/>
                </a:lnTo>
                <a:cubicBezTo>
                  <a:pt x="130385" y="147634"/>
                  <a:pt x="130385" y="147634"/>
                  <a:pt x="130385" y="147634"/>
                </a:cubicBezTo>
                <a:cubicBezTo>
                  <a:pt x="130385" y="147634"/>
                  <a:pt x="131400" y="147634"/>
                  <a:pt x="131907" y="147127"/>
                </a:cubicBezTo>
                <a:cubicBezTo>
                  <a:pt x="129878" y="146112"/>
                  <a:pt x="127849" y="145605"/>
                  <a:pt x="126326" y="145098"/>
                </a:cubicBezTo>
                <a:cubicBezTo>
                  <a:pt x="126326" y="145098"/>
                  <a:pt x="126326" y="145098"/>
                  <a:pt x="126326" y="145098"/>
                </a:cubicBezTo>
                <a:lnTo>
                  <a:pt x="131400" y="145098"/>
                </a:lnTo>
                <a:lnTo>
                  <a:pt x="131400" y="141039"/>
                </a:lnTo>
                <a:cubicBezTo>
                  <a:pt x="131400" y="141039"/>
                  <a:pt x="132414" y="141039"/>
                  <a:pt x="133429" y="140532"/>
                </a:cubicBezTo>
                <a:cubicBezTo>
                  <a:pt x="132414" y="140532"/>
                  <a:pt x="131400" y="139517"/>
                  <a:pt x="131400" y="139517"/>
                </a:cubicBezTo>
                <a:cubicBezTo>
                  <a:pt x="130385" y="139517"/>
                  <a:pt x="129371" y="139517"/>
                  <a:pt x="128863" y="139517"/>
                </a:cubicBezTo>
                <a:cubicBezTo>
                  <a:pt x="127341" y="141039"/>
                  <a:pt x="126834" y="139517"/>
                  <a:pt x="125312" y="139517"/>
                </a:cubicBezTo>
                <a:cubicBezTo>
                  <a:pt x="125312" y="139517"/>
                  <a:pt x="124804" y="140532"/>
                  <a:pt x="124297" y="141039"/>
                </a:cubicBezTo>
                <a:cubicBezTo>
                  <a:pt x="124297" y="141039"/>
                  <a:pt x="124804" y="142054"/>
                  <a:pt x="124804" y="142054"/>
                </a:cubicBezTo>
                <a:cubicBezTo>
                  <a:pt x="120745" y="142561"/>
                  <a:pt x="116687" y="143068"/>
                  <a:pt x="111614" y="143576"/>
                </a:cubicBezTo>
                <a:cubicBezTo>
                  <a:pt x="111614" y="142054"/>
                  <a:pt x="112628" y="141039"/>
                  <a:pt x="112628" y="140025"/>
                </a:cubicBezTo>
                <a:cubicBezTo>
                  <a:pt x="113135" y="140025"/>
                  <a:pt x="113643" y="140025"/>
                  <a:pt x="113643" y="140025"/>
                </a:cubicBezTo>
                <a:cubicBezTo>
                  <a:pt x="113643" y="140025"/>
                  <a:pt x="113643" y="140025"/>
                  <a:pt x="113643" y="140025"/>
                </a:cubicBezTo>
                <a:cubicBezTo>
                  <a:pt x="113643" y="139010"/>
                  <a:pt x="114657" y="137995"/>
                  <a:pt x="114657" y="137488"/>
                </a:cubicBezTo>
                <a:cubicBezTo>
                  <a:pt x="115672" y="138502"/>
                  <a:pt x="116179" y="139517"/>
                  <a:pt x="117194" y="140532"/>
                </a:cubicBezTo>
                <a:cubicBezTo>
                  <a:pt x="117701" y="140025"/>
                  <a:pt x="118209" y="139517"/>
                  <a:pt x="118716" y="139010"/>
                </a:cubicBezTo>
                <a:cubicBezTo>
                  <a:pt x="118716" y="138502"/>
                  <a:pt x="118716" y="137488"/>
                  <a:pt x="118209" y="137488"/>
                </a:cubicBezTo>
                <a:cubicBezTo>
                  <a:pt x="118209" y="137488"/>
                  <a:pt x="118209" y="136980"/>
                  <a:pt x="118209" y="136473"/>
                </a:cubicBezTo>
                <a:cubicBezTo>
                  <a:pt x="119223" y="137488"/>
                  <a:pt x="119731" y="137488"/>
                  <a:pt x="120745" y="136473"/>
                </a:cubicBezTo>
                <a:cubicBezTo>
                  <a:pt x="120745" y="136473"/>
                  <a:pt x="120745" y="135458"/>
                  <a:pt x="119731" y="134951"/>
                </a:cubicBezTo>
                <a:lnTo>
                  <a:pt x="122268" y="134951"/>
                </a:lnTo>
                <a:cubicBezTo>
                  <a:pt x="122268" y="134951"/>
                  <a:pt x="123282" y="133429"/>
                  <a:pt x="124297" y="132921"/>
                </a:cubicBezTo>
                <a:cubicBezTo>
                  <a:pt x="124804" y="132921"/>
                  <a:pt x="125312" y="131400"/>
                  <a:pt x="125819" y="130892"/>
                </a:cubicBezTo>
                <a:lnTo>
                  <a:pt x="125819" y="128356"/>
                </a:lnTo>
                <a:cubicBezTo>
                  <a:pt x="122775" y="131400"/>
                  <a:pt x="119731" y="133429"/>
                  <a:pt x="115165" y="132921"/>
                </a:cubicBezTo>
                <a:cubicBezTo>
                  <a:pt x="115165" y="132921"/>
                  <a:pt x="115165" y="131907"/>
                  <a:pt x="114657" y="131400"/>
                </a:cubicBezTo>
                <a:cubicBezTo>
                  <a:pt x="113643" y="132414"/>
                  <a:pt x="113135" y="132921"/>
                  <a:pt x="112628" y="132921"/>
                </a:cubicBezTo>
                <a:cubicBezTo>
                  <a:pt x="109585" y="133429"/>
                  <a:pt x="107048" y="133936"/>
                  <a:pt x="104511" y="131907"/>
                </a:cubicBezTo>
                <a:cubicBezTo>
                  <a:pt x="106540" y="130385"/>
                  <a:pt x="107555" y="128356"/>
                  <a:pt x="107555" y="125312"/>
                </a:cubicBezTo>
                <a:cubicBezTo>
                  <a:pt x="108062" y="126326"/>
                  <a:pt x="108570" y="127848"/>
                  <a:pt x="109077" y="128863"/>
                </a:cubicBezTo>
                <a:cubicBezTo>
                  <a:pt x="109077" y="128863"/>
                  <a:pt x="109585" y="128356"/>
                  <a:pt x="110092" y="128356"/>
                </a:cubicBezTo>
                <a:cubicBezTo>
                  <a:pt x="110092" y="128863"/>
                  <a:pt x="110092" y="129370"/>
                  <a:pt x="110599" y="129878"/>
                </a:cubicBezTo>
                <a:cubicBezTo>
                  <a:pt x="111614" y="129370"/>
                  <a:pt x="112121" y="128863"/>
                  <a:pt x="112628" y="128356"/>
                </a:cubicBezTo>
                <a:cubicBezTo>
                  <a:pt x="113135" y="128356"/>
                  <a:pt x="113643" y="128356"/>
                  <a:pt x="114150" y="128863"/>
                </a:cubicBezTo>
                <a:cubicBezTo>
                  <a:pt x="114150" y="128863"/>
                  <a:pt x="114150" y="128863"/>
                  <a:pt x="114150" y="128863"/>
                </a:cubicBezTo>
                <a:cubicBezTo>
                  <a:pt x="114150" y="128356"/>
                  <a:pt x="113135" y="127341"/>
                  <a:pt x="112628" y="126834"/>
                </a:cubicBezTo>
                <a:lnTo>
                  <a:pt x="112628" y="122775"/>
                </a:lnTo>
                <a:cubicBezTo>
                  <a:pt x="112628" y="122775"/>
                  <a:pt x="113135" y="124297"/>
                  <a:pt x="113643" y="124297"/>
                </a:cubicBezTo>
                <a:lnTo>
                  <a:pt x="115165" y="124297"/>
                </a:lnTo>
                <a:cubicBezTo>
                  <a:pt x="115165" y="124297"/>
                  <a:pt x="116179" y="123282"/>
                  <a:pt x="116687" y="122775"/>
                </a:cubicBezTo>
                <a:cubicBezTo>
                  <a:pt x="117701" y="123282"/>
                  <a:pt x="118716" y="123790"/>
                  <a:pt x="119223" y="123790"/>
                </a:cubicBezTo>
                <a:cubicBezTo>
                  <a:pt x="120238" y="122268"/>
                  <a:pt x="121253" y="121253"/>
                  <a:pt x="122268" y="119731"/>
                </a:cubicBezTo>
                <a:cubicBezTo>
                  <a:pt x="121253" y="118209"/>
                  <a:pt x="119731" y="117702"/>
                  <a:pt x="118209" y="117194"/>
                </a:cubicBezTo>
                <a:cubicBezTo>
                  <a:pt x="118209" y="117194"/>
                  <a:pt x="118209" y="117194"/>
                  <a:pt x="117701" y="116180"/>
                </a:cubicBezTo>
                <a:cubicBezTo>
                  <a:pt x="118209" y="115672"/>
                  <a:pt x="119223" y="115165"/>
                  <a:pt x="119731" y="114658"/>
                </a:cubicBezTo>
                <a:cubicBezTo>
                  <a:pt x="120238" y="115672"/>
                  <a:pt x="121253" y="114658"/>
                  <a:pt x="122268" y="114658"/>
                </a:cubicBezTo>
                <a:cubicBezTo>
                  <a:pt x="123790" y="113643"/>
                  <a:pt x="124804" y="112121"/>
                  <a:pt x="126326" y="111106"/>
                </a:cubicBezTo>
                <a:cubicBezTo>
                  <a:pt x="125819" y="111106"/>
                  <a:pt x="125312" y="110599"/>
                  <a:pt x="124804" y="110092"/>
                </a:cubicBezTo>
                <a:cubicBezTo>
                  <a:pt x="125819" y="110092"/>
                  <a:pt x="126326" y="110092"/>
                  <a:pt x="127341" y="110092"/>
                </a:cubicBezTo>
                <a:cubicBezTo>
                  <a:pt x="126834" y="108062"/>
                  <a:pt x="127849" y="106540"/>
                  <a:pt x="128863" y="104511"/>
                </a:cubicBezTo>
                <a:cubicBezTo>
                  <a:pt x="125819" y="103496"/>
                  <a:pt x="123790" y="105018"/>
                  <a:pt x="122775" y="106540"/>
                </a:cubicBezTo>
                <a:cubicBezTo>
                  <a:pt x="121760" y="106540"/>
                  <a:pt x="120745" y="106033"/>
                  <a:pt x="120238" y="106033"/>
                </a:cubicBezTo>
                <a:lnTo>
                  <a:pt x="120238" y="104511"/>
                </a:lnTo>
                <a:cubicBezTo>
                  <a:pt x="120238" y="104511"/>
                  <a:pt x="122268" y="104003"/>
                  <a:pt x="123282" y="102481"/>
                </a:cubicBezTo>
                <a:cubicBezTo>
                  <a:pt x="121760" y="101974"/>
                  <a:pt x="120745" y="101467"/>
                  <a:pt x="119223" y="100960"/>
                </a:cubicBezTo>
                <a:cubicBezTo>
                  <a:pt x="120238" y="99945"/>
                  <a:pt x="120745" y="98930"/>
                  <a:pt x="121760" y="98423"/>
                </a:cubicBezTo>
                <a:cubicBezTo>
                  <a:pt x="121760" y="97916"/>
                  <a:pt x="121253" y="97408"/>
                  <a:pt x="120745" y="97408"/>
                </a:cubicBezTo>
                <a:cubicBezTo>
                  <a:pt x="122268" y="96394"/>
                  <a:pt x="123790" y="95886"/>
                  <a:pt x="123790" y="93349"/>
                </a:cubicBezTo>
                <a:cubicBezTo>
                  <a:pt x="122268" y="93349"/>
                  <a:pt x="120745" y="94364"/>
                  <a:pt x="119731" y="94871"/>
                </a:cubicBezTo>
                <a:cubicBezTo>
                  <a:pt x="119731" y="94871"/>
                  <a:pt x="119223" y="93857"/>
                  <a:pt x="118716" y="93349"/>
                </a:cubicBezTo>
                <a:cubicBezTo>
                  <a:pt x="119731" y="93349"/>
                  <a:pt x="120745" y="93349"/>
                  <a:pt x="122268" y="93349"/>
                </a:cubicBezTo>
                <a:cubicBezTo>
                  <a:pt x="121760" y="92335"/>
                  <a:pt x="121253" y="91827"/>
                  <a:pt x="120745" y="91320"/>
                </a:cubicBezTo>
                <a:cubicBezTo>
                  <a:pt x="120745" y="89291"/>
                  <a:pt x="120745" y="87262"/>
                  <a:pt x="120745" y="85232"/>
                </a:cubicBezTo>
                <a:cubicBezTo>
                  <a:pt x="119223" y="85232"/>
                  <a:pt x="119223" y="86247"/>
                  <a:pt x="118716" y="87262"/>
                </a:cubicBezTo>
                <a:cubicBezTo>
                  <a:pt x="118716" y="87262"/>
                  <a:pt x="118716" y="87262"/>
                  <a:pt x="118209" y="86754"/>
                </a:cubicBezTo>
                <a:cubicBezTo>
                  <a:pt x="118209" y="86754"/>
                  <a:pt x="117194" y="87769"/>
                  <a:pt x="117194" y="87769"/>
                </a:cubicBezTo>
                <a:cubicBezTo>
                  <a:pt x="117194" y="88276"/>
                  <a:pt x="117701" y="88784"/>
                  <a:pt x="118209" y="89291"/>
                </a:cubicBezTo>
                <a:cubicBezTo>
                  <a:pt x="118209" y="89291"/>
                  <a:pt x="117194" y="89798"/>
                  <a:pt x="117194" y="90306"/>
                </a:cubicBezTo>
                <a:lnTo>
                  <a:pt x="116179" y="89291"/>
                </a:lnTo>
                <a:cubicBezTo>
                  <a:pt x="116179" y="89291"/>
                  <a:pt x="115165" y="89291"/>
                  <a:pt x="114150" y="89291"/>
                </a:cubicBezTo>
                <a:cubicBezTo>
                  <a:pt x="114657" y="88784"/>
                  <a:pt x="115165" y="88276"/>
                  <a:pt x="115672" y="87769"/>
                </a:cubicBezTo>
                <a:cubicBezTo>
                  <a:pt x="115672" y="86247"/>
                  <a:pt x="115165" y="85232"/>
                  <a:pt x="114657" y="83710"/>
                </a:cubicBezTo>
                <a:lnTo>
                  <a:pt x="113135" y="83710"/>
                </a:lnTo>
                <a:cubicBezTo>
                  <a:pt x="113135" y="83710"/>
                  <a:pt x="112628" y="81174"/>
                  <a:pt x="112121" y="79652"/>
                </a:cubicBezTo>
                <a:cubicBezTo>
                  <a:pt x="112121" y="79652"/>
                  <a:pt x="111106" y="79652"/>
                  <a:pt x="110599" y="80159"/>
                </a:cubicBezTo>
                <a:cubicBezTo>
                  <a:pt x="110599" y="80159"/>
                  <a:pt x="109585" y="79144"/>
                  <a:pt x="109585" y="79144"/>
                </a:cubicBezTo>
                <a:lnTo>
                  <a:pt x="107555" y="79144"/>
                </a:lnTo>
                <a:cubicBezTo>
                  <a:pt x="107555" y="79144"/>
                  <a:pt x="108062" y="80159"/>
                  <a:pt x="108062" y="80159"/>
                </a:cubicBezTo>
                <a:cubicBezTo>
                  <a:pt x="107555" y="81174"/>
                  <a:pt x="107048" y="81681"/>
                  <a:pt x="106540" y="82188"/>
                </a:cubicBezTo>
                <a:cubicBezTo>
                  <a:pt x="105526" y="82188"/>
                  <a:pt x="104511" y="81174"/>
                  <a:pt x="103496" y="81174"/>
                </a:cubicBezTo>
                <a:cubicBezTo>
                  <a:pt x="104004" y="81174"/>
                  <a:pt x="104511" y="81174"/>
                  <a:pt x="105526" y="80159"/>
                </a:cubicBezTo>
                <a:cubicBezTo>
                  <a:pt x="104511" y="79144"/>
                  <a:pt x="103496" y="78637"/>
                  <a:pt x="102989" y="78130"/>
                </a:cubicBezTo>
                <a:cubicBezTo>
                  <a:pt x="104004" y="78130"/>
                  <a:pt x="105526" y="77622"/>
                  <a:pt x="107048" y="77115"/>
                </a:cubicBezTo>
                <a:cubicBezTo>
                  <a:pt x="107555" y="76608"/>
                  <a:pt x="108570" y="75593"/>
                  <a:pt x="109077" y="75085"/>
                </a:cubicBezTo>
                <a:cubicBezTo>
                  <a:pt x="108570" y="75085"/>
                  <a:pt x="107555" y="74071"/>
                  <a:pt x="107048" y="74071"/>
                </a:cubicBezTo>
                <a:cubicBezTo>
                  <a:pt x="107048" y="73563"/>
                  <a:pt x="107048" y="73056"/>
                  <a:pt x="107048" y="72549"/>
                </a:cubicBezTo>
                <a:cubicBezTo>
                  <a:pt x="106540" y="72549"/>
                  <a:pt x="106033" y="72549"/>
                  <a:pt x="106033" y="72549"/>
                </a:cubicBezTo>
                <a:cubicBezTo>
                  <a:pt x="107048" y="71027"/>
                  <a:pt x="106033" y="68998"/>
                  <a:pt x="106540" y="67476"/>
                </a:cubicBezTo>
                <a:cubicBezTo>
                  <a:pt x="105526" y="67476"/>
                  <a:pt x="105018" y="67476"/>
                  <a:pt x="104511" y="67476"/>
                </a:cubicBezTo>
                <a:cubicBezTo>
                  <a:pt x="104511" y="66461"/>
                  <a:pt x="105018" y="65953"/>
                  <a:pt x="105018" y="65446"/>
                </a:cubicBezTo>
                <a:cubicBezTo>
                  <a:pt x="105018" y="65446"/>
                  <a:pt x="105018" y="64939"/>
                  <a:pt x="105018" y="64431"/>
                </a:cubicBezTo>
                <a:cubicBezTo>
                  <a:pt x="104004" y="64431"/>
                  <a:pt x="103496" y="64939"/>
                  <a:pt x="102482" y="65446"/>
                </a:cubicBezTo>
                <a:cubicBezTo>
                  <a:pt x="102482" y="66461"/>
                  <a:pt x="102482" y="67476"/>
                  <a:pt x="102482" y="67983"/>
                </a:cubicBezTo>
                <a:cubicBezTo>
                  <a:pt x="100959" y="67983"/>
                  <a:pt x="99437" y="68490"/>
                  <a:pt x="98423" y="68998"/>
                </a:cubicBezTo>
                <a:cubicBezTo>
                  <a:pt x="98423" y="68998"/>
                  <a:pt x="98423" y="68998"/>
                  <a:pt x="98423" y="68998"/>
                </a:cubicBezTo>
                <a:cubicBezTo>
                  <a:pt x="97915" y="68998"/>
                  <a:pt x="97408" y="68998"/>
                  <a:pt x="96901" y="68998"/>
                </a:cubicBezTo>
                <a:cubicBezTo>
                  <a:pt x="97915" y="66461"/>
                  <a:pt x="99437" y="64939"/>
                  <a:pt x="98930" y="62909"/>
                </a:cubicBezTo>
                <a:cubicBezTo>
                  <a:pt x="98930" y="62909"/>
                  <a:pt x="97915" y="62909"/>
                  <a:pt x="97915" y="62909"/>
                </a:cubicBezTo>
                <a:cubicBezTo>
                  <a:pt x="97915" y="60373"/>
                  <a:pt x="97915" y="57836"/>
                  <a:pt x="97915" y="55807"/>
                </a:cubicBezTo>
                <a:cubicBezTo>
                  <a:pt x="97915" y="55807"/>
                  <a:pt x="97408" y="55807"/>
                  <a:pt x="96901" y="55807"/>
                </a:cubicBezTo>
                <a:cubicBezTo>
                  <a:pt x="96393" y="55807"/>
                  <a:pt x="95886" y="56821"/>
                  <a:pt x="95378" y="57329"/>
                </a:cubicBezTo>
                <a:lnTo>
                  <a:pt x="95378" y="60373"/>
                </a:lnTo>
                <a:cubicBezTo>
                  <a:pt x="91827" y="62402"/>
                  <a:pt x="91827" y="62402"/>
                  <a:pt x="90813" y="60373"/>
                </a:cubicBezTo>
                <a:cubicBezTo>
                  <a:pt x="91827" y="59358"/>
                  <a:pt x="92842" y="58851"/>
                  <a:pt x="94364" y="57836"/>
                </a:cubicBezTo>
                <a:lnTo>
                  <a:pt x="94364" y="55807"/>
                </a:lnTo>
                <a:cubicBezTo>
                  <a:pt x="94364" y="55807"/>
                  <a:pt x="95886" y="54285"/>
                  <a:pt x="96393" y="53777"/>
                </a:cubicBezTo>
                <a:lnTo>
                  <a:pt x="96393" y="53777"/>
                </a:lnTo>
                <a:cubicBezTo>
                  <a:pt x="96393" y="53777"/>
                  <a:pt x="94364" y="53777"/>
                  <a:pt x="93349" y="53777"/>
                </a:cubicBezTo>
                <a:cubicBezTo>
                  <a:pt x="93349" y="53270"/>
                  <a:pt x="93349" y="52763"/>
                  <a:pt x="93349" y="52255"/>
                </a:cubicBezTo>
                <a:cubicBezTo>
                  <a:pt x="94364" y="52255"/>
                  <a:pt x="94871" y="52255"/>
                  <a:pt x="95378" y="52255"/>
                </a:cubicBezTo>
                <a:lnTo>
                  <a:pt x="93856" y="50733"/>
                </a:lnTo>
                <a:cubicBezTo>
                  <a:pt x="93856" y="50733"/>
                  <a:pt x="95378" y="49719"/>
                  <a:pt x="95886" y="49212"/>
                </a:cubicBezTo>
                <a:cubicBezTo>
                  <a:pt x="95886" y="48704"/>
                  <a:pt x="95886" y="48197"/>
                  <a:pt x="95378" y="47182"/>
                </a:cubicBezTo>
                <a:cubicBezTo>
                  <a:pt x="94364" y="47690"/>
                  <a:pt x="93856" y="48197"/>
                  <a:pt x="93349" y="48704"/>
                </a:cubicBezTo>
                <a:cubicBezTo>
                  <a:pt x="93349" y="48704"/>
                  <a:pt x="93349" y="48704"/>
                  <a:pt x="93349" y="48704"/>
                </a:cubicBezTo>
                <a:cubicBezTo>
                  <a:pt x="93856" y="47690"/>
                  <a:pt x="94871" y="46167"/>
                  <a:pt x="95886" y="44645"/>
                </a:cubicBezTo>
                <a:cubicBezTo>
                  <a:pt x="95378" y="44645"/>
                  <a:pt x="94871" y="44645"/>
                  <a:pt x="94364" y="44138"/>
                </a:cubicBezTo>
                <a:cubicBezTo>
                  <a:pt x="94364" y="43631"/>
                  <a:pt x="94364" y="43123"/>
                  <a:pt x="94364" y="42616"/>
                </a:cubicBezTo>
                <a:cubicBezTo>
                  <a:pt x="93856" y="42616"/>
                  <a:pt x="92842" y="42616"/>
                  <a:pt x="92335" y="42616"/>
                </a:cubicBezTo>
                <a:lnTo>
                  <a:pt x="92335" y="44645"/>
                </a:lnTo>
                <a:cubicBezTo>
                  <a:pt x="92335" y="44645"/>
                  <a:pt x="90813" y="43123"/>
                  <a:pt x="89798" y="43631"/>
                </a:cubicBezTo>
                <a:cubicBezTo>
                  <a:pt x="89798" y="44645"/>
                  <a:pt x="90813" y="45153"/>
                  <a:pt x="91320" y="46167"/>
                </a:cubicBezTo>
                <a:cubicBezTo>
                  <a:pt x="90813" y="46675"/>
                  <a:pt x="89798" y="47182"/>
                  <a:pt x="89291" y="47690"/>
                </a:cubicBezTo>
                <a:cubicBezTo>
                  <a:pt x="89291" y="47690"/>
                  <a:pt x="89291" y="47690"/>
                  <a:pt x="88784" y="47690"/>
                </a:cubicBezTo>
                <a:cubicBezTo>
                  <a:pt x="88784" y="47182"/>
                  <a:pt x="88784" y="46167"/>
                  <a:pt x="88276" y="45660"/>
                </a:cubicBezTo>
                <a:cubicBezTo>
                  <a:pt x="87262" y="46167"/>
                  <a:pt x="86754" y="46675"/>
                  <a:pt x="85740" y="47182"/>
                </a:cubicBezTo>
                <a:cubicBezTo>
                  <a:pt x="85740" y="47182"/>
                  <a:pt x="85740" y="47182"/>
                  <a:pt x="85740" y="47690"/>
                </a:cubicBezTo>
                <a:cubicBezTo>
                  <a:pt x="85740" y="47690"/>
                  <a:pt x="85740" y="47690"/>
                  <a:pt x="85740" y="47690"/>
                </a:cubicBezTo>
                <a:cubicBezTo>
                  <a:pt x="85740" y="47690"/>
                  <a:pt x="85740" y="47690"/>
                  <a:pt x="86247" y="47690"/>
                </a:cubicBezTo>
                <a:cubicBezTo>
                  <a:pt x="86247" y="47690"/>
                  <a:pt x="86247" y="47690"/>
                  <a:pt x="86247" y="47690"/>
                </a:cubicBezTo>
                <a:cubicBezTo>
                  <a:pt x="86247" y="47182"/>
                  <a:pt x="86247" y="46167"/>
                  <a:pt x="86247" y="45660"/>
                </a:cubicBezTo>
                <a:cubicBezTo>
                  <a:pt x="87769" y="45660"/>
                  <a:pt x="88784" y="45660"/>
                  <a:pt x="88784" y="44138"/>
                </a:cubicBezTo>
                <a:cubicBezTo>
                  <a:pt x="88784" y="44138"/>
                  <a:pt x="88784" y="43631"/>
                  <a:pt x="88276" y="43123"/>
                </a:cubicBezTo>
                <a:cubicBezTo>
                  <a:pt x="88276" y="43123"/>
                  <a:pt x="89291" y="43123"/>
                  <a:pt x="89798" y="42616"/>
                </a:cubicBezTo>
                <a:cubicBezTo>
                  <a:pt x="88784" y="42109"/>
                  <a:pt x="87769" y="41601"/>
                  <a:pt x="86754" y="41094"/>
                </a:cubicBezTo>
                <a:cubicBezTo>
                  <a:pt x="87769" y="39572"/>
                  <a:pt x="86754" y="37543"/>
                  <a:pt x="87262" y="35513"/>
                </a:cubicBezTo>
                <a:cubicBezTo>
                  <a:pt x="86754" y="35513"/>
                  <a:pt x="85740" y="34499"/>
                  <a:pt x="85232" y="33991"/>
                </a:cubicBezTo>
                <a:lnTo>
                  <a:pt x="85232" y="28411"/>
                </a:lnTo>
                <a:cubicBezTo>
                  <a:pt x="85232" y="28411"/>
                  <a:pt x="83203" y="28918"/>
                  <a:pt x="81681" y="29426"/>
                </a:cubicBezTo>
                <a:cubicBezTo>
                  <a:pt x="82695" y="26889"/>
                  <a:pt x="83710" y="24859"/>
                  <a:pt x="84725" y="23337"/>
                </a:cubicBezTo>
                <a:cubicBezTo>
                  <a:pt x="83710" y="22830"/>
                  <a:pt x="83203" y="22323"/>
                  <a:pt x="81681" y="21308"/>
                </a:cubicBezTo>
                <a:cubicBezTo>
                  <a:pt x="81681" y="21308"/>
                  <a:pt x="81173" y="22323"/>
                  <a:pt x="80666" y="22830"/>
                </a:cubicBezTo>
                <a:cubicBezTo>
                  <a:pt x="80666" y="21815"/>
                  <a:pt x="80666" y="20801"/>
                  <a:pt x="80666" y="19786"/>
                </a:cubicBezTo>
                <a:cubicBezTo>
                  <a:pt x="80666" y="18771"/>
                  <a:pt x="80159" y="17757"/>
                  <a:pt x="79651" y="16742"/>
                </a:cubicBezTo>
                <a:cubicBezTo>
                  <a:pt x="79651" y="16742"/>
                  <a:pt x="78129" y="16235"/>
                  <a:pt x="77622" y="15727"/>
                </a:cubicBezTo>
                <a:cubicBezTo>
                  <a:pt x="77622" y="15727"/>
                  <a:pt x="77622" y="14713"/>
                  <a:pt x="78129" y="14713"/>
                </a:cubicBezTo>
                <a:cubicBezTo>
                  <a:pt x="77622" y="13191"/>
                  <a:pt x="77115" y="11161"/>
                  <a:pt x="76100" y="10147"/>
                </a:cubicBezTo>
                <a:cubicBezTo>
                  <a:pt x="74070" y="7610"/>
                  <a:pt x="73056" y="4566"/>
                  <a:pt x="73563" y="1014"/>
                </a:cubicBezTo>
                <a:lnTo>
                  <a:pt x="72549" y="0"/>
                </a:lnTo>
                <a:cubicBezTo>
                  <a:pt x="72549" y="0"/>
                  <a:pt x="68998" y="0"/>
                  <a:pt x="68490" y="1522"/>
                </a:cubicBezTo>
                <a:cubicBezTo>
                  <a:pt x="67476" y="3551"/>
                  <a:pt x="65446" y="5581"/>
                  <a:pt x="65446" y="8117"/>
                </a:cubicBezTo>
                <a:cubicBezTo>
                  <a:pt x="62909" y="9132"/>
                  <a:pt x="61387" y="10654"/>
                  <a:pt x="61387" y="13191"/>
                </a:cubicBezTo>
                <a:cubicBezTo>
                  <a:pt x="60880" y="13191"/>
                  <a:pt x="60373" y="13191"/>
                  <a:pt x="59865" y="13191"/>
                </a:cubicBezTo>
                <a:cubicBezTo>
                  <a:pt x="59865" y="13191"/>
                  <a:pt x="59358" y="13191"/>
                  <a:pt x="58851" y="13698"/>
                </a:cubicBezTo>
                <a:cubicBezTo>
                  <a:pt x="58851" y="13698"/>
                  <a:pt x="58851" y="13698"/>
                  <a:pt x="58343" y="13191"/>
                </a:cubicBezTo>
                <a:lnTo>
                  <a:pt x="57328" y="14205"/>
                </a:lnTo>
                <a:cubicBezTo>
                  <a:pt x="57328" y="14205"/>
                  <a:pt x="58343" y="16235"/>
                  <a:pt x="58851" y="16742"/>
                </a:cubicBezTo>
                <a:cubicBezTo>
                  <a:pt x="58851" y="17757"/>
                  <a:pt x="58851" y="18264"/>
                  <a:pt x="58851" y="19279"/>
                </a:cubicBezTo>
                <a:cubicBezTo>
                  <a:pt x="58851" y="20801"/>
                  <a:pt x="59865" y="2181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0373" y="23845"/>
                </a:cubicBezTo>
                <a:cubicBezTo>
                  <a:pt x="60373" y="23845"/>
                  <a:pt x="60373" y="23845"/>
                  <a:pt x="60373" y="23845"/>
                </a:cubicBezTo>
                <a:cubicBezTo>
                  <a:pt x="59358" y="23845"/>
                  <a:pt x="58851" y="23845"/>
                  <a:pt x="58343" y="23845"/>
                </a:cubicBezTo>
                <a:lnTo>
                  <a:pt x="58343" y="20801"/>
                </a:lnTo>
                <a:cubicBezTo>
                  <a:pt x="58343" y="20801"/>
                  <a:pt x="57328" y="20293"/>
                  <a:pt x="56821" y="19786"/>
                </a:cubicBezTo>
                <a:cubicBezTo>
                  <a:pt x="56821" y="19786"/>
                  <a:pt x="56314" y="20293"/>
                  <a:pt x="55806" y="20801"/>
                </a:cubicBezTo>
                <a:lnTo>
                  <a:pt x="55806" y="24859"/>
                </a:lnTo>
                <a:cubicBezTo>
                  <a:pt x="55806" y="24859"/>
                  <a:pt x="56314" y="25367"/>
                  <a:pt x="56821" y="25874"/>
                </a:cubicBezTo>
                <a:cubicBezTo>
                  <a:pt x="55806" y="26381"/>
                  <a:pt x="55299" y="27396"/>
                  <a:pt x="54792" y="27903"/>
                </a:cubicBezTo>
                <a:cubicBezTo>
                  <a:pt x="55299" y="28918"/>
                  <a:pt x="56314" y="29933"/>
                  <a:pt x="56821" y="30947"/>
                </a:cubicBezTo>
                <a:cubicBezTo>
                  <a:pt x="56821" y="30947"/>
                  <a:pt x="56821" y="30947"/>
                  <a:pt x="56821" y="30947"/>
                </a:cubicBezTo>
                <a:cubicBezTo>
                  <a:pt x="55806" y="30947"/>
                  <a:pt x="55299" y="31455"/>
                  <a:pt x="54284" y="31962"/>
                </a:cubicBezTo>
                <a:cubicBezTo>
                  <a:pt x="54284" y="32977"/>
                  <a:pt x="54284" y="33484"/>
                  <a:pt x="54792" y="34499"/>
                </a:cubicBezTo>
                <a:cubicBezTo>
                  <a:pt x="53270" y="32977"/>
                  <a:pt x="52762" y="31962"/>
                  <a:pt x="52762" y="30440"/>
                </a:cubicBezTo>
                <a:cubicBezTo>
                  <a:pt x="52762" y="29426"/>
                  <a:pt x="52255" y="28411"/>
                  <a:pt x="51241" y="27396"/>
                </a:cubicBezTo>
                <a:cubicBezTo>
                  <a:pt x="51241" y="28411"/>
                  <a:pt x="51241" y="29426"/>
                  <a:pt x="51241" y="30947"/>
                </a:cubicBezTo>
                <a:cubicBezTo>
                  <a:pt x="51241" y="30947"/>
                  <a:pt x="50733" y="30947"/>
                  <a:pt x="50226" y="31455"/>
                </a:cubicBezTo>
                <a:cubicBezTo>
                  <a:pt x="50226" y="32469"/>
                  <a:pt x="50733" y="32977"/>
                  <a:pt x="50733" y="33991"/>
                </a:cubicBezTo>
                <a:cubicBezTo>
                  <a:pt x="50733" y="34499"/>
                  <a:pt x="50733" y="35513"/>
                  <a:pt x="50733" y="36021"/>
                </a:cubicBezTo>
                <a:cubicBezTo>
                  <a:pt x="50226" y="36021"/>
                  <a:pt x="49719" y="36021"/>
                  <a:pt x="48704" y="36021"/>
                </a:cubicBezTo>
                <a:cubicBezTo>
                  <a:pt x="50226" y="37543"/>
                  <a:pt x="51241" y="39065"/>
                  <a:pt x="52762" y="40587"/>
                </a:cubicBezTo>
                <a:lnTo>
                  <a:pt x="52762" y="42616"/>
                </a:lnTo>
                <a:cubicBezTo>
                  <a:pt x="52762" y="42616"/>
                  <a:pt x="48704" y="41094"/>
                  <a:pt x="46675" y="40080"/>
                </a:cubicBezTo>
                <a:cubicBezTo>
                  <a:pt x="46675" y="40587"/>
                  <a:pt x="46168" y="41094"/>
                  <a:pt x="45660" y="41601"/>
                </a:cubicBezTo>
                <a:cubicBezTo>
                  <a:pt x="45660" y="43123"/>
                  <a:pt x="46675" y="44138"/>
                  <a:pt x="47182" y="46167"/>
                </a:cubicBezTo>
                <a:cubicBezTo>
                  <a:pt x="45660" y="44645"/>
                  <a:pt x="44138" y="44138"/>
                  <a:pt x="43123" y="43123"/>
                </a:cubicBezTo>
                <a:cubicBezTo>
                  <a:pt x="43123" y="43123"/>
                  <a:pt x="42616" y="43631"/>
                  <a:pt x="42109" y="43631"/>
                </a:cubicBezTo>
                <a:cubicBezTo>
                  <a:pt x="43123" y="45153"/>
                  <a:pt x="44138" y="46167"/>
                  <a:pt x="45153" y="47690"/>
                </a:cubicBezTo>
                <a:cubicBezTo>
                  <a:pt x="45153" y="47690"/>
                  <a:pt x="45153" y="47690"/>
                  <a:pt x="44645" y="48197"/>
                </a:cubicBezTo>
                <a:cubicBezTo>
                  <a:pt x="44645" y="48197"/>
                  <a:pt x="44645" y="48197"/>
                  <a:pt x="45153" y="48704"/>
                </a:cubicBezTo>
                <a:cubicBezTo>
                  <a:pt x="45153" y="48704"/>
                  <a:pt x="45153" y="49212"/>
                  <a:pt x="44138" y="49719"/>
                </a:cubicBezTo>
                <a:cubicBezTo>
                  <a:pt x="44645" y="50226"/>
                  <a:pt x="45660" y="50733"/>
                  <a:pt x="46168" y="51748"/>
                </a:cubicBezTo>
                <a:lnTo>
                  <a:pt x="48704" y="51748"/>
                </a:lnTo>
                <a:cubicBezTo>
                  <a:pt x="48704" y="51748"/>
                  <a:pt x="49719" y="51748"/>
                  <a:pt x="48704" y="53270"/>
                </a:cubicBezTo>
                <a:cubicBezTo>
                  <a:pt x="46675" y="53270"/>
                  <a:pt x="45153" y="52763"/>
                  <a:pt x="43123" y="52255"/>
                </a:cubicBezTo>
                <a:cubicBezTo>
                  <a:pt x="43123" y="53777"/>
                  <a:pt x="43123" y="54792"/>
                  <a:pt x="44645" y="54792"/>
                </a:cubicBezTo>
                <a:cubicBezTo>
                  <a:pt x="44645" y="54792"/>
                  <a:pt x="44645" y="54792"/>
                  <a:pt x="44645" y="54792"/>
                </a:cubicBezTo>
                <a:cubicBezTo>
                  <a:pt x="44645" y="54792"/>
                  <a:pt x="43631" y="55299"/>
                  <a:pt x="43123" y="55807"/>
                </a:cubicBezTo>
                <a:cubicBezTo>
                  <a:pt x="43631" y="56314"/>
                  <a:pt x="44138" y="56821"/>
                  <a:pt x="44138" y="56821"/>
                </a:cubicBezTo>
                <a:cubicBezTo>
                  <a:pt x="46168" y="56821"/>
                  <a:pt x="47690" y="55299"/>
                  <a:pt x="49719" y="56821"/>
                </a:cubicBezTo>
                <a:cubicBezTo>
                  <a:pt x="48704" y="57329"/>
                  <a:pt x="47690" y="58344"/>
                  <a:pt x="46675" y="59358"/>
                </a:cubicBezTo>
                <a:cubicBezTo>
                  <a:pt x="46168" y="59358"/>
                  <a:pt x="45153" y="58344"/>
                  <a:pt x="44138" y="57329"/>
                </a:cubicBezTo>
                <a:cubicBezTo>
                  <a:pt x="44138" y="57329"/>
                  <a:pt x="44138" y="57329"/>
                  <a:pt x="43631" y="57329"/>
                </a:cubicBezTo>
                <a:cubicBezTo>
                  <a:pt x="42616" y="58851"/>
                  <a:pt x="41601" y="59866"/>
                  <a:pt x="40587" y="61895"/>
                </a:cubicBezTo>
                <a:cubicBezTo>
                  <a:pt x="40587" y="60373"/>
                  <a:pt x="40587" y="59866"/>
                  <a:pt x="40587" y="59358"/>
                </a:cubicBezTo>
                <a:cubicBezTo>
                  <a:pt x="40079" y="58344"/>
                  <a:pt x="39572" y="57836"/>
                  <a:pt x="39065" y="57329"/>
                </a:cubicBezTo>
                <a:cubicBezTo>
                  <a:pt x="38050" y="58344"/>
                  <a:pt x="37035" y="59866"/>
                  <a:pt x="36020" y="60880"/>
                </a:cubicBezTo>
                <a:cubicBezTo>
                  <a:pt x="36020" y="60880"/>
                  <a:pt x="35006" y="60880"/>
                  <a:pt x="34498" y="60373"/>
                </a:cubicBezTo>
                <a:cubicBezTo>
                  <a:pt x="34498" y="61387"/>
                  <a:pt x="34498" y="62402"/>
                  <a:pt x="35006" y="62909"/>
                </a:cubicBezTo>
                <a:cubicBezTo>
                  <a:pt x="35006" y="62909"/>
                  <a:pt x="35006" y="63417"/>
                  <a:pt x="34498" y="63924"/>
                </a:cubicBezTo>
                <a:cubicBezTo>
                  <a:pt x="35513" y="65446"/>
                  <a:pt x="36528" y="66461"/>
                  <a:pt x="37542" y="67983"/>
                </a:cubicBezTo>
                <a:cubicBezTo>
                  <a:pt x="37542" y="67983"/>
                  <a:pt x="37542" y="68998"/>
                  <a:pt x="37542" y="69505"/>
                </a:cubicBezTo>
                <a:lnTo>
                  <a:pt x="34498" y="69505"/>
                </a:lnTo>
                <a:cubicBezTo>
                  <a:pt x="34498" y="69505"/>
                  <a:pt x="33991" y="70012"/>
                  <a:pt x="33484" y="70520"/>
                </a:cubicBezTo>
                <a:cubicBezTo>
                  <a:pt x="35006" y="71534"/>
                  <a:pt x="36020" y="72549"/>
                  <a:pt x="37542" y="73563"/>
                </a:cubicBezTo>
                <a:lnTo>
                  <a:pt x="41094" y="73563"/>
                </a:lnTo>
                <a:cubicBezTo>
                  <a:pt x="41094" y="73563"/>
                  <a:pt x="40079" y="76100"/>
                  <a:pt x="39065" y="77115"/>
                </a:cubicBezTo>
                <a:lnTo>
                  <a:pt x="33991" y="77115"/>
                </a:lnTo>
                <a:cubicBezTo>
                  <a:pt x="33991" y="77115"/>
                  <a:pt x="33991" y="76608"/>
                  <a:pt x="34498" y="76100"/>
                </a:cubicBezTo>
                <a:cubicBezTo>
                  <a:pt x="33991" y="76100"/>
                  <a:pt x="32976" y="75593"/>
                  <a:pt x="32469" y="75085"/>
                </a:cubicBezTo>
                <a:cubicBezTo>
                  <a:pt x="31455" y="76100"/>
                  <a:pt x="30440" y="76608"/>
                  <a:pt x="29426" y="77622"/>
                </a:cubicBezTo>
                <a:cubicBezTo>
                  <a:pt x="28411" y="76100"/>
                  <a:pt x="27904" y="74578"/>
                  <a:pt x="27396" y="73563"/>
                </a:cubicBezTo>
                <a:cubicBezTo>
                  <a:pt x="26889" y="73563"/>
                  <a:pt x="25874" y="73563"/>
                  <a:pt x="24859" y="73563"/>
                </a:cubicBezTo>
                <a:cubicBezTo>
                  <a:pt x="24859" y="74578"/>
                  <a:pt x="24859" y="76100"/>
                  <a:pt x="23845" y="77115"/>
                </a:cubicBezTo>
                <a:cubicBezTo>
                  <a:pt x="23337" y="77115"/>
                  <a:pt x="22830" y="77115"/>
                  <a:pt x="22323" y="76608"/>
                </a:cubicBezTo>
                <a:lnTo>
                  <a:pt x="22323" y="78130"/>
                </a:lnTo>
                <a:cubicBezTo>
                  <a:pt x="22323" y="78130"/>
                  <a:pt x="24352" y="79652"/>
                  <a:pt x="25367" y="80666"/>
                </a:cubicBezTo>
                <a:cubicBezTo>
                  <a:pt x="23337" y="81681"/>
                  <a:pt x="22323" y="80666"/>
                  <a:pt x="20801" y="80666"/>
                </a:cubicBezTo>
                <a:cubicBezTo>
                  <a:pt x="20801" y="82188"/>
                  <a:pt x="19786" y="83710"/>
                  <a:pt x="19786" y="85232"/>
                </a:cubicBezTo>
                <a:cubicBezTo>
                  <a:pt x="17756" y="83710"/>
                  <a:pt x="18771" y="82188"/>
                  <a:pt x="19278" y="80666"/>
                </a:cubicBezTo>
                <a:cubicBezTo>
                  <a:pt x="18264" y="80666"/>
                  <a:pt x="17756" y="80666"/>
                  <a:pt x="17249" y="80666"/>
                </a:cubicBezTo>
                <a:cubicBezTo>
                  <a:pt x="17249" y="79144"/>
                  <a:pt x="17249" y="78130"/>
                  <a:pt x="17249" y="76608"/>
                </a:cubicBezTo>
                <a:cubicBezTo>
                  <a:pt x="16742" y="76608"/>
                  <a:pt x="16234" y="76608"/>
                  <a:pt x="16234" y="76608"/>
                </a:cubicBezTo>
                <a:lnTo>
                  <a:pt x="16234" y="81681"/>
                </a:lnTo>
                <a:cubicBezTo>
                  <a:pt x="16234" y="81681"/>
                  <a:pt x="15220" y="82695"/>
                  <a:pt x="14712" y="83203"/>
                </a:cubicBezTo>
                <a:cubicBezTo>
                  <a:pt x="14712" y="83710"/>
                  <a:pt x="15220" y="84217"/>
                  <a:pt x="15727" y="85232"/>
                </a:cubicBezTo>
                <a:cubicBezTo>
                  <a:pt x="15727" y="85232"/>
                  <a:pt x="15727" y="85232"/>
                  <a:pt x="15727" y="85232"/>
                </a:cubicBezTo>
                <a:cubicBezTo>
                  <a:pt x="15727" y="85232"/>
                  <a:pt x="14712" y="85232"/>
                  <a:pt x="14205" y="85232"/>
                </a:cubicBezTo>
                <a:cubicBezTo>
                  <a:pt x="14205" y="85740"/>
                  <a:pt x="14712" y="86247"/>
                  <a:pt x="14712" y="86754"/>
                </a:cubicBezTo>
                <a:cubicBezTo>
                  <a:pt x="14712" y="86754"/>
                  <a:pt x="13698" y="86754"/>
                  <a:pt x="13190" y="87262"/>
                </a:cubicBezTo>
                <a:cubicBezTo>
                  <a:pt x="14205" y="89291"/>
                  <a:pt x="16742" y="89798"/>
                  <a:pt x="17756" y="91827"/>
                </a:cubicBezTo>
                <a:cubicBezTo>
                  <a:pt x="16234" y="92335"/>
                  <a:pt x="14205" y="91827"/>
                  <a:pt x="13190" y="92335"/>
                </a:cubicBezTo>
                <a:cubicBezTo>
                  <a:pt x="13190" y="94364"/>
                  <a:pt x="14712" y="93857"/>
                  <a:pt x="15727" y="95379"/>
                </a:cubicBezTo>
                <a:cubicBezTo>
                  <a:pt x="16234" y="96394"/>
                  <a:pt x="16742" y="97916"/>
                  <a:pt x="17249" y="98930"/>
                </a:cubicBezTo>
                <a:cubicBezTo>
                  <a:pt x="15727" y="98930"/>
                  <a:pt x="14712" y="98930"/>
                  <a:pt x="13190" y="98930"/>
                </a:cubicBezTo>
                <a:cubicBezTo>
                  <a:pt x="15220" y="99945"/>
                  <a:pt x="16234" y="100960"/>
                  <a:pt x="17249" y="101974"/>
                </a:cubicBezTo>
                <a:lnTo>
                  <a:pt x="17249" y="104003"/>
                </a:lnTo>
                <a:cubicBezTo>
                  <a:pt x="17249" y="104003"/>
                  <a:pt x="18771" y="106033"/>
                  <a:pt x="19278" y="107048"/>
                </a:cubicBezTo>
                <a:lnTo>
                  <a:pt x="21815" y="107048"/>
                </a:lnTo>
                <a:cubicBezTo>
                  <a:pt x="21815" y="107048"/>
                  <a:pt x="21308" y="108570"/>
                  <a:pt x="20801" y="109077"/>
                </a:cubicBezTo>
                <a:lnTo>
                  <a:pt x="17249" y="109077"/>
                </a:lnTo>
                <a:cubicBezTo>
                  <a:pt x="17249" y="109077"/>
                  <a:pt x="16742" y="108062"/>
                  <a:pt x="16742" y="107555"/>
                </a:cubicBezTo>
                <a:cubicBezTo>
                  <a:pt x="15727" y="107555"/>
                  <a:pt x="14712" y="107555"/>
                  <a:pt x="13698" y="108062"/>
                </a:cubicBezTo>
                <a:cubicBezTo>
                  <a:pt x="13698" y="108062"/>
                  <a:pt x="13698" y="108062"/>
                  <a:pt x="13698" y="109077"/>
                </a:cubicBezTo>
                <a:cubicBezTo>
                  <a:pt x="13698" y="109077"/>
                  <a:pt x="14712" y="109584"/>
                  <a:pt x="15220" y="110092"/>
                </a:cubicBezTo>
                <a:cubicBezTo>
                  <a:pt x="15220" y="110092"/>
                  <a:pt x="14205" y="110092"/>
                  <a:pt x="14205" y="110092"/>
                </a:cubicBezTo>
                <a:lnTo>
                  <a:pt x="14205" y="113135"/>
                </a:lnTo>
                <a:lnTo>
                  <a:pt x="15220" y="113135"/>
                </a:lnTo>
                <a:cubicBezTo>
                  <a:pt x="15220" y="113135"/>
                  <a:pt x="17249" y="115165"/>
                  <a:pt x="17756" y="115672"/>
                </a:cubicBezTo>
                <a:lnTo>
                  <a:pt x="13698" y="115672"/>
                </a:lnTo>
                <a:cubicBezTo>
                  <a:pt x="13698" y="115672"/>
                  <a:pt x="13698" y="114658"/>
                  <a:pt x="13698" y="114658"/>
                </a:cubicBezTo>
                <a:cubicBezTo>
                  <a:pt x="13698" y="114658"/>
                  <a:pt x="12683" y="114658"/>
                  <a:pt x="12176" y="114658"/>
                </a:cubicBezTo>
                <a:cubicBezTo>
                  <a:pt x="11161" y="116180"/>
                  <a:pt x="10147" y="117702"/>
                  <a:pt x="9132" y="119224"/>
                </a:cubicBezTo>
                <a:cubicBezTo>
                  <a:pt x="9132" y="119224"/>
                  <a:pt x="8625" y="119224"/>
                  <a:pt x="8118" y="118209"/>
                </a:cubicBezTo>
                <a:cubicBezTo>
                  <a:pt x="8118" y="117194"/>
                  <a:pt x="8625" y="116687"/>
                  <a:pt x="9132" y="115165"/>
                </a:cubicBezTo>
                <a:cubicBezTo>
                  <a:pt x="6595" y="115165"/>
                  <a:pt x="5073" y="114658"/>
                  <a:pt x="3551" y="112628"/>
                </a:cubicBezTo>
                <a:cubicBezTo>
                  <a:pt x="3551" y="112628"/>
                  <a:pt x="3551" y="112628"/>
                  <a:pt x="3044" y="112121"/>
                </a:cubicBezTo>
                <a:cubicBezTo>
                  <a:pt x="3044" y="112121"/>
                  <a:pt x="3044" y="112121"/>
                  <a:pt x="3044" y="112121"/>
                </a:cubicBezTo>
                <a:cubicBezTo>
                  <a:pt x="3044" y="112628"/>
                  <a:pt x="2537" y="113135"/>
                  <a:pt x="2537" y="113643"/>
                </a:cubicBezTo>
                <a:cubicBezTo>
                  <a:pt x="2537" y="114658"/>
                  <a:pt x="3044" y="115672"/>
                  <a:pt x="3551" y="116687"/>
                </a:cubicBezTo>
                <a:cubicBezTo>
                  <a:pt x="2537" y="116687"/>
                  <a:pt x="2029" y="116687"/>
                  <a:pt x="507" y="116687"/>
                </a:cubicBezTo>
                <a:cubicBezTo>
                  <a:pt x="1522" y="117702"/>
                  <a:pt x="2537" y="118209"/>
                  <a:pt x="3551" y="118716"/>
                </a:cubicBezTo>
                <a:cubicBezTo>
                  <a:pt x="3044" y="120238"/>
                  <a:pt x="1522" y="119224"/>
                  <a:pt x="0" y="119731"/>
                </a:cubicBezTo>
                <a:cubicBezTo>
                  <a:pt x="1015" y="120746"/>
                  <a:pt x="2029" y="121253"/>
                  <a:pt x="3044" y="121760"/>
                </a:cubicBezTo>
                <a:cubicBezTo>
                  <a:pt x="3044" y="121760"/>
                  <a:pt x="3044" y="122775"/>
                  <a:pt x="3044" y="123790"/>
                </a:cubicBezTo>
                <a:cubicBezTo>
                  <a:pt x="3551" y="123790"/>
                  <a:pt x="4059" y="123282"/>
                  <a:pt x="4566" y="123282"/>
                </a:cubicBezTo>
                <a:cubicBezTo>
                  <a:pt x="5581" y="123282"/>
                  <a:pt x="6595" y="123282"/>
                  <a:pt x="7610" y="123790"/>
                </a:cubicBezTo>
                <a:cubicBezTo>
                  <a:pt x="7610" y="124297"/>
                  <a:pt x="6595" y="125819"/>
                  <a:pt x="6088" y="125819"/>
                </a:cubicBezTo>
                <a:cubicBezTo>
                  <a:pt x="4566" y="126326"/>
                  <a:pt x="4059" y="127848"/>
                  <a:pt x="3551" y="128863"/>
                </a:cubicBezTo>
                <a:cubicBezTo>
                  <a:pt x="3551" y="128863"/>
                  <a:pt x="4566" y="129878"/>
                  <a:pt x="6595" y="131907"/>
                </a:cubicBezTo>
                <a:lnTo>
                  <a:pt x="6595" y="134444"/>
                </a:lnTo>
                <a:cubicBezTo>
                  <a:pt x="6595" y="134444"/>
                  <a:pt x="7610" y="133429"/>
                  <a:pt x="8118" y="132921"/>
                </a:cubicBezTo>
                <a:lnTo>
                  <a:pt x="8118" y="135458"/>
                </a:lnTo>
                <a:cubicBezTo>
                  <a:pt x="8118" y="135458"/>
                  <a:pt x="7103" y="135458"/>
                  <a:pt x="7103" y="135458"/>
                </a:cubicBezTo>
                <a:cubicBezTo>
                  <a:pt x="7103" y="135966"/>
                  <a:pt x="8118" y="136473"/>
                  <a:pt x="8625" y="136980"/>
                </a:cubicBezTo>
                <a:cubicBezTo>
                  <a:pt x="7610" y="136980"/>
                  <a:pt x="7103" y="136980"/>
                  <a:pt x="6088" y="137488"/>
                </a:cubicBezTo>
                <a:cubicBezTo>
                  <a:pt x="7103" y="138502"/>
                  <a:pt x="7610" y="139010"/>
                  <a:pt x="8118" y="140025"/>
                </a:cubicBezTo>
                <a:lnTo>
                  <a:pt x="14205" y="140025"/>
                </a:lnTo>
                <a:cubicBezTo>
                  <a:pt x="14205" y="140025"/>
                  <a:pt x="13190" y="142054"/>
                  <a:pt x="12176" y="143068"/>
                </a:cubicBezTo>
                <a:lnTo>
                  <a:pt x="15727" y="143068"/>
                </a:lnTo>
                <a:cubicBezTo>
                  <a:pt x="15727" y="143068"/>
                  <a:pt x="15727" y="146112"/>
                  <a:pt x="13698" y="146620"/>
                </a:cubicBezTo>
                <a:close/>
                <a:moveTo>
                  <a:pt x="110599" y="135458"/>
                </a:moveTo>
                <a:cubicBezTo>
                  <a:pt x="110599" y="135458"/>
                  <a:pt x="111614" y="137488"/>
                  <a:pt x="112121" y="138502"/>
                </a:cubicBezTo>
                <a:cubicBezTo>
                  <a:pt x="110599" y="138502"/>
                  <a:pt x="110092" y="138502"/>
                  <a:pt x="109585" y="137488"/>
                </a:cubicBezTo>
                <a:cubicBezTo>
                  <a:pt x="109585" y="136473"/>
                  <a:pt x="109585" y="135966"/>
                  <a:pt x="110599" y="135458"/>
                </a:cubicBezTo>
                <a:close/>
                <a:moveTo>
                  <a:pt x="108570" y="75085"/>
                </a:moveTo>
                <a:cubicBezTo>
                  <a:pt x="108570" y="75085"/>
                  <a:pt x="109077" y="76608"/>
                  <a:pt x="109585" y="78130"/>
                </a:cubicBezTo>
                <a:cubicBezTo>
                  <a:pt x="109585" y="78130"/>
                  <a:pt x="109229" y="77115"/>
                  <a:pt x="108570" y="75085"/>
                </a:cubicBezTo>
                <a:close/>
                <a:moveTo>
                  <a:pt x="104511" y="80666"/>
                </a:moveTo>
                <a:cubicBezTo>
                  <a:pt x="104511" y="80666"/>
                  <a:pt x="104511" y="80159"/>
                  <a:pt x="104511" y="79652"/>
                </a:cubicBezTo>
                <a:cubicBezTo>
                  <a:pt x="104511" y="79652"/>
                  <a:pt x="103496" y="79652"/>
                  <a:pt x="102989" y="79144"/>
                </a:cubicBezTo>
                <a:lnTo>
                  <a:pt x="102989" y="78130"/>
                </a:lnTo>
                <a:lnTo>
                  <a:pt x="105526" y="78130"/>
                </a:lnTo>
                <a:cubicBezTo>
                  <a:pt x="105526" y="78130"/>
                  <a:pt x="105526" y="78637"/>
                  <a:pt x="104511" y="79144"/>
                </a:cubicBezTo>
                <a:cubicBezTo>
                  <a:pt x="104511" y="80159"/>
                  <a:pt x="105526" y="80666"/>
                  <a:pt x="105526" y="81681"/>
                </a:cubicBezTo>
                <a:cubicBezTo>
                  <a:pt x="103496" y="81681"/>
                  <a:pt x="102989" y="81681"/>
                  <a:pt x="100959" y="80666"/>
                </a:cubicBezTo>
                <a:cubicBezTo>
                  <a:pt x="101974" y="80666"/>
                  <a:pt x="102482" y="80666"/>
                  <a:pt x="103496" y="80666"/>
                </a:cubicBezTo>
                <a:close/>
                <a:moveTo>
                  <a:pt x="96901" y="64939"/>
                </a:moveTo>
                <a:cubicBezTo>
                  <a:pt x="96901" y="64939"/>
                  <a:pt x="96901" y="64939"/>
                  <a:pt x="96901" y="64939"/>
                </a:cubicBezTo>
                <a:lnTo>
                  <a:pt x="96393" y="64939"/>
                </a:lnTo>
                <a:cubicBezTo>
                  <a:pt x="96393" y="64939"/>
                  <a:pt x="96393" y="64939"/>
                  <a:pt x="96393" y="64939"/>
                </a:cubicBezTo>
                <a:cubicBezTo>
                  <a:pt x="96393" y="64939"/>
                  <a:pt x="96393" y="64431"/>
                  <a:pt x="96393" y="64431"/>
                </a:cubicBezTo>
                <a:close/>
                <a:moveTo>
                  <a:pt x="96393" y="65953"/>
                </a:moveTo>
                <a:cubicBezTo>
                  <a:pt x="96393" y="65953"/>
                  <a:pt x="96393" y="65953"/>
                  <a:pt x="96393" y="66461"/>
                </a:cubicBezTo>
                <a:cubicBezTo>
                  <a:pt x="96393" y="66461"/>
                  <a:pt x="96393" y="66461"/>
                  <a:pt x="95886" y="66968"/>
                </a:cubicBezTo>
                <a:cubicBezTo>
                  <a:pt x="95886" y="66461"/>
                  <a:pt x="95886" y="65953"/>
                  <a:pt x="96393" y="65953"/>
                </a:cubicBezTo>
                <a:close/>
                <a:moveTo>
                  <a:pt x="91320" y="54285"/>
                </a:moveTo>
                <a:lnTo>
                  <a:pt x="91320" y="55299"/>
                </a:lnTo>
                <a:cubicBezTo>
                  <a:pt x="91320" y="55299"/>
                  <a:pt x="91320" y="55299"/>
                  <a:pt x="91320" y="55299"/>
                </a:cubicBezTo>
                <a:cubicBezTo>
                  <a:pt x="91320" y="55299"/>
                  <a:pt x="91320" y="54792"/>
                  <a:pt x="91320" y="54285"/>
                </a:cubicBezTo>
                <a:cubicBezTo>
                  <a:pt x="91320" y="54285"/>
                  <a:pt x="91320" y="54285"/>
                  <a:pt x="91827" y="54285"/>
                </a:cubicBezTo>
                <a:close/>
                <a:moveTo>
                  <a:pt x="90813" y="45153"/>
                </a:moveTo>
                <a:lnTo>
                  <a:pt x="90813" y="45153"/>
                </a:lnTo>
                <a:cubicBezTo>
                  <a:pt x="90813" y="45153"/>
                  <a:pt x="90813" y="45153"/>
                  <a:pt x="90813" y="44645"/>
                </a:cubicBezTo>
                <a:cubicBezTo>
                  <a:pt x="90813" y="44645"/>
                  <a:pt x="90813" y="44645"/>
                  <a:pt x="90813" y="44645"/>
                </a:cubicBezTo>
                <a:cubicBezTo>
                  <a:pt x="90813" y="44645"/>
                  <a:pt x="90813" y="44645"/>
                  <a:pt x="90306" y="44645"/>
                </a:cubicBezTo>
                <a:cubicBezTo>
                  <a:pt x="90306" y="44645"/>
                  <a:pt x="90306" y="44645"/>
                  <a:pt x="90306" y="44645"/>
                </a:cubicBezTo>
                <a:cubicBezTo>
                  <a:pt x="90306" y="44645"/>
                  <a:pt x="90306" y="44645"/>
                  <a:pt x="90306" y="45153"/>
                </a:cubicBezTo>
                <a:cubicBezTo>
                  <a:pt x="90306" y="45153"/>
                  <a:pt x="90306" y="45153"/>
                  <a:pt x="90306" y="45153"/>
                </a:cubicBezTo>
                <a:cubicBezTo>
                  <a:pt x="90306" y="45153"/>
                  <a:pt x="90306" y="45153"/>
                  <a:pt x="90813" y="45153"/>
                </a:cubicBezTo>
                <a:close/>
                <a:moveTo>
                  <a:pt x="82188" y="28411"/>
                </a:moveTo>
                <a:lnTo>
                  <a:pt x="82188" y="29426"/>
                </a:lnTo>
                <a:cubicBezTo>
                  <a:pt x="82188" y="29426"/>
                  <a:pt x="81173" y="29426"/>
                  <a:pt x="80666" y="28411"/>
                </a:cubicBezTo>
                <a:cubicBezTo>
                  <a:pt x="81681" y="28411"/>
                  <a:pt x="81681" y="28411"/>
                  <a:pt x="82188" y="28411"/>
                </a:cubicBezTo>
                <a:close/>
                <a:moveTo>
                  <a:pt x="16234" y="87769"/>
                </a:moveTo>
                <a:cubicBezTo>
                  <a:pt x="16234" y="87769"/>
                  <a:pt x="16234" y="87769"/>
                  <a:pt x="15727" y="87769"/>
                </a:cubicBezTo>
                <a:cubicBezTo>
                  <a:pt x="15727" y="87769"/>
                  <a:pt x="15727" y="87769"/>
                  <a:pt x="15727" y="87769"/>
                </a:cubicBezTo>
                <a:cubicBezTo>
                  <a:pt x="15727" y="87769"/>
                  <a:pt x="15727" y="87769"/>
                  <a:pt x="16234" y="87769"/>
                </a:cubicBezTo>
                <a:cubicBezTo>
                  <a:pt x="16234" y="87769"/>
                  <a:pt x="16234" y="87769"/>
                  <a:pt x="16234" y="87769"/>
                </a:cubicBezTo>
                <a:cubicBezTo>
                  <a:pt x="16234" y="86754"/>
                  <a:pt x="16742" y="86247"/>
                  <a:pt x="18264" y="86754"/>
                </a:cubicBezTo>
                <a:cubicBezTo>
                  <a:pt x="17249" y="87262"/>
                  <a:pt x="16742" y="87769"/>
                  <a:pt x="16234" y="88276"/>
                </a:cubicBezTo>
                <a:close/>
                <a:moveTo>
                  <a:pt x="1015" y="113135"/>
                </a:moveTo>
                <a:cubicBezTo>
                  <a:pt x="1015" y="113135"/>
                  <a:pt x="1015" y="113135"/>
                  <a:pt x="1015" y="112628"/>
                </a:cubicBezTo>
                <a:lnTo>
                  <a:pt x="3551" y="112628"/>
                </a:lnTo>
                <a:cubicBezTo>
                  <a:pt x="3551" y="112628"/>
                  <a:pt x="3551" y="112628"/>
                  <a:pt x="3551" y="112628"/>
                </a:cubicBezTo>
                <a:cubicBezTo>
                  <a:pt x="2537" y="112628"/>
                  <a:pt x="2029" y="112628"/>
                  <a:pt x="1015" y="112628"/>
                </a:cubicBezTo>
                <a:close/>
                <a:moveTo>
                  <a:pt x="11161" y="113643"/>
                </a:moveTo>
                <a:cubicBezTo>
                  <a:pt x="11161" y="113643"/>
                  <a:pt x="10147" y="112628"/>
                  <a:pt x="9639" y="111614"/>
                </a:cubicBezTo>
                <a:cubicBezTo>
                  <a:pt x="9639" y="111614"/>
                  <a:pt x="10147" y="110599"/>
                  <a:pt x="10654" y="110092"/>
                </a:cubicBezTo>
                <a:lnTo>
                  <a:pt x="18264" y="110092"/>
                </a:lnTo>
                <a:cubicBezTo>
                  <a:pt x="18264" y="110092"/>
                  <a:pt x="16234" y="112628"/>
                  <a:pt x="15220" y="113135"/>
                </a:cubicBezTo>
                <a:lnTo>
                  <a:pt x="11668" y="113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19"/>
          <p:cNvGrpSpPr/>
          <p:nvPr/>
        </p:nvGrpSpPr>
        <p:grpSpPr>
          <a:xfrm>
            <a:off x="4523823" y="3321573"/>
            <a:ext cx="832866" cy="893123"/>
            <a:chOff x="6832903" y="6052222"/>
            <a:chExt cx="196338" cy="210543"/>
          </a:xfrm>
        </p:grpSpPr>
        <p:sp>
          <p:nvSpPr>
            <p:cNvPr id="1245" name="Google Shape;1245;p19"/>
            <p:cNvSpPr/>
            <p:nvPr/>
          </p:nvSpPr>
          <p:spPr>
            <a:xfrm>
              <a:off x="6846094" y="6113609"/>
              <a:ext cx="170464" cy="149156"/>
            </a:xfrm>
            <a:custGeom>
              <a:avLst/>
              <a:gdLst/>
              <a:ahLst/>
              <a:cxnLst/>
              <a:rect l="l" t="t" r="r" b="b"/>
              <a:pathLst>
                <a:path w="170464" h="149156" extrusionOk="0">
                  <a:moveTo>
                    <a:pt x="169450" y="148649"/>
                  </a:moveTo>
                  <a:lnTo>
                    <a:pt x="169450" y="0"/>
                  </a:lnTo>
                  <a:lnTo>
                    <a:pt x="170465" y="0"/>
                  </a:lnTo>
                  <a:cubicBezTo>
                    <a:pt x="170465" y="0"/>
                    <a:pt x="0" y="0"/>
                    <a:pt x="0" y="0"/>
                  </a:cubicBezTo>
                  <a:lnTo>
                    <a:pt x="0" y="5073"/>
                  </a:lnTo>
                  <a:lnTo>
                    <a:pt x="0" y="5073"/>
                  </a:lnTo>
                  <a:lnTo>
                    <a:pt x="0" y="149157"/>
                  </a:lnTo>
                  <a:lnTo>
                    <a:pt x="168942" y="149157"/>
                  </a:lnTo>
                  <a:close/>
                  <a:moveTo>
                    <a:pt x="135458" y="128863"/>
                  </a:moveTo>
                  <a:lnTo>
                    <a:pt x="125311" y="128863"/>
                  </a:lnTo>
                  <a:cubicBezTo>
                    <a:pt x="125311" y="122775"/>
                    <a:pt x="125311" y="117195"/>
                    <a:pt x="124804" y="110599"/>
                  </a:cubicBezTo>
                  <a:cubicBezTo>
                    <a:pt x="128863" y="110599"/>
                    <a:pt x="131907" y="110092"/>
                    <a:pt x="135966" y="109585"/>
                  </a:cubicBezTo>
                  <a:lnTo>
                    <a:pt x="135966" y="129371"/>
                  </a:lnTo>
                  <a:close/>
                  <a:moveTo>
                    <a:pt x="141546" y="129371"/>
                  </a:moveTo>
                  <a:lnTo>
                    <a:pt x="141546" y="110092"/>
                  </a:lnTo>
                  <a:lnTo>
                    <a:pt x="152200" y="110092"/>
                  </a:lnTo>
                  <a:cubicBezTo>
                    <a:pt x="152200" y="115165"/>
                    <a:pt x="153215" y="120746"/>
                    <a:pt x="153722" y="127341"/>
                  </a:cubicBezTo>
                  <a:cubicBezTo>
                    <a:pt x="149664" y="128356"/>
                    <a:pt x="146112" y="128863"/>
                    <a:pt x="142054" y="129878"/>
                  </a:cubicBezTo>
                  <a:close/>
                  <a:moveTo>
                    <a:pt x="141546" y="29933"/>
                  </a:moveTo>
                  <a:lnTo>
                    <a:pt x="151693" y="29933"/>
                  </a:lnTo>
                  <a:cubicBezTo>
                    <a:pt x="152200" y="35006"/>
                    <a:pt x="152708" y="39572"/>
                    <a:pt x="153722" y="45660"/>
                  </a:cubicBezTo>
                  <a:cubicBezTo>
                    <a:pt x="149664" y="46168"/>
                    <a:pt x="146112" y="47182"/>
                    <a:pt x="142054" y="47690"/>
                  </a:cubicBezTo>
                  <a:lnTo>
                    <a:pt x="142054" y="29933"/>
                  </a:lnTo>
                  <a:close/>
                  <a:moveTo>
                    <a:pt x="152200" y="57329"/>
                  </a:moveTo>
                  <a:lnTo>
                    <a:pt x="152200" y="73056"/>
                  </a:lnTo>
                  <a:cubicBezTo>
                    <a:pt x="148649" y="73056"/>
                    <a:pt x="145605" y="73056"/>
                    <a:pt x="141546" y="73564"/>
                  </a:cubicBezTo>
                  <a:cubicBezTo>
                    <a:pt x="141546" y="67983"/>
                    <a:pt x="141039" y="63417"/>
                    <a:pt x="140532" y="56314"/>
                  </a:cubicBezTo>
                  <a:cubicBezTo>
                    <a:pt x="145605" y="56314"/>
                    <a:pt x="148649" y="56822"/>
                    <a:pt x="152200" y="56822"/>
                  </a:cubicBezTo>
                  <a:close/>
                  <a:moveTo>
                    <a:pt x="152200" y="82696"/>
                  </a:moveTo>
                  <a:lnTo>
                    <a:pt x="152200" y="101467"/>
                  </a:lnTo>
                  <a:cubicBezTo>
                    <a:pt x="148649" y="101974"/>
                    <a:pt x="145605" y="102482"/>
                    <a:pt x="141039" y="102989"/>
                  </a:cubicBezTo>
                  <a:cubicBezTo>
                    <a:pt x="141039" y="96394"/>
                    <a:pt x="140532" y="91320"/>
                    <a:pt x="140024" y="84218"/>
                  </a:cubicBezTo>
                  <a:cubicBezTo>
                    <a:pt x="144083" y="83710"/>
                    <a:pt x="147634" y="83203"/>
                    <a:pt x="152200" y="82188"/>
                  </a:cubicBezTo>
                  <a:close/>
                  <a:moveTo>
                    <a:pt x="124297" y="30440"/>
                  </a:moveTo>
                  <a:lnTo>
                    <a:pt x="134951" y="30440"/>
                  </a:lnTo>
                  <a:cubicBezTo>
                    <a:pt x="134951" y="35514"/>
                    <a:pt x="134951" y="40080"/>
                    <a:pt x="135966" y="46168"/>
                  </a:cubicBezTo>
                  <a:lnTo>
                    <a:pt x="124804" y="46168"/>
                  </a:lnTo>
                  <a:lnTo>
                    <a:pt x="124804" y="30440"/>
                  </a:lnTo>
                  <a:close/>
                  <a:moveTo>
                    <a:pt x="124297" y="57836"/>
                  </a:moveTo>
                  <a:cubicBezTo>
                    <a:pt x="127848" y="57836"/>
                    <a:pt x="131400" y="57329"/>
                    <a:pt x="135458" y="56822"/>
                  </a:cubicBezTo>
                  <a:cubicBezTo>
                    <a:pt x="135458" y="62910"/>
                    <a:pt x="135966" y="67476"/>
                    <a:pt x="136473" y="74071"/>
                  </a:cubicBezTo>
                  <a:cubicBezTo>
                    <a:pt x="132414" y="74578"/>
                    <a:pt x="128356" y="75086"/>
                    <a:pt x="124297" y="76100"/>
                  </a:cubicBezTo>
                  <a:lnTo>
                    <a:pt x="124297" y="57836"/>
                  </a:lnTo>
                  <a:close/>
                  <a:moveTo>
                    <a:pt x="135966" y="83203"/>
                  </a:moveTo>
                  <a:lnTo>
                    <a:pt x="135966" y="101974"/>
                  </a:lnTo>
                  <a:cubicBezTo>
                    <a:pt x="132414" y="101974"/>
                    <a:pt x="129370" y="102989"/>
                    <a:pt x="124804" y="103496"/>
                  </a:cubicBezTo>
                  <a:cubicBezTo>
                    <a:pt x="124804" y="96901"/>
                    <a:pt x="124297" y="91828"/>
                    <a:pt x="123789" y="85232"/>
                  </a:cubicBezTo>
                  <a:cubicBezTo>
                    <a:pt x="127848" y="84725"/>
                    <a:pt x="130892" y="84218"/>
                    <a:pt x="135966" y="83710"/>
                  </a:cubicBezTo>
                  <a:close/>
                  <a:moveTo>
                    <a:pt x="86247" y="77115"/>
                  </a:moveTo>
                  <a:lnTo>
                    <a:pt x="86247" y="58344"/>
                  </a:lnTo>
                  <a:cubicBezTo>
                    <a:pt x="89798" y="58344"/>
                    <a:pt x="93349" y="57329"/>
                    <a:pt x="97408" y="57329"/>
                  </a:cubicBezTo>
                  <a:cubicBezTo>
                    <a:pt x="97408" y="63417"/>
                    <a:pt x="97916" y="67983"/>
                    <a:pt x="98423" y="74071"/>
                  </a:cubicBezTo>
                  <a:cubicBezTo>
                    <a:pt x="94364" y="75086"/>
                    <a:pt x="91320" y="76100"/>
                    <a:pt x="86247" y="77622"/>
                  </a:cubicBezTo>
                  <a:close/>
                  <a:moveTo>
                    <a:pt x="86247" y="30947"/>
                  </a:moveTo>
                  <a:cubicBezTo>
                    <a:pt x="89798" y="30947"/>
                    <a:pt x="92842" y="30440"/>
                    <a:pt x="96901" y="29933"/>
                  </a:cubicBezTo>
                  <a:cubicBezTo>
                    <a:pt x="96901" y="35514"/>
                    <a:pt x="97408" y="40080"/>
                    <a:pt x="97916" y="46168"/>
                  </a:cubicBezTo>
                  <a:lnTo>
                    <a:pt x="85739" y="46168"/>
                  </a:lnTo>
                  <a:cubicBezTo>
                    <a:pt x="85739" y="40080"/>
                    <a:pt x="85739" y="36021"/>
                    <a:pt x="86247" y="30947"/>
                  </a:cubicBezTo>
                  <a:close/>
                  <a:moveTo>
                    <a:pt x="80159" y="30947"/>
                  </a:moveTo>
                  <a:cubicBezTo>
                    <a:pt x="80159" y="36021"/>
                    <a:pt x="80159" y="40587"/>
                    <a:pt x="80666" y="46675"/>
                  </a:cubicBezTo>
                  <a:cubicBezTo>
                    <a:pt x="77115" y="47182"/>
                    <a:pt x="74071" y="47690"/>
                    <a:pt x="69505" y="48197"/>
                  </a:cubicBezTo>
                  <a:cubicBezTo>
                    <a:pt x="69505" y="42109"/>
                    <a:pt x="69505" y="37036"/>
                    <a:pt x="68998" y="30947"/>
                  </a:cubicBezTo>
                  <a:lnTo>
                    <a:pt x="80159" y="30947"/>
                  </a:lnTo>
                  <a:close/>
                  <a:moveTo>
                    <a:pt x="80159" y="57329"/>
                  </a:moveTo>
                  <a:cubicBezTo>
                    <a:pt x="80159" y="63417"/>
                    <a:pt x="80666" y="68490"/>
                    <a:pt x="81174" y="75086"/>
                  </a:cubicBezTo>
                  <a:cubicBezTo>
                    <a:pt x="77115" y="75593"/>
                    <a:pt x="74071" y="76100"/>
                    <a:pt x="69505" y="76608"/>
                  </a:cubicBezTo>
                  <a:cubicBezTo>
                    <a:pt x="69505" y="70012"/>
                    <a:pt x="68998" y="64939"/>
                    <a:pt x="68490" y="57329"/>
                  </a:cubicBezTo>
                  <a:lnTo>
                    <a:pt x="80159" y="57329"/>
                  </a:lnTo>
                  <a:close/>
                  <a:moveTo>
                    <a:pt x="44138" y="29933"/>
                  </a:moveTo>
                  <a:cubicBezTo>
                    <a:pt x="44138" y="35514"/>
                    <a:pt x="44645" y="40080"/>
                    <a:pt x="45153" y="47182"/>
                  </a:cubicBezTo>
                  <a:lnTo>
                    <a:pt x="33991" y="47182"/>
                  </a:lnTo>
                  <a:cubicBezTo>
                    <a:pt x="33991" y="42109"/>
                    <a:pt x="33991" y="37036"/>
                    <a:pt x="32976" y="30947"/>
                  </a:cubicBezTo>
                  <a:cubicBezTo>
                    <a:pt x="37035" y="30947"/>
                    <a:pt x="40079" y="30947"/>
                    <a:pt x="44138" y="30440"/>
                  </a:cubicBezTo>
                  <a:close/>
                  <a:moveTo>
                    <a:pt x="33991" y="56822"/>
                  </a:moveTo>
                  <a:lnTo>
                    <a:pt x="44138" y="56822"/>
                  </a:lnTo>
                  <a:cubicBezTo>
                    <a:pt x="44138" y="62402"/>
                    <a:pt x="44645" y="67983"/>
                    <a:pt x="45153" y="75086"/>
                  </a:cubicBezTo>
                  <a:cubicBezTo>
                    <a:pt x="40587" y="75086"/>
                    <a:pt x="37543" y="75086"/>
                    <a:pt x="32976" y="74578"/>
                  </a:cubicBezTo>
                  <a:cubicBezTo>
                    <a:pt x="32976" y="67983"/>
                    <a:pt x="33484" y="62402"/>
                    <a:pt x="33991" y="57329"/>
                  </a:cubicBezTo>
                  <a:close/>
                  <a:moveTo>
                    <a:pt x="15220" y="73056"/>
                  </a:moveTo>
                  <a:lnTo>
                    <a:pt x="15220" y="57329"/>
                  </a:lnTo>
                  <a:lnTo>
                    <a:pt x="25874" y="57329"/>
                  </a:lnTo>
                  <a:cubicBezTo>
                    <a:pt x="25874" y="62910"/>
                    <a:pt x="26381" y="67983"/>
                    <a:pt x="26889" y="76100"/>
                  </a:cubicBezTo>
                  <a:cubicBezTo>
                    <a:pt x="21308" y="75086"/>
                    <a:pt x="18771" y="74071"/>
                    <a:pt x="15220" y="73564"/>
                  </a:cubicBezTo>
                  <a:close/>
                  <a:moveTo>
                    <a:pt x="25874" y="30440"/>
                  </a:moveTo>
                  <a:lnTo>
                    <a:pt x="25874" y="46168"/>
                  </a:lnTo>
                  <a:cubicBezTo>
                    <a:pt x="22322" y="46168"/>
                    <a:pt x="19786" y="47182"/>
                    <a:pt x="15220" y="47690"/>
                  </a:cubicBezTo>
                  <a:cubicBezTo>
                    <a:pt x="15220" y="41601"/>
                    <a:pt x="15220" y="36528"/>
                    <a:pt x="14712" y="30440"/>
                  </a:cubicBezTo>
                  <a:lnTo>
                    <a:pt x="25874" y="304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6832903" y="6052222"/>
              <a:ext cx="196338" cy="56314"/>
            </a:xfrm>
            <a:custGeom>
              <a:avLst/>
              <a:gdLst/>
              <a:ahLst/>
              <a:cxnLst/>
              <a:rect l="l" t="t" r="r" b="b"/>
              <a:pathLst>
                <a:path w="196338" h="56314" extrusionOk="0">
                  <a:moveTo>
                    <a:pt x="184670" y="26382"/>
                  </a:moveTo>
                  <a:cubicBezTo>
                    <a:pt x="189236" y="38050"/>
                    <a:pt x="192280" y="45660"/>
                    <a:pt x="196339" y="56314"/>
                  </a:cubicBezTo>
                  <a:lnTo>
                    <a:pt x="0" y="56314"/>
                  </a:lnTo>
                  <a:cubicBezTo>
                    <a:pt x="4566" y="45660"/>
                    <a:pt x="7610" y="37543"/>
                    <a:pt x="11161" y="28918"/>
                  </a:cubicBezTo>
                  <a:cubicBezTo>
                    <a:pt x="18264" y="27396"/>
                    <a:pt x="24352" y="26382"/>
                    <a:pt x="31455" y="25367"/>
                  </a:cubicBezTo>
                  <a:cubicBezTo>
                    <a:pt x="31962" y="16742"/>
                    <a:pt x="32469" y="9132"/>
                    <a:pt x="32977" y="0"/>
                  </a:cubicBezTo>
                  <a:lnTo>
                    <a:pt x="47182" y="0"/>
                  </a:lnTo>
                  <a:cubicBezTo>
                    <a:pt x="47690" y="7610"/>
                    <a:pt x="48197" y="15727"/>
                    <a:pt x="49212" y="26382"/>
                  </a:cubicBezTo>
                  <a:lnTo>
                    <a:pt x="185177" y="263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19"/>
          <p:cNvGrpSpPr/>
          <p:nvPr/>
        </p:nvGrpSpPr>
        <p:grpSpPr>
          <a:xfrm>
            <a:off x="4195319" y="3451874"/>
            <a:ext cx="270587" cy="638925"/>
            <a:chOff x="5852688" y="2681407"/>
            <a:chExt cx="305576" cy="721460"/>
          </a:xfrm>
        </p:grpSpPr>
        <p:sp>
          <p:nvSpPr>
            <p:cNvPr id="1248" name="Google Shape;1248;p19"/>
            <p:cNvSpPr/>
            <p:nvPr/>
          </p:nvSpPr>
          <p:spPr>
            <a:xfrm rot="-219895">
              <a:off x="5890264" y="2900434"/>
              <a:ext cx="250990" cy="494917"/>
            </a:xfrm>
            <a:custGeom>
              <a:avLst/>
              <a:gdLst/>
              <a:ahLst/>
              <a:cxnLst/>
              <a:rect l="l" t="t" r="r" b="b"/>
              <a:pathLst>
                <a:path w="132921" h="262102" extrusionOk="0">
                  <a:moveTo>
                    <a:pt x="132414" y="21815"/>
                  </a:moveTo>
                  <a:lnTo>
                    <a:pt x="132414" y="21815"/>
                  </a:lnTo>
                  <a:cubicBezTo>
                    <a:pt x="132414" y="21815"/>
                    <a:pt x="132921" y="5074"/>
                    <a:pt x="132921" y="5074"/>
                  </a:cubicBezTo>
                  <a:lnTo>
                    <a:pt x="11161" y="0"/>
                  </a:lnTo>
                  <a:cubicBezTo>
                    <a:pt x="8625" y="58851"/>
                    <a:pt x="6088" y="116180"/>
                    <a:pt x="3551" y="173509"/>
                  </a:cubicBezTo>
                  <a:lnTo>
                    <a:pt x="0" y="258741"/>
                  </a:lnTo>
                  <a:cubicBezTo>
                    <a:pt x="34498" y="261278"/>
                    <a:pt x="86754" y="262799"/>
                    <a:pt x="121760" y="261785"/>
                  </a:cubicBezTo>
                  <a:lnTo>
                    <a:pt x="131400" y="21815"/>
                  </a:lnTo>
                  <a:close/>
                  <a:moveTo>
                    <a:pt x="28411" y="33992"/>
                  </a:moveTo>
                  <a:lnTo>
                    <a:pt x="27396" y="59358"/>
                  </a:lnTo>
                  <a:cubicBezTo>
                    <a:pt x="27396" y="59358"/>
                    <a:pt x="23337" y="60373"/>
                    <a:pt x="20800" y="61387"/>
                  </a:cubicBezTo>
                  <a:cubicBezTo>
                    <a:pt x="19278" y="46675"/>
                    <a:pt x="19278" y="36528"/>
                    <a:pt x="28411" y="33992"/>
                  </a:cubicBezTo>
                  <a:close/>
                  <a:moveTo>
                    <a:pt x="19786" y="71534"/>
                  </a:moveTo>
                  <a:lnTo>
                    <a:pt x="26381" y="71534"/>
                  </a:lnTo>
                  <a:cubicBezTo>
                    <a:pt x="26381" y="80159"/>
                    <a:pt x="26381" y="87769"/>
                    <a:pt x="26381" y="96394"/>
                  </a:cubicBezTo>
                  <a:cubicBezTo>
                    <a:pt x="23844" y="97409"/>
                    <a:pt x="21815" y="97916"/>
                    <a:pt x="18771" y="98931"/>
                  </a:cubicBezTo>
                  <a:lnTo>
                    <a:pt x="19786" y="71534"/>
                  </a:lnTo>
                  <a:close/>
                  <a:moveTo>
                    <a:pt x="30947" y="223227"/>
                  </a:moveTo>
                  <a:lnTo>
                    <a:pt x="16234" y="223227"/>
                  </a:lnTo>
                  <a:cubicBezTo>
                    <a:pt x="16234" y="223227"/>
                    <a:pt x="18771" y="153722"/>
                    <a:pt x="18771" y="153722"/>
                  </a:cubicBezTo>
                  <a:lnTo>
                    <a:pt x="33484" y="153722"/>
                  </a:lnTo>
                  <a:cubicBezTo>
                    <a:pt x="33484" y="153722"/>
                    <a:pt x="30947" y="223227"/>
                    <a:pt x="30947" y="223227"/>
                  </a:cubicBezTo>
                  <a:close/>
                  <a:moveTo>
                    <a:pt x="38050" y="98423"/>
                  </a:moveTo>
                  <a:lnTo>
                    <a:pt x="29933" y="98423"/>
                  </a:lnTo>
                  <a:cubicBezTo>
                    <a:pt x="29933" y="89798"/>
                    <a:pt x="29933" y="82188"/>
                    <a:pt x="30440" y="73564"/>
                  </a:cubicBezTo>
                  <a:cubicBezTo>
                    <a:pt x="33484" y="72549"/>
                    <a:pt x="36020" y="72042"/>
                    <a:pt x="39064" y="71027"/>
                  </a:cubicBezTo>
                  <a:lnTo>
                    <a:pt x="38050" y="98423"/>
                  </a:lnTo>
                  <a:close/>
                  <a:moveTo>
                    <a:pt x="39572" y="61387"/>
                  </a:moveTo>
                  <a:cubicBezTo>
                    <a:pt x="36527" y="61387"/>
                    <a:pt x="34498" y="61387"/>
                    <a:pt x="31455" y="62402"/>
                  </a:cubicBezTo>
                  <a:cubicBezTo>
                    <a:pt x="31455" y="53778"/>
                    <a:pt x="31455" y="46168"/>
                    <a:pt x="31455" y="36528"/>
                  </a:cubicBezTo>
                  <a:cubicBezTo>
                    <a:pt x="35005" y="36528"/>
                    <a:pt x="37542" y="36021"/>
                    <a:pt x="41094" y="35514"/>
                  </a:cubicBezTo>
                  <a:cubicBezTo>
                    <a:pt x="40079" y="46675"/>
                    <a:pt x="40079" y="53778"/>
                    <a:pt x="39064" y="61387"/>
                  </a:cubicBezTo>
                  <a:close/>
                  <a:moveTo>
                    <a:pt x="121760" y="40080"/>
                  </a:moveTo>
                  <a:cubicBezTo>
                    <a:pt x="121760" y="48197"/>
                    <a:pt x="121760" y="55300"/>
                    <a:pt x="121760" y="63924"/>
                  </a:cubicBezTo>
                  <a:cubicBezTo>
                    <a:pt x="118716" y="64432"/>
                    <a:pt x="116179" y="64939"/>
                    <a:pt x="113135" y="65954"/>
                  </a:cubicBezTo>
                  <a:cubicBezTo>
                    <a:pt x="113135" y="57329"/>
                    <a:pt x="113135" y="50733"/>
                    <a:pt x="113135" y="41094"/>
                  </a:cubicBezTo>
                  <a:cubicBezTo>
                    <a:pt x="116686" y="41094"/>
                    <a:pt x="119223" y="40587"/>
                    <a:pt x="121760" y="40080"/>
                  </a:cubicBezTo>
                  <a:close/>
                  <a:moveTo>
                    <a:pt x="109584" y="38050"/>
                  </a:moveTo>
                  <a:cubicBezTo>
                    <a:pt x="109077" y="48197"/>
                    <a:pt x="108570" y="56314"/>
                    <a:pt x="108062" y="64939"/>
                  </a:cubicBezTo>
                  <a:lnTo>
                    <a:pt x="99944" y="64939"/>
                  </a:lnTo>
                  <a:cubicBezTo>
                    <a:pt x="99944" y="56822"/>
                    <a:pt x="99944" y="49212"/>
                    <a:pt x="99944" y="39572"/>
                  </a:cubicBezTo>
                  <a:cubicBezTo>
                    <a:pt x="102989" y="39065"/>
                    <a:pt x="106033" y="38558"/>
                    <a:pt x="109584" y="38050"/>
                  </a:cubicBezTo>
                  <a:close/>
                  <a:moveTo>
                    <a:pt x="107555" y="74578"/>
                  </a:moveTo>
                  <a:lnTo>
                    <a:pt x="106540" y="101974"/>
                  </a:lnTo>
                  <a:lnTo>
                    <a:pt x="98422" y="101974"/>
                  </a:lnTo>
                  <a:cubicBezTo>
                    <a:pt x="98422" y="92842"/>
                    <a:pt x="98422" y="85232"/>
                    <a:pt x="98422" y="76100"/>
                  </a:cubicBezTo>
                  <a:cubicBezTo>
                    <a:pt x="101467" y="76100"/>
                    <a:pt x="104003" y="75086"/>
                    <a:pt x="107048" y="74578"/>
                  </a:cubicBezTo>
                  <a:close/>
                  <a:moveTo>
                    <a:pt x="81173" y="39065"/>
                  </a:moveTo>
                  <a:cubicBezTo>
                    <a:pt x="81173" y="46675"/>
                    <a:pt x="81173" y="54285"/>
                    <a:pt x="81173" y="63417"/>
                  </a:cubicBezTo>
                  <a:cubicBezTo>
                    <a:pt x="78129" y="63417"/>
                    <a:pt x="75592" y="63924"/>
                    <a:pt x="72549" y="64432"/>
                  </a:cubicBezTo>
                  <a:cubicBezTo>
                    <a:pt x="71534" y="45660"/>
                    <a:pt x="72549" y="35006"/>
                    <a:pt x="81681" y="39065"/>
                  </a:cubicBezTo>
                  <a:close/>
                  <a:moveTo>
                    <a:pt x="79651" y="75086"/>
                  </a:moveTo>
                  <a:cubicBezTo>
                    <a:pt x="79651" y="83710"/>
                    <a:pt x="79651" y="91320"/>
                    <a:pt x="79144" y="100452"/>
                  </a:cubicBezTo>
                  <a:cubicBezTo>
                    <a:pt x="76100" y="100452"/>
                    <a:pt x="73563" y="101467"/>
                    <a:pt x="70520" y="101974"/>
                  </a:cubicBezTo>
                  <a:cubicBezTo>
                    <a:pt x="70520" y="93350"/>
                    <a:pt x="70520" y="85740"/>
                    <a:pt x="70520" y="74578"/>
                  </a:cubicBezTo>
                  <a:lnTo>
                    <a:pt x="79651" y="74578"/>
                  </a:lnTo>
                  <a:close/>
                  <a:moveTo>
                    <a:pt x="67983" y="36021"/>
                  </a:moveTo>
                  <a:lnTo>
                    <a:pt x="66968" y="63417"/>
                  </a:lnTo>
                  <a:cubicBezTo>
                    <a:pt x="66968" y="63417"/>
                    <a:pt x="62909" y="64432"/>
                    <a:pt x="59865" y="64939"/>
                  </a:cubicBezTo>
                  <a:cubicBezTo>
                    <a:pt x="59865" y="56822"/>
                    <a:pt x="59865" y="49212"/>
                    <a:pt x="59865" y="40587"/>
                  </a:cubicBezTo>
                  <a:cubicBezTo>
                    <a:pt x="62909" y="39065"/>
                    <a:pt x="64939" y="38050"/>
                    <a:pt x="68490" y="36021"/>
                  </a:cubicBezTo>
                  <a:close/>
                  <a:moveTo>
                    <a:pt x="57328" y="101467"/>
                  </a:moveTo>
                  <a:cubicBezTo>
                    <a:pt x="58343" y="90306"/>
                    <a:pt x="58850" y="82696"/>
                    <a:pt x="59358" y="74578"/>
                  </a:cubicBezTo>
                  <a:lnTo>
                    <a:pt x="66461" y="74578"/>
                  </a:lnTo>
                  <a:cubicBezTo>
                    <a:pt x="66461" y="83203"/>
                    <a:pt x="66461" y="90813"/>
                    <a:pt x="66461" y="99945"/>
                  </a:cubicBezTo>
                  <a:cubicBezTo>
                    <a:pt x="63417" y="99945"/>
                    <a:pt x="61387" y="100452"/>
                    <a:pt x="57328" y="100960"/>
                  </a:cubicBezTo>
                  <a:close/>
                  <a:moveTo>
                    <a:pt x="105525" y="228808"/>
                  </a:moveTo>
                  <a:lnTo>
                    <a:pt x="63417" y="227286"/>
                  </a:lnTo>
                  <a:lnTo>
                    <a:pt x="66461" y="157781"/>
                  </a:lnTo>
                  <a:lnTo>
                    <a:pt x="108570" y="159303"/>
                  </a:lnTo>
                  <a:lnTo>
                    <a:pt x="105525" y="228808"/>
                  </a:lnTo>
                  <a:close/>
                  <a:moveTo>
                    <a:pt x="119223" y="102482"/>
                  </a:moveTo>
                  <a:cubicBezTo>
                    <a:pt x="119223" y="102482"/>
                    <a:pt x="114150" y="103496"/>
                    <a:pt x="111106" y="104004"/>
                  </a:cubicBezTo>
                  <a:cubicBezTo>
                    <a:pt x="111106" y="95379"/>
                    <a:pt x="111106" y="87769"/>
                    <a:pt x="111106" y="76608"/>
                  </a:cubicBezTo>
                  <a:lnTo>
                    <a:pt x="120238" y="76608"/>
                  </a:lnTo>
                  <a:cubicBezTo>
                    <a:pt x="120238" y="76608"/>
                    <a:pt x="119223" y="102989"/>
                    <a:pt x="119223" y="102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 rot="-219895">
              <a:off x="5858906" y="2690567"/>
              <a:ext cx="293141" cy="203919"/>
            </a:xfrm>
            <a:custGeom>
              <a:avLst/>
              <a:gdLst/>
              <a:ahLst/>
              <a:cxnLst/>
              <a:rect l="l" t="t" r="r" b="b"/>
              <a:pathLst>
                <a:path w="155244" h="107993" extrusionOk="0">
                  <a:moveTo>
                    <a:pt x="0" y="98423"/>
                  </a:moveTo>
                  <a:cubicBezTo>
                    <a:pt x="3044" y="91320"/>
                    <a:pt x="4567" y="83203"/>
                    <a:pt x="7610" y="80159"/>
                  </a:cubicBezTo>
                  <a:cubicBezTo>
                    <a:pt x="32469" y="53270"/>
                    <a:pt x="56822" y="27396"/>
                    <a:pt x="82696" y="0"/>
                  </a:cubicBezTo>
                  <a:cubicBezTo>
                    <a:pt x="106541" y="30947"/>
                    <a:pt x="130385" y="62402"/>
                    <a:pt x="154737" y="94364"/>
                  </a:cubicBezTo>
                  <a:cubicBezTo>
                    <a:pt x="155244" y="95379"/>
                    <a:pt x="154737" y="100960"/>
                    <a:pt x="155244" y="104003"/>
                  </a:cubicBezTo>
                  <a:cubicBezTo>
                    <a:pt x="147128" y="111614"/>
                    <a:pt x="12683" y="107555"/>
                    <a:pt x="0" y="98423"/>
                  </a:cubicBezTo>
                  <a:close/>
                  <a:moveTo>
                    <a:pt x="78637" y="81681"/>
                  </a:moveTo>
                  <a:cubicBezTo>
                    <a:pt x="87769" y="67983"/>
                    <a:pt x="88277" y="62909"/>
                    <a:pt x="79652" y="49211"/>
                  </a:cubicBezTo>
                  <a:cubicBezTo>
                    <a:pt x="71534" y="62909"/>
                    <a:pt x="71027" y="67983"/>
                    <a:pt x="78637" y="816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19"/>
          <p:cNvGrpSpPr/>
          <p:nvPr/>
        </p:nvGrpSpPr>
        <p:grpSpPr>
          <a:xfrm>
            <a:off x="1969530" y="3589254"/>
            <a:ext cx="305568" cy="501552"/>
            <a:chOff x="7233698" y="3684490"/>
            <a:chExt cx="177059" cy="290603"/>
          </a:xfrm>
        </p:grpSpPr>
        <p:sp>
          <p:nvSpPr>
            <p:cNvPr id="1251" name="Google Shape;1251;p19"/>
            <p:cNvSpPr/>
            <p:nvPr/>
          </p:nvSpPr>
          <p:spPr>
            <a:xfrm>
              <a:off x="7252469" y="3772766"/>
              <a:ext cx="139010" cy="202327"/>
            </a:xfrm>
            <a:custGeom>
              <a:avLst/>
              <a:gdLst/>
              <a:ahLst/>
              <a:cxnLst/>
              <a:rect l="l" t="t" r="r" b="b"/>
              <a:pathLst>
                <a:path w="139010" h="202327" extrusionOk="0">
                  <a:moveTo>
                    <a:pt x="139010" y="13191"/>
                  </a:moveTo>
                  <a:lnTo>
                    <a:pt x="139010" y="13191"/>
                  </a:lnTo>
                  <a:lnTo>
                    <a:pt x="139010" y="0"/>
                  </a:lnTo>
                  <a:lnTo>
                    <a:pt x="507" y="0"/>
                  </a:lnTo>
                  <a:cubicBezTo>
                    <a:pt x="507" y="46167"/>
                    <a:pt x="507" y="90813"/>
                    <a:pt x="0" y="135458"/>
                  </a:cubicBezTo>
                  <a:lnTo>
                    <a:pt x="0" y="201919"/>
                  </a:lnTo>
                  <a:cubicBezTo>
                    <a:pt x="39065" y="202934"/>
                    <a:pt x="98931" y="201919"/>
                    <a:pt x="139010" y="200398"/>
                  </a:cubicBezTo>
                  <a:lnTo>
                    <a:pt x="139010" y="12683"/>
                  </a:lnTo>
                  <a:close/>
                  <a:moveTo>
                    <a:pt x="20801" y="25874"/>
                  </a:moveTo>
                  <a:lnTo>
                    <a:pt x="20801" y="45660"/>
                  </a:lnTo>
                  <a:cubicBezTo>
                    <a:pt x="20801" y="45660"/>
                    <a:pt x="16235" y="46675"/>
                    <a:pt x="13698" y="47182"/>
                  </a:cubicBezTo>
                  <a:cubicBezTo>
                    <a:pt x="11161" y="36021"/>
                    <a:pt x="10654" y="27904"/>
                    <a:pt x="20801" y="25367"/>
                  </a:cubicBezTo>
                  <a:close/>
                  <a:moveTo>
                    <a:pt x="13191" y="55300"/>
                  </a:moveTo>
                  <a:lnTo>
                    <a:pt x="20801" y="55300"/>
                  </a:lnTo>
                  <a:cubicBezTo>
                    <a:pt x="20801" y="61895"/>
                    <a:pt x="20801" y="67476"/>
                    <a:pt x="21815" y="74578"/>
                  </a:cubicBezTo>
                  <a:cubicBezTo>
                    <a:pt x="18772" y="75593"/>
                    <a:pt x="16742" y="76100"/>
                    <a:pt x="13191" y="76608"/>
                  </a:cubicBezTo>
                  <a:lnTo>
                    <a:pt x="13191" y="54792"/>
                  </a:lnTo>
                  <a:close/>
                  <a:moveTo>
                    <a:pt x="32977" y="173508"/>
                  </a:moveTo>
                  <a:lnTo>
                    <a:pt x="16235" y="173508"/>
                  </a:lnTo>
                  <a:lnTo>
                    <a:pt x="16235" y="119731"/>
                  </a:lnTo>
                  <a:lnTo>
                    <a:pt x="32977" y="119731"/>
                  </a:lnTo>
                  <a:lnTo>
                    <a:pt x="32977" y="173508"/>
                  </a:lnTo>
                  <a:close/>
                  <a:moveTo>
                    <a:pt x="35514" y="76100"/>
                  </a:moveTo>
                  <a:lnTo>
                    <a:pt x="25874" y="76100"/>
                  </a:lnTo>
                  <a:cubicBezTo>
                    <a:pt x="25874" y="69505"/>
                    <a:pt x="25874" y="63924"/>
                    <a:pt x="25874" y="56822"/>
                  </a:cubicBezTo>
                  <a:cubicBezTo>
                    <a:pt x="29426" y="55807"/>
                    <a:pt x="31962" y="55300"/>
                    <a:pt x="36021" y="54792"/>
                  </a:cubicBezTo>
                  <a:lnTo>
                    <a:pt x="36021" y="76100"/>
                  </a:lnTo>
                  <a:close/>
                  <a:moveTo>
                    <a:pt x="35514" y="47182"/>
                  </a:moveTo>
                  <a:cubicBezTo>
                    <a:pt x="32469" y="47182"/>
                    <a:pt x="29933" y="47690"/>
                    <a:pt x="26382" y="48197"/>
                  </a:cubicBezTo>
                  <a:cubicBezTo>
                    <a:pt x="26382" y="41094"/>
                    <a:pt x="26382" y="35513"/>
                    <a:pt x="25367" y="27904"/>
                  </a:cubicBezTo>
                  <a:cubicBezTo>
                    <a:pt x="29426" y="27904"/>
                    <a:pt x="31962" y="27396"/>
                    <a:pt x="36528" y="26889"/>
                  </a:cubicBezTo>
                  <a:cubicBezTo>
                    <a:pt x="36528" y="35513"/>
                    <a:pt x="36021" y="41094"/>
                    <a:pt x="35514" y="47182"/>
                  </a:cubicBezTo>
                  <a:close/>
                  <a:moveTo>
                    <a:pt x="127849" y="27904"/>
                  </a:moveTo>
                  <a:cubicBezTo>
                    <a:pt x="127849" y="34499"/>
                    <a:pt x="127849" y="39572"/>
                    <a:pt x="128356" y="46675"/>
                  </a:cubicBezTo>
                  <a:cubicBezTo>
                    <a:pt x="124804" y="47182"/>
                    <a:pt x="122268" y="47690"/>
                    <a:pt x="118209" y="48197"/>
                  </a:cubicBezTo>
                  <a:cubicBezTo>
                    <a:pt x="118209" y="41601"/>
                    <a:pt x="118209" y="36528"/>
                    <a:pt x="117702" y="28918"/>
                  </a:cubicBezTo>
                  <a:cubicBezTo>
                    <a:pt x="121760" y="28918"/>
                    <a:pt x="124297" y="28411"/>
                    <a:pt x="127849" y="27904"/>
                  </a:cubicBezTo>
                  <a:close/>
                  <a:moveTo>
                    <a:pt x="114150" y="26381"/>
                  </a:moveTo>
                  <a:cubicBezTo>
                    <a:pt x="114150" y="34499"/>
                    <a:pt x="114150" y="40587"/>
                    <a:pt x="113643" y="47182"/>
                  </a:cubicBezTo>
                  <a:lnTo>
                    <a:pt x="104511" y="47182"/>
                  </a:lnTo>
                  <a:cubicBezTo>
                    <a:pt x="104511" y="41094"/>
                    <a:pt x="104004" y="35006"/>
                    <a:pt x="103496" y="27904"/>
                  </a:cubicBezTo>
                  <a:cubicBezTo>
                    <a:pt x="107048" y="27396"/>
                    <a:pt x="110092" y="26889"/>
                    <a:pt x="114150" y="26381"/>
                  </a:cubicBezTo>
                  <a:close/>
                  <a:moveTo>
                    <a:pt x="113643" y="54792"/>
                  </a:moveTo>
                  <a:lnTo>
                    <a:pt x="113643" y="76100"/>
                  </a:lnTo>
                  <a:lnTo>
                    <a:pt x="104511" y="76100"/>
                  </a:lnTo>
                  <a:cubicBezTo>
                    <a:pt x="104511" y="68998"/>
                    <a:pt x="104511" y="63417"/>
                    <a:pt x="104004" y="56314"/>
                  </a:cubicBezTo>
                  <a:cubicBezTo>
                    <a:pt x="107555" y="56314"/>
                    <a:pt x="110092" y="55300"/>
                    <a:pt x="114150" y="54792"/>
                  </a:cubicBezTo>
                  <a:close/>
                  <a:moveTo>
                    <a:pt x="81681" y="27904"/>
                  </a:moveTo>
                  <a:cubicBezTo>
                    <a:pt x="81681" y="33992"/>
                    <a:pt x="81681" y="40080"/>
                    <a:pt x="82188" y="47182"/>
                  </a:cubicBezTo>
                  <a:cubicBezTo>
                    <a:pt x="78637" y="47182"/>
                    <a:pt x="76100" y="47690"/>
                    <a:pt x="72549" y="48197"/>
                  </a:cubicBezTo>
                  <a:cubicBezTo>
                    <a:pt x="71027" y="33484"/>
                    <a:pt x="71534" y="25367"/>
                    <a:pt x="81681" y="27904"/>
                  </a:cubicBezTo>
                  <a:close/>
                  <a:moveTo>
                    <a:pt x="81681" y="55807"/>
                  </a:moveTo>
                  <a:cubicBezTo>
                    <a:pt x="81681" y="62402"/>
                    <a:pt x="81681" y="68490"/>
                    <a:pt x="82188" y="75593"/>
                  </a:cubicBezTo>
                  <a:cubicBezTo>
                    <a:pt x="78637" y="75593"/>
                    <a:pt x="76100" y="76608"/>
                    <a:pt x="72549" y="77115"/>
                  </a:cubicBezTo>
                  <a:cubicBezTo>
                    <a:pt x="72549" y="70520"/>
                    <a:pt x="71534" y="64432"/>
                    <a:pt x="71027" y="55807"/>
                  </a:cubicBezTo>
                  <a:lnTo>
                    <a:pt x="81681" y="55807"/>
                  </a:lnTo>
                  <a:close/>
                  <a:moveTo>
                    <a:pt x="66968" y="25367"/>
                  </a:moveTo>
                  <a:lnTo>
                    <a:pt x="66968" y="46675"/>
                  </a:lnTo>
                  <a:cubicBezTo>
                    <a:pt x="64432" y="46675"/>
                    <a:pt x="61895" y="47182"/>
                    <a:pt x="58851" y="47690"/>
                  </a:cubicBezTo>
                  <a:cubicBezTo>
                    <a:pt x="58851" y="41094"/>
                    <a:pt x="57836" y="35513"/>
                    <a:pt x="57329" y="28918"/>
                  </a:cubicBezTo>
                  <a:cubicBezTo>
                    <a:pt x="60373" y="27396"/>
                    <a:pt x="62910" y="26381"/>
                    <a:pt x="66968" y="25367"/>
                  </a:cubicBezTo>
                  <a:close/>
                  <a:moveTo>
                    <a:pt x="57836" y="76608"/>
                  </a:moveTo>
                  <a:cubicBezTo>
                    <a:pt x="57836" y="67983"/>
                    <a:pt x="58851" y="61895"/>
                    <a:pt x="58851" y="55807"/>
                  </a:cubicBezTo>
                  <a:lnTo>
                    <a:pt x="66968" y="55807"/>
                  </a:lnTo>
                  <a:cubicBezTo>
                    <a:pt x="66968" y="62402"/>
                    <a:pt x="66968" y="67983"/>
                    <a:pt x="67476" y="75593"/>
                  </a:cubicBezTo>
                  <a:cubicBezTo>
                    <a:pt x="64432" y="75593"/>
                    <a:pt x="61895" y="76100"/>
                    <a:pt x="57329" y="76608"/>
                  </a:cubicBezTo>
                  <a:close/>
                  <a:moveTo>
                    <a:pt x="118209" y="174523"/>
                  </a:moveTo>
                  <a:lnTo>
                    <a:pt x="70012" y="174523"/>
                  </a:lnTo>
                  <a:lnTo>
                    <a:pt x="70012" y="120239"/>
                  </a:lnTo>
                  <a:lnTo>
                    <a:pt x="118209" y="120239"/>
                  </a:lnTo>
                  <a:lnTo>
                    <a:pt x="118209" y="174523"/>
                  </a:lnTo>
                  <a:close/>
                  <a:moveTo>
                    <a:pt x="128356" y="75593"/>
                  </a:moveTo>
                  <a:cubicBezTo>
                    <a:pt x="125312" y="75593"/>
                    <a:pt x="122775" y="76100"/>
                    <a:pt x="119224" y="76608"/>
                  </a:cubicBezTo>
                  <a:cubicBezTo>
                    <a:pt x="119224" y="69505"/>
                    <a:pt x="118209" y="63924"/>
                    <a:pt x="117702" y="55300"/>
                  </a:cubicBezTo>
                  <a:lnTo>
                    <a:pt x="128356" y="55300"/>
                  </a:lnTo>
                  <a:lnTo>
                    <a:pt x="128356" y="755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7233698" y="3684490"/>
              <a:ext cx="177059" cy="84171"/>
            </a:xfrm>
            <a:custGeom>
              <a:avLst/>
              <a:gdLst/>
              <a:ahLst/>
              <a:cxnLst/>
              <a:rect l="l" t="t" r="r" b="b"/>
              <a:pathLst>
                <a:path w="177059" h="84171" extrusionOk="0">
                  <a:moveTo>
                    <a:pt x="0" y="79144"/>
                  </a:moveTo>
                  <a:cubicBezTo>
                    <a:pt x="3044" y="73564"/>
                    <a:pt x="4566" y="66968"/>
                    <a:pt x="7610" y="64939"/>
                  </a:cubicBezTo>
                  <a:cubicBezTo>
                    <a:pt x="34499" y="43123"/>
                    <a:pt x="61387" y="22323"/>
                    <a:pt x="89798" y="0"/>
                  </a:cubicBezTo>
                  <a:cubicBezTo>
                    <a:pt x="118209" y="23845"/>
                    <a:pt x="147127" y="47182"/>
                    <a:pt x="176045" y="71534"/>
                  </a:cubicBezTo>
                  <a:cubicBezTo>
                    <a:pt x="177060" y="72041"/>
                    <a:pt x="176552" y="76607"/>
                    <a:pt x="177060" y="79144"/>
                  </a:cubicBezTo>
                  <a:cubicBezTo>
                    <a:pt x="167928" y="85232"/>
                    <a:pt x="14713" y="86247"/>
                    <a:pt x="507" y="79652"/>
                  </a:cubicBezTo>
                  <a:close/>
                  <a:moveTo>
                    <a:pt x="88784" y="63417"/>
                  </a:moveTo>
                  <a:cubicBezTo>
                    <a:pt x="98930" y="52763"/>
                    <a:pt x="98930" y="48197"/>
                    <a:pt x="88784" y="38050"/>
                  </a:cubicBezTo>
                  <a:cubicBezTo>
                    <a:pt x="80159" y="48704"/>
                    <a:pt x="80159" y="52763"/>
                    <a:pt x="88784" y="63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19"/>
          <p:cNvGrpSpPr/>
          <p:nvPr/>
        </p:nvGrpSpPr>
        <p:grpSpPr>
          <a:xfrm>
            <a:off x="562698" y="2420834"/>
            <a:ext cx="1350877" cy="1669966"/>
            <a:chOff x="715098" y="2497034"/>
            <a:chExt cx="1350877" cy="1669966"/>
          </a:xfrm>
        </p:grpSpPr>
        <p:grpSp>
          <p:nvGrpSpPr>
            <p:cNvPr id="1254" name="Google Shape;1254;p19"/>
            <p:cNvGrpSpPr/>
            <p:nvPr/>
          </p:nvGrpSpPr>
          <p:grpSpPr>
            <a:xfrm>
              <a:off x="715098" y="2497034"/>
              <a:ext cx="923178" cy="1623520"/>
              <a:chOff x="6303246" y="5303903"/>
              <a:chExt cx="250116" cy="439859"/>
            </a:xfrm>
          </p:grpSpPr>
          <p:sp>
            <p:nvSpPr>
              <p:cNvPr id="1255" name="Google Shape;1255;p19"/>
              <p:cNvSpPr/>
              <p:nvPr/>
            </p:nvSpPr>
            <p:spPr>
              <a:xfrm>
                <a:off x="6303246" y="5303903"/>
                <a:ext cx="250116" cy="439859"/>
              </a:xfrm>
              <a:custGeom>
                <a:avLst/>
                <a:gdLst/>
                <a:ahLst/>
                <a:cxnLst/>
                <a:rect l="l" t="t" r="r" b="b"/>
                <a:pathLst>
                  <a:path w="250116" h="439859" extrusionOk="0">
                    <a:moveTo>
                      <a:pt x="23845" y="331290"/>
                    </a:moveTo>
                    <a:cubicBezTo>
                      <a:pt x="23845" y="331290"/>
                      <a:pt x="27396" y="335348"/>
                      <a:pt x="28918" y="337885"/>
                    </a:cubicBezTo>
                    <a:cubicBezTo>
                      <a:pt x="30440" y="340422"/>
                      <a:pt x="30947" y="343466"/>
                      <a:pt x="31962" y="346002"/>
                    </a:cubicBezTo>
                    <a:cubicBezTo>
                      <a:pt x="32469" y="346002"/>
                      <a:pt x="33484" y="344988"/>
                      <a:pt x="33991" y="344480"/>
                    </a:cubicBezTo>
                    <a:cubicBezTo>
                      <a:pt x="38558" y="348032"/>
                      <a:pt x="42109" y="344480"/>
                      <a:pt x="46168" y="340929"/>
                    </a:cubicBezTo>
                    <a:cubicBezTo>
                      <a:pt x="47182" y="341944"/>
                      <a:pt x="48704" y="342451"/>
                      <a:pt x="49719" y="343466"/>
                    </a:cubicBezTo>
                    <a:cubicBezTo>
                      <a:pt x="46675" y="346510"/>
                      <a:pt x="43631" y="349554"/>
                      <a:pt x="40587" y="352091"/>
                    </a:cubicBezTo>
                    <a:lnTo>
                      <a:pt x="40587" y="357164"/>
                    </a:lnTo>
                    <a:cubicBezTo>
                      <a:pt x="40587" y="357164"/>
                      <a:pt x="40587" y="356656"/>
                      <a:pt x="41094" y="356149"/>
                    </a:cubicBezTo>
                    <a:cubicBezTo>
                      <a:pt x="41601" y="358178"/>
                      <a:pt x="42616" y="359701"/>
                      <a:pt x="43123" y="361730"/>
                    </a:cubicBezTo>
                    <a:cubicBezTo>
                      <a:pt x="46168" y="360715"/>
                      <a:pt x="48704" y="359701"/>
                      <a:pt x="51241" y="358686"/>
                    </a:cubicBezTo>
                    <a:cubicBezTo>
                      <a:pt x="50733" y="362745"/>
                      <a:pt x="49719" y="366296"/>
                      <a:pt x="49212" y="369340"/>
                    </a:cubicBezTo>
                    <a:cubicBezTo>
                      <a:pt x="49212" y="369340"/>
                      <a:pt x="49719" y="368833"/>
                      <a:pt x="50226" y="368325"/>
                    </a:cubicBezTo>
                    <a:cubicBezTo>
                      <a:pt x="50226" y="369340"/>
                      <a:pt x="50733" y="370355"/>
                      <a:pt x="50733" y="371369"/>
                    </a:cubicBezTo>
                    <a:cubicBezTo>
                      <a:pt x="51748" y="370862"/>
                      <a:pt x="52255" y="370355"/>
                      <a:pt x="53270" y="369340"/>
                    </a:cubicBezTo>
                    <a:cubicBezTo>
                      <a:pt x="53270" y="369340"/>
                      <a:pt x="53270" y="368833"/>
                      <a:pt x="53270" y="368325"/>
                    </a:cubicBezTo>
                    <a:cubicBezTo>
                      <a:pt x="53270" y="368325"/>
                      <a:pt x="53270" y="368325"/>
                      <a:pt x="53778" y="368325"/>
                    </a:cubicBezTo>
                    <a:cubicBezTo>
                      <a:pt x="53778" y="368325"/>
                      <a:pt x="53778" y="369340"/>
                      <a:pt x="53778" y="370355"/>
                    </a:cubicBezTo>
                    <a:cubicBezTo>
                      <a:pt x="53778" y="370355"/>
                      <a:pt x="53778" y="370355"/>
                      <a:pt x="53778" y="369847"/>
                    </a:cubicBezTo>
                    <a:cubicBezTo>
                      <a:pt x="53778" y="371369"/>
                      <a:pt x="53270" y="372384"/>
                      <a:pt x="53270" y="373399"/>
                    </a:cubicBezTo>
                    <a:cubicBezTo>
                      <a:pt x="59358" y="374413"/>
                      <a:pt x="65446" y="375428"/>
                      <a:pt x="71534" y="376442"/>
                    </a:cubicBezTo>
                    <a:cubicBezTo>
                      <a:pt x="71534" y="378472"/>
                      <a:pt x="71534" y="381009"/>
                      <a:pt x="71534" y="384052"/>
                    </a:cubicBezTo>
                    <a:cubicBezTo>
                      <a:pt x="73056" y="383545"/>
                      <a:pt x="74071" y="383038"/>
                      <a:pt x="75593" y="382023"/>
                    </a:cubicBezTo>
                    <a:cubicBezTo>
                      <a:pt x="75086" y="384052"/>
                      <a:pt x="74578" y="385067"/>
                      <a:pt x="74071" y="386082"/>
                    </a:cubicBezTo>
                    <a:cubicBezTo>
                      <a:pt x="77115" y="388111"/>
                      <a:pt x="78130" y="384560"/>
                      <a:pt x="79145" y="382531"/>
                    </a:cubicBezTo>
                    <a:cubicBezTo>
                      <a:pt x="80666" y="383038"/>
                      <a:pt x="81174" y="383545"/>
                      <a:pt x="82188" y="383545"/>
                    </a:cubicBezTo>
                    <a:cubicBezTo>
                      <a:pt x="82188" y="381516"/>
                      <a:pt x="82696" y="380501"/>
                      <a:pt x="83203" y="378979"/>
                    </a:cubicBezTo>
                    <a:cubicBezTo>
                      <a:pt x="83710" y="379487"/>
                      <a:pt x="84218" y="379994"/>
                      <a:pt x="84725" y="380501"/>
                    </a:cubicBezTo>
                    <a:cubicBezTo>
                      <a:pt x="85740" y="379487"/>
                      <a:pt x="86754" y="377965"/>
                      <a:pt x="88276" y="376950"/>
                    </a:cubicBezTo>
                    <a:cubicBezTo>
                      <a:pt x="88276" y="373906"/>
                      <a:pt x="89291" y="371369"/>
                      <a:pt x="90306" y="368833"/>
                    </a:cubicBezTo>
                    <a:cubicBezTo>
                      <a:pt x="90306" y="367818"/>
                      <a:pt x="91828" y="367818"/>
                      <a:pt x="93350" y="367310"/>
                    </a:cubicBezTo>
                    <a:cubicBezTo>
                      <a:pt x="92335" y="370355"/>
                      <a:pt x="91320" y="372891"/>
                      <a:pt x="90306" y="375428"/>
                    </a:cubicBezTo>
                    <a:lnTo>
                      <a:pt x="92335" y="377965"/>
                    </a:lnTo>
                    <a:lnTo>
                      <a:pt x="95379" y="377965"/>
                    </a:lnTo>
                    <a:cubicBezTo>
                      <a:pt x="95379" y="377965"/>
                      <a:pt x="97916" y="373399"/>
                      <a:pt x="99438" y="369847"/>
                    </a:cubicBezTo>
                    <a:cubicBezTo>
                      <a:pt x="99438" y="373906"/>
                      <a:pt x="99438" y="377457"/>
                      <a:pt x="100960" y="379994"/>
                    </a:cubicBezTo>
                    <a:cubicBezTo>
                      <a:pt x="102482" y="382531"/>
                      <a:pt x="100960" y="384052"/>
                      <a:pt x="100452" y="385574"/>
                    </a:cubicBezTo>
                    <a:cubicBezTo>
                      <a:pt x="100452" y="385574"/>
                      <a:pt x="100452" y="386589"/>
                      <a:pt x="100452" y="385574"/>
                    </a:cubicBezTo>
                    <a:cubicBezTo>
                      <a:pt x="101974" y="387604"/>
                      <a:pt x="102482" y="389126"/>
                      <a:pt x="103496" y="390648"/>
                    </a:cubicBezTo>
                    <a:cubicBezTo>
                      <a:pt x="107555" y="387604"/>
                      <a:pt x="113136" y="388619"/>
                      <a:pt x="116687" y="383545"/>
                    </a:cubicBezTo>
                    <a:lnTo>
                      <a:pt x="121760" y="383545"/>
                    </a:lnTo>
                    <a:cubicBezTo>
                      <a:pt x="122775" y="390648"/>
                      <a:pt x="124804" y="397751"/>
                      <a:pt x="123790" y="404853"/>
                    </a:cubicBezTo>
                    <a:cubicBezTo>
                      <a:pt x="123790" y="407390"/>
                      <a:pt x="122775" y="409927"/>
                      <a:pt x="122268" y="412464"/>
                    </a:cubicBezTo>
                    <a:cubicBezTo>
                      <a:pt x="121760" y="419059"/>
                      <a:pt x="122268" y="425654"/>
                      <a:pt x="120239" y="432250"/>
                    </a:cubicBezTo>
                    <a:cubicBezTo>
                      <a:pt x="119731" y="434786"/>
                      <a:pt x="119224" y="437830"/>
                      <a:pt x="118209" y="439859"/>
                    </a:cubicBezTo>
                    <a:lnTo>
                      <a:pt x="136981" y="439859"/>
                    </a:lnTo>
                    <a:cubicBezTo>
                      <a:pt x="136981" y="439859"/>
                      <a:pt x="136981" y="439859"/>
                      <a:pt x="136473" y="439859"/>
                    </a:cubicBezTo>
                    <a:cubicBezTo>
                      <a:pt x="135966" y="436815"/>
                      <a:pt x="134951" y="434786"/>
                      <a:pt x="134951" y="432757"/>
                    </a:cubicBezTo>
                    <a:cubicBezTo>
                      <a:pt x="134951" y="424639"/>
                      <a:pt x="135966" y="416522"/>
                      <a:pt x="134951" y="408405"/>
                    </a:cubicBezTo>
                    <a:cubicBezTo>
                      <a:pt x="133936" y="403839"/>
                      <a:pt x="136473" y="399780"/>
                      <a:pt x="136473" y="395721"/>
                    </a:cubicBezTo>
                    <a:cubicBezTo>
                      <a:pt x="136473" y="391155"/>
                      <a:pt x="136473" y="391155"/>
                      <a:pt x="139517" y="385067"/>
                    </a:cubicBezTo>
                    <a:cubicBezTo>
                      <a:pt x="140025" y="383545"/>
                      <a:pt x="140532" y="381516"/>
                      <a:pt x="141039" y="380501"/>
                    </a:cubicBezTo>
                    <a:cubicBezTo>
                      <a:pt x="144590" y="377965"/>
                      <a:pt x="147127" y="377965"/>
                      <a:pt x="150679" y="381009"/>
                    </a:cubicBezTo>
                    <a:cubicBezTo>
                      <a:pt x="151186" y="379487"/>
                      <a:pt x="151693" y="377965"/>
                      <a:pt x="152708" y="376442"/>
                    </a:cubicBezTo>
                    <a:cubicBezTo>
                      <a:pt x="153722" y="378979"/>
                      <a:pt x="153722" y="381516"/>
                      <a:pt x="156259" y="381516"/>
                    </a:cubicBezTo>
                    <a:cubicBezTo>
                      <a:pt x="156259" y="379994"/>
                      <a:pt x="156259" y="378979"/>
                      <a:pt x="156767" y="377457"/>
                    </a:cubicBezTo>
                    <a:cubicBezTo>
                      <a:pt x="158289" y="376950"/>
                      <a:pt x="159303" y="375935"/>
                      <a:pt x="160825" y="375428"/>
                    </a:cubicBezTo>
                    <a:lnTo>
                      <a:pt x="162854" y="377965"/>
                    </a:lnTo>
                    <a:cubicBezTo>
                      <a:pt x="162854" y="377965"/>
                      <a:pt x="161840" y="378979"/>
                      <a:pt x="161840" y="379487"/>
                    </a:cubicBezTo>
                    <a:cubicBezTo>
                      <a:pt x="163362" y="381009"/>
                      <a:pt x="164884" y="380501"/>
                      <a:pt x="165899" y="378979"/>
                    </a:cubicBezTo>
                    <a:cubicBezTo>
                      <a:pt x="166913" y="377457"/>
                      <a:pt x="168435" y="376950"/>
                      <a:pt x="169957" y="377965"/>
                    </a:cubicBezTo>
                    <a:cubicBezTo>
                      <a:pt x="169957" y="379994"/>
                      <a:pt x="169957" y="381516"/>
                      <a:pt x="169957" y="383545"/>
                    </a:cubicBezTo>
                    <a:cubicBezTo>
                      <a:pt x="171986" y="382023"/>
                      <a:pt x="174016" y="380501"/>
                      <a:pt x="175538" y="378979"/>
                    </a:cubicBezTo>
                    <a:cubicBezTo>
                      <a:pt x="179089" y="381009"/>
                      <a:pt x="182640" y="385067"/>
                      <a:pt x="186699" y="384052"/>
                    </a:cubicBezTo>
                    <a:cubicBezTo>
                      <a:pt x="192787" y="379487"/>
                      <a:pt x="200398" y="378472"/>
                      <a:pt x="205471" y="372891"/>
                    </a:cubicBezTo>
                    <a:cubicBezTo>
                      <a:pt x="208007" y="374920"/>
                      <a:pt x="210544" y="376950"/>
                      <a:pt x="213081" y="378472"/>
                    </a:cubicBezTo>
                    <a:lnTo>
                      <a:pt x="221198" y="378472"/>
                    </a:lnTo>
                    <a:cubicBezTo>
                      <a:pt x="221198" y="378472"/>
                      <a:pt x="220184" y="376442"/>
                      <a:pt x="219676" y="374920"/>
                    </a:cubicBezTo>
                    <a:cubicBezTo>
                      <a:pt x="219676" y="374920"/>
                      <a:pt x="220184" y="373906"/>
                      <a:pt x="220691" y="373399"/>
                    </a:cubicBezTo>
                    <a:cubicBezTo>
                      <a:pt x="220691" y="372891"/>
                      <a:pt x="220184" y="372384"/>
                      <a:pt x="219676" y="371877"/>
                    </a:cubicBezTo>
                    <a:cubicBezTo>
                      <a:pt x="219676" y="371369"/>
                      <a:pt x="220184" y="370862"/>
                      <a:pt x="221198" y="369340"/>
                    </a:cubicBezTo>
                    <a:cubicBezTo>
                      <a:pt x="220184" y="368833"/>
                      <a:pt x="219169" y="367818"/>
                      <a:pt x="217647" y="366803"/>
                    </a:cubicBezTo>
                    <a:cubicBezTo>
                      <a:pt x="219169" y="366803"/>
                      <a:pt x="219676" y="366803"/>
                      <a:pt x="220184" y="366803"/>
                    </a:cubicBezTo>
                    <a:cubicBezTo>
                      <a:pt x="220691" y="366803"/>
                      <a:pt x="221705" y="367818"/>
                      <a:pt x="222213" y="368325"/>
                    </a:cubicBezTo>
                    <a:cubicBezTo>
                      <a:pt x="222213" y="368325"/>
                      <a:pt x="223227" y="368325"/>
                      <a:pt x="223735" y="368325"/>
                    </a:cubicBezTo>
                    <a:cubicBezTo>
                      <a:pt x="224749" y="366803"/>
                      <a:pt x="225257" y="365281"/>
                      <a:pt x="226271" y="363759"/>
                    </a:cubicBezTo>
                    <a:lnTo>
                      <a:pt x="231852" y="363759"/>
                    </a:lnTo>
                    <a:cubicBezTo>
                      <a:pt x="231852" y="359193"/>
                      <a:pt x="231345" y="354120"/>
                      <a:pt x="230838" y="349554"/>
                    </a:cubicBezTo>
                    <a:lnTo>
                      <a:pt x="235911" y="349554"/>
                    </a:lnTo>
                    <a:cubicBezTo>
                      <a:pt x="235911" y="349554"/>
                      <a:pt x="235911" y="351583"/>
                      <a:pt x="236418" y="352598"/>
                    </a:cubicBezTo>
                    <a:cubicBezTo>
                      <a:pt x="237433" y="351583"/>
                      <a:pt x="238448" y="350569"/>
                      <a:pt x="238955" y="349554"/>
                    </a:cubicBezTo>
                    <a:lnTo>
                      <a:pt x="245043" y="349554"/>
                    </a:lnTo>
                    <a:cubicBezTo>
                      <a:pt x="245043" y="349554"/>
                      <a:pt x="245043" y="349554"/>
                      <a:pt x="245043" y="349047"/>
                    </a:cubicBezTo>
                    <a:cubicBezTo>
                      <a:pt x="245550" y="349047"/>
                      <a:pt x="246565" y="348539"/>
                      <a:pt x="247580" y="348032"/>
                    </a:cubicBezTo>
                    <a:cubicBezTo>
                      <a:pt x="243521" y="346002"/>
                      <a:pt x="240477" y="344480"/>
                      <a:pt x="237433" y="342958"/>
                    </a:cubicBezTo>
                    <a:cubicBezTo>
                      <a:pt x="237433" y="342958"/>
                      <a:pt x="237433" y="342451"/>
                      <a:pt x="237433" y="341944"/>
                    </a:cubicBezTo>
                    <a:lnTo>
                      <a:pt x="246565" y="341944"/>
                    </a:lnTo>
                    <a:cubicBezTo>
                      <a:pt x="246565" y="341944"/>
                      <a:pt x="246565" y="332812"/>
                      <a:pt x="246565" y="332812"/>
                    </a:cubicBezTo>
                    <a:cubicBezTo>
                      <a:pt x="247072" y="332812"/>
                      <a:pt x="248087" y="332305"/>
                      <a:pt x="250116" y="331290"/>
                    </a:cubicBezTo>
                    <a:cubicBezTo>
                      <a:pt x="248087" y="330275"/>
                      <a:pt x="247072" y="328753"/>
                      <a:pt x="246057" y="329260"/>
                    </a:cubicBezTo>
                    <a:cubicBezTo>
                      <a:pt x="244028" y="330275"/>
                      <a:pt x="241999" y="328246"/>
                      <a:pt x="240984" y="329260"/>
                    </a:cubicBezTo>
                    <a:cubicBezTo>
                      <a:pt x="238448" y="332305"/>
                      <a:pt x="236925" y="328753"/>
                      <a:pt x="234896" y="328246"/>
                    </a:cubicBezTo>
                    <a:cubicBezTo>
                      <a:pt x="234389" y="329260"/>
                      <a:pt x="233374" y="330275"/>
                      <a:pt x="232867" y="331290"/>
                    </a:cubicBezTo>
                    <a:cubicBezTo>
                      <a:pt x="233374" y="332305"/>
                      <a:pt x="233881" y="332812"/>
                      <a:pt x="233881" y="333826"/>
                    </a:cubicBezTo>
                    <a:cubicBezTo>
                      <a:pt x="226271" y="334841"/>
                      <a:pt x="218662" y="335856"/>
                      <a:pt x="210037" y="336870"/>
                    </a:cubicBezTo>
                    <a:cubicBezTo>
                      <a:pt x="211052" y="333826"/>
                      <a:pt x="211559" y="331290"/>
                      <a:pt x="212573" y="329260"/>
                    </a:cubicBezTo>
                    <a:cubicBezTo>
                      <a:pt x="213588" y="329260"/>
                      <a:pt x="214095" y="329260"/>
                      <a:pt x="214603" y="329260"/>
                    </a:cubicBezTo>
                    <a:cubicBezTo>
                      <a:pt x="214603" y="329260"/>
                      <a:pt x="214603" y="329260"/>
                      <a:pt x="214603" y="329260"/>
                    </a:cubicBezTo>
                    <a:cubicBezTo>
                      <a:pt x="215617" y="327231"/>
                      <a:pt x="216125" y="325202"/>
                      <a:pt x="217139" y="323680"/>
                    </a:cubicBezTo>
                    <a:cubicBezTo>
                      <a:pt x="218662" y="326216"/>
                      <a:pt x="219676" y="328246"/>
                      <a:pt x="221705" y="330783"/>
                    </a:cubicBezTo>
                    <a:cubicBezTo>
                      <a:pt x="222720" y="329260"/>
                      <a:pt x="223735" y="328246"/>
                      <a:pt x="224242" y="327231"/>
                    </a:cubicBezTo>
                    <a:cubicBezTo>
                      <a:pt x="224242" y="325709"/>
                      <a:pt x="224242" y="324187"/>
                      <a:pt x="223227" y="323172"/>
                    </a:cubicBezTo>
                    <a:cubicBezTo>
                      <a:pt x="223227" y="323172"/>
                      <a:pt x="223227" y="321651"/>
                      <a:pt x="223227" y="320128"/>
                    </a:cubicBezTo>
                    <a:cubicBezTo>
                      <a:pt x="224749" y="322665"/>
                      <a:pt x="226271" y="323172"/>
                      <a:pt x="227793" y="321651"/>
                    </a:cubicBezTo>
                    <a:cubicBezTo>
                      <a:pt x="227793" y="320636"/>
                      <a:pt x="226779" y="319621"/>
                      <a:pt x="226271" y="318099"/>
                    </a:cubicBezTo>
                    <a:lnTo>
                      <a:pt x="230838" y="318099"/>
                    </a:lnTo>
                    <a:cubicBezTo>
                      <a:pt x="230838" y="315055"/>
                      <a:pt x="232359" y="314548"/>
                      <a:pt x="234389" y="313533"/>
                    </a:cubicBezTo>
                    <a:cubicBezTo>
                      <a:pt x="235911" y="313026"/>
                      <a:pt x="236418" y="309982"/>
                      <a:pt x="237433" y="308460"/>
                    </a:cubicBezTo>
                    <a:lnTo>
                      <a:pt x="237433" y="302372"/>
                    </a:lnTo>
                    <a:cubicBezTo>
                      <a:pt x="231852" y="308967"/>
                      <a:pt x="225764" y="313026"/>
                      <a:pt x="217647" y="311504"/>
                    </a:cubicBezTo>
                    <a:cubicBezTo>
                      <a:pt x="217647" y="310997"/>
                      <a:pt x="217139" y="309474"/>
                      <a:pt x="216632" y="307952"/>
                    </a:cubicBezTo>
                    <a:cubicBezTo>
                      <a:pt x="214603" y="309474"/>
                      <a:pt x="213588" y="310997"/>
                      <a:pt x="213081" y="311504"/>
                    </a:cubicBezTo>
                    <a:cubicBezTo>
                      <a:pt x="208007" y="313026"/>
                      <a:pt x="202934" y="313533"/>
                      <a:pt x="198875" y="308967"/>
                    </a:cubicBezTo>
                    <a:cubicBezTo>
                      <a:pt x="202934" y="305416"/>
                      <a:pt x="204963" y="300850"/>
                      <a:pt x="205471" y="294761"/>
                    </a:cubicBezTo>
                    <a:cubicBezTo>
                      <a:pt x="206485" y="297298"/>
                      <a:pt x="207500" y="299835"/>
                      <a:pt x="208515" y="302879"/>
                    </a:cubicBezTo>
                    <a:cubicBezTo>
                      <a:pt x="209022" y="302372"/>
                      <a:pt x="209530" y="301864"/>
                      <a:pt x="210037" y="301357"/>
                    </a:cubicBezTo>
                    <a:cubicBezTo>
                      <a:pt x="210037" y="302372"/>
                      <a:pt x="210544" y="303386"/>
                      <a:pt x="211052" y="305416"/>
                    </a:cubicBezTo>
                    <a:cubicBezTo>
                      <a:pt x="212573" y="303893"/>
                      <a:pt x="213588" y="302879"/>
                      <a:pt x="214603" y="301864"/>
                    </a:cubicBezTo>
                    <a:cubicBezTo>
                      <a:pt x="215617" y="301864"/>
                      <a:pt x="216632" y="302879"/>
                      <a:pt x="217647" y="303386"/>
                    </a:cubicBezTo>
                    <a:cubicBezTo>
                      <a:pt x="217647" y="303386"/>
                      <a:pt x="217647" y="302879"/>
                      <a:pt x="218154" y="302372"/>
                    </a:cubicBezTo>
                    <a:cubicBezTo>
                      <a:pt x="217139" y="300850"/>
                      <a:pt x="216632" y="299328"/>
                      <a:pt x="215617" y="297806"/>
                    </a:cubicBezTo>
                    <a:lnTo>
                      <a:pt x="215617" y="288674"/>
                    </a:lnTo>
                    <a:cubicBezTo>
                      <a:pt x="215617" y="288674"/>
                      <a:pt x="217139" y="291718"/>
                      <a:pt x="217139" y="292732"/>
                    </a:cubicBezTo>
                    <a:lnTo>
                      <a:pt x="219676" y="292732"/>
                    </a:lnTo>
                    <a:cubicBezTo>
                      <a:pt x="219676" y="292732"/>
                      <a:pt x="221705" y="290703"/>
                      <a:pt x="222720" y="289688"/>
                    </a:cubicBezTo>
                    <a:cubicBezTo>
                      <a:pt x="224242" y="290703"/>
                      <a:pt x="225764" y="291718"/>
                      <a:pt x="226779" y="292732"/>
                    </a:cubicBezTo>
                    <a:cubicBezTo>
                      <a:pt x="228808" y="289688"/>
                      <a:pt x="230838" y="286644"/>
                      <a:pt x="232867" y="284107"/>
                    </a:cubicBezTo>
                    <a:cubicBezTo>
                      <a:pt x="231345" y="280049"/>
                      <a:pt x="228301" y="280049"/>
                      <a:pt x="225257" y="278020"/>
                    </a:cubicBezTo>
                    <a:cubicBezTo>
                      <a:pt x="225257" y="278020"/>
                      <a:pt x="224749" y="277005"/>
                      <a:pt x="224242" y="275990"/>
                    </a:cubicBezTo>
                    <a:cubicBezTo>
                      <a:pt x="225764" y="274975"/>
                      <a:pt x="226779" y="273453"/>
                      <a:pt x="228301" y="272439"/>
                    </a:cubicBezTo>
                    <a:cubicBezTo>
                      <a:pt x="229316" y="274468"/>
                      <a:pt x="231345" y="273453"/>
                      <a:pt x="232867" y="273453"/>
                    </a:cubicBezTo>
                    <a:cubicBezTo>
                      <a:pt x="235403" y="270917"/>
                      <a:pt x="237940" y="268380"/>
                      <a:pt x="240477" y="265843"/>
                    </a:cubicBezTo>
                    <a:cubicBezTo>
                      <a:pt x="239462" y="264829"/>
                      <a:pt x="238448" y="264321"/>
                      <a:pt x="237433" y="263814"/>
                    </a:cubicBezTo>
                    <a:cubicBezTo>
                      <a:pt x="239462" y="263814"/>
                      <a:pt x="240477" y="263307"/>
                      <a:pt x="241492" y="263307"/>
                    </a:cubicBezTo>
                    <a:cubicBezTo>
                      <a:pt x="240477" y="258234"/>
                      <a:pt x="243013" y="254682"/>
                      <a:pt x="244535" y="251131"/>
                    </a:cubicBezTo>
                    <a:cubicBezTo>
                      <a:pt x="239462" y="249102"/>
                      <a:pt x="235911" y="252145"/>
                      <a:pt x="232867" y="255697"/>
                    </a:cubicBezTo>
                    <a:cubicBezTo>
                      <a:pt x="230838" y="254682"/>
                      <a:pt x="229823" y="254175"/>
                      <a:pt x="228301" y="253667"/>
                    </a:cubicBezTo>
                    <a:lnTo>
                      <a:pt x="228301" y="250624"/>
                    </a:lnTo>
                    <a:cubicBezTo>
                      <a:pt x="228301" y="250624"/>
                      <a:pt x="232359" y="249102"/>
                      <a:pt x="233881" y="246565"/>
                    </a:cubicBezTo>
                    <a:cubicBezTo>
                      <a:pt x="231345" y="245043"/>
                      <a:pt x="229316" y="244028"/>
                      <a:pt x="226779" y="242506"/>
                    </a:cubicBezTo>
                    <a:cubicBezTo>
                      <a:pt x="228808" y="239970"/>
                      <a:pt x="230330" y="238448"/>
                      <a:pt x="231345" y="236418"/>
                    </a:cubicBezTo>
                    <a:cubicBezTo>
                      <a:pt x="230838" y="235403"/>
                      <a:pt x="230330" y="234389"/>
                      <a:pt x="229823" y="233374"/>
                    </a:cubicBezTo>
                    <a:cubicBezTo>
                      <a:pt x="232359" y="231345"/>
                      <a:pt x="235911" y="230330"/>
                      <a:pt x="235403" y="224749"/>
                    </a:cubicBezTo>
                    <a:cubicBezTo>
                      <a:pt x="232867" y="225764"/>
                      <a:pt x="230330" y="226779"/>
                      <a:pt x="227286" y="227793"/>
                    </a:cubicBezTo>
                    <a:cubicBezTo>
                      <a:pt x="227286" y="227286"/>
                      <a:pt x="226271" y="225764"/>
                      <a:pt x="225257" y="224242"/>
                    </a:cubicBezTo>
                    <a:cubicBezTo>
                      <a:pt x="227286" y="224242"/>
                      <a:pt x="229316" y="224242"/>
                      <a:pt x="231345" y="223735"/>
                    </a:cubicBezTo>
                    <a:cubicBezTo>
                      <a:pt x="230330" y="221705"/>
                      <a:pt x="229316" y="220184"/>
                      <a:pt x="228301" y="218661"/>
                    </a:cubicBezTo>
                    <a:cubicBezTo>
                      <a:pt x="228301" y="214095"/>
                      <a:pt x="228808" y="209022"/>
                      <a:pt x="228301" y="204456"/>
                    </a:cubicBezTo>
                    <a:cubicBezTo>
                      <a:pt x="225257" y="204456"/>
                      <a:pt x="225257" y="206993"/>
                      <a:pt x="224242" y="208515"/>
                    </a:cubicBezTo>
                    <a:cubicBezTo>
                      <a:pt x="224242" y="208007"/>
                      <a:pt x="223735" y="207500"/>
                      <a:pt x="223227" y="206993"/>
                    </a:cubicBezTo>
                    <a:cubicBezTo>
                      <a:pt x="222720" y="208007"/>
                      <a:pt x="221705" y="209022"/>
                      <a:pt x="221198" y="209530"/>
                    </a:cubicBezTo>
                    <a:cubicBezTo>
                      <a:pt x="221705" y="211051"/>
                      <a:pt x="222213" y="212066"/>
                      <a:pt x="222720" y="213588"/>
                    </a:cubicBezTo>
                    <a:cubicBezTo>
                      <a:pt x="221705" y="214603"/>
                      <a:pt x="221198" y="215110"/>
                      <a:pt x="220184" y="216125"/>
                    </a:cubicBezTo>
                    <a:cubicBezTo>
                      <a:pt x="219169" y="215110"/>
                      <a:pt x="218662" y="214095"/>
                      <a:pt x="218154" y="213081"/>
                    </a:cubicBezTo>
                    <a:cubicBezTo>
                      <a:pt x="217139" y="213081"/>
                      <a:pt x="216125" y="213081"/>
                      <a:pt x="214603" y="212066"/>
                    </a:cubicBezTo>
                    <a:cubicBezTo>
                      <a:pt x="215617" y="210544"/>
                      <a:pt x="216632" y="210037"/>
                      <a:pt x="217647" y="208515"/>
                    </a:cubicBezTo>
                    <a:cubicBezTo>
                      <a:pt x="217647" y="205471"/>
                      <a:pt x="216632" y="202427"/>
                      <a:pt x="216125" y="198875"/>
                    </a:cubicBezTo>
                    <a:lnTo>
                      <a:pt x="213081" y="198875"/>
                    </a:lnTo>
                    <a:cubicBezTo>
                      <a:pt x="213081" y="195831"/>
                      <a:pt x="212066" y="192787"/>
                      <a:pt x="211559" y="189236"/>
                    </a:cubicBezTo>
                    <a:cubicBezTo>
                      <a:pt x="210544" y="189236"/>
                      <a:pt x="210037" y="190251"/>
                      <a:pt x="209022" y="190758"/>
                    </a:cubicBezTo>
                    <a:cubicBezTo>
                      <a:pt x="208515" y="189743"/>
                      <a:pt x="207500" y="188729"/>
                      <a:pt x="206993" y="188221"/>
                    </a:cubicBezTo>
                    <a:lnTo>
                      <a:pt x="203949" y="188221"/>
                    </a:lnTo>
                    <a:cubicBezTo>
                      <a:pt x="203949" y="188221"/>
                      <a:pt x="204963" y="190251"/>
                      <a:pt x="204963" y="190758"/>
                    </a:cubicBezTo>
                    <a:cubicBezTo>
                      <a:pt x="203441" y="192787"/>
                      <a:pt x="202427" y="194309"/>
                      <a:pt x="201919" y="195831"/>
                    </a:cubicBezTo>
                    <a:cubicBezTo>
                      <a:pt x="199890" y="194817"/>
                      <a:pt x="198368" y="193802"/>
                      <a:pt x="196339" y="192787"/>
                    </a:cubicBezTo>
                    <a:cubicBezTo>
                      <a:pt x="197353" y="192280"/>
                      <a:pt x="198368" y="191773"/>
                      <a:pt x="199890" y="191265"/>
                    </a:cubicBezTo>
                    <a:cubicBezTo>
                      <a:pt x="197861" y="189236"/>
                      <a:pt x="196846" y="188221"/>
                      <a:pt x="195324" y="186699"/>
                    </a:cubicBezTo>
                    <a:cubicBezTo>
                      <a:pt x="197861" y="186192"/>
                      <a:pt x="199890" y="185177"/>
                      <a:pt x="202427" y="184670"/>
                    </a:cubicBezTo>
                    <a:cubicBezTo>
                      <a:pt x="203949" y="183148"/>
                      <a:pt x="204963" y="181626"/>
                      <a:pt x="206485" y="179597"/>
                    </a:cubicBezTo>
                    <a:cubicBezTo>
                      <a:pt x="205471" y="178582"/>
                      <a:pt x="203949" y="177567"/>
                      <a:pt x="203441" y="176553"/>
                    </a:cubicBezTo>
                    <a:cubicBezTo>
                      <a:pt x="203441" y="175031"/>
                      <a:pt x="203949" y="174016"/>
                      <a:pt x="204456" y="173001"/>
                    </a:cubicBezTo>
                    <a:cubicBezTo>
                      <a:pt x="203441" y="173001"/>
                      <a:pt x="202934" y="173001"/>
                      <a:pt x="202427" y="172494"/>
                    </a:cubicBezTo>
                    <a:cubicBezTo>
                      <a:pt x="204456" y="168943"/>
                      <a:pt x="203441" y="164884"/>
                      <a:pt x="203949" y="161333"/>
                    </a:cubicBezTo>
                    <a:cubicBezTo>
                      <a:pt x="202427" y="161333"/>
                      <a:pt x="201412" y="160825"/>
                      <a:pt x="199890" y="160318"/>
                    </a:cubicBezTo>
                    <a:cubicBezTo>
                      <a:pt x="200398" y="158289"/>
                      <a:pt x="200905" y="157274"/>
                      <a:pt x="201412" y="155244"/>
                    </a:cubicBezTo>
                    <a:cubicBezTo>
                      <a:pt x="201412" y="154737"/>
                      <a:pt x="201412" y="153722"/>
                      <a:pt x="201412" y="152708"/>
                    </a:cubicBezTo>
                    <a:cubicBezTo>
                      <a:pt x="199890" y="153215"/>
                      <a:pt x="198368" y="153722"/>
                      <a:pt x="197353" y="154230"/>
                    </a:cubicBezTo>
                    <a:cubicBezTo>
                      <a:pt x="197353" y="156767"/>
                      <a:pt x="196846" y="158796"/>
                      <a:pt x="196846" y="159811"/>
                    </a:cubicBezTo>
                    <a:cubicBezTo>
                      <a:pt x="193802" y="160318"/>
                      <a:pt x="191265" y="160825"/>
                      <a:pt x="189236" y="161333"/>
                    </a:cubicBezTo>
                    <a:cubicBezTo>
                      <a:pt x="189236" y="161333"/>
                      <a:pt x="189743" y="160825"/>
                      <a:pt x="190251" y="160318"/>
                    </a:cubicBezTo>
                    <a:cubicBezTo>
                      <a:pt x="189236" y="160318"/>
                      <a:pt x="188221" y="159303"/>
                      <a:pt x="187714" y="159303"/>
                    </a:cubicBezTo>
                    <a:cubicBezTo>
                      <a:pt x="189236" y="154230"/>
                      <a:pt x="193295" y="150679"/>
                      <a:pt x="191773" y="145098"/>
                    </a:cubicBezTo>
                    <a:cubicBezTo>
                      <a:pt x="190758" y="145098"/>
                      <a:pt x="190251" y="145098"/>
                      <a:pt x="189743" y="144590"/>
                    </a:cubicBezTo>
                    <a:cubicBezTo>
                      <a:pt x="189743" y="139010"/>
                      <a:pt x="190251" y="133429"/>
                      <a:pt x="189743" y="128356"/>
                    </a:cubicBezTo>
                    <a:cubicBezTo>
                      <a:pt x="188729" y="128356"/>
                      <a:pt x="188221" y="128356"/>
                      <a:pt x="188221" y="128356"/>
                    </a:cubicBezTo>
                    <a:cubicBezTo>
                      <a:pt x="187207" y="129371"/>
                      <a:pt x="186192" y="130385"/>
                      <a:pt x="185177" y="131400"/>
                    </a:cubicBezTo>
                    <a:lnTo>
                      <a:pt x="185177" y="137995"/>
                    </a:lnTo>
                    <a:cubicBezTo>
                      <a:pt x="178582" y="142561"/>
                      <a:pt x="178582" y="142561"/>
                      <a:pt x="176045" y="137488"/>
                    </a:cubicBezTo>
                    <a:cubicBezTo>
                      <a:pt x="178075" y="135966"/>
                      <a:pt x="180104" y="133936"/>
                      <a:pt x="182640" y="131907"/>
                    </a:cubicBezTo>
                    <a:lnTo>
                      <a:pt x="182640" y="127341"/>
                    </a:lnTo>
                    <a:cubicBezTo>
                      <a:pt x="182640" y="127341"/>
                      <a:pt x="185685" y="124297"/>
                      <a:pt x="186699" y="122775"/>
                    </a:cubicBezTo>
                    <a:lnTo>
                      <a:pt x="186699" y="121760"/>
                    </a:lnTo>
                    <a:cubicBezTo>
                      <a:pt x="186699" y="121760"/>
                      <a:pt x="182640" y="122268"/>
                      <a:pt x="180611" y="122775"/>
                    </a:cubicBezTo>
                    <a:cubicBezTo>
                      <a:pt x="180611" y="121253"/>
                      <a:pt x="180611" y="120239"/>
                      <a:pt x="180611" y="119224"/>
                    </a:cubicBezTo>
                    <a:cubicBezTo>
                      <a:pt x="182133" y="119224"/>
                      <a:pt x="183148" y="119224"/>
                      <a:pt x="184163" y="118717"/>
                    </a:cubicBezTo>
                    <a:cubicBezTo>
                      <a:pt x="183148" y="117194"/>
                      <a:pt x="182640" y="116180"/>
                      <a:pt x="181119" y="115165"/>
                    </a:cubicBezTo>
                    <a:cubicBezTo>
                      <a:pt x="182640" y="114150"/>
                      <a:pt x="184163" y="112628"/>
                      <a:pt x="184670" y="112121"/>
                    </a:cubicBezTo>
                    <a:cubicBezTo>
                      <a:pt x="184670" y="110599"/>
                      <a:pt x="184163" y="109077"/>
                      <a:pt x="183655" y="108063"/>
                    </a:cubicBezTo>
                    <a:cubicBezTo>
                      <a:pt x="181626" y="109585"/>
                      <a:pt x="180611" y="110599"/>
                      <a:pt x="179597" y="111614"/>
                    </a:cubicBezTo>
                    <a:cubicBezTo>
                      <a:pt x="179597" y="111614"/>
                      <a:pt x="179597" y="111106"/>
                      <a:pt x="179089" y="110599"/>
                    </a:cubicBezTo>
                    <a:cubicBezTo>
                      <a:pt x="180611" y="108063"/>
                      <a:pt x="182133" y="105018"/>
                      <a:pt x="183655" y="101974"/>
                    </a:cubicBezTo>
                    <a:cubicBezTo>
                      <a:pt x="182640" y="101467"/>
                      <a:pt x="182133" y="100960"/>
                      <a:pt x="181119" y="100452"/>
                    </a:cubicBezTo>
                    <a:cubicBezTo>
                      <a:pt x="181119" y="99438"/>
                      <a:pt x="181119" y="97916"/>
                      <a:pt x="181119" y="96394"/>
                    </a:cubicBezTo>
                    <a:cubicBezTo>
                      <a:pt x="180104" y="96394"/>
                      <a:pt x="178582" y="96394"/>
                      <a:pt x="177567" y="96394"/>
                    </a:cubicBezTo>
                    <a:lnTo>
                      <a:pt x="177567" y="101467"/>
                    </a:lnTo>
                    <a:cubicBezTo>
                      <a:pt x="176045" y="98423"/>
                      <a:pt x="174523" y="98423"/>
                      <a:pt x="173001" y="99438"/>
                    </a:cubicBezTo>
                    <a:cubicBezTo>
                      <a:pt x="174016" y="101467"/>
                      <a:pt x="174523" y="103496"/>
                      <a:pt x="175031" y="105526"/>
                    </a:cubicBezTo>
                    <a:cubicBezTo>
                      <a:pt x="173508" y="107048"/>
                      <a:pt x="172494" y="108063"/>
                      <a:pt x="171479" y="109585"/>
                    </a:cubicBezTo>
                    <a:cubicBezTo>
                      <a:pt x="171479" y="109585"/>
                      <a:pt x="170972" y="109585"/>
                      <a:pt x="170465" y="109585"/>
                    </a:cubicBezTo>
                    <a:cubicBezTo>
                      <a:pt x="170465" y="108063"/>
                      <a:pt x="170465" y="106540"/>
                      <a:pt x="169450" y="104511"/>
                    </a:cubicBezTo>
                    <a:cubicBezTo>
                      <a:pt x="167421" y="106033"/>
                      <a:pt x="166406" y="107048"/>
                      <a:pt x="164884" y="108063"/>
                    </a:cubicBezTo>
                    <a:cubicBezTo>
                      <a:pt x="164884" y="108063"/>
                      <a:pt x="164376" y="109077"/>
                      <a:pt x="163869" y="109077"/>
                    </a:cubicBezTo>
                    <a:cubicBezTo>
                      <a:pt x="163869" y="109077"/>
                      <a:pt x="163869" y="109077"/>
                      <a:pt x="163869" y="109077"/>
                    </a:cubicBezTo>
                    <a:cubicBezTo>
                      <a:pt x="163869" y="109077"/>
                      <a:pt x="164376" y="108570"/>
                      <a:pt x="164884" y="108063"/>
                    </a:cubicBezTo>
                    <a:cubicBezTo>
                      <a:pt x="164884" y="108063"/>
                      <a:pt x="164884" y="108063"/>
                      <a:pt x="164884" y="108063"/>
                    </a:cubicBezTo>
                    <a:cubicBezTo>
                      <a:pt x="164884" y="106540"/>
                      <a:pt x="164884" y="105018"/>
                      <a:pt x="164884" y="103496"/>
                    </a:cubicBezTo>
                    <a:cubicBezTo>
                      <a:pt x="167421" y="103496"/>
                      <a:pt x="169450" y="103496"/>
                      <a:pt x="169957" y="99945"/>
                    </a:cubicBezTo>
                    <a:cubicBezTo>
                      <a:pt x="169957" y="98931"/>
                      <a:pt x="169450" y="98423"/>
                      <a:pt x="168943" y="97408"/>
                    </a:cubicBezTo>
                    <a:cubicBezTo>
                      <a:pt x="169450" y="97408"/>
                      <a:pt x="170465" y="96901"/>
                      <a:pt x="171986" y="95886"/>
                    </a:cubicBezTo>
                    <a:cubicBezTo>
                      <a:pt x="169957" y="94364"/>
                      <a:pt x="168435" y="93857"/>
                      <a:pt x="166913" y="92842"/>
                    </a:cubicBezTo>
                    <a:cubicBezTo>
                      <a:pt x="169450" y="89291"/>
                      <a:pt x="167421" y="84725"/>
                      <a:pt x="168435" y="80666"/>
                    </a:cubicBezTo>
                    <a:cubicBezTo>
                      <a:pt x="167421" y="79652"/>
                      <a:pt x="166406" y="78637"/>
                      <a:pt x="164376" y="77622"/>
                    </a:cubicBezTo>
                    <a:lnTo>
                      <a:pt x="164376" y="64939"/>
                    </a:lnTo>
                    <a:cubicBezTo>
                      <a:pt x="164376" y="64939"/>
                      <a:pt x="160825" y="65954"/>
                      <a:pt x="158289" y="66968"/>
                    </a:cubicBezTo>
                    <a:cubicBezTo>
                      <a:pt x="160825" y="61387"/>
                      <a:pt x="162347" y="56822"/>
                      <a:pt x="164376" y="52763"/>
                    </a:cubicBezTo>
                    <a:cubicBezTo>
                      <a:pt x="162854" y="51241"/>
                      <a:pt x="161333" y="49719"/>
                      <a:pt x="159303" y="48197"/>
                    </a:cubicBezTo>
                    <a:cubicBezTo>
                      <a:pt x="159303" y="49212"/>
                      <a:pt x="158289" y="50226"/>
                      <a:pt x="157781" y="51748"/>
                    </a:cubicBezTo>
                    <a:cubicBezTo>
                      <a:pt x="157274" y="49212"/>
                      <a:pt x="157781" y="46675"/>
                      <a:pt x="157274" y="44646"/>
                    </a:cubicBezTo>
                    <a:cubicBezTo>
                      <a:pt x="157274" y="42109"/>
                      <a:pt x="156259" y="39572"/>
                      <a:pt x="155245" y="37543"/>
                    </a:cubicBezTo>
                    <a:cubicBezTo>
                      <a:pt x="154737" y="36528"/>
                      <a:pt x="152708" y="36528"/>
                      <a:pt x="151186" y="35514"/>
                    </a:cubicBezTo>
                    <a:cubicBezTo>
                      <a:pt x="151186" y="34499"/>
                      <a:pt x="152200" y="33484"/>
                      <a:pt x="152200" y="32977"/>
                    </a:cubicBezTo>
                    <a:cubicBezTo>
                      <a:pt x="151186" y="29426"/>
                      <a:pt x="150679" y="25367"/>
                      <a:pt x="149157" y="22323"/>
                    </a:cubicBezTo>
                    <a:cubicBezTo>
                      <a:pt x="145605" y="16235"/>
                      <a:pt x="144590" y="9639"/>
                      <a:pt x="145098" y="2029"/>
                    </a:cubicBezTo>
                    <a:cubicBezTo>
                      <a:pt x="144590" y="1015"/>
                      <a:pt x="144083" y="507"/>
                      <a:pt x="143576" y="0"/>
                    </a:cubicBezTo>
                    <a:cubicBezTo>
                      <a:pt x="140532" y="0"/>
                      <a:pt x="136981" y="1015"/>
                      <a:pt x="135966" y="2537"/>
                    </a:cubicBezTo>
                    <a:cubicBezTo>
                      <a:pt x="133429" y="7103"/>
                      <a:pt x="130385" y="11161"/>
                      <a:pt x="129371" y="17250"/>
                    </a:cubicBezTo>
                    <a:cubicBezTo>
                      <a:pt x="124804" y="19279"/>
                      <a:pt x="122268" y="22830"/>
                      <a:pt x="121760" y="28918"/>
                    </a:cubicBezTo>
                    <a:cubicBezTo>
                      <a:pt x="120746" y="28918"/>
                      <a:pt x="119731" y="28918"/>
                      <a:pt x="119224" y="28918"/>
                    </a:cubicBezTo>
                    <a:cubicBezTo>
                      <a:pt x="118717" y="28918"/>
                      <a:pt x="118209" y="29933"/>
                      <a:pt x="117702" y="29933"/>
                    </a:cubicBezTo>
                    <a:cubicBezTo>
                      <a:pt x="117195" y="29426"/>
                      <a:pt x="116687" y="28918"/>
                      <a:pt x="116687" y="28411"/>
                    </a:cubicBezTo>
                    <a:lnTo>
                      <a:pt x="114658" y="30440"/>
                    </a:lnTo>
                    <a:cubicBezTo>
                      <a:pt x="114658" y="30440"/>
                      <a:pt x="116687" y="35006"/>
                      <a:pt x="117195" y="36021"/>
                    </a:cubicBezTo>
                    <a:cubicBezTo>
                      <a:pt x="117195" y="38050"/>
                      <a:pt x="116180" y="40080"/>
                      <a:pt x="117195" y="41094"/>
                    </a:cubicBezTo>
                    <a:cubicBezTo>
                      <a:pt x="117702" y="44138"/>
                      <a:pt x="119224" y="47182"/>
                      <a:pt x="121253" y="51241"/>
                    </a:cubicBezTo>
                    <a:cubicBezTo>
                      <a:pt x="121253" y="51241"/>
                      <a:pt x="121253" y="51241"/>
                      <a:pt x="121760" y="51241"/>
                    </a:cubicBezTo>
                    <a:cubicBezTo>
                      <a:pt x="121760" y="51241"/>
                      <a:pt x="121760" y="51748"/>
                      <a:pt x="121760" y="52255"/>
                    </a:cubicBezTo>
                    <a:cubicBezTo>
                      <a:pt x="121760" y="52255"/>
                      <a:pt x="120746" y="52255"/>
                      <a:pt x="120239" y="52255"/>
                    </a:cubicBezTo>
                    <a:cubicBezTo>
                      <a:pt x="120239" y="52255"/>
                      <a:pt x="120239" y="52255"/>
                      <a:pt x="120239" y="52255"/>
                    </a:cubicBezTo>
                    <a:cubicBezTo>
                      <a:pt x="118209" y="51748"/>
                      <a:pt x="117195" y="51748"/>
                      <a:pt x="116180" y="51748"/>
                    </a:cubicBezTo>
                    <a:lnTo>
                      <a:pt x="116180" y="44646"/>
                    </a:lnTo>
                    <a:cubicBezTo>
                      <a:pt x="116180" y="44646"/>
                      <a:pt x="114150" y="43123"/>
                      <a:pt x="113136" y="42616"/>
                    </a:cubicBezTo>
                    <a:cubicBezTo>
                      <a:pt x="112628" y="43123"/>
                      <a:pt x="112121" y="44138"/>
                      <a:pt x="111614" y="44646"/>
                    </a:cubicBezTo>
                    <a:lnTo>
                      <a:pt x="111614" y="53777"/>
                    </a:lnTo>
                    <a:cubicBezTo>
                      <a:pt x="111614" y="53777"/>
                      <a:pt x="112121" y="55300"/>
                      <a:pt x="112628" y="56314"/>
                    </a:cubicBezTo>
                    <a:cubicBezTo>
                      <a:pt x="111106" y="57836"/>
                      <a:pt x="109585" y="59358"/>
                      <a:pt x="108570" y="60373"/>
                    </a:cubicBezTo>
                    <a:cubicBezTo>
                      <a:pt x="109585" y="62909"/>
                      <a:pt x="110599" y="64939"/>
                      <a:pt x="111614" y="66968"/>
                    </a:cubicBezTo>
                    <a:cubicBezTo>
                      <a:pt x="111614" y="66968"/>
                      <a:pt x="111614" y="67476"/>
                      <a:pt x="111614" y="67476"/>
                    </a:cubicBezTo>
                    <a:cubicBezTo>
                      <a:pt x="110092" y="68490"/>
                      <a:pt x="108570" y="68998"/>
                      <a:pt x="107555" y="69505"/>
                    </a:cubicBezTo>
                    <a:cubicBezTo>
                      <a:pt x="107555" y="71534"/>
                      <a:pt x="107555" y="72549"/>
                      <a:pt x="108063" y="75086"/>
                    </a:cubicBezTo>
                    <a:cubicBezTo>
                      <a:pt x="106033" y="71534"/>
                      <a:pt x="104511" y="68998"/>
                      <a:pt x="104511" y="65446"/>
                    </a:cubicBezTo>
                    <a:cubicBezTo>
                      <a:pt x="104511" y="62909"/>
                      <a:pt x="103496" y="61387"/>
                      <a:pt x="101467" y="58851"/>
                    </a:cubicBezTo>
                    <a:cubicBezTo>
                      <a:pt x="101467" y="61387"/>
                      <a:pt x="100960" y="63417"/>
                      <a:pt x="100452" y="66968"/>
                    </a:cubicBezTo>
                    <a:cubicBezTo>
                      <a:pt x="100452" y="66968"/>
                      <a:pt x="98931" y="67476"/>
                      <a:pt x="97916" y="67983"/>
                    </a:cubicBezTo>
                    <a:cubicBezTo>
                      <a:pt x="97916" y="70012"/>
                      <a:pt x="98931" y="71534"/>
                      <a:pt x="98931" y="73056"/>
                    </a:cubicBezTo>
                    <a:cubicBezTo>
                      <a:pt x="98931" y="74578"/>
                      <a:pt x="98931" y="76100"/>
                      <a:pt x="99438" y="77622"/>
                    </a:cubicBezTo>
                    <a:cubicBezTo>
                      <a:pt x="98423" y="77622"/>
                      <a:pt x="97408" y="77622"/>
                      <a:pt x="95886" y="78130"/>
                    </a:cubicBezTo>
                    <a:cubicBezTo>
                      <a:pt x="98423" y="81681"/>
                      <a:pt x="100452" y="84725"/>
                      <a:pt x="102482" y="88276"/>
                    </a:cubicBezTo>
                    <a:lnTo>
                      <a:pt x="102482" y="92842"/>
                    </a:lnTo>
                    <a:cubicBezTo>
                      <a:pt x="98423" y="90813"/>
                      <a:pt x="94872" y="88784"/>
                      <a:pt x="90813" y="86754"/>
                    </a:cubicBezTo>
                    <a:cubicBezTo>
                      <a:pt x="90306" y="87769"/>
                      <a:pt x="89798" y="89291"/>
                      <a:pt x="89291" y="90813"/>
                    </a:cubicBezTo>
                    <a:cubicBezTo>
                      <a:pt x="89798" y="93857"/>
                      <a:pt x="90813" y="96901"/>
                      <a:pt x="91828" y="101467"/>
                    </a:cubicBezTo>
                    <a:cubicBezTo>
                      <a:pt x="88784" y="98423"/>
                      <a:pt x="86754" y="96394"/>
                      <a:pt x="84725" y="94364"/>
                    </a:cubicBezTo>
                    <a:cubicBezTo>
                      <a:pt x="84218" y="94872"/>
                      <a:pt x="83710" y="95379"/>
                      <a:pt x="82696" y="95886"/>
                    </a:cubicBezTo>
                    <a:cubicBezTo>
                      <a:pt x="84725" y="98931"/>
                      <a:pt x="86247" y="102482"/>
                      <a:pt x="88276" y="105526"/>
                    </a:cubicBezTo>
                    <a:cubicBezTo>
                      <a:pt x="88276" y="105526"/>
                      <a:pt x="87769" y="106540"/>
                      <a:pt x="87262" y="107048"/>
                    </a:cubicBezTo>
                    <a:cubicBezTo>
                      <a:pt x="87262" y="107555"/>
                      <a:pt x="87769" y="108063"/>
                      <a:pt x="88276" y="108570"/>
                    </a:cubicBezTo>
                    <a:cubicBezTo>
                      <a:pt x="88276" y="109585"/>
                      <a:pt x="87262" y="110092"/>
                      <a:pt x="86754" y="111106"/>
                    </a:cubicBezTo>
                    <a:cubicBezTo>
                      <a:pt x="87769" y="112628"/>
                      <a:pt x="89291" y="114150"/>
                      <a:pt x="90306" y="115672"/>
                    </a:cubicBezTo>
                    <a:lnTo>
                      <a:pt x="95379" y="115672"/>
                    </a:lnTo>
                    <a:cubicBezTo>
                      <a:pt x="95379" y="115672"/>
                      <a:pt x="96901" y="117194"/>
                      <a:pt x="95886" y="119224"/>
                    </a:cubicBezTo>
                    <a:cubicBezTo>
                      <a:pt x="92335" y="118717"/>
                      <a:pt x="89291" y="117702"/>
                      <a:pt x="85740" y="116687"/>
                    </a:cubicBezTo>
                    <a:cubicBezTo>
                      <a:pt x="85740" y="120239"/>
                      <a:pt x="85740" y="122268"/>
                      <a:pt x="88276" y="122775"/>
                    </a:cubicBezTo>
                    <a:cubicBezTo>
                      <a:pt x="88276" y="122775"/>
                      <a:pt x="88276" y="123282"/>
                      <a:pt x="88276" y="123282"/>
                    </a:cubicBezTo>
                    <a:cubicBezTo>
                      <a:pt x="87262" y="124297"/>
                      <a:pt x="86754" y="124804"/>
                      <a:pt x="85740" y="125819"/>
                    </a:cubicBezTo>
                    <a:cubicBezTo>
                      <a:pt x="86754" y="126834"/>
                      <a:pt x="87769" y="127849"/>
                      <a:pt x="87769" y="128356"/>
                    </a:cubicBezTo>
                    <a:cubicBezTo>
                      <a:pt x="91320" y="128863"/>
                      <a:pt x="94872" y="125819"/>
                      <a:pt x="97916" y="127849"/>
                    </a:cubicBezTo>
                    <a:cubicBezTo>
                      <a:pt x="96394" y="129371"/>
                      <a:pt x="94364" y="130892"/>
                      <a:pt x="92335" y="132922"/>
                    </a:cubicBezTo>
                    <a:cubicBezTo>
                      <a:pt x="91320" y="131907"/>
                      <a:pt x="89798" y="130385"/>
                      <a:pt x="87769" y="128356"/>
                    </a:cubicBezTo>
                    <a:cubicBezTo>
                      <a:pt x="87769" y="128356"/>
                      <a:pt x="87262" y="128356"/>
                      <a:pt x="86754" y="128356"/>
                    </a:cubicBezTo>
                    <a:cubicBezTo>
                      <a:pt x="84725" y="131400"/>
                      <a:pt x="83203" y="134444"/>
                      <a:pt x="80666" y="137995"/>
                    </a:cubicBezTo>
                    <a:cubicBezTo>
                      <a:pt x="80666" y="134951"/>
                      <a:pt x="80666" y="133429"/>
                      <a:pt x="80666" y="132414"/>
                    </a:cubicBezTo>
                    <a:cubicBezTo>
                      <a:pt x="79652" y="130385"/>
                      <a:pt x="78637" y="128863"/>
                      <a:pt x="77622" y="127341"/>
                    </a:cubicBezTo>
                    <a:cubicBezTo>
                      <a:pt x="75593" y="129878"/>
                      <a:pt x="73564" y="132414"/>
                      <a:pt x="72041" y="134951"/>
                    </a:cubicBezTo>
                    <a:cubicBezTo>
                      <a:pt x="71534" y="134951"/>
                      <a:pt x="70520" y="133936"/>
                      <a:pt x="69505" y="133429"/>
                    </a:cubicBezTo>
                    <a:cubicBezTo>
                      <a:pt x="69505" y="135966"/>
                      <a:pt x="70012" y="137488"/>
                      <a:pt x="70520" y="139010"/>
                    </a:cubicBezTo>
                    <a:cubicBezTo>
                      <a:pt x="70520" y="139517"/>
                      <a:pt x="70012" y="140025"/>
                      <a:pt x="69505" y="141039"/>
                    </a:cubicBezTo>
                    <a:cubicBezTo>
                      <a:pt x="71027" y="144083"/>
                      <a:pt x="72549" y="147127"/>
                      <a:pt x="74578" y="150171"/>
                    </a:cubicBezTo>
                    <a:cubicBezTo>
                      <a:pt x="74578" y="151186"/>
                      <a:pt x="74578" y="151693"/>
                      <a:pt x="74578" y="153215"/>
                    </a:cubicBezTo>
                    <a:lnTo>
                      <a:pt x="69505" y="153215"/>
                    </a:lnTo>
                    <a:cubicBezTo>
                      <a:pt x="69505" y="153215"/>
                      <a:pt x="67983" y="154737"/>
                      <a:pt x="67476" y="155244"/>
                    </a:cubicBezTo>
                    <a:cubicBezTo>
                      <a:pt x="69505" y="157781"/>
                      <a:pt x="72041" y="159811"/>
                      <a:pt x="74578" y="162854"/>
                    </a:cubicBezTo>
                    <a:lnTo>
                      <a:pt x="80666" y="162854"/>
                    </a:lnTo>
                    <a:cubicBezTo>
                      <a:pt x="79145" y="166406"/>
                      <a:pt x="78130" y="168943"/>
                      <a:pt x="77115" y="171479"/>
                    </a:cubicBezTo>
                    <a:lnTo>
                      <a:pt x="67983" y="171479"/>
                    </a:lnTo>
                    <a:cubicBezTo>
                      <a:pt x="67983" y="171479"/>
                      <a:pt x="68490" y="169450"/>
                      <a:pt x="68998" y="168435"/>
                    </a:cubicBezTo>
                    <a:cubicBezTo>
                      <a:pt x="67983" y="167928"/>
                      <a:pt x="66461" y="166913"/>
                      <a:pt x="65446" y="166406"/>
                    </a:cubicBezTo>
                    <a:cubicBezTo>
                      <a:pt x="63417" y="168435"/>
                      <a:pt x="61895" y="169957"/>
                      <a:pt x="59866" y="171479"/>
                    </a:cubicBezTo>
                    <a:cubicBezTo>
                      <a:pt x="58344" y="167928"/>
                      <a:pt x="57329" y="164884"/>
                      <a:pt x="56314" y="161840"/>
                    </a:cubicBezTo>
                    <a:cubicBezTo>
                      <a:pt x="54792" y="161840"/>
                      <a:pt x="53778" y="161840"/>
                      <a:pt x="52255" y="162854"/>
                    </a:cubicBezTo>
                    <a:cubicBezTo>
                      <a:pt x="52255" y="165391"/>
                      <a:pt x="51748" y="168435"/>
                      <a:pt x="49719" y="170972"/>
                    </a:cubicBezTo>
                    <a:cubicBezTo>
                      <a:pt x="48704" y="170465"/>
                      <a:pt x="47690" y="169957"/>
                      <a:pt x="47182" y="169450"/>
                    </a:cubicBezTo>
                    <a:lnTo>
                      <a:pt x="47182" y="173001"/>
                    </a:lnTo>
                    <a:cubicBezTo>
                      <a:pt x="48197" y="175538"/>
                      <a:pt x="50733" y="176553"/>
                      <a:pt x="51748" y="179597"/>
                    </a:cubicBezTo>
                    <a:cubicBezTo>
                      <a:pt x="48197" y="181626"/>
                      <a:pt x="45660" y="179089"/>
                      <a:pt x="43631" y="178582"/>
                    </a:cubicBezTo>
                    <a:cubicBezTo>
                      <a:pt x="42616" y="182640"/>
                      <a:pt x="42109" y="185685"/>
                      <a:pt x="41094" y="188729"/>
                    </a:cubicBezTo>
                    <a:cubicBezTo>
                      <a:pt x="37543" y="185685"/>
                      <a:pt x="39572" y="182133"/>
                      <a:pt x="40587" y="178582"/>
                    </a:cubicBezTo>
                    <a:cubicBezTo>
                      <a:pt x="39065" y="178582"/>
                      <a:pt x="38050" y="178582"/>
                      <a:pt x="37036" y="178582"/>
                    </a:cubicBezTo>
                    <a:cubicBezTo>
                      <a:pt x="37036" y="175538"/>
                      <a:pt x="37036" y="172494"/>
                      <a:pt x="37036" y="169450"/>
                    </a:cubicBezTo>
                    <a:cubicBezTo>
                      <a:pt x="36021" y="169450"/>
                      <a:pt x="35514" y="169450"/>
                      <a:pt x="34499" y="169957"/>
                    </a:cubicBezTo>
                    <a:lnTo>
                      <a:pt x="34499" y="181119"/>
                    </a:lnTo>
                    <a:cubicBezTo>
                      <a:pt x="34499" y="181119"/>
                      <a:pt x="32469" y="183148"/>
                      <a:pt x="31455" y="184163"/>
                    </a:cubicBezTo>
                    <a:cubicBezTo>
                      <a:pt x="31455" y="185685"/>
                      <a:pt x="32469" y="186699"/>
                      <a:pt x="32977" y="188221"/>
                    </a:cubicBezTo>
                    <a:cubicBezTo>
                      <a:pt x="32977" y="188221"/>
                      <a:pt x="32977" y="188221"/>
                      <a:pt x="32977" y="188221"/>
                    </a:cubicBezTo>
                    <a:cubicBezTo>
                      <a:pt x="31962" y="188221"/>
                      <a:pt x="31455" y="188729"/>
                      <a:pt x="30440" y="189236"/>
                    </a:cubicBezTo>
                    <a:cubicBezTo>
                      <a:pt x="30440" y="190758"/>
                      <a:pt x="31455" y="191773"/>
                      <a:pt x="31455" y="192787"/>
                    </a:cubicBezTo>
                    <a:cubicBezTo>
                      <a:pt x="30440" y="192787"/>
                      <a:pt x="29933" y="193294"/>
                      <a:pt x="28918" y="193802"/>
                    </a:cubicBezTo>
                    <a:cubicBezTo>
                      <a:pt x="30440" y="198875"/>
                      <a:pt x="35006" y="199890"/>
                      <a:pt x="36528" y="204456"/>
                    </a:cubicBezTo>
                    <a:cubicBezTo>
                      <a:pt x="33484" y="205978"/>
                      <a:pt x="30440" y="203949"/>
                      <a:pt x="27904" y="205471"/>
                    </a:cubicBezTo>
                    <a:cubicBezTo>
                      <a:pt x="27904" y="209530"/>
                      <a:pt x="30947" y="209530"/>
                      <a:pt x="31962" y="212066"/>
                    </a:cubicBezTo>
                    <a:cubicBezTo>
                      <a:pt x="32977" y="214603"/>
                      <a:pt x="32977" y="217647"/>
                      <a:pt x="34499" y="220184"/>
                    </a:cubicBezTo>
                    <a:cubicBezTo>
                      <a:pt x="31962" y="220184"/>
                      <a:pt x="30440" y="220184"/>
                      <a:pt x="26889" y="220691"/>
                    </a:cubicBezTo>
                    <a:cubicBezTo>
                      <a:pt x="29933" y="223735"/>
                      <a:pt x="31962" y="225257"/>
                      <a:pt x="34499" y="227286"/>
                    </a:cubicBezTo>
                    <a:lnTo>
                      <a:pt x="34499" y="231852"/>
                    </a:lnTo>
                    <a:cubicBezTo>
                      <a:pt x="34499" y="231852"/>
                      <a:pt x="37036" y="236418"/>
                      <a:pt x="38050" y="238955"/>
                    </a:cubicBezTo>
                    <a:lnTo>
                      <a:pt x="43123" y="238955"/>
                    </a:lnTo>
                    <a:cubicBezTo>
                      <a:pt x="43123" y="238955"/>
                      <a:pt x="41601" y="241999"/>
                      <a:pt x="41094" y="243013"/>
                    </a:cubicBezTo>
                    <a:lnTo>
                      <a:pt x="35006" y="243013"/>
                    </a:lnTo>
                    <a:cubicBezTo>
                      <a:pt x="35006" y="243013"/>
                      <a:pt x="33991" y="240477"/>
                      <a:pt x="33991" y="239970"/>
                    </a:cubicBezTo>
                    <a:cubicBezTo>
                      <a:pt x="31962" y="240477"/>
                      <a:pt x="30440" y="240984"/>
                      <a:pt x="28918" y="241492"/>
                    </a:cubicBezTo>
                    <a:cubicBezTo>
                      <a:pt x="28918" y="241492"/>
                      <a:pt x="28918" y="241999"/>
                      <a:pt x="27904" y="243521"/>
                    </a:cubicBezTo>
                    <a:cubicBezTo>
                      <a:pt x="28411" y="244028"/>
                      <a:pt x="29426" y="245043"/>
                      <a:pt x="30440" y="245550"/>
                    </a:cubicBezTo>
                    <a:cubicBezTo>
                      <a:pt x="29426" y="245550"/>
                      <a:pt x="28918" y="246057"/>
                      <a:pt x="28411" y="246057"/>
                    </a:cubicBezTo>
                    <a:lnTo>
                      <a:pt x="28411" y="253160"/>
                    </a:lnTo>
                    <a:cubicBezTo>
                      <a:pt x="28411" y="253160"/>
                      <a:pt x="29426" y="253160"/>
                      <a:pt x="29426" y="253160"/>
                    </a:cubicBezTo>
                    <a:cubicBezTo>
                      <a:pt x="31455" y="255697"/>
                      <a:pt x="32977" y="257726"/>
                      <a:pt x="33991" y="259248"/>
                    </a:cubicBezTo>
                    <a:lnTo>
                      <a:pt x="26889" y="259248"/>
                    </a:lnTo>
                    <a:cubicBezTo>
                      <a:pt x="26889" y="259248"/>
                      <a:pt x="26889" y="257219"/>
                      <a:pt x="26382" y="256204"/>
                    </a:cubicBezTo>
                    <a:cubicBezTo>
                      <a:pt x="25874" y="256204"/>
                      <a:pt x="24859" y="256204"/>
                      <a:pt x="23337" y="256204"/>
                    </a:cubicBezTo>
                    <a:cubicBezTo>
                      <a:pt x="21308" y="259248"/>
                      <a:pt x="19279" y="262799"/>
                      <a:pt x="16742" y="265843"/>
                    </a:cubicBezTo>
                    <a:cubicBezTo>
                      <a:pt x="16742" y="265843"/>
                      <a:pt x="15728" y="264829"/>
                      <a:pt x="15220" y="263814"/>
                    </a:cubicBezTo>
                    <a:cubicBezTo>
                      <a:pt x="15728" y="261785"/>
                      <a:pt x="16235" y="259756"/>
                      <a:pt x="17250" y="257219"/>
                    </a:cubicBezTo>
                    <a:cubicBezTo>
                      <a:pt x="12683" y="257726"/>
                      <a:pt x="10147" y="255189"/>
                      <a:pt x="7610" y="251638"/>
                    </a:cubicBezTo>
                    <a:cubicBezTo>
                      <a:pt x="7610" y="251131"/>
                      <a:pt x="6596" y="250624"/>
                      <a:pt x="6596" y="250116"/>
                    </a:cubicBezTo>
                    <a:cubicBezTo>
                      <a:pt x="6596" y="250116"/>
                      <a:pt x="6088" y="250116"/>
                      <a:pt x="6088" y="250116"/>
                    </a:cubicBezTo>
                    <a:cubicBezTo>
                      <a:pt x="5581" y="251131"/>
                      <a:pt x="5073" y="252653"/>
                      <a:pt x="4566" y="253160"/>
                    </a:cubicBezTo>
                    <a:cubicBezTo>
                      <a:pt x="5073" y="255697"/>
                      <a:pt x="5581" y="257726"/>
                      <a:pt x="6088" y="259756"/>
                    </a:cubicBezTo>
                    <a:cubicBezTo>
                      <a:pt x="4566" y="259756"/>
                      <a:pt x="3044" y="259756"/>
                      <a:pt x="1015" y="259756"/>
                    </a:cubicBezTo>
                    <a:cubicBezTo>
                      <a:pt x="3044" y="261785"/>
                      <a:pt x="4566" y="263307"/>
                      <a:pt x="6088" y="264829"/>
                    </a:cubicBezTo>
                    <a:cubicBezTo>
                      <a:pt x="5073" y="268380"/>
                      <a:pt x="2029" y="265843"/>
                      <a:pt x="0" y="267366"/>
                    </a:cubicBezTo>
                    <a:cubicBezTo>
                      <a:pt x="1522" y="269395"/>
                      <a:pt x="3551" y="270917"/>
                      <a:pt x="5073" y="272439"/>
                    </a:cubicBezTo>
                    <a:cubicBezTo>
                      <a:pt x="5073" y="273453"/>
                      <a:pt x="5073" y="274468"/>
                      <a:pt x="5073" y="276498"/>
                    </a:cubicBezTo>
                    <a:cubicBezTo>
                      <a:pt x="6596" y="275483"/>
                      <a:pt x="7103" y="274975"/>
                      <a:pt x="7610" y="274975"/>
                    </a:cubicBezTo>
                    <a:cubicBezTo>
                      <a:pt x="9639" y="275483"/>
                      <a:pt x="11669" y="275990"/>
                      <a:pt x="13698" y="276498"/>
                    </a:cubicBezTo>
                    <a:cubicBezTo>
                      <a:pt x="12683" y="278020"/>
                      <a:pt x="12176" y="280556"/>
                      <a:pt x="11161" y="281064"/>
                    </a:cubicBezTo>
                    <a:cubicBezTo>
                      <a:pt x="8118" y="282078"/>
                      <a:pt x="7103" y="285122"/>
                      <a:pt x="6088" y="288166"/>
                    </a:cubicBezTo>
                    <a:cubicBezTo>
                      <a:pt x="7458" y="291210"/>
                      <a:pt x="9132" y="293407"/>
                      <a:pt x="11161" y="294761"/>
                    </a:cubicBezTo>
                    <a:lnTo>
                      <a:pt x="11161" y="299835"/>
                    </a:lnTo>
                    <a:cubicBezTo>
                      <a:pt x="11161" y="299835"/>
                      <a:pt x="13191" y="297806"/>
                      <a:pt x="14205" y="296284"/>
                    </a:cubicBezTo>
                    <a:lnTo>
                      <a:pt x="14205" y="302372"/>
                    </a:lnTo>
                    <a:cubicBezTo>
                      <a:pt x="14205" y="302372"/>
                      <a:pt x="12683" y="302879"/>
                      <a:pt x="11669" y="303386"/>
                    </a:cubicBezTo>
                    <a:cubicBezTo>
                      <a:pt x="12683" y="304401"/>
                      <a:pt x="13191" y="305416"/>
                      <a:pt x="14205" y="306938"/>
                    </a:cubicBezTo>
                    <a:cubicBezTo>
                      <a:pt x="12683" y="306938"/>
                      <a:pt x="11669" y="307445"/>
                      <a:pt x="9639" y="307952"/>
                    </a:cubicBezTo>
                    <a:cubicBezTo>
                      <a:pt x="11161" y="310489"/>
                      <a:pt x="12176" y="312011"/>
                      <a:pt x="13191" y="313533"/>
                    </a:cubicBezTo>
                    <a:lnTo>
                      <a:pt x="23845" y="313533"/>
                    </a:lnTo>
                    <a:cubicBezTo>
                      <a:pt x="22323" y="316577"/>
                      <a:pt x="21308" y="318099"/>
                      <a:pt x="19786" y="321143"/>
                    </a:cubicBezTo>
                    <a:lnTo>
                      <a:pt x="26382" y="321143"/>
                    </a:lnTo>
                    <a:cubicBezTo>
                      <a:pt x="26889" y="325709"/>
                      <a:pt x="25367" y="328246"/>
                      <a:pt x="22323" y="329768"/>
                    </a:cubicBezTo>
                    <a:close/>
                    <a:moveTo>
                      <a:pt x="206993" y="328753"/>
                    </a:moveTo>
                    <a:cubicBezTo>
                      <a:pt x="206993" y="328753"/>
                      <a:pt x="208515" y="333319"/>
                      <a:pt x="209530" y="335856"/>
                    </a:cubicBezTo>
                    <a:cubicBezTo>
                      <a:pt x="206993" y="336363"/>
                      <a:pt x="205471" y="335856"/>
                      <a:pt x="204963" y="333319"/>
                    </a:cubicBezTo>
                    <a:cubicBezTo>
                      <a:pt x="204963" y="331290"/>
                      <a:pt x="204963" y="329768"/>
                      <a:pt x="206993" y="328753"/>
                    </a:cubicBezTo>
                    <a:close/>
                    <a:moveTo>
                      <a:pt x="208515" y="192787"/>
                    </a:moveTo>
                    <a:cubicBezTo>
                      <a:pt x="208515" y="192787"/>
                      <a:pt x="209530" y="196846"/>
                      <a:pt x="210544" y="199383"/>
                    </a:cubicBezTo>
                    <a:cubicBezTo>
                      <a:pt x="208870" y="197693"/>
                      <a:pt x="208160" y="195491"/>
                      <a:pt x="208515" y="192787"/>
                    </a:cubicBezTo>
                    <a:close/>
                    <a:moveTo>
                      <a:pt x="200905" y="204456"/>
                    </a:moveTo>
                    <a:cubicBezTo>
                      <a:pt x="200905" y="204456"/>
                      <a:pt x="200905" y="203441"/>
                      <a:pt x="200905" y="202427"/>
                    </a:cubicBezTo>
                    <a:cubicBezTo>
                      <a:pt x="200398" y="202427"/>
                      <a:pt x="199383" y="201412"/>
                      <a:pt x="198368" y="200905"/>
                    </a:cubicBezTo>
                    <a:lnTo>
                      <a:pt x="198368" y="198875"/>
                    </a:lnTo>
                    <a:cubicBezTo>
                      <a:pt x="198368" y="198875"/>
                      <a:pt x="203441" y="198875"/>
                      <a:pt x="203441" y="198875"/>
                    </a:cubicBezTo>
                    <a:cubicBezTo>
                      <a:pt x="202934" y="199890"/>
                      <a:pt x="202427" y="200398"/>
                      <a:pt x="201919" y="200905"/>
                    </a:cubicBezTo>
                    <a:cubicBezTo>
                      <a:pt x="202427" y="202934"/>
                      <a:pt x="203441" y="204963"/>
                      <a:pt x="203949" y="206993"/>
                    </a:cubicBezTo>
                    <a:cubicBezTo>
                      <a:pt x="200398" y="207500"/>
                      <a:pt x="199890" y="207500"/>
                      <a:pt x="195831" y="204456"/>
                    </a:cubicBezTo>
                    <a:cubicBezTo>
                      <a:pt x="197353" y="204456"/>
                      <a:pt x="198875" y="204456"/>
                      <a:pt x="200398" y="204456"/>
                    </a:cubicBezTo>
                    <a:close/>
                    <a:moveTo>
                      <a:pt x="188729" y="167928"/>
                    </a:moveTo>
                    <a:cubicBezTo>
                      <a:pt x="188729" y="167928"/>
                      <a:pt x="188729" y="167928"/>
                      <a:pt x="188729" y="167928"/>
                    </a:cubicBezTo>
                    <a:cubicBezTo>
                      <a:pt x="188729" y="167928"/>
                      <a:pt x="188221" y="168435"/>
                      <a:pt x="187714" y="168943"/>
                    </a:cubicBezTo>
                    <a:cubicBezTo>
                      <a:pt x="187714" y="168943"/>
                      <a:pt x="187714" y="168943"/>
                      <a:pt x="187714" y="168943"/>
                    </a:cubicBezTo>
                    <a:cubicBezTo>
                      <a:pt x="187714" y="167928"/>
                      <a:pt x="188221" y="167928"/>
                      <a:pt x="188729" y="167421"/>
                    </a:cubicBezTo>
                    <a:close/>
                    <a:moveTo>
                      <a:pt x="187714" y="169957"/>
                    </a:moveTo>
                    <a:cubicBezTo>
                      <a:pt x="187714" y="169957"/>
                      <a:pt x="187714" y="170972"/>
                      <a:pt x="187714" y="171479"/>
                    </a:cubicBezTo>
                    <a:cubicBezTo>
                      <a:pt x="187714" y="171479"/>
                      <a:pt x="187714" y="171479"/>
                      <a:pt x="186192" y="173001"/>
                    </a:cubicBezTo>
                    <a:cubicBezTo>
                      <a:pt x="186699" y="171986"/>
                      <a:pt x="187207" y="170972"/>
                      <a:pt x="187207" y="170465"/>
                    </a:cubicBezTo>
                    <a:close/>
                    <a:moveTo>
                      <a:pt x="179089" y="143576"/>
                    </a:moveTo>
                    <a:lnTo>
                      <a:pt x="179089" y="146113"/>
                    </a:lnTo>
                    <a:cubicBezTo>
                      <a:pt x="179089" y="146113"/>
                      <a:pt x="179089" y="146113"/>
                      <a:pt x="178582" y="146113"/>
                    </a:cubicBezTo>
                    <a:cubicBezTo>
                      <a:pt x="178582" y="145098"/>
                      <a:pt x="178582" y="144590"/>
                      <a:pt x="178582" y="143576"/>
                    </a:cubicBezTo>
                    <a:cubicBezTo>
                      <a:pt x="178582" y="143576"/>
                      <a:pt x="179089" y="143576"/>
                      <a:pt x="179597" y="143576"/>
                    </a:cubicBezTo>
                    <a:close/>
                    <a:moveTo>
                      <a:pt x="179089" y="123282"/>
                    </a:moveTo>
                    <a:lnTo>
                      <a:pt x="179089" y="123282"/>
                    </a:lnTo>
                    <a:cubicBezTo>
                      <a:pt x="179089" y="123282"/>
                      <a:pt x="179089" y="122268"/>
                      <a:pt x="179597" y="122268"/>
                    </a:cubicBezTo>
                    <a:cubicBezTo>
                      <a:pt x="179597" y="122268"/>
                      <a:pt x="179597" y="122268"/>
                      <a:pt x="179597" y="122268"/>
                    </a:cubicBezTo>
                    <a:cubicBezTo>
                      <a:pt x="179597" y="122268"/>
                      <a:pt x="179089" y="122775"/>
                      <a:pt x="178582" y="123282"/>
                    </a:cubicBezTo>
                    <a:lnTo>
                      <a:pt x="178582" y="123282"/>
                    </a:lnTo>
                    <a:cubicBezTo>
                      <a:pt x="178582" y="123282"/>
                      <a:pt x="178582" y="124297"/>
                      <a:pt x="178075" y="124297"/>
                    </a:cubicBezTo>
                    <a:cubicBezTo>
                      <a:pt x="178075" y="124297"/>
                      <a:pt x="178075" y="124297"/>
                      <a:pt x="178075" y="124297"/>
                    </a:cubicBezTo>
                    <a:cubicBezTo>
                      <a:pt x="178075" y="124297"/>
                      <a:pt x="178582" y="123790"/>
                      <a:pt x="179089" y="123282"/>
                    </a:cubicBezTo>
                    <a:close/>
                    <a:moveTo>
                      <a:pt x="164884" y="85232"/>
                    </a:moveTo>
                    <a:lnTo>
                      <a:pt x="164884" y="87769"/>
                    </a:lnTo>
                    <a:cubicBezTo>
                      <a:pt x="164884" y="87769"/>
                      <a:pt x="163362" y="86754"/>
                      <a:pt x="161840" y="85740"/>
                    </a:cubicBezTo>
                    <a:cubicBezTo>
                      <a:pt x="163362" y="85740"/>
                      <a:pt x="163869" y="85740"/>
                      <a:pt x="164884" y="85232"/>
                    </a:cubicBezTo>
                    <a:close/>
                    <a:moveTo>
                      <a:pt x="40080" y="213588"/>
                    </a:moveTo>
                    <a:cubicBezTo>
                      <a:pt x="40080" y="213588"/>
                      <a:pt x="39572" y="213588"/>
                      <a:pt x="39065" y="214095"/>
                    </a:cubicBezTo>
                    <a:cubicBezTo>
                      <a:pt x="39065" y="214095"/>
                      <a:pt x="39065" y="214095"/>
                      <a:pt x="39065" y="214095"/>
                    </a:cubicBezTo>
                    <a:cubicBezTo>
                      <a:pt x="39065" y="214095"/>
                      <a:pt x="39572" y="213588"/>
                      <a:pt x="40080" y="213081"/>
                    </a:cubicBezTo>
                    <a:cubicBezTo>
                      <a:pt x="40080" y="213081"/>
                      <a:pt x="40080" y="213081"/>
                      <a:pt x="40080" y="213081"/>
                    </a:cubicBezTo>
                    <a:cubicBezTo>
                      <a:pt x="40587" y="211051"/>
                      <a:pt x="41094" y="209530"/>
                      <a:pt x="44138" y="210544"/>
                    </a:cubicBezTo>
                    <a:cubicBezTo>
                      <a:pt x="42616" y="211559"/>
                      <a:pt x="41601" y="212573"/>
                      <a:pt x="40080" y="213588"/>
                    </a:cubicBezTo>
                    <a:close/>
                    <a:moveTo>
                      <a:pt x="9639" y="269395"/>
                    </a:moveTo>
                    <a:cubicBezTo>
                      <a:pt x="9639" y="269395"/>
                      <a:pt x="9639" y="268380"/>
                      <a:pt x="9639" y="267873"/>
                    </a:cubicBezTo>
                    <a:lnTo>
                      <a:pt x="14205" y="267873"/>
                    </a:lnTo>
                    <a:cubicBezTo>
                      <a:pt x="14205" y="267873"/>
                      <a:pt x="14205" y="268888"/>
                      <a:pt x="14205" y="268888"/>
                    </a:cubicBezTo>
                    <a:lnTo>
                      <a:pt x="9639" y="268888"/>
                    </a:lnTo>
                    <a:close/>
                    <a:moveTo>
                      <a:pt x="27904" y="271424"/>
                    </a:moveTo>
                    <a:cubicBezTo>
                      <a:pt x="27904" y="271424"/>
                      <a:pt x="26382" y="268888"/>
                      <a:pt x="24859" y="266858"/>
                    </a:cubicBezTo>
                    <a:cubicBezTo>
                      <a:pt x="25367" y="265843"/>
                      <a:pt x="25874" y="264829"/>
                      <a:pt x="26889" y="263814"/>
                    </a:cubicBezTo>
                    <a:lnTo>
                      <a:pt x="40080" y="263814"/>
                    </a:lnTo>
                    <a:cubicBezTo>
                      <a:pt x="39065" y="268888"/>
                      <a:pt x="36528" y="269395"/>
                      <a:pt x="33991" y="271424"/>
                    </a:cubicBezTo>
                    <a:lnTo>
                      <a:pt x="27904" y="2714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9"/>
              <p:cNvSpPr/>
              <p:nvPr/>
            </p:nvSpPr>
            <p:spPr>
              <a:xfrm>
                <a:off x="6499584" y="5506837"/>
                <a:ext cx="1014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4" extrusionOk="0">
                    <a:moveTo>
                      <a:pt x="0" y="0"/>
                    </a:moveTo>
                    <a:cubicBezTo>
                      <a:pt x="0" y="0"/>
                      <a:pt x="507" y="1015"/>
                      <a:pt x="1014" y="1015"/>
                    </a:cubicBezTo>
                    <a:cubicBezTo>
                      <a:pt x="1014" y="1015"/>
                      <a:pt x="1014" y="1015"/>
                      <a:pt x="1014" y="1015"/>
                    </a:cubicBezTo>
                    <a:cubicBezTo>
                      <a:pt x="1014" y="1015"/>
                      <a:pt x="1014" y="1015"/>
                      <a:pt x="1014" y="1015"/>
                    </a:cubicBezTo>
                    <a:cubicBezTo>
                      <a:pt x="1014" y="1015"/>
                      <a:pt x="1014" y="1015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9"/>
              <p:cNvSpPr/>
              <p:nvPr/>
            </p:nvSpPr>
            <p:spPr>
              <a:xfrm>
                <a:off x="6490734" y="5473353"/>
                <a:ext cx="225" cy="94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941" extrusionOk="0">
                    <a:moveTo>
                      <a:pt x="226" y="0"/>
                    </a:moveTo>
                    <a:cubicBezTo>
                      <a:pt x="226" y="0"/>
                      <a:pt x="226" y="0"/>
                      <a:pt x="226" y="507"/>
                    </a:cubicBezTo>
                    <a:cubicBezTo>
                      <a:pt x="-282" y="1522"/>
                      <a:pt x="226" y="507"/>
                      <a:pt x="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9"/>
              <p:cNvSpPr/>
              <p:nvPr/>
            </p:nvSpPr>
            <p:spPr>
              <a:xfrm>
                <a:off x="6314914" y="5591561"/>
                <a:ext cx="50733" cy="1522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2" extrusionOk="0">
                    <a:moveTo>
                      <a:pt x="0" y="1522"/>
                    </a:moveTo>
                    <a:cubicBezTo>
                      <a:pt x="0" y="1522"/>
                      <a:pt x="0" y="1522"/>
                      <a:pt x="0" y="1522"/>
                    </a:cubicBezTo>
                    <a:cubicBezTo>
                      <a:pt x="0" y="1522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15"/>
                      <a:pt x="0" y="15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9"/>
              <p:cNvSpPr/>
              <p:nvPr/>
            </p:nvSpPr>
            <p:spPr>
              <a:xfrm>
                <a:off x="6319480" y="5596128"/>
                <a:ext cx="50733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1" extrusionOk="0">
                    <a:moveTo>
                      <a:pt x="0" y="1522"/>
                    </a:moveTo>
                    <a:cubicBezTo>
                      <a:pt x="0" y="1522"/>
                      <a:pt x="0" y="1522"/>
                      <a:pt x="0" y="1522"/>
                    </a:cubicBezTo>
                    <a:cubicBezTo>
                      <a:pt x="0" y="1522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14"/>
                      <a:pt x="0" y="15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9"/>
              <p:cNvSpPr/>
              <p:nvPr/>
            </p:nvSpPr>
            <p:spPr>
              <a:xfrm>
                <a:off x="6322017" y="5605260"/>
                <a:ext cx="50733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14"/>
                      <a:pt x="0" y="1522"/>
                    </a:cubicBezTo>
                    <a:cubicBezTo>
                      <a:pt x="0" y="1522"/>
                      <a:pt x="0" y="1522"/>
                      <a:pt x="0" y="1522"/>
                    </a:cubicBezTo>
                    <a:cubicBezTo>
                      <a:pt x="0" y="1522"/>
                      <a:pt x="0" y="50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19"/>
            <p:cNvGrpSpPr/>
            <p:nvPr/>
          </p:nvGrpSpPr>
          <p:grpSpPr>
            <a:xfrm>
              <a:off x="1337545" y="3157685"/>
              <a:ext cx="728430" cy="1009315"/>
              <a:chOff x="6607139" y="5464728"/>
              <a:chExt cx="197353" cy="273453"/>
            </a:xfrm>
          </p:grpSpPr>
          <p:sp>
            <p:nvSpPr>
              <p:cNvPr id="1262" name="Google Shape;1262;p19"/>
              <p:cNvSpPr/>
              <p:nvPr/>
            </p:nvSpPr>
            <p:spPr>
              <a:xfrm>
                <a:off x="6607139" y="5464728"/>
                <a:ext cx="197353" cy="273453"/>
              </a:xfrm>
              <a:custGeom>
                <a:avLst/>
                <a:gdLst/>
                <a:ahLst/>
                <a:cxnLst/>
                <a:rect l="l" t="t" r="r" b="b"/>
                <a:pathLst>
                  <a:path w="197353" h="273453" extrusionOk="0">
                    <a:moveTo>
                      <a:pt x="18264" y="205471"/>
                    </a:moveTo>
                    <a:cubicBezTo>
                      <a:pt x="18264" y="205471"/>
                      <a:pt x="21308" y="208008"/>
                      <a:pt x="22323" y="209530"/>
                    </a:cubicBezTo>
                    <a:cubicBezTo>
                      <a:pt x="23338" y="211051"/>
                      <a:pt x="23845" y="213081"/>
                      <a:pt x="24860" y="214603"/>
                    </a:cubicBezTo>
                    <a:cubicBezTo>
                      <a:pt x="25367" y="214603"/>
                      <a:pt x="25874" y="214095"/>
                      <a:pt x="26382" y="213588"/>
                    </a:cubicBezTo>
                    <a:cubicBezTo>
                      <a:pt x="29933" y="216125"/>
                      <a:pt x="32977" y="213588"/>
                      <a:pt x="36021" y="211559"/>
                    </a:cubicBezTo>
                    <a:cubicBezTo>
                      <a:pt x="37036" y="212066"/>
                      <a:pt x="38050" y="212573"/>
                      <a:pt x="38558" y="213081"/>
                    </a:cubicBezTo>
                    <a:cubicBezTo>
                      <a:pt x="36021" y="215110"/>
                      <a:pt x="33484" y="216632"/>
                      <a:pt x="31455" y="218154"/>
                    </a:cubicBezTo>
                    <a:lnTo>
                      <a:pt x="31455" y="221198"/>
                    </a:lnTo>
                    <a:cubicBezTo>
                      <a:pt x="31455" y="221198"/>
                      <a:pt x="31455" y="221198"/>
                      <a:pt x="31962" y="220691"/>
                    </a:cubicBezTo>
                    <a:cubicBezTo>
                      <a:pt x="32470" y="221705"/>
                      <a:pt x="32977" y="223227"/>
                      <a:pt x="33484" y="224242"/>
                    </a:cubicBezTo>
                    <a:cubicBezTo>
                      <a:pt x="36021" y="223735"/>
                      <a:pt x="37543" y="223227"/>
                      <a:pt x="40080" y="222720"/>
                    </a:cubicBezTo>
                    <a:cubicBezTo>
                      <a:pt x="39572" y="225257"/>
                      <a:pt x="39065" y="227286"/>
                      <a:pt x="38558" y="229316"/>
                    </a:cubicBezTo>
                    <a:cubicBezTo>
                      <a:pt x="38558" y="229316"/>
                      <a:pt x="39065" y="229316"/>
                      <a:pt x="39572" y="229316"/>
                    </a:cubicBezTo>
                    <a:cubicBezTo>
                      <a:pt x="39572" y="229823"/>
                      <a:pt x="39572" y="230838"/>
                      <a:pt x="40080" y="231345"/>
                    </a:cubicBezTo>
                    <a:cubicBezTo>
                      <a:pt x="41094" y="231345"/>
                      <a:pt x="41094" y="230838"/>
                      <a:pt x="42109" y="229823"/>
                    </a:cubicBezTo>
                    <a:cubicBezTo>
                      <a:pt x="42109" y="229823"/>
                      <a:pt x="42109" y="229823"/>
                      <a:pt x="42109" y="229316"/>
                    </a:cubicBezTo>
                    <a:cubicBezTo>
                      <a:pt x="42109" y="229316"/>
                      <a:pt x="42109" y="229316"/>
                      <a:pt x="42616" y="229316"/>
                    </a:cubicBezTo>
                    <a:cubicBezTo>
                      <a:pt x="42616" y="229316"/>
                      <a:pt x="42616" y="229823"/>
                      <a:pt x="42616" y="230330"/>
                    </a:cubicBezTo>
                    <a:cubicBezTo>
                      <a:pt x="42616" y="230330"/>
                      <a:pt x="42616" y="230330"/>
                      <a:pt x="42616" y="230330"/>
                    </a:cubicBezTo>
                    <a:cubicBezTo>
                      <a:pt x="42616" y="231345"/>
                      <a:pt x="42616" y="231852"/>
                      <a:pt x="42616" y="232359"/>
                    </a:cubicBezTo>
                    <a:cubicBezTo>
                      <a:pt x="47690" y="232867"/>
                      <a:pt x="52256" y="233881"/>
                      <a:pt x="56822" y="234389"/>
                    </a:cubicBezTo>
                    <a:cubicBezTo>
                      <a:pt x="56822" y="235911"/>
                      <a:pt x="56822" y="237433"/>
                      <a:pt x="56822" y="238955"/>
                    </a:cubicBezTo>
                    <a:cubicBezTo>
                      <a:pt x="57837" y="238955"/>
                      <a:pt x="58851" y="238448"/>
                      <a:pt x="59866" y="237940"/>
                    </a:cubicBezTo>
                    <a:cubicBezTo>
                      <a:pt x="59358" y="238955"/>
                      <a:pt x="58851" y="239970"/>
                      <a:pt x="58851" y="240477"/>
                    </a:cubicBezTo>
                    <a:cubicBezTo>
                      <a:pt x="61388" y="241492"/>
                      <a:pt x="62402" y="239462"/>
                      <a:pt x="62910" y="238448"/>
                    </a:cubicBezTo>
                    <a:cubicBezTo>
                      <a:pt x="63924" y="238448"/>
                      <a:pt x="64432" y="238955"/>
                      <a:pt x="65446" y="238955"/>
                    </a:cubicBezTo>
                    <a:cubicBezTo>
                      <a:pt x="65446" y="237940"/>
                      <a:pt x="65446" y="236926"/>
                      <a:pt x="65954" y="235911"/>
                    </a:cubicBezTo>
                    <a:cubicBezTo>
                      <a:pt x="65954" y="235911"/>
                      <a:pt x="66969" y="236926"/>
                      <a:pt x="66969" y="236926"/>
                    </a:cubicBezTo>
                    <a:cubicBezTo>
                      <a:pt x="67983" y="236418"/>
                      <a:pt x="68491" y="235403"/>
                      <a:pt x="69505" y="234896"/>
                    </a:cubicBezTo>
                    <a:cubicBezTo>
                      <a:pt x="69505" y="232867"/>
                      <a:pt x="70012" y="231345"/>
                      <a:pt x="71027" y="229823"/>
                    </a:cubicBezTo>
                    <a:cubicBezTo>
                      <a:pt x="71027" y="229316"/>
                      <a:pt x="72549" y="229316"/>
                      <a:pt x="73564" y="228808"/>
                    </a:cubicBezTo>
                    <a:cubicBezTo>
                      <a:pt x="72549" y="230838"/>
                      <a:pt x="72042" y="232359"/>
                      <a:pt x="71027" y="233881"/>
                    </a:cubicBezTo>
                    <a:lnTo>
                      <a:pt x="72549" y="235403"/>
                    </a:lnTo>
                    <a:lnTo>
                      <a:pt x="75086" y="235403"/>
                    </a:lnTo>
                    <a:cubicBezTo>
                      <a:pt x="75086" y="235403"/>
                      <a:pt x="77115" y="232359"/>
                      <a:pt x="78130" y="230330"/>
                    </a:cubicBezTo>
                    <a:cubicBezTo>
                      <a:pt x="78130" y="232867"/>
                      <a:pt x="78130" y="234896"/>
                      <a:pt x="79145" y="236418"/>
                    </a:cubicBezTo>
                    <a:cubicBezTo>
                      <a:pt x="80159" y="237940"/>
                      <a:pt x="79145" y="238955"/>
                      <a:pt x="79145" y="239970"/>
                    </a:cubicBezTo>
                    <a:cubicBezTo>
                      <a:pt x="79145" y="239970"/>
                      <a:pt x="79145" y="240477"/>
                      <a:pt x="79145" y="239970"/>
                    </a:cubicBezTo>
                    <a:cubicBezTo>
                      <a:pt x="80159" y="241492"/>
                      <a:pt x="80666" y="241999"/>
                      <a:pt x="81681" y="243013"/>
                    </a:cubicBezTo>
                    <a:cubicBezTo>
                      <a:pt x="84725" y="241492"/>
                      <a:pt x="89291" y="241492"/>
                      <a:pt x="91828" y="238955"/>
                    </a:cubicBezTo>
                    <a:lnTo>
                      <a:pt x="95887" y="238955"/>
                    </a:lnTo>
                    <a:cubicBezTo>
                      <a:pt x="96901" y="243521"/>
                      <a:pt x="98423" y="247580"/>
                      <a:pt x="97409" y="252145"/>
                    </a:cubicBezTo>
                    <a:cubicBezTo>
                      <a:pt x="97409" y="253667"/>
                      <a:pt x="96394" y="255190"/>
                      <a:pt x="96394" y="256712"/>
                    </a:cubicBezTo>
                    <a:cubicBezTo>
                      <a:pt x="96394" y="260770"/>
                      <a:pt x="96394" y="264829"/>
                      <a:pt x="94872" y="268888"/>
                    </a:cubicBezTo>
                    <a:cubicBezTo>
                      <a:pt x="94872" y="270410"/>
                      <a:pt x="93857" y="272439"/>
                      <a:pt x="93350" y="273453"/>
                    </a:cubicBezTo>
                    <a:lnTo>
                      <a:pt x="108063" y="273453"/>
                    </a:lnTo>
                    <a:cubicBezTo>
                      <a:pt x="108063" y="273453"/>
                      <a:pt x="108063" y="273453"/>
                      <a:pt x="108063" y="273453"/>
                    </a:cubicBezTo>
                    <a:cubicBezTo>
                      <a:pt x="108063" y="271932"/>
                      <a:pt x="107048" y="270410"/>
                      <a:pt x="107048" y="268888"/>
                    </a:cubicBezTo>
                    <a:cubicBezTo>
                      <a:pt x="107048" y="263814"/>
                      <a:pt x="108063" y="258741"/>
                      <a:pt x="107048" y="253667"/>
                    </a:cubicBezTo>
                    <a:cubicBezTo>
                      <a:pt x="106541" y="250624"/>
                      <a:pt x="108063" y="248594"/>
                      <a:pt x="108570" y="245550"/>
                    </a:cubicBezTo>
                    <a:cubicBezTo>
                      <a:pt x="108570" y="242506"/>
                      <a:pt x="108570" y="242506"/>
                      <a:pt x="110599" y="238955"/>
                    </a:cubicBezTo>
                    <a:cubicBezTo>
                      <a:pt x="111106" y="237940"/>
                      <a:pt x="111614" y="236926"/>
                      <a:pt x="111614" y="236418"/>
                    </a:cubicBezTo>
                    <a:cubicBezTo>
                      <a:pt x="114150" y="234896"/>
                      <a:pt x="116687" y="234896"/>
                      <a:pt x="119224" y="236418"/>
                    </a:cubicBezTo>
                    <a:cubicBezTo>
                      <a:pt x="119224" y="235403"/>
                      <a:pt x="120239" y="234389"/>
                      <a:pt x="120746" y="233374"/>
                    </a:cubicBezTo>
                    <a:cubicBezTo>
                      <a:pt x="121253" y="234896"/>
                      <a:pt x="121760" y="236418"/>
                      <a:pt x="123790" y="236418"/>
                    </a:cubicBezTo>
                    <a:cubicBezTo>
                      <a:pt x="123790" y="235403"/>
                      <a:pt x="123790" y="234896"/>
                      <a:pt x="123790" y="233881"/>
                    </a:cubicBezTo>
                    <a:cubicBezTo>
                      <a:pt x="124805" y="233881"/>
                      <a:pt x="125819" y="232867"/>
                      <a:pt x="126834" y="232359"/>
                    </a:cubicBezTo>
                    <a:lnTo>
                      <a:pt x="128356" y="233881"/>
                    </a:lnTo>
                    <a:cubicBezTo>
                      <a:pt x="128356" y="233881"/>
                      <a:pt x="127849" y="234389"/>
                      <a:pt x="127341" y="234896"/>
                    </a:cubicBezTo>
                    <a:cubicBezTo>
                      <a:pt x="128356" y="235911"/>
                      <a:pt x="129878" y="235911"/>
                      <a:pt x="130385" y="234896"/>
                    </a:cubicBezTo>
                    <a:cubicBezTo>
                      <a:pt x="131400" y="233881"/>
                      <a:pt x="132414" y="233881"/>
                      <a:pt x="133429" y="234389"/>
                    </a:cubicBezTo>
                    <a:cubicBezTo>
                      <a:pt x="133429" y="235403"/>
                      <a:pt x="133429" y="236926"/>
                      <a:pt x="133429" y="237940"/>
                    </a:cubicBezTo>
                    <a:cubicBezTo>
                      <a:pt x="134951" y="236926"/>
                      <a:pt x="136473" y="235911"/>
                      <a:pt x="137995" y="234896"/>
                    </a:cubicBezTo>
                    <a:cubicBezTo>
                      <a:pt x="141039" y="236418"/>
                      <a:pt x="143576" y="238955"/>
                      <a:pt x="147127" y="237940"/>
                    </a:cubicBezTo>
                    <a:cubicBezTo>
                      <a:pt x="152200" y="235403"/>
                      <a:pt x="157781" y="234389"/>
                      <a:pt x="161840" y="231345"/>
                    </a:cubicBezTo>
                    <a:cubicBezTo>
                      <a:pt x="163869" y="232867"/>
                      <a:pt x="165899" y="233881"/>
                      <a:pt x="167928" y="234896"/>
                    </a:cubicBezTo>
                    <a:lnTo>
                      <a:pt x="174016" y="234896"/>
                    </a:lnTo>
                    <a:cubicBezTo>
                      <a:pt x="174016" y="234896"/>
                      <a:pt x="173001" y="233374"/>
                      <a:pt x="173001" y="232867"/>
                    </a:cubicBezTo>
                    <a:cubicBezTo>
                      <a:pt x="173001" y="232867"/>
                      <a:pt x="173509" y="232359"/>
                      <a:pt x="174016" y="231852"/>
                    </a:cubicBezTo>
                    <a:cubicBezTo>
                      <a:pt x="174016" y="231852"/>
                      <a:pt x="173509" y="231345"/>
                      <a:pt x="173001" y="230838"/>
                    </a:cubicBezTo>
                    <a:cubicBezTo>
                      <a:pt x="173001" y="230838"/>
                      <a:pt x="173509" y="230330"/>
                      <a:pt x="174523" y="229316"/>
                    </a:cubicBezTo>
                    <a:cubicBezTo>
                      <a:pt x="173509" y="229316"/>
                      <a:pt x="173001" y="228301"/>
                      <a:pt x="171987" y="227794"/>
                    </a:cubicBezTo>
                    <a:cubicBezTo>
                      <a:pt x="173001" y="227794"/>
                      <a:pt x="173509" y="227794"/>
                      <a:pt x="174016" y="227794"/>
                    </a:cubicBezTo>
                    <a:cubicBezTo>
                      <a:pt x="174523" y="227794"/>
                      <a:pt x="175031" y="228301"/>
                      <a:pt x="175538" y="228808"/>
                    </a:cubicBezTo>
                    <a:cubicBezTo>
                      <a:pt x="175538" y="228808"/>
                      <a:pt x="176553" y="228808"/>
                      <a:pt x="176553" y="228808"/>
                    </a:cubicBezTo>
                    <a:cubicBezTo>
                      <a:pt x="177060" y="227794"/>
                      <a:pt x="178075" y="226779"/>
                      <a:pt x="178582" y="225764"/>
                    </a:cubicBezTo>
                    <a:lnTo>
                      <a:pt x="183148" y="225764"/>
                    </a:lnTo>
                    <a:cubicBezTo>
                      <a:pt x="183148" y="222720"/>
                      <a:pt x="182641" y="219676"/>
                      <a:pt x="182133" y="216632"/>
                    </a:cubicBezTo>
                    <a:lnTo>
                      <a:pt x="186192" y="216632"/>
                    </a:lnTo>
                    <a:cubicBezTo>
                      <a:pt x="186192" y="216632"/>
                      <a:pt x="186192" y="218154"/>
                      <a:pt x="186699" y="218662"/>
                    </a:cubicBezTo>
                    <a:cubicBezTo>
                      <a:pt x="187714" y="218154"/>
                      <a:pt x="188222" y="217140"/>
                      <a:pt x="188729" y="216632"/>
                    </a:cubicBezTo>
                    <a:lnTo>
                      <a:pt x="193802" y="216632"/>
                    </a:lnTo>
                    <a:cubicBezTo>
                      <a:pt x="193802" y="216632"/>
                      <a:pt x="193802" y="216632"/>
                      <a:pt x="193802" y="216632"/>
                    </a:cubicBezTo>
                    <a:cubicBezTo>
                      <a:pt x="194309" y="216632"/>
                      <a:pt x="194817" y="216632"/>
                      <a:pt x="195831" y="216125"/>
                    </a:cubicBezTo>
                    <a:cubicBezTo>
                      <a:pt x="192787" y="215110"/>
                      <a:pt x="190251" y="214095"/>
                      <a:pt x="187714" y="213081"/>
                    </a:cubicBezTo>
                    <a:cubicBezTo>
                      <a:pt x="187714" y="213081"/>
                      <a:pt x="187714" y="213081"/>
                      <a:pt x="187714" y="212573"/>
                    </a:cubicBezTo>
                    <a:lnTo>
                      <a:pt x="194817" y="212573"/>
                    </a:lnTo>
                    <a:cubicBezTo>
                      <a:pt x="194817" y="212573"/>
                      <a:pt x="194817" y="206993"/>
                      <a:pt x="194817" y="206993"/>
                    </a:cubicBezTo>
                    <a:cubicBezTo>
                      <a:pt x="194817" y="206993"/>
                      <a:pt x="196339" y="206993"/>
                      <a:pt x="197354" y="205978"/>
                    </a:cubicBezTo>
                    <a:cubicBezTo>
                      <a:pt x="195831" y="205471"/>
                      <a:pt x="194817" y="204456"/>
                      <a:pt x="194309" y="204456"/>
                    </a:cubicBezTo>
                    <a:cubicBezTo>
                      <a:pt x="192787" y="204963"/>
                      <a:pt x="191265" y="203949"/>
                      <a:pt x="190251" y="204456"/>
                    </a:cubicBezTo>
                    <a:cubicBezTo>
                      <a:pt x="188222" y="205978"/>
                      <a:pt x="187207" y="204456"/>
                      <a:pt x="185685" y="203949"/>
                    </a:cubicBezTo>
                    <a:cubicBezTo>
                      <a:pt x="185177" y="204456"/>
                      <a:pt x="184670" y="205471"/>
                      <a:pt x="184163" y="205978"/>
                    </a:cubicBezTo>
                    <a:cubicBezTo>
                      <a:pt x="184163" y="206485"/>
                      <a:pt x="184670" y="206993"/>
                      <a:pt x="185177" y="207500"/>
                    </a:cubicBezTo>
                    <a:cubicBezTo>
                      <a:pt x="179090" y="208008"/>
                      <a:pt x="173001" y="208515"/>
                      <a:pt x="166406" y="209022"/>
                    </a:cubicBezTo>
                    <a:cubicBezTo>
                      <a:pt x="167421" y="206993"/>
                      <a:pt x="167928" y="205471"/>
                      <a:pt x="168436" y="203949"/>
                    </a:cubicBezTo>
                    <a:cubicBezTo>
                      <a:pt x="168943" y="203949"/>
                      <a:pt x="169450" y="203949"/>
                      <a:pt x="169957" y="203949"/>
                    </a:cubicBezTo>
                    <a:cubicBezTo>
                      <a:pt x="169957" y="203949"/>
                      <a:pt x="169957" y="203949"/>
                      <a:pt x="169957" y="203949"/>
                    </a:cubicBezTo>
                    <a:cubicBezTo>
                      <a:pt x="170465" y="202427"/>
                      <a:pt x="171479" y="201412"/>
                      <a:pt x="171987" y="200398"/>
                    </a:cubicBezTo>
                    <a:cubicBezTo>
                      <a:pt x="173001" y="201919"/>
                      <a:pt x="174016" y="203441"/>
                      <a:pt x="175538" y="204963"/>
                    </a:cubicBezTo>
                    <a:cubicBezTo>
                      <a:pt x="176553" y="203949"/>
                      <a:pt x="177060" y="203441"/>
                      <a:pt x="177567" y="202427"/>
                    </a:cubicBezTo>
                    <a:cubicBezTo>
                      <a:pt x="177567" y="201412"/>
                      <a:pt x="177567" y="200398"/>
                      <a:pt x="177060" y="199890"/>
                    </a:cubicBezTo>
                    <a:cubicBezTo>
                      <a:pt x="177060" y="199890"/>
                      <a:pt x="177060" y="198876"/>
                      <a:pt x="177060" y="198368"/>
                    </a:cubicBezTo>
                    <a:cubicBezTo>
                      <a:pt x="178075" y="199890"/>
                      <a:pt x="179597" y="200398"/>
                      <a:pt x="180611" y="199383"/>
                    </a:cubicBezTo>
                    <a:cubicBezTo>
                      <a:pt x="180611" y="198876"/>
                      <a:pt x="180104" y="197861"/>
                      <a:pt x="179597" y="197353"/>
                    </a:cubicBezTo>
                    <a:lnTo>
                      <a:pt x="183148" y="197353"/>
                    </a:lnTo>
                    <a:cubicBezTo>
                      <a:pt x="183148" y="197353"/>
                      <a:pt x="184670" y="195324"/>
                      <a:pt x="185685" y="194309"/>
                    </a:cubicBezTo>
                    <a:cubicBezTo>
                      <a:pt x="186699" y="194309"/>
                      <a:pt x="187207" y="192280"/>
                      <a:pt x="187714" y="191265"/>
                    </a:cubicBezTo>
                    <a:lnTo>
                      <a:pt x="187714" y="187207"/>
                    </a:lnTo>
                    <a:cubicBezTo>
                      <a:pt x="183148" y="191265"/>
                      <a:pt x="178582" y="193802"/>
                      <a:pt x="171987" y="192787"/>
                    </a:cubicBezTo>
                    <a:cubicBezTo>
                      <a:pt x="171987" y="192787"/>
                      <a:pt x="171479" y="191265"/>
                      <a:pt x="170972" y="190251"/>
                    </a:cubicBezTo>
                    <a:cubicBezTo>
                      <a:pt x="169450" y="191265"/>
                      <a:pt x="168943" y="191773"/>
                      <a:pt x="168436" y="192280"/>
                    </a:cubicBezTo>
                    <a:cubicBezTo>
                      <a:pt x="164377" y="193295"/>
                      <a:pt x="160825" y="193295"/>
                      <a:pt x="157274" y="190758"/>
                    </a:cubicBezTo>
                    <a:cubicBezTo>
                      <a:pt x="160825" y="188729"/>
                      <a:pt x="161840" y="185685"/>
                      <a:pt x="162347" y="182133"/>
                    </a:cubicBezTo>
                    <a:cubicBezTo>
                      <a:pt x="162855" y="183655"/>
                      <a:pt x="163869" y="185177"/>
                      <a:pt x="164884" y="187207"/>
                    </a:cubicBezTo>
                    <a:cubicBezTo>
                      <a:pt x="165391" y="187207"/>
                      <a:pt x="165899" y="186699"/>
                      <a:pt x="166406" y="186192"/>
                    </a:cubicBezTo>
                    <a:cubicBezTo>
                      <a:pt x="166406" y="186699"/>
                      <a:pt x="166913" y="187714"/>
                      <a:pt x="167421" y="188729"/>
                    </a:cubicBezTo>
                    <a:cubicBezTo>
                      <a:pt x="168436" y="187714"/>
                      <a:pt x="169450" y="187207"/>
                      <a:pt x="169957" y="186699"/>
                    </a:cubicBezTo>
                    <a:cubicBezTo>
                      <a:pt x="170972" y="186699"/>
                      <a:pt x="171479" y="187207"/>
                      <a:pt x="171987" y="187714"/>
                    </a:cubicBezTo>
                    <a:cubicBezTo>
                      <a:pt x="171987" y="187714"/>
                      <a:pt x="171987" y="187714"/>
                      <a:pt x="171987" y="187207"/>
                    </a:cubicBezTo>
                    <a:cubicBezTo>
                      <a:pt x="171479" y="186192"/>
                      <a:pt x="170972" y="185177"/>
                      <a:pt x="169957" y="184163"/>
                    </a:cubicBezTo>
                    <a:lnTo>
                      <a:pt x="169957" y="178582"/>
                    </a:lnTo>
                    <a:cubicBezTo>
                      <a:pt x="169957" y="178582"/>
                      <a:pt x="170972" y="180611"/>
                      <a:pt x="171479" y="181119"/>
                    </a:cubicBezTo>
                    <a:lnTo>
                      <a:pt x="173509" y="181119"/>
                    </a:lnTo>
                    <a:cubicBezTo>
                      <a:pt x="173509" y="181119"/>
                      <a:pt x="175031" y="180104"/>
                      <a:pt x="176045" y="179090"/>
                    </a:cubicBezTo>
                    <a:cubicBezTo>
                      <a:pt x="177567" y="180104"/>
                      <a:pt x="178582" y="180611"/>
                      <a:pt x="179597" y="181119"/>
                    </a:cubicBezTo>
                    <a:cubicBezTo>
                      <a:pt x="181119" y="179090"/>
                      <a:pt x="182641" y="177567"/>
                      <a:pt x="184163" y="175538"/>
                    </a:cubicBezTo>
                    <a:cubicBezTo>
                      <a:pt x="183148" y="173001"/>
                      <a:pt x="180611" y="173001"/>
                      <a:pt x="178075" y="171986"/>
                    </a:cubicBezTo>
                    <a:cubicBezTo>
                      <a:pt x="178075" y="171986"/>
                      <a:pt x="178075" y="171479"/>
                      <a:pt x="177060" y="170972"/>
                    </a:cubicBezTo>
                    <a:cubicBezTo>
                      <a:pt x="178075" y="169957"/>
                      <a:pt x="179090" y="169450"/>
                      <a:pt x="180104" y="168943"/>
                    </a:cubicBezTo>
                    <a:cubicBezTo>
                      <a:pt x="181119" y="169957"/>
                      <a:pt x="182641" y="169450"/>
                      <a:pt x="183655" y="169450"/>
                    </a:cubicBezTo>
                    <a:cubicBezTo>
                      <a:pt x="185685" y="167928"/>
                      <a:pt x="187714" y="166406"/>
                      <a:pt x="189744" y="164884"/>
                    </a:cubicBezTo>
                    <a:cubicBezTo>
                      <a:pt x="188729" y="164884"/>
                      <a:pt x="188222" y="163869"/>
                      <a:pt x="187207" y="163362"/>
                    </a:cubicBezTo>
                    <a:cubicBezTo>
                      <a:pt x="188729" y="163362"/>
                      <a:pt x="189744" y="163362"/>
                      <a:pt x="190758" y="163362"/>
                    </a:cubicBezTo>
                    <a:cubicBezTo>
                      <a:pt x="189744" y="160318"/>
                      <a:pt x="191773" y="158289"/>
                      <a:pt x="192787" y="155752"/>
                    </a:cubicBezTo>
                    <a:cubicBezTo>
                      <a:pt x="188729" y="154230"/>
                      <a:pt x="185685" y="155752"/>
                      <a:pt x="183655" y="158289"/>
                    </a:cubicBezTo>
                    <a:cubicBezTo>
                      <a:pt x="182133" y="158289"/>
                      <a:pt x="181119" y="157274"/>
                      <a:pt x="180104" y="157274"/>
                    </a:cubicBezTo>
                    <a:lnTo>
                      <a:pt x="180104" y="155245"/>
                    </a:lnTo>
                    <a:cubicBezTo>
                      <a:pt x="180104" y="155245"/>
                      <a:pt x="183148" y="154230"/>
                      <a:pt x="184670" y="152708"/>
                    </a:cubicBezTo>
                    <a:cubicBezTo>
                      <a:pt x="182641" y="151693"/>
                      <a:pt x="181119" y="151186"/>
                      <a:pt x="179090" y="150171"/>
                    </a:cubicBezTo>
                    <a:cubicBezTo>
                      <a:pt x="180611" y="148649"/>
                      <a:pt x="181626" y="147635"/>
                      <a:pt x="182641" y="146620"/>
                    </a:cubicBezTo>
                    <a:cubicBezTo>
                      <a:pt x="182641" y="145605"/>
                      <a:pt x="182133" y="145605"/>
                      <a:pt x="181626" y="145098"/>
                    </a:cubicBezTo>
                    <a:cubicBezTo>
                      <a:pt x="183655" y="144083"/>
                      <a:pt x="186192" y="143068"/>
                      <a:pt x="186192" y="140025"/>
                    </a:cubicBezTo>
                    <a:cubicBezTo>
                      <a:pt x="184163" y="140532"/>
                      <a:pt x="182133" y="141039"/>
                      <a:pt x="180104" y="141546"/>
                    </a:cubicBezTo>
                    <a:cubicBezTo>
                      <a:pt x="180104" y="141546"/>
                      <a:pt x="179597" y="140532"/>
                      <a:pt x="178582" y="139010"/>
                    </a:cubicBezTo>
                    <a:cubicBezTo>
                      <a:pt x="180104" y="139010"/>
                      <a:pt x="181626" y="139010"/>
                      <a:pt x="183655" y="139010"/>
                    </a:cubicBezTo>
                    <a:cubicBezTo>
                      <a:pt x="182641" y="137488"/>
                      <a:pt x="182133" y="136473"/>
                      <a:pt x="181119" y="135459"/>
                    </a:cubicBezTo>
                    <a:cubicBezTo>
                      <a:pt x="181119" y="132414"/>
                      <a:pt x="181119" y="129371"/>
                      <a:pt x="181119" y="126834"/>
                    </a:cubicBezTo>
                    <a:cubicBezTo>
                      <a:pt x="178582" y="126834"/>
                      <a:pt x="178582" y="128356"/>
                      <a:pt x="177567" y="129371"/>
                    </a:cubicBezTo>
                    <a:cubicBezTo>
                      <a:pt x="177567" y="129371"/>
                      <a:pt x="177060" y="128863"/>
                      <a:pt x="176553" y="128356"/>
                    </a:cubicBezTo>
                    <a:cubicBezTo>
                      <a:pt x="176045" y="128863"/>
                      <a:pt x="175538" y="129371"/>
                      <a:pt x="175031" y="129878"/>
                    </a:cubicBezTo>
                    <a:cubicBezTo>
                      <a:pt x="175031" y="130892"/>
                      <a:pt x="176045" y="131400"/>
                      <a:pt x="176553" y="132414"/>
                    </a:cubicBezTo>
                    <a:cubicBezTo>
                      <a:pt x="176045" y="132922"/>
                      <a:pt x="175538" y="133429"/>
                      <a:pt x="174523" y="133936"/>
                    </a:cubicBezTo>
                    <a:cubicBezTo>
                      <a:pt x="174016" y="133429"/>
                      <a:pt x="173509" y="132922"/>
                      <a:pt x="173001" y="131907"/>
                    </a:cubicBezTo>
                    <a:cubicBezTo>
                      <a:pt x="171987" y="131907"/>
                      <a:pt x="171479" y="131907"/>
                      <a:pt x="170465" y="131907"/>
                    </a:cubicBezTo>
                    <a:cubicBezTo>
                      <a:pt x="171479" y="130892"/>
                      <a:pt x="171987" y="130385"/>
                      <a:pt x="173001" y="129878"/>
                    </a:cubicBezTo>
                    <a:cubicBezTo>
                      <a:pt x="173001" y="127849"/>
                      <a:pt x="171987" y="125819"/>
                      <a:pt x="171987" y="123790"/>
                    </a:cubicBezTo>
                    <a:lnTo>
                      <a:pt x="169450" y="123790"/>
                    </a:lnTo>
                    <a:cubicBezTo>
                      <a:pt x="169450" y="123790"/>
                      <a:pt x="168436" y="120239"/>
                      <a:pt x="167928" y="117702"/>
                    </a:cubicBezTo>
                    <a:cubicBezTo>
                      <a:pt x="167421" y="117702"/>
                      <a:pt x="166406" y="118209"/>
                      <a:pt x="165899" y="118717"/>
                    </a:cubicBezTo>
                    <a:cubicBezTo>
                      <a:pt x="165899" y="118717"/>
                      <a:pt x="164884" y="117702"/>
                      <a:pt x="164377" y="117195"/>
                    </a:cubicBezTo>
                    <a:lnTo>
                      <a:pt x="161840" y="117195"/>
                    </a:lnTo>
                    <a:cubicBezTo>
                      <a:pt x="161840" y="117195"/>
                      <a:pt x="162855" y="118717"/>
                      <a:pt x="162855" y="118717"/>
                    </a:cubicBezTo>
                    <a:cubicBezTo>
                      <a:pt x="161840" y="119731"/>
                      <a:pt x="160825" y="120746"/>
                      <a:pt x="160318" y="121760"/>
                    </a:cubicBezTo>
                    <a:cubicBezTo>
                      <a:pt x="158796" y="121253"/>
                      <a:pt x="157274" y="120746"/>
                      <a:pt x="156259" y="119731"/>
                    </a:cubicBezTo>
                    <a:cubicBezTo>
                      <a:pt x="157274" y="119731"/>
                      <a:pt x="157781" y="119224"/>
                      <a:pt x="159304" y="118717"/>
                    </a:cubicBezTo>
                    <a:cubicBezTo>
                      <a:pt x="157781" y="117702"/>
                      <a:pt x="156767" y="116687"/>
                      <a:pt x="155752" y="115673"/>
                    </a:cubicBezTo>
                    <a:cubicBezTo>
                      <a:pt x="157781" y="115673"/>
                      <a:pt x="159304" y="114658"/>
                      <a:pt x="161333" y="114150"/>
                    </a:cubicBezTo>
                    <a:cubicBezTo>
                      <a:pt x="162347" y="113136"/>
                      <a:pt x="163362" y="112121"/>
                      <a:pt x="164377" y="111106"/>
                    </a:cubicBezTo>
                    <a:cubicBezTo>
                      <a:pt x="163362" y="110599"/>
                      <a:pt x="162347" y="109585"/>
                      <a:pt x="161840" y="109077"/>
                    </a:cubicBezTo>
                    <a:cubicBezTo>
                      <a:pt x="161840" y="108063"/>
                      <a:pt x="161840" y="107555"/>
                      <a:pt x="162347" y="107048"/>
                    </a:cubicBezTo>
                    <a:cubicBezTo>
                      <a:pt x="161333" y="107048"/>
                      <a:pt x="161333" y="107048"/>
                      <a:pt x="160825" y="107048"/>
                    </a:cubicBezTo>
                    <a:cubicBezTo>
                      <a:pt x="162347" y="104511"/>
                      <a:pt x="161840" y="102482"/>
                      <a:pt x="161840" y="99945"/>
                    </a:cubicBezTo>
                    <a:cubicBezTo>
                      <a:pt x="160825" y="99945"/>
                      <a:pt x="159811" y="99945"/>
                      <a:pt x="158796" y="99438"/>
                    </a:cubicBezTo>
                    <a:cubicBezTo>
                      <a:pt x="158796" y="98423"/>
                      <a:pt x="159811" y="97409"/>
                      <a:pt x="159811" y="96394"/>
                    </a:cubicBezTo>
                    <a:cubicBezTo>
                      <a:pt x="159811" y="96394"/>
                      <a:pt x="159811" y="95379"/>
                      <a:pt x="159811" y="94872"/>
                    </a:cubicBezTo>
                    <a:cubicBezTo>
                      <a:pt x="158289" y="94872"/>
                      <a:pt x="157274" y="95379"/>
                      <a:pt x="156259" y="95886"/>
                    </a:cubicBezTo>
                    <a:cubicBezTo>
                      <a:pt x="156259" y="97409"/>
                      <a:pt x="156259" y="98423"/>
                      <a:pt x="155752" y="99438"/>
                    </a:cubicBezTo>
                    <a:cubicBezTo>
                      <a:pt x="153215" y="99438"/>
                      <a:pt x="151693" y="99945"/>
                      <a:pt x="149664" y="100452"/>
                    </a:cubicBezTo>
                    <a:cubicBezTo>
                      <a:pt x="149664" y="100452"/>
                      <a:pt x="149664" y="100452"/>
                      <a:pt x="150171" y="99945"/>
                    </a:cubicBezTo>
                    <a:cubicBezTo>
                      <a:pt x="149157" y="99945"/>
                      <a:pt x="148649" y="99438"/>
                      <a:pt x="148142" y="99438"/>
                    </a:cubicBezTo>
                    <a:cubicBezTo>
                      <a:pt x="149157" y="96394"/>
                      <a:pt x="152200" y="93857"/>
                      <a:pt x="151186" y="90813"/>
                    </a:cubicBezTo>
                    <a:cubicBezTo>
                      <a:pt x="150679" y="90813"/>
                      <a:pt x="150171" y="90813"/>
                      <a:pt x="149664" y="90813"/>
                    </a:cubicBezTo>
                    <a:cubicBezTo>
                      <a:pt x="149664" y="87262"/>
                      <a:pt x="150171" y="83710"/>
                      <a:pt x="149664" y="80666"/>
                    </a:cubicBezTo>
                    <a:cubicBezTo>
                      <a:pt x="149157" y="80666"/>
                      <a:pt x="148649" y="80666"/>
                      <a:pt x="148649" y="80666"/>
                    </a:cubicBezTo>
                    <a:cubicBezTo>
                      <a:pt x="147635" y="81174"/>
                      <a:pt x="147127" y="82188"/>
                      <a:pt x="146113" y="82696"/>
                    </a:cubicBezTo>
                    <a:lnTo>
                      <a:pt x="146113" y="86755"/>
                    </a:lnTo>
                    <a:cubicBezTo>
                      <a:pt x="141039" y="89798"/>
                      <a:pt x="141039" y="89798"/>
                      <a:pt x="139010" y="86247"/>
                    </a:cubicBezTo>
                    <a:cubicBezTo>
                      <a:pt x="140532" y="85232"/>
                      <a:pt x="142054" y="84218"/>
                      <a:pt x="144083" y="82696"/>
                    </a:cubicBezTo>
                    <a:lnTo>
                      <a:pt x="144083" y="79652"/>
                    </a:lnTo>
                    <a:cubicBezTo>
                      <a:pt x="144083" y="79652"/>
                      <a:pt x="146113" y="77623"/>
                      <a:pt x="147127" y="77115"/>
                    </a:cubicBezTo>
                    <a:lnTo>
                      <a:pt x="146620" y="77115"/>
                    </a:lnTo>
                    <a:cubicBezTo>
                      <a:pt x="146620" y="77115"/>
                      <a:pt x="144083" y="77115"/>
                      <a:pt x="142561" y="77115"/>
                    </a:cubicBezTo>
                    <a:cubicBezTo>
                      <a:pt x="142561" y="76100"/>
                      <a:pt x="142561" y="75593"/>
                      <a:pt x="142561" y="74578"/>
                    </a:cubicBezTo>
                    <a:cubicBezTo>
                      <a:pt x="143576" y="74578"/>
                      <a:pt x="144591" y="74578"/>
                      <a:pt x="145605" y="74578"/>
                    </a:cubicBezTo>
                    <a:cubicBezTo>
                      <a:pt x="144591" y="73564"/>
                      <a:pt x="144083" y="73056"/>
                      <a:pt x="143576" y="72042"/>
                    </a:cubicBezTo>
                    <a:cubicBezTo>
                      <a:pt x="144591" y="71027"/>
                      <a:pt x="145605" y="70520"/>
                      <a:pt x="146113" y="70012"/>
                    </a:cubicBezTo>
                    <a:cubicBezTo>
                      <a:pt x="146113" y="68998"/>
                      <a:pt x="145605" y="67983"/>
                      <a:pt x="145098" y="67476"/>
                    </a:cubicBezTo>
                    <a:cubicBezTo>
                      <a:pt x="143576" y="68491"/>
                      <a:pt x="142561" y="68998"/>
                      <a:pt x="142054" y="69505"/>
                    </a:cubicBezTo>
                    <a:cubicBezTo>
                      <a:pt x="142054" y="69505"/>
                      <a:pt x="142054" y="69505"/>
                      <a:pt x="142054" y="68998"/>
                    </a:cubicBezTo>
                    <a:cubicBezTo>
                      <a:pt x="143069" y="67476"/>
                      <a:pt x="144591" y="65446"/>
                      <a:pt x="145605" y="63924"/>
                    </a:cubicBezTo>
                    <a:cubicBezTo>
                      <a:pt x="145098" y="63924"/>
                      <a:pt x="144083" y="63417"/>
                      <a:pt x="143576" y="62910"/>
                    </a:cubicBezTo>
                    <a:cubicBezTo>
                      <a:pt x="143576" y="62402"/>
                      <a:pt x="143576" y="61388"/>
                      <a:pt x="143576" y="60373"/>
                    </a:cubicBezTo>
                    <a:cubicBezTo>
                      <a:pt x="142561" y="60373"/>
                      <a:pt x="141546" y="60373"/>
                      <a:pt x="140532" y="60373"/>
                    </a:cubicBezTo>
                    <a:lnTo>
                      <a:pt x="140532" y="63417"/>
                    </a:lnTo>
                    <a:cubicBezTo>
                      <a:pt x="140532" y="63417"/>
                      <a:pt x="137995" y="61388"/>
                      <a:pt x="136981" y="62402"/>
                    </a:cubicBezTo>
                    <a:cubicBezTo>
                      <a:pt x="137488" y="63924"/>
                      <a:pt x="137995" y="64939"/>
                      <a:pt x="139010" y="66461"/>
                    </a:cubicBezTo>
                    <a:cubicBezTo>
                      <a:pt x="137995" y="67476"/>
                      <a:pt x="136981" y="67983"/>
                      <a:pt x="135966" y="68998"/>
                    </a:cubicBezTo>
                    <a:cubicBezTo>
                      <a:pt x="135966" y="68998"/>
                      <a:pt x="135459" y="68998"/>
                      <a:pt x="134951" y="68998"/>
                    </a:cubicBezTo>
                    <a:cubicBezTo>
                      <a:pt x="134951" y="67983"/>
                      <a:pt x="134951" y="66968"/>
                      <a:pt x="134444" y="65954"/>
                    </a:cubicBezTo>
                    <a:cubicBezTo>
                      <a:pt x="132922" y="66968"/>
                      <a:pt x="131907" y="67476"/>
                      <a:pt x="130892" y="67983"/>
                    </a:cubicBezTo>
                    <a:cubicBezTo>
                      <a:pt x="130892" y="67983"/>
                      <a:pt x="130892" y="68491"/>
                      <a:pt x="130385" y="68998"/>
                    </a:cubicBezTo>
                    <a:cubicBezTo>
                      <a:pt x="130385" y="68998"/>
                      <a:pt x="130385" y="68998"/>
                      <a:pt x="130385" y="68998"/>
                    </a:cubicBezTo>
                    <a:cubicBezTo>
                      <a:pt x="130385" y="68998"/>
                      <a:pt x="130892" y="68998"/>
                      <a:pt x="131400" y="68491"/>
                    </a:cubicBezTo>
                    <a:cubicBezTo>
                      <a:pt x="131400" y="68491"/>
                      <a:pt x="131400" y="68491"/>
                      <a:pt x="131400" y="68491"/>
                    </a:cubicBezTo>
                    <a:cubicBezTo>
                      <a:pt x="131400" y="67476"/>
                      <a:pt x="131400" y="66461"/>
                      <a:pt x="131400" y="65954"/>
                    </a:cubicBezTo>
                    <a:cubicBezTo>
                      <a:pt x="133429" y="65954"/>
                      <a:pt x="134951" y="65954"/>
                      <a:pt x="135459" y="63924"/>
                    </a:cubicBezTo>
                    <a:cubicBezTo>
                      <a:pt x="135459" y="63924"/>
                      <a:pt x="134951" y="62910"/>
                      <a:pt x="134444" y="62402"/>
                    </a:cubicBezTo>
                    <a:cubicBezTo>
                      <a:pt x="134951" y="62402"/>
                      <a:pt x="135459" y="62402"/>
                      <a:pt x="136981" y="61388"/>
                    </a:cubicBezTo>
                    <a:cubicBezTo>
                      <a:pt x="135459" y="60373"/>
                      <a:pt x="133937" y="59866"/>
                      <a:pt x="132922" y="59358"/>
                    </a:cubicBezTo>
                    <a:cubicBezTo>
                      <a:pt x="134951" y="56822"/>
                      <a:pt x="133429" y="54285"/>
                      <a:pt x="133937" y="51748"/>
                    </a:cubicBezTo>
                    <a:cubicBezTo>
                      <a:pt x="132922" y="51241"/>
                      <a:pt x="131907" y="50733"/>
                      <a:pt x="130892" y="49719"/>
                    </a:cubicBezTo>
                    <a:lnTo>
                      <a:pt x="130892" y="41601"/>
                    </a:lnTo>
                    <a:cubicBezTo>
                      <a:pt x="130892" y="41601"/>
                      <a:pt x="127849" y="42109"/>
                      <a:pt x="125819" y="42616"/>
                    </a:cubicBezTo>
                    <a:cubicBezTo>
                      <a:pt x="127849" y="39065"/>
                      <a:pt x="129371" y="36528"/>
                      <a:pt x="130385" y="33992"/>
                    </a:cubicBezTo>
                    <a:cubicBezTo>
                      <a:pt x="128863" y="32977"/>
                      <a:pt x="127849" y="31962"/>
                      <a:pt x="126327" y="30947"/>
                    </a:cubicBezTo>
                    <a:cubicBezTo>
                      <a:pt x="126327" y="31455"/>
                      <a:pt x="125312" y="32469"/>
                      <a:pt x="125312" y="32977"/>
                    </a:cubicBezTo>
                    <a:cubicBezTo>
                      <a:pt x="124805" y="31455"/>
                      <a:pt x="125312" y="29933"/>
                      <a:pt x="125312" y="28411"/>
                    </a:cubicBezTo>
                    <a:cubicBezTo>
                      <a:pt x="125312" y="26889"/>
                      <a:pt x="124297" y="25367"/>
                      <a:pt x="123790" y="23845"/>
                    </a:cubicBezTo>
                    <a:cubicBezTo>
                      <a:pt x="123790" y="23338"/>
                      <a:pt x="121760" y="22830"/>
                      <a:pt x="120746" y="22323"/>
                    </a:cubicBezTo>
                    <a:cubicBezTo>
                      <a:pt x="120746" y="21815"/>
                      <a:pt x="121253" y="21308"/>
                      <a:pt x="121760" y="20801"/>
                    </a:cubicBezTo>
                    <a:cubicBezTo>
                      <a:pt x="120746" y="18772"/>
                      <a:pt x="120746" y="16235"/>
                      <a:pt x="119224" y="14206"/>
                    </a:cubicBezTo>
                    <a:cubicBezTo>
                      <a:pt x="116180" y="10147"/>
                      <a:pt x="115165" y="6088"/>
                      <a:pt x="116180" y="1522"/>
                    </a:cubicBezTo>
                    <a:cubicBezTo>
                      <a:pt x="116180" y="1015"/>
                      <a:pt x="115165" y="507"/>
                      <a:pt x="114658" y="0"/>
                    </a:cubicBezTo>
                    <a:cubicBezTo>
                      <a:pt x="112121" y="0"/>
                      <a:pt x="109585" y="0"/>
                      <a:pt x="108570" y="1522"/>
                    </a:cubicBezTo>
                    <a:cubicBezTo>
                      <a:pt x="106541" y="4566"/>
                      <a:pt x="104004" y="7103"/>
                      <a:pt x="103496" y="10654"/>
                    </a:cubicBezTo>
                    <a:cubicBezTo>
                      <a:pt x="99945" y="11669"/>
                      <a:pt x="97916" y="14206"/>
                      <a:pt x="97409" y="17757"/>
                    </a:cubicBezTo>
                    <a:cubicBezTo>
                      <a:pt x="96394" y="17757"/>
                      <a:pt x="95887" y="17757"/>
                      <a:pt x="95379" y="17757"/>
                    </a:cubicBezTo>
                    <a:cubicBezTo>
                      <a:pt x="95379" y="17757"/>
                      <a:pt x="94364" y="17757"/>
                      <a:pt x="94364" y="18264"/>
                    </a:cubicBezTo>
                    <a:cubicBezTo>
                      <a:pt x="94364" y="18264"/>
                      <a:pt x="93857" y="17757"/>
                      <a:pt x="93350" y="17250"/>
                    </a:cubicBezTo>
                    <a:lnTo>
                      <a:pt x="91828" y="18772"/>
                    </a:lnTo>
                    <a:cubicBezTo>
                      <a:pt x="91828" y="18772"/>
                      <a:pt x="93350" y="21308"/>
                      <a:pt x="93857" y="22323"/>
                    </a:cubicBezTo>
                    <a:cubicBezTo>
                      <a:pt x="93857" y="23845"/>
                      <a:pt x="93350" y="24860"/>
                      <a:pt x="93857" y="25874"/>
                    </a:cubicBezTo>
                    <a:cubicBezTo>
                      <a:pt x="94364" y="27904"/>
                      <a:pt x="95379" y="29933"/>
                      <a:pt x="96901" y="31962"/>
                    </a:cubicBezTo>
                    <a:cubicBezTo>
                      <a:pt x="96901" y="31962"/>
                      <a:pt x="96901" y="31962"/>
                      <a:pt x="96901" y="31962"/>
                    </a:cubicBezTo>
                    <a:cubicBezTo>
                      <a:pt x="96901" y="31962"/>
                      <a:pt x="96901" y="31962"/>
                      <a:pt x="96901" y="32469"/>
                    </a:cubicBezTo>
                    <a:cubicBezTo>
                      <a:pt x="96901" y="32469"/>
                      <a:pt x="96394" y="32469"/>
                      <a:pt x="95887" y="32469"/>
                    </a:cubicBezTo>
                    <a:cubicBezTo>
                      <a:pt x="95887" y="32469"/>
                      <a:pt x="95887" y="32469"/>
                      <a:pt x="95887" y="32469"/>
                    </a:cubicBezTo>
                    <a:cubicBezTo>
                      <a:pt x="94364" y="32469"/>
                      <a:pt x="93857" y="32469"/>
                      <a:pt x="92842" y="32469"/>
                    </a:cubicBezTo>
                    <a:lnTo>
                      <a:pt x="92842" y="27904"/>
                    </a:lnTo>
                    <a:cubicBezTo>
                      <a:pt x="92842" y="27904"/>
                      <a:pt x="91320" y="26889"/>
                      <a:pt x="90813" y="26889"/>
                    </a:cubicBezTo>
                    <a:cubicBezTo>
                      <a:pt x="90813" y="26889"/>
                      <a:pt x="89798" y="27904"/>
                      <a:pt x="89291" y="27904"/>
                    </a:cubicBezTo>
                    <a:lnTo>
                      <a:pt x="89291" y="33484"/>
                    </a:lnTo>
                    <a:cubicBezTo>
                      <a:pt x="89291" y="33484"/>
                      <a:pt x="89291" y="34499"/>
                      <a:pt x="90306" y="35006"/>
                    </a:cubicBezTo>
                    <a:cubicBezTo>
                      <a:pt x="89291" y="36021"/>
                      <a:pt x="87769" y="37036"/>
                      <a:pt x="86755" y="37543"/>
                    </a:cubicBezTo>
                    <a:cubicBezTo>
                      <a:pt x="87769" y="39065"/>
                      <a:pt x="88277" y="40587"/>
                      <a:pt x="89291" y="41601"/>
                    </a:cubicBezTo>
                    <a:cubicBezTo>
                      <a:pt x="89291" y="41601"/>
                      <a:pt x="89291" y="41601"/>
                      <a:pt x="89291" y="41601"/>
                    </a:cubicBezTo>
                    <a:cubicBezTo>
                      <a:pt x="87769" y="41601"/>
                      <a:pt x="86755" y="42616"/>
                      <a:pt x="85740" y="42616"/>
                    </a:cubicBezTo>
                    <a:cubicBezTo>
                      <a:pt x="85740" y="43631"/>
                      <a:pt x="85740" y="44646"/>
                      <a:pt x="86247" y="46168"/>
                    </a:cubicBezTo>
                    <a:cubicBezTo>
                      <a:pt x="84218" y="44138"/>
                      <a:pt x="83203" y="42109"/>
                      <a:pt x="83710" y="40080"/>
                    </a:cubicBezTo>
                    <a:cubicBezTo>
                      <a:pt x="83710" y="38558"/>
                      <a:pt x="82696" y="37543"/>
                      <a:pt x="81174" y="36021"/>
                    </a:cubicBezTo>
                    <a:cubicBezTo>
                      <a:pt x="81174" y="37543"/>
                      <a:pt x="81174" y="39065"/>
                      <a:pt x="80159" y="41094"/>
                    </a:cubicBezTo>
                    <a:cubicBezTo>
                      <a:pt x="80159" y="41094"/>
                      <a:pt x="79145" y="41094"/>
                      <a:pt x="78130" y="41601"/>
                    </a:cubicBezTo>
                    <a:cubicBezTo>
                      <a:pt x="78130" y="43124"/>
                      <a:pt x="78637" y="43631"/>
                      <a:pt x="79145" y="44646"/>
                    </a:cubicBezTo>
                    <a:cubicBezTo>
                      <a:pt x="79145" y="45660"/>
                      <a:pt x="79145" y="46675"/>
                      <a:pt x="79652" y="47690"/>
                    </a:cubicBezTo>
                    <a:cubicBezTo>
                      <a:pt x="78637" y="47690"/>
                      <a:pt x="78130" y="47690"/>
                      <a:pt x="77115" y="47690"/>
                    </a:cubicBezTo>
                    <a:cubicBezTo>
                      <a:pt x="79145" y="49719"/>
                      <a:pt x="80666" y="51748"/>
                      <a:pt x="82696" y="54285"/>
                    </a:cubicBezTo>
                    <a:lnTo>
                      <a:pt x="82696" y="57329"/>
                    </a:lnTo>
                    <a:cubicBezTo>
                      <a:pt x="79652" y="55807"/>
                      <a:pt x="76608" y="54792"/>
                      <a:pt x="73564" y="53270"/>
                    </a:cubicBezTo>
                    <a:cubicBezTo>
                      <a:pt x="73564" y="53778"/>
                      <a:pt x="72549" y="54792"/>
                      <a:pt x="72042" y="55807"/>
                    </a:cubicBezTo>
                    <a:cubicBezTo>
                      <a:pt x="72549" y="57836"/>
                      <a:pt x="73056" y="59866"/>
                      <a:pt x="74071" y="62402"/>
                    </a:cubicBezTo>
                    <a:cubicBezTo>
                      <a:pt x="71534" y="60373"/>
                      <a:pt x="70012" y="59358"/>
                      <a:pt x="68491" y="57836"/>
                    </a:cubicBezTo>
                    <a:cubicBezTo>
                      <a:pt x="68491" y="57836"/>
                      <a:pt x="67476" y="58344"/>
                      <a:pt x="66969" y="58851"/>
                    </a:cubicBezTo>
                    <a:cubicBezTo>
                      <a:pt x="68491" y="60880"/>
                      <a:pt x="70012" y="62910"/>
                      <a:pt x="71534" y="64939"/>
                    </a:cubicBezTo>
                    <a:cubicBezTo>
                      <a:pt x="71534" y="64939"/>
                      <a:pt x="71534" y="65446"/>
                      <a:pt x="70520" y="65954"/>
                    </a:cubicBezTo>
                    <a:cubicBezTo>
                      <a:pt x="70520" y="65954"/>
                      <a:pt x="71027" y="66461"/>
                      <a:pt x="71027" y="66968"/>
                    </a:cubicBezTo>
                    <a:cubicBezTo>
                      <a:pt x="71027" y="67476"/>
                      <a:pt x="70520" y="67983"/>
                      <a:pt x="70012" y="68491"/>
                    </a:cubicBezTo>
                    <a:cubicBezTo>
                      <a:pt x="71027" y="69505"/>
                      <a:pt x="72042" y="70520"/>
                      <a:pt x="72549" y="71027"/>
                    </a:cubicBezTo>
                    <a:lnTo>
                      <a:pt x="76608" y="71027"/>
                    </a:lnTo>
                    <a:cubicBezTo>
                      <a:pt x="76608" y="71027"/>
                      <a:pt x="78130" y="72042"/>
                      <a:pt x="77115" y="73056"/>
                    </a:cubicBezTo>
                    <a:cubicBezTo>
                      <a:pt x="74578" y="73056"/>
                      <a:pt x="72042" y="72042"/>
                      <a:pt x="68998" y="71534"/>
                    </a:cubicBezTo>
                    <a:cubicBezTo>
                      <a:pt x="68998" y="73564"/>
                      <a:pt x="68998" y="75086"/>
                      <a:pt x="71027" y="75593"/>
                    </a:cubicBezTo>
                    <a:cubicBezTo>
                      <a:pt x="71027" y="75593"/>
                      <a:pt x="71027" y="75593"/>
                      <a:pt x="71027" y="75593"/>
                    </a:cubicBezTo>
                    <a:cubicBezTo>
                      <a:pt x="70520" y="75593"/>
                      <a:pt x="69505" y="76608"/>
                      <a:pt x="68998" y="77115"/>
                    </a:cubicBezTo>
                    <a:cubicBezTo>
                      <a:pt x="70012" y="78130"/>
                      <a:pt x="70520" y="78637"/>
                      <a:pt x="70520" y="78637"/>
                    </a:cubicBezTo>
                    <a:cubicBezTo>
                      <a:pt x="73564" y="78637"/>
                      <a:pt x="76100" y="77115"/>
                      <a:pt x="78637" y="78637"/>
                    </a:cubicBezTo>
                    <a:cubicBezTo>
                      <a:pt x="77115" y="79652"/>
                      <a:pt x="76100" y="80666"/>
                      <a:pt x="74071" y="81681"/>
                    </a:cubicBezTo>
                    <a:cubicBezTo>
                      <a:pt x="73056" y="81174"/>
                      <a:pt x="72042" y="80159"/>
                      <a:pt x="70520" y="78637"/>
                    </a:cubicBezTo>
                    <a:cubicBezTo>
                      <a:pt x="70520" y="78637"/>
                      <a:pt x="70520" y="78637"/>
                      <a:pt x="69505" y="78637"/>
                    </a:cubicBezTo>
                    <a:cubicBezTo>
                      <a:pt x="67983" y="80666"/>
                      <a:pt x="66969" y="82188"/>
                      <a:pt x="64939" y="84725"/>
                    </a:cubicBezTo>
                    <a:cubicBezTo>
                      <a:pt x="64939" y="82696"/>
                      <a:pt x="64939" y="81681"/>
                      <a:pt x="64939" y="81174"/>
                    </a:cubicBezTo>
                    <a:cubicBezTo>
                      <a:pt x="63924" y="79652"/>
                      <a:pt x="63417" y="79145"/>
                      <a:pt x="62910" y="78130"/>
                    </a:cubicBezTo>
                    <a:cubicBezTo>
                      <a:pt x="61388" y="79652"/>
                      <a:pt x="59866" y="81174"/>
                      <a:pt x="58344" y="82696"/>
                    </a:cubicBezTo>
                    <a:cubicBezTo>
                      <a:pt x="57837" y="82696"/>
                      <a:pt x="57329" y="82188"/>
                      <a:pt x="56314" y="81681"/>
                    </a:cubicBezTo>
                    <a:cubicBezTo>
                      <a:pt x="56314" y="83203"/>
                      <a:pt x="56822" y="84218"/>
                      <a:pt x="57329" y="85232"/>
                    </a:cubicBezTo>
                    <a:cubicBezTo>
                      <a:pt x="57329" y="85232"/>
                      <a:pt x="56822" y="85740"/>
                      <a:pt x="56314" y="86755"/>
                    </a:cubicBezTo>
                    <a:cubicBezTo>
                      <a:pt x="57837" y="88784"/>
                      <a:pt x="58851" y="90306"/>
                      <a:pt x="60373" y="92335"/>
                    </a:cubicBezTo>
                    <a:cubicBezTo>
                      <a:pt x="60373" y="92335"/>
                      <a:pt x="60373" y="93350"/>
                      <a:pt x="60373" y="94364"/>
                    </a:cubicBezTo>
                    <a:lnTo>
                      <a:pt x="56314" y="94364"/>
                    </a:lnTo>
                    <a:cubicBezTo>
                      <a:pt x="56314" y="94364"/>
                      <a:pt x="55300" y="95379"/>
                      <a:pt x="54792" y="95886"/>
                    </a:cubicBezTo>
                    <a:cubicBezTo>
                      <a:pt x="56314" y="97409"/>
                      <a:pt x="58344" y="98931"/>
                      <a:pt x="60373" y="100452"/>
                    </a:cubicBezTo>
                    <a:lnTo>
                      <a:pt x="65446" y="100452"/>
                    </a:lnTo>
                    <a:cubicBezTo>
                      <a:pt x="65446" y="100452"/>
                      <a:pt x="63417" y="104511"/>
                      <a:pt x="62402" y="106033"/>
                    </a:cubicBezTo>
                    <a:lnTo>
                      <a:pt x="55300" y="106033"/>
                    </a:lnTo>
                    <a:cubicBezTo>
                      <a:pt x="55300" y="106033"/>
                      <a:pt x="55807" y="104511"/>
                      <a:pt x="56314" y="104004"/>
                    </a:cubicBezTo>
                    <a:cubicBezTo>
                      <a:pt x="55300" y="104004"/>
                      <a:pt x="54285" y="102989"/>
                      <a:pt x="53778" y="102482"/>
                    </a:cubicBezTo>
                    <a:cubicBezTo>
                      <a:pt x="52256" y="103496"/>
                      <a:pt x="50733" y="104511"/>
                      <a:pt x="49719" y="105526"/>
                    </a:cubicBezTo>
                    <a:cubicBezTo>
                      <a:pt x="48704" y="103496"/>
                      <a:pt x="47690" y="101467"/>
                      <a:pt x="46675" y="99438"/>
                    </a:cubicBezTo>
                    <a:cubicBezTo>
                      <a:pt x="45660" y="99438"/>
                      <a:pt x="44646" y="99438"/>
                      <a:pt x="43124" y="99438"/>
                    </a:cubicBezTo>
                    <a:cubicBezTo>
                      <a:pt x="43124" y="100960"/>
                      <a:pt x="42616" y="102989"/>
                      <a:pt x="41094" y="104511"/>
                    </a:cubicBezTo>
                    <a:cubicBezTo>
                      <a:pt x="40080" y="104511"/>
                      <a:pt x="39572" y="104004"/>
                      <a:pt x="39065" y="103496"/>
                    </a:cubicBezTo>
                    <a:lnTo>
                      <a:pt x="39065" y="105526"/>
                    </a:lnTo>
                    <a:cubicBezTo>
                      <a:pt x="39065" y="105526"/>
                      <a:pt x="41602" y="108063"/>
                      <a:pt x="42616" y="109585"/>
                    </a:cubicBezTo>
                    <a:cubicBezTo>
                      <a:pt x="40080" y="110599"/>
                      <a:pt x="38050" y="109585"/>
                      <a:pt x="36021" y="109077"/>
                    </a:cubicBezTo>
                    <a:cubicBezTo>
                      <a:pt x="35514" y="111614"/>
                      <a:pt x="34499" y="113643"/>
                      <a:pt x="33992" y="115165"/>
                    </a:cubicBezTo>
                    <a:cubicBezTo>
                      <a:pt x="31455" y="113136"/>
                      <a:pt x="32977" y="111106"/>
                      <a:pt x="33484" y="108570"/>
                    </a:cubicBezTo>
                    <a:cubicBezTo>
                      <a:pt x="32470" y="108570"/>
                      <a:pt x="31455" y="108570"/>
                      <a:pt x="30947" y="108570"/>
                    </a:cubicBezTo>
                    <a:cubicBezTo>
                      <a:pt x="30947" y="106541"/>
                      <a:pt x="30947" y="104511"/>
                      <a:pt x="30947" y="102989"/>
                    </a:cubicBezTo>
                    <a:cubicBezTo>
                      <a:pt x="29933" y="102989"/>
                      <a:pt x="29933" y="102989"/>
                      <a:pt x="28918" y="102989"/>
                    </a:cubicBezTo>
                    <a:lnTo>
                      <a:pt x="28918" y="110092"/>
                    </a:lnTo>
                    <a:cubicBezTo>
                      <a:pt x="28918" y="110092"/>
                      <a:pt x="27396" y="111106"/>
                      <a:pt x="26382" y="112121"/>
                    </a:cubicBezTo>
                    <a:cubicBezTo>
                      <a:pt x="26382" y="113136"/>
                      <a:pt x="26889" y="113643"/>
                      <a:pt x="27396" y="114658"/>
                    </a:cubicBezTo>
                    <a:cubicBezTo>
                      <a:pt x="27396" y="114658"/>
                      <a:pt x="27396" y="114658"/>
                      <a:pt x="27396" y="114658"/>
                    </a:cubicBezTo>
                    <a:cubicBezTo>
                      <a:pt x="26889" y="114658"/>
                      <a:pt x="26382" y="114658"/>
                      <a:pt x="25367" y="115165"/>
                    </a:cubicBezTo>
                    <a:cubicBezTo>
                      <a:pt x="25367" y="116180"/>
                      <a:pt x="25874" y="116687"/>
                      <a:pt x="26382" y="117195"/>
                    </a:cubicBezTo>
                    <a:cubicBezTo>
                      <a:pt x="25874" y="117195"/>
                      <a:pt x="24860" y="117195"/>
                      <a:pt x="24352" y="117702"/>
                    </a:cubicBezTo>
                    <a:cubicBezTo>
                      <a:pt x="25874" y="120746"/>
                      <a:pt x="28918" y="121760"/>
                      <a:pt x="30440" y="124805"/>
                    </a:cubicBezTo>
                    <a:cubicBezTo>
                      <a:pt x="27904" y="125819"/>
                      <a:pt x="25367" y="124805"/>
                      <a:pt x="23338" y="124805"/>
                    </a:cubicBezTo>
                    <a:cubicBezTo>
                      <a:pt x="23338" y="127341"/>
                      <a:pt x="25874" y="127341"/>
                      <a:pt x="26382" y="128863"/>
                    </a:cubicBezTo>
                    <a:cubicBezTo>
                      <a:pt x="27396" y="130385"/>
                      <a:pt x="27396" y="132414"/>
                      <a:pt x="28411" y="133936"/>
                    </a:cubicBezTo>
                    <a:cubicBezTo>
                      <a:pt x="26382" y="133936"/>
                      <a:pt x="24860" y="133936"/>
                      <a:pt x="22323" y="133936"/>
                    </a:cubicBezTo>
                    <a:cubicBezTo>
                      <a:pt x="24860" y="135966"/>
                      <a:pt x="26382" y="136981"/>
                      <a:pt x="28411" y="137995"/>
                    </a:cubicBezTo>
                    <a:lnTo>
                      <a:pt x="28411" y="140532"/>
                    </a:lnTo>
                    <a:cubicBezTo>
                      <a:pt x="28411" y="140532"/>
                      <a:pt x="30440" y="143576"/>
                      <a:pt x="31455" y="145098"/>
                    </a:cubicBezTo>
                    <a:lnTo>
                      <a:pt x="35514" y="145098"/>
                    </a:lnTo>
                    <a:cubicBezTo>
                      <a:pt x="35514" y="145098"/>
                      <a:pt x="34499" y="147127"/>
                      <a:pt x="33992" y="147635"/>
                    </a:cubicBezTo>
                    <a:lnTo>
                      <a:pt x="28918" y="147635"/>
                    </a:lnTo>
                    <a:cubicBezTo>
                      <a:pt x="28918" y="147635"/>
                      <a:pt x="28411" y="146113"/>
                      <a:pt x="27904" y="145605"/>
                    </a:cubicBezTo>
                    <a:cubicBezTo>
                      <a:pt x="26382" y="145605"/>
                      <a:pt x="24860" y="146113"/>
                      <a:pt x="23845" y="146620"/>
                    </a:cubicBezTo>
                    <a:cubicBezTo>
                      <a:pt x="23845" y="146620"/>
                      <a:pt x="23845" y="146620"/>
                      <a:pt x="22830" y="148142"/>
                    </a:cubicBezTo>
                    <a:cubicBezTo>
                      <a:pt x="22830" y="148142"/>
                      <a:pt x="23845" y="149157"/>
                      <a:pt x="24860" y="149664"/>
                    </a:cubicBezTo>
                    <a:cubicBezTo>
                      <a:pt x="24352" y="149664"/>
                      <a:pt x="23845" y="149664"/>
                      <a:pt x="23338" y="149664"/>
                    </a:cubicBezTo>
                    <a:lnTo>
                      <a:pt x="23338" y="154230"/>
                    </a:lnTo>
                    <a:cubicBezTo>
                      <a:pt x="23338" y="154230"/>
                      <a:pt x="24352" y="154230"/>
                      <a:pt x="24352" y="154230"/>
                    </a:cubicBezTo>
                    <a:cubicBezTo>
                      <a:pt x="25874" y="155752"/>
                      <a:pt x="26889" y="157274"/>
                      <a:pt x="27904" y="158289"/>
                    </a:cubicBezTo>
                    <a:lnTo>
                      <a:pt x="22323" y="158289"/>
                    </a:lnTo>
                    <a:cubicBezTo>
                      <a:pt x="22323" y="158289"/>
                      <a:pt x="22323" y="156767"/>
                      <a:pt x="21815" y="156259"/>
                    </a:cubicBezTo>
                    <a:cubicBezTo>
                      <a:pt x="21308" y="156259"/>
                      <a:pt x="20801" y="156259"/>
                      <a:pt x="19279" y="156259"/>
                    </a:cubicBezTo>
                    <a:cubicBezTo>
                      <a:pt x="17757" y="158289"/>
                      <a:pt x="16235" y="160318"/>
                      <a:pt x="14206" y="162347"/>
                    </a:cubicBezTo>
                    <a:cubicBezTo>
                      <a:pt x="14206" y="162347"/>
                      <a:pt x="13191" y="161840"/>
                      <a:pt x="12683" y="160825"/>
                    </a:cubicBezTo>
                    <a:cubicBezTo>
                      <a:pt x="12683" y="159811"/>
                      <a:pt x="13698" y="158289"/>
                      <a:pt x="14206" y="156767"/>
                    </a:cubicBezTo>
                    <a:cubicBezTo>
                      <a:pt x="10654" y="156767"/>
                      <a:pt x="8625" y="155752"/>
                      <a:pt x="6596" y="153215"/>
                    </a:cubicBezTo>
                    <a:cubicBezTo>
                      <a:pt x="6596" y="153215"/>
                      <a:pt x="6088" y="152708"/>
                      <a:pt x="5581" y="152200"/>
                    </a:cubicBezTo>
                    <a:cubicBezTo>
                      <a:pt x="5581" y="152200"/>
                      <a:pt x="5581" y="152200"/>
                      <a:pt x="5074" y="152200"/>
                    </a:cubicBezTo>
                    <a:cubicBezTo>
                      <a:pt x="5074" y="153215"/>
                      <a:pt x="4059" y="153723"/>
                      <a:pt x="4059" y="154230"/>
                    </a:cubicBezTo>
                    <a:cubicBezTo>
                      <a:pt x="4059" y="155752"/>
                      <a:pt x="5074" y="157274"/>
                      <a:pt x="5074" y="158289"/>
                    </a:cubicBezTo>
                    <a:cubicBezTo>
                      <a:pt x="3552" y="158289"/>
                      <a:pt x="2537" y="158289"/>
                      <a:pt x="1015" y="158289"/>
                    </a:cubicBezTo>
                    <a:cubicBezTo>
                      <a:pt x="2537" y="159811"/>
                      <a:pt x="4059" y="160825"/>
                      <a:pt x="5074" y="161333"/>
                    </a:cubicBezTo>
                    <a:cubicBezTo>
                      <a:pt x="4059" y="163362"/>
                      <a:pt x="2029" y="161840"/>
                      <a:pt x="0" y="162855"/>
                    </a:cubicBezTo>
                    <a:cubicBezTo>
                      <a:pt x="1522" y="163869"/>
                      <a:pt x="2537" y="164884"/>
                      <a:pt x="4059" y="165899"/>
                    </a:cubicBezTo>
                    <a:cubicBezTo>
                      <a:pt x="4059" y="166406"/>
                      <a:pt x="4059" y="167421"/>
                      <a:pt x="4059" y="168435"/>
                    </a:cubicBezTo>
                    <a:cubicBezTo>
                      <a:pt x="5074" y="167928"/>
                      <a:pt x="5581" y="167421"/>
                      <a:pt x="6088" y="167421"/>
                    </a:cubicBezTo>
                    <a:cubicBezTo>
                      <a:pt x="7610" y="167421"/>
                      <a:pt x="9132" y="168435"/>
                      <a:pt x="10654" y="168435"/>
                    </a:cubicBezTo>
                    <a:cubicBezTo>
                      <a:pt x="10147" y="169450"/>
                      <a:pt x="9639" y="170972"/>
                      <a:pt x="8625" y="171479"/>
                    </a:cubicBezTo>
                    <a:cubicBezTo>
                      <a:pt x="6088" y="171986"/>
                      <a:pt x="5581" y="174016"/>
                      <a:pt x="4566" y="176045"/>
                    </a:cubicBezTo>
                    <a:cubicBezTo>
                      <a:pt x="5581" y="178075"/>
                      <a:pt x="6951" y="179597"/>
                      <a:pt x="8625" y="180611"/>
                    </a:cubicBezTo>
                    <a:lnTo>
                      <a:pt x="8625" y="183655"/>
                    </a:lnTo>
                    <a:cubicBezTo>
                      <a:pt x="8625" y="183655"/>
                      <a:pt x="10147" y="182133"/>
                      <a:pt x="11161" y="181626"/>
                    </a:cubicBezTo>
                    <a:lnTo>
                      <a:pt x="11161" y="185177"/>
                    </a:lnTo>
                    <a:cubicBezTo>
                      <a:pt x="11161" y="185177"/>
                      <a:pt x="9639" y="185177"/>
                      <a:pt x="9132" y="185685"/>
                    </a:cubicBezTo>
                    <a:cubicBezTo>
                      <a:pt x="9639" y="186192"/>
                      <a:pt x="10147" y="187207"/>
                      <a:pt x="11161" y="187714"/>
                    </a:cubicBezTo>
                    <a:cubicBezTo>
                      <a:pt x="10147" y="187714"/>
                      <a:pt x="9132" y="187714"/>
                      <a:pt x="7610" y="188222"/>
                    </a:cubicBezTo>
                    <a:cubicBezTo>
                      <a:pt x="8625" y="189744"/>
                      <a:pt x="9639" y="190758"/>
                      <a:pt x="10654" y="191773"/>
                    </a:cubicBezTo>
                    <a:lnTo>
                      <a:pt x="19279" y="191773"/>
                    </a:lnTo>
                    <a:cubicBezTo>
                      <a:pt x="19279" y="191773"/>
                      <a:pt x="17250" y="194817"/>
                      <a:pt x="16235" y="196339"/>
                    </a:cubicBezTo>
                    <a:lnTo>
                      <a:pt x="21308" y="196339"/>
                    </a:lnTo>
                    <a:cubicBezTo>
                      <a:pt x="21308" y="199383"/>
                      <a:pt x="20801" y="200905"/>
                      <a:pt x="18264" y="201919"/>
                    </a:cubicBezTo>
                    <a:close/>
                    <a:moveTo>
                      <a:pt x="162855" y="205471"/>
                    </a:moveTo>
                    <a:cubicBezTo>
                      <a:pt x="162855" y="205471"/>
                      <a:pt x="164377" y="208515"/>
                      <a:pt x="164884" y="210037"/>
                    </a:cubicBezTo>
                    <a:cubicBezTo>
                      <a:pt x="162855" y="210037"/>
                      <a:pt x="161840" y="210037"/>
                      <a:pt x="161333" y="208515"/>
                    </a:cubicBezTo>
                    <a:cubicBezTo>
                      <a:pt x="161333" y="206993"/>
                      <a:pt x="161333" y="205978"/>
                      <a:pt x="162855" y="205471"/>
                    </a:cubicBezTo>
                    <a:close/>
                    <a:moveTo>
                      <a:pt x="162855" y="120239"/>
                    </a:moveTo>
                    <a:cubicBezTo>
                      <a:pt x="162855" y="120239"/>
                      <a:pt x="163869" y="122775"/>
                      <a:pt x="164377" y="124297"/>
                    </a:cubicBezTo>
                    <a:cubicBezTo>
                      <a:pt x="164377" y="124297"/>
                      <a:pt x="163869" y="122943"/>
                      <a:pt x="162855" y="120239"/>
                    </a:cubicBezTo>
                    <a:close/>
                    <a:moveTo>
                      <a:pt x="157274" y="127849"/>
                    </a:moveTo>
                    <a:cubicBezTo>
                      <a:pt x="157274" y="127849"/>
                      <a:pt x="157274" y="127341"/>
                      <a:pt x="157274" y="126327"/>
                    </a:cubicBezTo>
                    <a:cubicBezTo>
                      <a:pt x="156767" y="126327"/>
                      <a:pt x="156259" y="125819"/>
                      <a:pt x="155245" y="125312"/>
                    </a:cubicBezTo>
                    <a:lnTo>
                      <a:pt x="155245" y="123790"/>
                    </a:lnTo>
                    <a:cubicBezTo>
                      <a:pt x="155245" y="123790"/>
                      <a:pt x="159304" y="123790"/>
                      <a:pt x="159304" y="123790"/>
                    </a:cubicBezTo>
                    <a:cubicBezTo>
                      <a:pt x="159304" y="124297"/>
                      <a:pt x="158796" y="124805"/>
                      <a:pt x="158289" y="125312"/>
                    </a:cubicBezTo>
                    <a:cubicBezTo>
                      <a:pt x="158289" y="126327"/>
                      <a:pt x="159304" y="127849"/>
                      <a:pt x="159811" y="128863"/>
                    </a:cubicBezTo>
                    <a:cubicBezTo>
                      <a:pt x="156767" y="128863"/>
                      <a:pt x="156259" y="128863"/>
                      <a:pt x="153723" y="127341"/>
                    </a:cubicBezTo>
                    <a:cubicBezTo>
                      <a:pt x="154737" y="127341"/>
                      <a:pt x="156259" y="127341"/>
                      <a:pt x="157274" y="127341"/>
                    </a:cubicBezTo>
                    <a:close/>
                    <a:moveTo>
                      <a:pt x="147635" y="105018"/>
                    </a:moveTo>
                    <a:cubicBezTo>
                      <a:pt x="147635" y="105018"/>
                      <a:pt x="147635" y="105018"/>
                      <a:pt x="147635" y="105018"/>
                    </a:cubicBezTo>
                    <a:cubicBezTo>
                      <a:pt x="147635" y="105018"/>
                      <a:pt x="147127" y="105018"/>
                      <a:pt x="146620" y="105526"/>
                    </a:cubicBezTo>
                    <a:cubicBezTo>
                      <a:pt x="146620" y="105526"/>
                      <a:pt x="146620" y="105526"/>
                      <a:pt x="146620" y="105526"/>
                    </a:cubicBezTo>
                    <a:cubicBezTo>
                      <a:pt x="146620" y="105018"/>
                      <a:pt x="146620" y="105018"/>
                      <a:pt x="147127" y="104511"/>
                    </a:cubicBezTo>
                    <a:close/>
                    <a:moveTo>
                      <a:pt x="146620" y="106541"/>
                    </a:moveTo>
                    <a:cubicBezTo>
                      <a:pt x="146620" y="106541"/>
                      <a:pt x="146620" y="107048"/>
                      <a:pt x="146620" y="107555"/>
                    </a:cubicBezTo>
                    <a:cubicBezTo>
                      <a:pt x="146620" y="107555"/>
                      <a:pt x="146620" y="107555"/>
                      <a:pt x="145605" y="108570"/>
                    </a:cubicBezTo>
                    <a:cubicBezTo>
                      <a:pt x="145605" y="107555"/>
                      <a:pt x="146113" y="107048"/>
                      <a:pt x="146620" y="107048"/>
                    </a:cubicBezTo>
                    <a:close/>
                    <a:moveTo>
                      <a:pt x="139517" y="89798"/>
                    </a:moveTo>
                    <a:lnTo>
                      <a:pt x="139517" y="91320"/>
                    </a:lnTo>
                    <a:cubicBezTo>
                      <a:pt x="139517" y="91320"/>
                      <a:pt x="139517" y="91320"/>
                      <a:pt x="139010" y="91320"/>
                    </a:cubicBezTo>
                    <a:cubicBezTo>
                      <a:pt x="139010" y="90813"/>
                      <a:pt x="139010" y="90306"/>
                      <a:pt x="139010" y="89798"/>
                    </a:cubicBezTo>
                    <a:cubicBezTo>
                      <a:pt x="139010" y="89798"/>
                      <a:pt x="139517" y="89798"/>
                      <a:pt x="140025" y="89798"/>
                    </a:cubicBezTo>
                    <a:close/>
                    <a:moveTo>
                      <a:pt x="139517" y="77115"/>
                    </a:moveTo>
                    <a:lnTo>
                      <a:pt x="139517" y="77115"/>
                    </a:lnTo>
                    <a:cubicBezTo>
                      <a:pt x="139517" y="77115"/>
                      <a:pt x="139517" y="77115"/>
                      <a:pt x="139517" y="76608"/>
                    </a:cubicBezTo>
                    <a:cubicBezTo>
                      <a:pt x="139517" y="76608"/>
                      <a:pt x="139517" y="76608"/>
                      <a:pt x="139517" y="76608"/>
                    </a:cubicBezTo>
                    <a:cubicBezTo>
                      <a:pt x="139517" y="76608"/>
                      <a:pt x="139010" y="76608"/>
                      <a:pt x="138503" y="77115"/>
                    </a:cubicBezTo>
                    <a:cubicBezTo>
                      <a:pt x="138503" y="77115"/>
                      <a:pt x="138503" y="77115"/>
                      <a:pt x="138503" y="77115"/>
                    </a:cubicBezTo>
                    <a:cubicBezTo>
                      <a:pt x="138503" y="77115"/>
                      <a:pt x="138503" y="77623"/>
                      <a:pt x="138503" y="78130"/>
                    </a:cubicBezTo>
                    <a:cubicBezTo>
                      <a:pt x="138503" y="78130"/>
                      <a:pt x="138503" y="78130"/>
                      <a:pt x="138503" y="78130"/>
                    </a:cubicBezTo>
                    <a:cubicBezTo>
                      <a:pt x="138503" y="78130"/>
                      <a:pt x="139010" y="78130"/>
                      <a:pt x="139517" y="77623"/>
                    </a:cubicBezTo>
                    <a:close/>
                    <a:moveTo>
                      <a:pt x="127849" y="53270"/>
                    </a:moveTo>
                    <a:lnTo>
                      <a:pt x="127849" y="54792"/>
                    </a:lnTo>
                    <a:cubicBezTo>
                      <a:pt x="127849" y="54792"/>
                      <a:pt x="126834" y="54285"/>
                      <a:pt x="125312" y="53778"/>
                    </a:cubicBezTo>
                    <a:cubicBezTo>
                      <a:pt x="126834" y="53778"/>
                      <a:pt x="127341" y="53778"/>
                      <a:pt x="127849" y="53778"/>
                    </a:cubicBezTo>
                    <a:close/>
                    <a:moveTo>
                      <a:pt x="30440" y="132922"/>
                    </a:moveTo>
                    <a:cubicBezTo>
                      <a:pt x="30440" y="132922"/>
                      <a:pt x="29933" y="132922"/>
                      <a:pt x="29426" y="132922"/>
                    </a:cubicBezTo>
                    <a:cubicBezTo>
                      <a:pt x="29426" y="132922"/>
                      <a:pt x="29426" y="132922"/>
                      <a:pt x="29426" y="132922"/>
                    </a:cubicBezTo>
                    <a:cubicBezTo>
                      <a:pt x="29426" y="132922"/>
                      <a:pt x="29933" y="132922"/>
                      <a:pt x="30440" y="132414"/>
                    </a:cubicBezTo>
                    <a:cubicBezTo>
                      <a:pt x="30440" y="132414"/>
                      <a:pt x="30440" y="132414"/>
                      <a:pt x="30440" y="132414"/>
                    </a:cubicBezTo>
                    <a:cubicBezTo>
                      <a:pt x="30440" y="131400"/>
                      <a:pt x="31455" y="129878"/>
                      <a:pt x="33484" y="130892"/>
                    </a:cubicBezTo>
                    <a:cubicBezTo>
                      <a:pt x="32470" y="131400"/>
                      <a:pt x="31455" y="131907"/>
                      <a:pt x="30440" y="132414"/>
                    </a:cubicBezTo>
                    <a:close/>
                    <a:moveTo>
                      <a:pt x="7103" y="167421"/>
                    </a:moveTo>
                    <a:cubicBezTo>
                      <a:pt x="7103" y="167421"/>
                      <a:pt x="7103" y="166913"/>
                      <a:pt x="7103" y="166406"/>
                    </a:cubicBezTo>
                    <a:lnTo>
                      <a:pt x="10654" y="166406"/>
                    </a:lnTo>
                    <a:cubicBezTo>
                      <a:pt x="10654" y="166406"/>
                      <a:pt x="10654" y="166913"/>
                      <a:pt x="10654" y="166913"/>
                    </a:cubicBezTo>
                    <a:cubicBezTo>
                      <a:pt x="9639" y="166913"/>
                      <a:pt x="8118" y="166913"/>
                      <a:pt x="7103" y="166913"/>
                    </a:cubicBezTo>
                    <a:close/>
                    <a:moveTo>
                      <a:pt x="21308" y="168943"/>
                    </a:moveTo>
                    <a:cubicBezTo>
                      <a:pt x="21308" y="168943"/>
                      <a:pt x="19786" y="167421"/>
                      <a:pt x="18772" y="166406"/>
                    </a:cubicBezTo>
                    <a:cubicBezTo>
                      <a:pt x="18772" y="165899"/>
                      <a:pt x="19786" y="165391"/>
                      <a:pt x="20293" y="164377"/>
                    </a:cubicBezTo>
                    <a:lnTo>
                      <a:pt x="30947" y="164377"/>
                    </a:lnTo>
                    <a:cubicBezTo>
                      <a:pt x="29933" y="167421"/>
                      <a:pt x="27904" y="167928"/>
                      <a:pt x="26382" y="168943"/>
                    </a:cubicBezTo>
                    <a:lnTo>
                      <a:pt x="21815" y="1689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6760862" y="5591561"/>
                <a:ext cx="507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014" extrusionOk="0">
                    <a:moveTo>
                      <a:pt x="0" y="0"/>
                    </a:moveTo>
                    <a:cubicBezTo>
                      <a:pt x="0" y="0"/>
                      <a:pt x="0" y="507"/>
                      <a:pt x="507" y="1015"/>
                    </a:cubicBezTo>
                    <a:cubicBezTo>
                      <a:pt x="507" y="1015"/>
                      <a:pt x="507" y="1015"/>
                      <a:pt x="507" y="1015"/>
                    </a:cubicBezTo>
                    <a:cubicBezTo>
                      <a:pt x="507" y="1015"/>
                      <a:pt x="507" y="1015"/>
                      <a:pt x="507" y="1015"/>
                    </a:cubicBezTo>
                    <a:cubicBezTo>
                      <a:pt x="507" y="1015"/>
                      <a:pt x="507" y="1015"/>
                      <a:pt x="0" y="1015"/>
                    </a:cubicBezTo>
                    <a:cubicBezTo>
                      <a:pt x="0" y="1015"/>
                      <a:pt x="0" y="1015"/>
                      <a:pt x="0" y="10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6753759" y="5570254"/>
                <a:ext cx="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2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9"/>
              <p:cNvSpPr/>
              <p:nvPr/>
            </p:nvSpPr>
            <p:spPr>
              <a:xfrm>
                <a:off x="6615764" y="5642802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9"/>
              <p:cNvSpPr/>
              <p:nvPr/>
            </p:nvSpPr>
            <p:spPr>
              <a:xfrm>
                <a:off x="6619315" y="5645846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6621345" y="5651934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5"/>
                    </a:cubicBez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294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8" name="Google Shape;1268;p19"/>
          <p:cNvGrpSpPr/>
          <p:nvPr/>
        </p:nvGrpSpPr>
        <p:grpSpPr>
          <a:xfrm>
            <a:off x="6557424" y="2568212"/>
            <a:ext cx="1945091" cy="1650017"/>
            <a:chOff x="6467499" y="3079862"/>
            <a:chExt cx="1945091" cy="1650017"/>
          </a:xfrm>
        </p:grpSpPr>
        <p:grpSp>
          <p:nvGrpSpPr>
            <p:cNvPr id="1269" name="Google Shape;1269;p19"/>
            <p:cNvGrpSpPr/>
            <p:nvPr/>
          </p:nvGrpSpPr>
          <p:grpSpPr>
            <a:xfrm>
              <a:off x="6901082" y="3079862"/>
              <a:ext cx="1082345" cy="1531065"/>
              <a:chOff x="7705520" y="3540914"/>
              <a:chExt cx="279034" cy="394706"/>
            </a:xfrm>
          </p:grpSpPr>
          <p:sp>
            <p:nvSpPr>
              <p:cNvPr id="1270" name="Google Shape;1270;p19"/>
              <p:cNvSpPr/>
              <p:nvPr/>
            </p:nvSpPr>
            <p:spPr>
              <a:xfrm>
                <a:off x="7705520" y="3540914"/>
                <a:ext cx="279034" cy="394706"/>
              </a:xfrm>
              <a:custGeom>
                <a:avLst/>
                <a:gdLst/>
                <a:ahLst/>
                <a:cxnLst/>
                <a:rect l="l" t="t" r="r" b="b"/>
                <a:pathLst>
                  <a:path w="279034" h="394706" extrusionOk="0">
                    <a:moveTo>
                      <a:pt x="25874" y="300850"/>
                    </a:moveTo>
                    <a:cubicBezTo>
                      <a:pt x="25874" y="300850"/>
                      <a:pt x="30440" y="304401"/>
                      <a:pt x="31962" y="306430"/>
                    </a:cubicBezTo>
                    <a:cubicBezTo>
                      <a:pt x="33484" y="308460"/>
                      <a:pt x="34498" y="310997"/>
                      <a:pt x="35513" y="314040"/>
                    </a:cubicBezTo>
                    <a:cubicBezTo>
                      <a:pt x="36020" y="314040"/>
                      <a:pt x="37035" y="313026"/>
                      <a:pt x="37542" y="312518"/>
                    </a:cubicBezTo>
                    <a:cubicBezTo>
                      <a:pt x="42616" y="315562"/>
                      <a:pt x="46675" y="312518"/>
                      <a:pt x="50733" y="308967"/>
                    </a:cubicBezTo>
                    <a:cubicBezTo>
                      <a:pt x="52255" y="309474"/>
                      <a:pt x="53270" y="310489"/>
                      <a:pt x="54792" y="310997"/>
                    </a:cubicBezTo>
                    <a:cubicBezTo>
                      <a:pt x="51241" y="314040"/>
                      <a:pt x="48197" y="316577"/>
                      <a:pt x="45153" y="319114"/>
                    </a:cubicBezTo>
                    <a:lnTo>
                      <a:pt x="45153" y="323680"/>
                    </a:lnTo>
                    <a:cubicBezTo>
                      <a:pt x="45153" y="323680"/>
                      <a:pt x="45660" y="323172"/>
                      <a:pt x="46167" y="322665"/>
                    </a:cubicBezTo>
                    <a:cubicBezTo>
                      <a:pt x="47182" y="324187"/>
                      <a:pt x="47689" y="325709"/>
                      <a:pt x="48704" y="327231"/>
                    </a:cubicBezTo>
                    <a:cubicBezTo>
                      <a:pt x="52255" y="326216"/>
                      <a:pt x="54792" y="325202"/>
                      <a:pt x="57328" y="324187"/>
                    </a:cubicBezTo>
                    <a:cubicBezTo>
                      <a:pt x="56821" y="327738"/>
                      <a:pt x="56314" y="330783"/>
                      <a:pt x="55299" y="333826"/>
                    </a:cubicBezTo>
                    <a:cubicBezTo>
                      <a:pt x="55299" y="333826"/>
                      <a:pt x="56314" y="333826"/>
                      <a:pt x="56314" y="333319"/>
                    </a:cubicBezTo>
                    <a:cubicBezTo>
                      <a:pt x="56314" y="334334"/>
                      <a:pt x="56821" y="335348"/>
                      <a:pt x="57328" y="335856"/>
                    </a:cubicBezTo>
                    <a:cubicBezTo>
                      <a:pt x="58343" y="335856"/>
                      <a:pt x="58850" y="334841"/>
                      <a:pt x="59865" y="333826"/>
                    </a:cubicBezTo>
                    <a:cubicBezTo>
                      <a:pt x="59865" y="333826"/>
                      <a:pt x="59865" y="333319"/>
                      <a:pt x="59865" y="332812"/>
                    </a:cubicBezTo>
                    <a:cubicBezTo>
                      <a:pt x="59865" y="332812"/>
                      <a:pt x="59865" y="332812"/>
                      <a:pt x="60372" y="332812"/>
                    </a:cubicBezTo>
                    <a:cubicBezTo>
                      <a:pt x="60372" y="332812"/>
                      <a:pt x="60372" y="333826"/>
                      <a:pt x="60372" y="334334"/>
                    </a:cubicBezTo>
                    <a:cubicBezTo>
                      <a:pt x="60372" y="334334"/>
                      <a:pt x="60372" y="334334"/>
                      <a:pt x="60372" y="334334"/>
                    </a:cubicBezTo>
                    <a:cubicBezTo>
                      <a:pt x="60372" y="335856"/>
                      <a:pt x="60372" y="336870"/>
                      <a:pt x="60372" y="337378"/>
                    </a:cubicBezTo>
                    <a:cubicBezTo>
                      <a:pt x="67476" y="337885"/>
                      <a:pt x="74070" y="338900"/>
                      <a:pt x="80666" y="339407"/>
                    </a:cubicBezTo>
                    <a:cubicBezTo>
                      <a:pt x="80666" y="341437"/>
                      <a:pt x="80666" y="343466"/>
                      <a:pt x="80666" y="346002"/>
                    </a:cubicBezTo>
                    <a:cubicBezTo>
                      <a:pt x="82188" y="345495"/>
                      <a:pt x="83203" y="344988"/>
                      <a:pt x="85232" y="344480"/>
                    </a:cubicBezTo>
                    <a:cubicBezTo>
                      <a:pt x="84725" y="346002"/>
                      <a:pt x="84217" y="347017"/>
                      <a:pt x="83710" y="348032"/>
                    </a:cubicBezTo>
                    <a:cubicBezTo>
                      <a:pt x="87262" y="349554"/>
                      <a:pt x="88276" y="346510"/>
                      <a:pt x="89291" y="344988"/>
                    </a:cubicBezTo>
                    <a:cubicBezTo>
                      <a:pt x="90813" y="344988"/>
                      <a:pt x="91827" y="345495"/>
                      <a:pt x="92842" y="346002"/>
                    </a:cubicBezTo>
                    <a:cubicBezTo>
                      <a:pt x="92842" y="344480"/>
                      <a:pt x="93349" y="342958"/>
                      <a:pt x="93349" y="341437"/>
                    </a:cubicBezTo>
                    <a:cubicBezTo>
                      <a:pt x="93856" y="341944"/>
                      <a:pt x="94364" y="342451"/>
                      <a:pt x="94871" y="342958"/>
                    </a:cubicBezTo>
                    <a:cubicBezTo>
                      <a:pt x="95886" y="341944"/>
                      <a:pt x="97408" y="340929"/>
                      <a:pt x="98422" y="339915"/>
                    </a:cubicBezTo>
                    <a:cubicBezTo>
                      <a:pt x="98422" y="337378"/>
                      <a:pt x="99437" y="334841"/>
                      <a:pt x="100452" y="332305"/>
                    </a:cubicBezTo>
                    <a:cubicBezTo>
                      <a:pt x="100452" y="331290"/>
                      <a:pt x="102481" y="331290"/>
                      <a:pt x="103496" y="330783"/>
                    </a:cubicBezTo>
                    <a:cubicBezTo>
                      <a:pt x="102481" y="333826"/>
                      <a:pt x="101467" y="335856"/>
                      <a:pt x="100452" y="337885"/>
                    </a:cubicBezTo>
                    <a:lnTo>
                      <a:pt x="102481" y="339915"/>
                    </a:lnTo>
                    <a:lnTo>
                      <a:pt x="106033" y="339915"/>
                    </a:lnTo>
                    <a:cubicBezTo>
                      <a:pt x="106033" y="339915"/>
                      <a:pt x="108570" y="335348"/>
                      <a:pt x="110092" y="332305"/>
                    </a:cubicBezTo>
                    <a:cubicBezTo>
                      <a:pt x="110092" y="335856"/>
                      <a:pt x="110092" y="338900"/>
                      <a:pt x="112121" y="340929"/>
                    </a:cubicBezTo>
                    <a:cubicBezTo>
                      <a:pt x="114150" y="342958"/>
                      <a:pt x="112628" y="344480"/>
                      <a:pt x="112121" y="346002"/>
                    </a:cubicBezTo>
                    <a:cubicBezTo>
                      <a:pt x="112121" y="346002"/>
                      <a:pt x="112121" y="347017"/>
                      <a:pt x="112121" y="346002"/>
                    </a:cubicBezTo>
                    <a:cubicBezTo>
                      <a:pt x="113643" y="348032"/>
                      <a:pt x="114657" y="349047"/>
                      <a:pt x="115672" y="350569"/>
                    </a:cubicBezTo>
                    <a:cubicBezTo>
                      <a:pt x="120238" y="348032"/>
                      <a:pt x="126326" y="348032"/>
                      <a:pt x="129878" y="343973"/>
                    </a:cubicBezTo>
                    <a:lnTo>
                      <a:pt x="135965" y="343973"/>
                    </a:lnTo>
                    <a:cubicBezTo>
                      <a:pt x="137487" y="350061"/>
                      <a:pt x="140024" y="356149"/>
                      <a:pt x="139009" y="362745"/>
                    </a:cubicBezTo>
                    <a:cubicBezTo>
                      <a:pt x="139009" y="365281"/>
                      <a:pt x="137995" y="367310"/>
                      <a:pt x="137487" y="369847"/>
                    </a:cubicBezTo>
                    <a:cubicBezTo>
                      <a:pt x="137487" y="375935"/>
                      <a:pt x="137487" y="381516"/>
                      <a:pt x="136472" y="387604"/>
                    </a:cubicBezTo>
                    <a:cubicBezTo>
                      <a:pt x="135965" y="390141"/>
                      <a:pt x="135458" y="392677"/>
                      <a:pt x="134443" y="394706"/>
                    </a:cubicBezTo>
                    <a:lnTo>
                      <a:pt x="155244" y="394706"/>
                    </a:lnTo>
                    <a:cubicBezTo>
                      <a:pt x="155244" y="394706"/>
                      <a:pt x="155244" y="394706"/>
                      <a:pt x="154737" y="394199"/>
                    </a:cubicBezTo>
                    <a:cubicBezTo>
                      <a:pt x="154229" y="391663"/>
                      <a:pt x="153215" y="390141"/>
                      <a:pt x="153215" y="388111"/>
                    </a:cubicBezTo>
                    <a:cubicBezTo>
                      <a:pt x="153215" y="381009"/>
                      <a:pt x="153722" y="373399"/>
                      <a:pt x="151693" y="366296"/>
                    </a:cubicBezTo>
                    <a:cubicBezTo>
                      <a:pt x="150679" y="362237"/>
                      <a:pt x="153215" y="358686"/>
                      <a:pt x="153215" y="354627"/>
                    </a:cubicBezTo>
                    <a:cubicBezTo>
                      <a:pt x="153215" y="350569"/>
                      <a:pt x="153215" y="350569"/>
                      <a:pt x="155751" y="344988"/>
                    </a:cubicBezTo>
                    <a:cubicBezTo>
                      <a:pt x="156259" y="343466"/>
                      <a:pt x="156766" y="341944"/>
                      <a:pt x="157273" y="340929"/>
                    </a:cubicBezTo>
                    <a:cubicBezTo>
                      <a:pt x="160825" y="338392"/>
                      <a:pt x="163869" y="338392"/>
                      <a:pt x="167928" y="340929"/>
                    </a:cubicBezTo>
                    <a:cubicBezTo>
                      <a:pt x="168435" y="339407"/>
                      <a:pt x="168943" y="338392"/>
                      <a:pt x="169957" y="336870"/>
                    </a:cubicBezTo>
                    <a:cubicBezTo>
                      <a:pt x="170972" y="339407"/>
                      <a:pt x="171479" y="341437"/>
                      <a:pt x="174523" y="341437"/>
                    </a:cubicBezTo>
                    <a:cubicBezTo>
                      <a:pt x="174523" y="340422"/>
                      <a:pt x="174523" y="338900"/>
                      <a:pt x="175030" y="337885"/>
                    </a:cubicBezTo>
                    <a:cubicBezTo>
                      <a:pt x="176552" y="337378"/>
                      <a:pt x="178074" y="336363"/>
                      <a:pt x="179596" y="335856"/>
                    </a:cubicBezTo>
                    <a:lnTo>
                      <a:pt x="181626" y="337885"/>
                    </a:lnTo>
                    <a:cubicBezTo>
                      <a:pt x="181626" y="337885"/>
                      <a:pt x="180611" y="338900"/>
                      <a:pt x="180103" y="339407"/>
                    </a:cubicBezTo>
                    <a:cubicBezTo>
                      <a:pt x="181626" y="340929"/>
                      <a:pt x="183655" y="340422"/>
                      <a:pt x="184670" y="338900"/>
                    </a:cubicBezTo>
                    <a:cubicBezTo>
                      <a:pt x="186192" y="337378"/>
                      <a:pt x="187714" y="336870"/>
                      <a:pt x="189236" y="337885"/>
                    </a:cubicBezTo>
                    <a:cubicBezTo>
                      <a:pt x="189236" y="339407"/>
                      <a:pt x="189236" y="341437"/>
                      <a:pt x="189743" y="342958"/>
                    </a:cubicBezTo>
                    <a:cubicBezTo>
                      <a:pt x="192280" y="341437"/>
                      <a:pt x="193802" y="339915"/>
                      <a:pt x="195831" y="338900"/>
                    </a:cubicBezTo>
                    <a:cubicBezTo>
                      <a:pt x="199889" y="340422"/>
                      <a:pt x="203948" y="343973"/>
                      <a:pt x="208515" y="342958"/>
                    </a:cubicBezTo>
                    <a:cubicBezTo>
                      <a:pt x="215109" y="338900"/>
                      <a:pt x="223227" y="337378"/>
                      <a:pt x="229315" y="332305"/>
                    </a:cubicBezTo>
                    <a:cubicBezTo>
                      <a:pt x="232359" y="333826"/>
                      <a:pt x="234896" y="335856"/>
                      <a:pt x="237939" y="337378"/>
                    </a:cubicBezTo>
                    <a:lnTo>
                      <a:pt x="246565" y="337378"/>
                    </a:lnTo>
                    <a:cubicBezTo>
                      <a:pt x="246565" y="337378"/>
                      <a:pt x="245550" y="335348"/>
                      <a:pt x="245043" y="334334"/>
                    </a:cubicBezTo>
                    <a:cubicBezTo>
                      <a:pt x="245043" y="334334"/>
                      <a:pt x="245550" y="333319"/>
                      <a:pt x="246057" y="333319"/>
                    </a:cubicBezTo>
                    <a:cubicBezTo>
                      <a:pt x="246057" y="333319"/>
                      <a:pt x="245043" y="332305"/>
                      <a:pt x="245043" y="331797"/>
                    </a:cubicBezTo>
                    <a:cubicBezTo>
                      <a:pt x="245043" y="331290"/>
                      <a:pt x="246057" y="330783"/>
                      <a:pt x="247072" y="329260"/>
                    </a:cubicBezTo>
                    <a:cubicBezTo>
                      <a:pt x="246057" y="328753"/>
                      <a:pt x="245043" y="328246"/>
                      <a:pt x="243013" y="327231"/>
                    </a:cubicBezTo>
                    <a:cubicBezTo>
                      <a:pt x="244535" y="327231"/>
                      <a:pt x="245043" y="327231"/>
                      <a:pt x="246057" y="327231"/>
                    </a:cubicBezTo>
                    <a:cubicBezTo>
                      <a:pt x="247072" y="327231"/>
                      <a:pt x="247579" y="328246"/>
                      <a:pt x="248087" y="328246"/>
                    </a:cubicBezTo>
                    <a:cubicBezTo>
                      <a:pt x="248594" y="328246"/>
                      <a:pt x="249101" y="328246"/>
                      <a:pt x="249609" y="328246"/>
                    </a:cubicBezTo>
                    <a:cubicBezTo>
                      <a:pt x="250623" y="326724"/>
                      <a:pt x="251131" y="325709"/>
                      <a:pt x="252146" y="324187"/>
                    </a:cubicBezTo>
                    <a:lnTo>
                      <a:pt x="258740" y="324187"/>
                    </a:lnTo>
                    <a:cubicBezTo>
                      <a:pt x="258233" y="319621"/>
                      <a:pt x="257726" y="315562"/>
                      <a:pt x="256711" y="310997"/>
                    </a:cubicBezTo>
                    <a:lnTo>
                      <a:pt x="262292" y="310997"/>
                    </a:lnTo>
                    <a:cubicBezTo>
                      <a:pt x="262292" y="310997"/>
                      <a:pt x="262799" y="312518"/>
                      <a:pt x="263306" y="313533"/>
                    </a:cubicBezTo>
                    <a:cubicBezTo>
                      <a:pt x="264321" y="312518"/>
                      <a:pt x="265336" y="311504"/>
                      <a:pt x="266351" y="310489"/>
                    </a:cubicBezTo>
                    <a:lnTo>
                      <a:pt x="273453" y="310489"/>
                    </a:lnTo>
                    <a:cubicBezTo>
                      <a:pt x="273453" y="310489"/>
                      <a:pt x="273453" y="309982"/>
                      <a:pt x="272946" y="309474"/>
                    </a:cubicBezTo>
                    <a:cubicBezTo>
                      <a:pt x="273961" y="309474"/>
                      <a:pt x="274468" y="308967"/>
                      <a:pt x="275990" y="308460"/>
                    </a:cubicBezTo>
                    <a:cubicBezTo>
                      <a:pt x="271424" y="306938"/>
                      <a:pt x="267873" y="305923"/>
                      <a:pt x="264829" y="304401"/>
                    </a:cubicBezTo>
                    <a:cubicBezTo>
                      <a:pt x="264829" y="304401"/>
                      <a:pt x="264829" y="303893"/>
                      <a:pt x="264829" y="303386"/>
                    </a:cubicBezTo>
                    <a:lnTo>
                      <a:pt x="274975" y="303386"/>
                    </a:lnTo>
                    <a:lnTo>
                      <a:pt x="274975" y="294761"/>
                    </a:lnTo>
                    <a:cubicBezTo>
                      <a:pt x="274975" y="294761"/>
                      <a:pt x="277004" y="294254"/>
                      <a:pt x="279034" y="293240"/>
                    </a:cubicBezTo>
                    <a:cubicBezTo>
                      <a:pt x="276497" y="292225"/>
                      <a:pt x="275482" y="291210"/>
                      <a:pt x="274468" y="291718"/>
                    </a:cubicBezTo>
                    <a:cubicBezTo>
                      <a:pt x="272439" y="292732"/>
                      <a:pt x="269902" y="291210"/>
                      <a:pt x="268887" y="291718"/>
                    </a:cubicBezTo>
                    <a:cubicBezTo>
                      <a:pt x="266351" y="294254"/>
                      <a:pt x="264321" y="291210"/>
                      <a:pt x="262292" y="291210"/>
                    </a:cubicBezTo>
                    <a:cubicBezTo>
                      <a:pt x="261277" y="292225"/>
                      <a:pt x="260770" y="293240"/>
                      <a:pt x="260262" y="294254"/>
                    </a:cubicBezTo>
                    <a:cubicBezTo>
                      <a:pt x="260770" y="295269"/>
                      <a:pt x="261277" y="295776"/>
                      <a:pt x="261784" y="296284"/>
                    </a:cubicBezTo>
                    <a:cubicBezTo>
                      <a:pt x="253160" y="297298"/>
                      <a:pt x="245043" y="298313"/>
                      <a:pt x="235403" y="299835"/>
                    </a:cubicBezTo>
                    <a:cubicBezTo>
                      <a:pt x="236417" y="296791"/>
                      <a:pt x="236925" y="294761"/>
                      <a:pt x="237939" y="292732"/>
                    </a:cubicBezTo>
                    <a:cubicBezTo>
                      <a:pt x="238954" y="292732"/>
                      <a:pt x="239462" y="292732"/>
                      <a:pt x="240476" y="292732"/>
                    </a:cubicBezTo>
                    <a:cubicBezTo>
                      <a:pt x="240476" y="292732"/>
                      <a:pt x="240476" y="292732"/>
                      <a:pt x="240476" y="292732"/>
                    </a:cubicBezTo>
                    <a:cubicBezTo>
                      <a:pt x="241491" y="290703"/>
                      <a:pt x="241998" y="289181"/>
                      <a:pt x="243013" y="287659"/>
                    </a:cubicBezTo>
                    <a:cubicBezTo>
                      <a:pt x="245043" y="289688"/>
                      <a:pt x="246057" y="291718"/>
                      <a:pt x="248087" y="293747"/>
                    </a:cubicBezTo>
                    <a:cubicBezTo>
                      <a:pt x="249101" y="292225"/>
                      <a:pt x="250116" y="291210"/>
                      <a:pt x="250623" y="290196"/>
                    </a:cubicBezTo>
                    <a:cubicBezTo>
                      <a:pt x="250623" y="289181"/>
                      <a:pt x="250623" y="287659"/>
                      <a:pt x="249609" y="286644"/>
                    </a:cubicBezTo>
                    <a:cubicBezTo>
                      <a:pt x="249609" y="286644"/>
                      <a:pt x="249609" y="285630"/>
                      <a:pt x="249609" y="284108"/>
                    </a:cubicBezTo>
                    <a:cubicBezTo>
                      <a:pt x="251131" y="286644"/>
                      <a:pt x="253160" y="286644"/>
                      <a:pt x="255189" y="285122"/>
                    </a:cubicBezTo>
                    <a:cubicBezTo>
                      <a:pt x="254682" y="284108"/>
                      <a:pt x="254174" y="283093"/>
                      <a:pt x="253667" y="282078"/>
                    </a:cubicBezTo>
                    <a:lnTo>
                      <a:pt x="258740" y="282078"/>
                    </a:lnTo>
                    <a:cubicBezTo>
                      <a:pt x="258740" y="279542"/>
                      <a:pt x="260770" y="278527"/>
                      <a:pt x="262292" y="277512"/>
                    </a:cubicBezTo>
                    <a:cubicBezTo>
                      <a:pt x="263814" y="277005"/>
                      <a:pt x="264321" y="274468"/>
                      <a:pt x="265336" y="272946"/>
                    </a:cubicBezTo>
                    <a:lnTo>
                      <a:pt x="265336" y="267366"/>
                    </a:lnTo>
                    <a:cubicBezTo>
                      <a:pt x="259248" y="273961"/>
                      <a:pt x="252653" y="277512"/>
                      <a:pt x="243520" y="275990"/>
                    </a:cubicBezTo>
                    <a:cubicBezTo>
                      <a:pt x="243520" y="275483"/>
                      <a:pt x="242506" y="273961"/>
                      <a:pt x="241998" y="272946"/>
                    </a:cubicBezTo>
                    <a:cubicBezTo>
                      <a:pt x="239969" y="274468"/>
                      <a:pt x="238954" y="275483"/>
                      <a:pt x="238447" y="275990"/>
                    </a:cubicBezTo>
                    <a:cubicBezTo>
                      <a:pt x="232867" y="277512"/>
                      <a:pt x="227286" y="278019"/>
                      <a:pt x="222720" y="274468"/>
                    </a:cubicBezTo>
                    <a:cubicBezTo>
                      <a:pt x="227286" y="271424"/>
                      <a:pt x="228808" y="266858"/>
                      <a:pt x="229315" y="261785"/>
                    </a:cubicBezTo>
                    <a:cubicBezTo>
                      <a:pt x="230330" y="264322"/>
                      <a:pt x="231852" y="266351"/>
                      <a:pt x="232867" y="268888"/>
                    </a:cubicBezTo>
                    <a:cubicBezTo>
                      <a:pt x="233881" y="268380"/>
                      <a:pt x="233881" y="267873"/>
                      <a:pt x="234388" y="267366"/>
                    </a:cubicBezTo>
                    <a:cubicBezTo>
                      <a:pt x="234388" y="268380"/>
                      <a:pt x="235403" y="269395"/>
                      <a:pt x="235910" y="270917"/>
                    </a:cubicBezTo>
                    <a:cubicBezTo>
                      <a:pt x="237432" y="269395"/>
                      <a:pt x="238447" y="268380"/>
                      <a:pt x="239462" y="267873"/>
                    </a:cubicBezTo>
                    <a:cubicBezTo>
                      <a:pt x="240476" y="267873"/>
                      <a:pt x="241491" y="268888"/>
                      <a:pt x="242506" y="268888"/>
                    </a:cubicBezTo>
                    <a:cubicBezTo>
                      <a:pt x="242506" y="268888"/>
                      <a:pt x="242506" y="268380"/>
                      <a:pt x="243013" y="267873"/>
                    </a:cubicBezTo>
                    <a:cubicBezTo>
                      <a:pt x="241998" y="266351"/>
                      <a:pt x="240984" y="265336"/>
                      <a:pt x="240476" y="263814"/>
                    </a:cubicBezTo>
                    <a:lnTo>
                      <a:pt x="240476" y="255697"/>
                    </a:lnTo>
                    <a:cubicBezTo>
                      <a:pt x="240476" y="255697"/>
                      <a:pt x="241491" y="258233"/>
                      <a:pt x="241998" y="259248"/>
                    </a:cubicBezTo>
                    <a:lnTo>
                      <a:pt x="244535" y="259248"/>
                    </a:lnTo>
                    <a:cubicBezTo>
                      <a:pt x="244535" y="259248"/>
                      <a:pt x="246565" y="257219"/>
                      <a:pt x="247579" y="256204"/>
                    </a:cubicBezTo>
                    <a:cubicBezTo>
                      <a:pt x="249609" y="257219"/>
                      <a:pt x="251131" y="258233"/>
                      <a:pt x="252653" y="258741"/>
                    </a:cubicBezTo>
                    <a:cubicBezTo>
                      <a:pt x="254682" y="256204"/>
                      <a:pt x="256711" y="253160"/>
                      <a:pt x="258740" y="250624"/>
                    </a:cubicBezTo>
                    <a:cubicBezTo>
                      <a:pt x="257218" y="247072"/>
                      <a:pt x="253160" y="247072"/>
                      <a:pt x="250116" y="245550"/>
                    </a:cubicBezTo>
                    <a:cubicBezTo>
                      <a:pt x="250116" y="245550"/>
                      <a:pt x="249609" y="244535"/>
                      <a:pt x="248594" y="244028"/>
                    </a:cubicBezTo>
                    <a:cubicBezTo>
                      <a:pt x="250116" y="243013"/>
                      <a:pt x="251638" y="241999"/>
                      <a:pt x="252653" y="240984"/>
                    </a:cubicBezTo>
                    <a:cubicBezTo>
                      <a:pt x="253667" y="242506"/>
                      <a:pt x="256203" y="241492"/>
                      <a:pt x="257726" y="241999"/>
                    </a:cubicBezTo>
                    <a:cubicBezTo>
                      <a:pt x="260262" y="239462"/>
                      <a:pt x="262799" y="237433"/>
                      <a:pt x="265843" y="234896"/>
                    </a:cubicBezTo>
                    <a:cubicBezTo>
                      <a:pt x="264829" y="234389"/>
                      <a:pt x="263814" y="233881"/>
                      <a:pt x="262292" y="232867"/>
                    </a:cubicBezTo>
                    <a:cubicBezTo>
                      <a:pt x="264321" y="232867"/>
                      <a:pt x="265336" y="232359"/>
                      <a:pt x="266858" y="231852"/>
                    </a:cubicBezTo>
                    <a:cubicBezTo>
                      <a:pt x="265336" y="227286"/>
                      <a:pt x="268380" y="224242"/>
                      <a:pt x="269395" y="220691"/>
                    </a:cubicBezTo>
                    <a:cubicBezTo>
                      <a:pt x="263306" y="218661"/>
                      <a:pt x="259755" y="221705"/>
                      <a:pt x="256711" y="225257"/>
                    </a:cubicBezTo>
                    <a:cubicBezTo>
                      <a:pt x="254682" y="224749"/>
                      <a:pt x="253160" y="224242"/>
                      <a:pt x="251638" y="223735"/>
                    </a:cubicBezTo>
                    <a:lnTo>
                      <a:pt x="251638" y="220691"/>
                    </a:lnTo>
                    <a:cubicBezTo>
                      <a:pt x="251638" y="220691"/>
                      <a:pt x="255696" y="219169"/>
                      <a:pt x="257726" y="216632"/>
                    </a:cubicBezTo>
                    <a:cubicBezTo>
                      <a:pt x="254682" y="215617"/>
                      <a:pt x="252653" y="214603"/>
                      <a:pt x="249609" y="213588"/>
                    </a:cubicBezTo>
                    <a:cubicBezTo>
                      <a:pt x="251638" y="211559"/>
                      <a:pt x="253160" y="209529"/>
                      <a:pt x="254682" y="208007"/>
                    </a:cubicBezTo>
                    <a:cubicBezTo>
                      <a:pt x="254174" y="206993"/>
                      <a:pt x="253667" y="206485"/>
                      <a:pt x="253160" y="205471"/>
                    </a:cubicBezTo>
                    <a:cubicBezTo>
                      <a:pt x="255696" y="203441"/>
                      <a:pt x="259755" y="202427"/>
                      <a:pt x="259248" y="197861"/>
                    </a:cubicBezTo>
                    <a:cubicBezTo>
                      <a:pt x="256203" y="198875"/>
                      <a:pt x="253667" y="199890"/>
                      <a:pt x="250623" y="200905"/>
                    </a:cubicBezTo>
                    <a:cubicBezTo>
                      <a:pt x="250623" y="200397"/>
                      <a:pt x="249609" y="199383"/>
                      <a:pt x="248594" y="197861"/>
                    </a:cubicBezTo>
                    <a:cubicBezTo>
                      <a:pt x="251131" y="197861"/>
                      <a:pt x="253160" y="197861"/>
                      <a:pt x="255696" y="197353"/>
                    </a:cubicBezTo>
                    <a:cubicBezTo>
                      <a:pt x="254174" y="195324"/>
                      <a:pt x="253160" y="193802"/>
                      <a:pt x="252146" y="192787"/>
                    </a:cubicBezTo>
                    <a:cubicBezTo>
                      <a:pt x="252146" y="188729"/>
                      <a:pt x="252146" y="184163"/>
                      <a:pt x="252146" y="180104"/>
                    </a:cubicBezTo>
                    <a:cubicBezTo>
                      <a:pt x="248594" y="180104"/>
                      <a:pt x="248594" y="182641"/>
                      <a:pt x="247579" y="184163"/>
                    </a:cubicBezTo>
                    <a:cubicBezTo>
                      <a:pt x="247579" y="184163"/>
                      <a:pt x="246565" y="183148"/>
                      <a:pt x="246057" y="182641"/>
                    </a:cubicBezTo>
                    <a:cubicBezTo>
                      <a:pt x="245043" y="183655"/>
                      <a:pt x="244535" y="184670"/>
                      <a:pt x="244028" y="185177"/>
                    </a:cubicBezTo>
                    <a:cubicBezTo>
                      <a:pt x="245043" y="186699"/>
                      <a:pt x="245550" y="187207"/>
                      <a:pt x="246057" y="188729"/>
                    </a:cubicBezTo>
                    <a:cubicBezTo>
                      <a:pt x="245043" y="189743"/>
                      <a:pt x="244535" y="190251"/>
                      <a:pt x="243520" y="190758"/>
                    </a:cubicBezTo>
                    <a:cubicBezTo>
                      <a:pt x="242506" y="189743"/>
                      <a:pt x="241998" y="189236"/>
                      <a:pt x="240984" y="188221"/>
                    </a:cubicBezTo>
                    <a:cubicBezTo>
                      <a:pt x="239969" y="188221"/>
                      <a:pt x="238447" y="188221"/>
                      <a:pt x="236925" y="187714"/>
                    </a:cubicBezTo>
                    <a:cubicBezTo>
                      <a:pt x="237939" y="186699"/>
                      <a:pt x="238954" y="185685"/>
                      <a:pt x="239969" y="184670"/>
                    </a:cubicBezTo>
                    <a:cubicBezTo>
                      <a:pt x="239462" y="182133"/>
                      <a:pt x="238447" y="179089"/>
                      <a:pt x="237939" y="176045"/>
                    </a:cubicBezTo>
                    <a:lnTo>
                      <a:pt x="234388" y="176045"/>
                    </a:lnTo>
                    <a:cubicBezTo>
                      <a:pt x="233881" y="173509"/>
                      <a:pt x="232867" y="170972"/>
                      <a:pt x="232359" y="167928"/>
                    </a:cubicBezTo>
                    <a:cubicBezTo>
                      <a:pt x="231345" y="167928"/>
                      <a:pt x="230330" y="168943"/>
                      <a:pt x="229315" y="169450"/>
                    </a:cubicBezTo>
                    <a:cubicBezTo>
                      <a:pt x="228808" y="168943"/>
                      <a:pt x="227793" y="167928"/>
                      <a:pt x="226779" y="167421"/>
                    </a:cubicBezTo>
                    <a:lnTo>
                      <a:pt x="223227" y="167421"/>
                    </a:lnTo>
                    <a:cubicBezTo>
                      <a:pt x="223227" y="167421"/>
                      <a:pt x="224242" y="169450"/>
                      <a:pt x="224242" y="169450"/>
                    </a:cubicBezTo>
                    <a:cubicBezTo>
                      <a:pt x="222720" y="171479"/>
                      <a:pt x="221705" y="172494"/>
                      <a:pt x="220690" y="174016"/>
                    </a:cubicBezTo>
                    <a:cubicBezTo>
                      <a:pt x="218661" y="173001"/>
                      <a:pt x="216631" y="172494"/>
                      <a:pt x="214602" y="171479"/>
                    </a:cubicBezTo>
                    <a:cubicBezTo>
                      <a:pt x="215617" y="170972"/>
                      <a:pt x="216631" y="170465"/>
                      <a:pt x="218661" y="169957"/>
                    </a:cubicBezTo>
                    <a:cubicBezTo>
                      <a:pt x="216631" y="168435"/>
                      <a:pt x="215109" y="167421"/>
                      <a:pt x="213588" y="165899"/>
                    </a:cubicBezTo>
                    <a:cubicBezTo>
                      <a:pt x="216124" y="165391"/>
                      <a:pt x="218661" y="164377"/>
                      <a:pt x="221198" y="163869"/>
                    </a:cubicBezTo>
                    <a:cubicBezTo>
                      <a:pt x="222720" y="162347"/>
                      <a:pt x="224242" y="160825"/>
                      <a:pt x="225764" y="159303"/>
                    </a:cubicBezTo>
                    <a:cubicBezTo>
                      <a:pt x="224242" y="158289"/>
                      <a:pt x="223227" y="157274"/>
                      <a:pt x="222212" y="156766"/>
                    </a:cubicBezTo>
                    <a:cubicBezTo>
                      <a:pt x="222212" y="155752"/>
                      <a:pt x="222720" y="154737"/>
                      <a:pt x="222720" y="153723"/>
                    </a:cubicBezTo>
                    <a:cubicBezTo>
                      <a:pt x="221705" y="153723"/>
                      <a:pt x="220690" y="153723"/>
                      <a:pt x="220183" y="153215"/>
                    </a:cubicBezTo>
                    <a:cubicBezTo>
                      <a:pt x="222212" y="149664"/>
                      <a:pt x="221198" y="146113"/>
                      <a:pt x="221198" y="143068"/>
                    </a:cubicBezTo>
                    <a:cubicBezTo>
                      <a:pt x="219676" y="143068"/>
                      <a:pt x="218153" y="142561"/>
                      <a:pt x="216631" y="142054"/>
                    </a:cubicBezTo>
                    <a:cubicBezTo>
                      <a:pt x="217139" y="140532"/>
                      <a:pt x="217646" y="139010"/>
                      <a:pt x="218153" y="137488"/>
                    </a:cubicBezTo>
                    <a:cubicBezTo>
                      <a:pt x="218153" y="136980"/>
                      <a:pt x="218153" y="136473"/>
                      <a:pt x="218153" y="134951"/>
                    </a:cubicBezTo>
                    <a:cubicBezTo>
                      <a:pt x="216124" y="135459"/>
                      <a:pt x="214602" y="135966"/>
                      <a:pt x="213588" y="136473"/>
                    </a:cubicBezTo>
                    <a:cubicBezTo>
                      <a:pt x="213588" y="138502"/>
                      <a:pt x="213588" y="140532"/>
                      <a:pt x="213080" y="141546"/>
                    </a:cubicBezTo>
                    <a:cubicBezTo>
                      <a:pt x="210037" y="142054"/>
                      <a:pt x="206993" y="142561"/>
                      <a:pt x="204456" y="143068"/>
                    </a:cubicBezTo>
                    <a:cubicBezTo>
                      <a:pt x="204456" y="143068"/>
                      <a:pt x="204963" y="142561"/>
                      <a:pt x="205470" y="142054"/>
                    </a:cubicBezTo>
                    <a:cubicBezTo>
                      <a:pt x="204456" y="142054"/>
                      <a:pt x="202934" y="141546"/>
                      <a:pt x="202426" y="141039"/>
                    </a:cubicBezTo>
                    <a:cubicBezTo>
                      <a:pt x="203948" y="136473"/>
                      <a:pt x="208007" y="132922"/>
                      <a:pt x="206485" y="128356"/>
                    </a:cubicBezTo>
                    <a:cubicBezTo>
                      <a:pt x="205470" y="128356"/>
                      <a:pt x="204963" y="128356"/>
                      <a:pt x="204456" y="128356"/>
                    </a:cubicBezTo>
                    <a:cubicBezTo>
                      <a:pt x="203948" y="123282"/>
                      <a:pt x="204456" y="118716"/>
                      <a:pt x="203948" y="113643"/>
                    </a:cubicBezTo>
                    <a:cubicBezTo>
                      <a:pt x="202934" y="113643"/>
                      <a:pt x="202426" y="113643"/>
                      <a:pt x="202426" y="113643"/>
                    </a:cubicBezTo>
                    <a:cubicBezTo>
                      <a:pt x="201412" y="114658"/>
                      <a:pt x="199889" y="115672"/>
                      <a:pt x="198875" y="116687"/>
                    </a:cubicBezTo>
                    <a:lnTo>
                      <a:pt x="198875" y="122775"/>
                    </a:lnTo>
                    <a:cubicBezTo>
                      <a:pt x="192280" y="127341"/>
                      <a:pt x="191773" y="127341"/>
                      <a:pt x="189236" y="122775"/>
                    </a:cubicBezTo>
                    <a:cubicBezTo>
                      <a:pt x="191265" y="121253"/>
                      <a:pt x="193802" y="119224"/>
                      <a:pt x="196338" y="117702"/>
                    </a:cubicBezTo>
                    <a:lnTo>
                      <a:pt x="196338" y="113643"/>
                    </a:lnTo>
                    <a:cubicBezTo>
                      <a:pt x="196338" y="113643"/>
                      <a:pt x="199382" y="111106"/>
                      <a:pt x="200397" y="109584"/>
                    </a:cubicBezTo>
                    <a:lnTo>
                      <a:pt x="199382" y="108570"/>
                    </a:lnTo>
                    <a:cubicBezTo>
                      <a:pt x="199382" y="108570"/>
                      <a:pt x="195831" y="109077"/>
                      <a:pt x="193294" y="109584"/>
                    </a:cubicBezTo>
                    <a:cubicBezTo>
                      <a:pt x="193294" y="108570"/>
                      <a:pt x="193294" y="107048"/>
                      <a:pt x="193294" y="106033"/>
                    </a:cubicBezTo>
                    <a:cubicBezTo>
                      <a:pt x="194816" y="106033"/>
                      <a:pt x="195831" y="106033"/>
                      <a:pt x="197353" y="105526"/>
                    </a:cubicBezTo>
                    <a:cubicBezTo>
                      <a:pt x="196338" y="104511"/>
                      <a:pt x="195323" y="103496"/>
                      <a:pt x="194309" y="102482"/>
                    </a:cubicBezTo>
                    <a:cubicBezTo>
                      <a:pt x="195831" y="101467"/>
                      <a:pt x="197353" y="99945"/>
                      <a:pt x="197860" y="99945"/>
                    </a:cubicBezTo>
                    <a:cubicBezTo>
                      <a:pt x="197860" y="98423"/>
                      <a:pt x="196845" y="97408"/>
                      <a:pt x="196845" y="96394"/>
                    </a:cubicBezTo>
                    <a:cubicBezTo>
                      <a:pt x="194816" y="97916"/>
                      <a:pt x="193802" y="98930"/>
                      <a:pt x="192280" y="99438"/>
                    </a:cubicBezTo>
                    <a:cubicBezTo>
                      <a:pt x="192280" y="99438"/>
                      <a:pt x="192280" y="98930"/>
                      <a:pt x="191773" y="98423"/>
                    </a:cubicBezTo>
                    <a:cubicBezTo>
                      <a:pt x="193294" y="95886"/>
                      <a:pt x="194816" y="93350"/>
                      <a:pt x="196338" y="90813"/>
                    </a:cubicBezTo>
                    <a:cubicBezTo>
                      <a:pt x="195323" y="90306"/>
                      <a:pt x="194309" y="89798"/>
                      <a:pt x="193294" y="89291"/>
                    </a:cubicBezTo>
                    <a:cubicBezTo>
                      <a:pt x="193294" y="88276"/>
                      <a:pt x="193294" y="87262"/>
                      <a:pt x="193294" y="85740"/>
                    </a:cubicBezTo>
                    <a:cubicBezTo>
                      <a:pt x="191773" y="85740"/>
                      <a:pt x="190758" y="85740"/>
                      <a:pt x="189236" y="85740"/>
                    </a:cubicBezTo>
                    <a:lnTo>
                      <a:pt x="189236" y="90306"/>
                    </a:lnTo>
                    <a:cubicBezTo>
                      <a:pt x="189236" y="90306"/>
                      <a:pt x="185684" y="87769"/>
                      <a:pt x="184162" y="88784"/>
                    </a:cubicBezTo>
                    <a:cubicBezTo>
                      <a:pt x="185177" y="90813"/>
                      <a:pt x="186192" y="92335"/>
                      <a:pt x="186699" y="94364"/>
                    </a:cubicBezTo>
                    <a:cubicBezTo>
                      <a:pt x="185177" y="95379"/>
                      <a:pt x="184162" y="96901"/>
                      <a:pt x="182640" y="97916"/>
                    </a:cubicBezTo>
                    <a:cubicBezTo>
                      <a:pt x="182640" y="97916"/>
                      <a:pt x="181626" y="97916"/>
                      <a:pt x="181626" y="97916"/>
                    </a:cubicBezTo>
                    <a:cubicBezTo>
                      <a:pt x="181626" y="96394"/>
                      <a:pt x="181118" y="95379"/>
                      <a:pt x="180611" y="93350"/>
                    </a:cubicBezTo>
                    <a:cubicBezTo>
                      <a:pt x="178581" y="94872"/>
                      <a:pt x="177059" y="95379"/>
                      <a:pt x="176045" y="96394"/>
                    </a:cubicBezTo>
                    <a:cubicBezTo>
                      <a:pt x="176045" y="96394"/>
                      <a:pt x="175537" y="97408"/>
                      <a:pt x="175030" y="97408"/>
                    </a:cubicBezTo>
                    <a:cubicBezTo>
                      <a:pt x="175030" y="97408"/>
                      <a:pt x="175030" y="97408"/>
                      <a:pt x="175030" y="97408"/>
                    </a:cubicBezTo>
                    <a:cubicBezTo>
                      <a:pt x="175030" y="97408"/>
                      <a:pt x="175537" y="96901"/>
                      <a:pt x="176045" y="96394"/>
                    </a:cubicBezTo>
                    <a:cubicBezTo>
                      <a:pt x="176045" y="96394"/>
                      <a:pt x="176045" y="96394"/>
                      <a:pt x="176045" y="96394"/>
                    </a:cubicBezTo>
                    <a:cubicBezTo>
                      <a:pt x="176045" y="94872"/>
                      <a:pt x="176045" y="93857"/>
                      <a:pt x="176045" y="92335"/>
                    </a:cubicBezTo>
                    <a:cubicBezTo>
                      <a:pt x="178581" y="92335"/>
                      <a:pt x="181118" y="92335"/>
                      <a:pt x="181626" y="89291"/>
                    </a:cubicBezTo>
                    <a:cubicBezTo>
                      <a:pt x="181626" y="88784"/>
                      <a:pt x="180611" y="87769"/>
                      <a:pt x="180611" y="87262"/>
                    </a:cubicBezTo>
                    <a:cubicBezTo>
                      <a:pt x="181626" y="87262"/>
                      <a:pt x="182133" y="86754"/>
                      <a:pt x="184162" y="86247"/>
                    </a:cubicBezTo>
                    <a:cubicBezTo>
                      <a:pt x="181626" y="85232"/>
                      <a:pt x="179596" y="84218"/>
                      <a:pt x="178074" y="83710"/>
                    </a:cubicBezTo>
                    <a:cubicBezTo>
                      <a:pt x="180611" y="80159"/>
                      <a:pt x="178074" y="76608"/>
                      <a:pt x="179596" y="72549"/>
                    </a:cubicBezTo>
                    <a:cubicBezTo>
                      <a:pt x="178074" y="71534"/>
                      <a:pt x="177059" y="71027"/>
                      <a:pt x="175030" y="69505"/>
                    </a:cubicBezTo>
                    <a:lnTo>
                      <a:pt x="175030" y="57836"/>
                    </a:lnTo>
                    <a:cubicBezTo>
                      <a:pt x="175030" y="57836"/>
                      <a:pt x="170465" y="58851"/>
                      <a:pt x="167928" y="59866"/>
                    </a:cubicBezTo>
                    <a:cubicBezTo>
                      <a:pt x="170465" y="54792"/>
                      <a:pt x="172494" y="50733"/>
                      <a:pt x="174015" y="47182"/>
                    </a:cubicBezTo>
                    <a:cubicBezTo>
                      <a:pt x="171986" y="45660"/>
                      <a:pt x="170465" y="44646"/>
                      <a:pt x="168435" y="43124"/>
                    </a:cubicBezTo>
                    <a:cubicBezTo>
                      <a:pt x="168435" y="44138"/>
                      <a:pt x="167420" y="45153"/>
                      <a:pt x="166913" y="46167"/>
                    </a:cubicBezTo>
                    <a:cubicBezTo>
                      <a:pt x="165898" y="43631"/>
                      <a:pt x="166406" y="41601"/>
                      <a:pt x="165898" y="39572"/>
                    </a:cubicBezTo>
                    <a:cubicBezTo>
                      <a:pt x="165898" y="37543"/>
                      <a:pt x="164376" y="35006"/>
                      <a:pt x="163362" y="33484"/>
                    </a:cubicBezTo>
                    <a:cubicBezTo>
                      <a:pt x="162854" y="32469"/>
                      <a:pt x="160825" y="32469"/>
                      <a:pt x="158795" y="31962"/>
                    </a:cubicBezTo>
                    <a:cubicBezTo>
                      <a:pt x="158795" y="30947"/>
                      <a:pt x="159810" y="29933"/>
                      <a:pt x="159810" y="29426"/>
                    </a:cubicBezTo>
                    <a:cubicBezTo>
                      <a:pt x="158795" y="26381"/>
                      <a:pt x="157781" y="22830"/>
                      <a:pt x="156259" y="20293"/>
                    </a:cubicBezTo>
                    <a:cubicBezTo>
                      <a:pt x="152200" y="14713"/>
                      <a:pt x="150171" y="8625"/>
                      <a:pt x="151186" y="2029"/>
                    </a:cubicBezTo>
                    <a:cubicBezTo>
                      <a:pt x="150679" y="1522"/>
                      <a:pt x="149664" y="507"/>
                      <a:pt x="149156" y="0"/>
                    </a:cubicBezTo>
                    <a:cubicBezTo>
                      <a:pt x="145605" y="0"/>
                      <a:pt x="142053" y="1015"/>
                      <a:pt x="141039" y="2537"/>
                    </a:cubicBezTo>
                    <a:cubicBezTo>
                      <a:pt x="138502" y="7103"/>
                      <a:pt x="134950" y="10654"/>
                      <a:pt x="134443" y="16235"/>
                    </a:cubicBezTo>
                    <a:cubicBezTo>
                      <a:pt x="129370" y="18264"/>
                      <a:pt x="126834" y="21815"/>
                      <a:pt x="126326" y="26889"/>
                    </a:cubicBezTo>
                    <a:cubicBezTo>
                      <a:pt x="125312" y="26889"/>
                      <a:pt x="124297" y="26889"/>
                      <a:pt x="123282" y="26889"/>
                    </a:cubicBezTo>
                    <a:cubicBezTo>
                      <a:pt x="122775" y="26889"/>
                      <a:pt x="122267" y="27904"/>
                      <a:pt x="121760" y="27904"/>
                    </a:cubicBezTo>
                    <a:cubicBezTo>
                      <a:pt x="121253" y="27396"/>
                      <a:pt x="120745" y="26889"/>
                      <a:pt x="120745" y="26889"/>
                    </a:cubicBezTo>
                    <a:lnTo>
                      <a:pt x="118716" y="28918"/>
                    </a:lnTo>
                    <a:cubicBezTo>
                      <a:pt x="118716" y="28918"/>
                      <a:pt x="121253" y="32977"/>
                      <a:pt x="121760" y="33992"/>
                    </a:cubicBezTo>
                    <a:cubicBezTo>
                      <a:pt x="121760" y="36021"/>
                      <a:pt x="121253" y="37543"/>
                      <a:pt x="121760" y="38558"/>
                    </a:cubicBezTo>
                    <a:cubicBezTo>
                      <a:pt x="122775" y="41094"/>
                      <a:pt x="124297" y="44138"/>
                      <a:pt x="126834" y="47182"/>
                    </a:cubicBezTo>
                    <a:cubicBezTo>
                      <a:pt x="126834" y="47182"/>
                      <a:pt x="126834" y="47182"/>
                      <a:pt x="127341" y="47182"/>
                    </a:cubicBezTo>
                    <a:cubicBezTo>
                      <a:pt x="127341" y="47182"/>
                      <a:pt x="127341" y="47182"/>
                      <a:pt x="127341" y="47690"/>
                    </a:cubicBezTo>
                    <a:cubicBezTo>
                      <a:pt x="127341" y="47690"/>
                      <a:pt x="126326" y="47690"/>
                      <a:pt x="125819" y="47690"/>
                    </a:cubicBezTo>
                    <a:cubicBezTo>
                      <a:pt x="125819" y="47690"/>
                      <a:pt x="125819" y="47690"/>
                      <a:pt x="125819" y="47690"/>
                    </a:cubicBezTo>
                    <a:cubicBezTo>
                      <a:pt x="123789" y="47690"/>
                      <a:pt x="122775" y="47690"/>
                      <a:pt x="121253" y="47690"/>
                    </a:cubicBezTo>
                    <a:lnTo>
                      <a:pt x="121253" y="41601"/>
                    </a:lnTo>
                    <a:cubicBezTo>
                      <a:pt x="121253" y="41601"/>
                      <a:pt x="118716" y="40587"/>
                      <a:pt x="117701" y="40080"/>
                    </a:cubicBezTo>
                    <a:cubicBezTo>
                      <a:pt x="117194" y="40587"/>
                      <a:pt x="116686" y="41094"/>
                      <a:pt x="115672" y="41601"/>
                    </a:cubicBezTo>
                    <a:lnTo>
                      <a:pt x="115672" y="49719"/>
                    </a:lnTo>
                    <a:cubicBezTo>
                      <a:pt x="115672" y="49719"/>
                      <a:pt x="116686" y="51241"/>
                      <a:pt x="117194" y="51748"/>
                    </a:cubicBezTo>
                    <a:cubicBezTo>
                      <a:pt x="115672" y="53270"/>
                      <a:pt x="114150" y="54285"/>
                      <a:pt x="112628" y="55807"/>
                    </a:cubicBezTo>
                    <a:cubicBezTo>
                      <a:pt x="114150" y="58344"/>
                      <a:pt x="115164" y="59866"/>
                      <a:pt x="116179" y="61895"/>
                    </a:cubicBezTo>
                    <a:cubicBezTo>
                      <a:pt x="116179" y="61895"/>
                      <a:pt x="116179" y="62402"/>
                      <a:pt x="116179" y="62402"/>
                    </a:cubicBezTo>
                    <a:cubicBezTo>
                      <a:pt x="114150" y="63417"/>
                      <a:pt x="112628" y="63924"/>
                      <a:pt x="111614" y="64432"/>
                    </a:cubicBezTo>
                    <a:cubicBezTo>
                      <a:pt x="111614" y="65954"/>
                      <a:pt x="112121" y="67476"/>
                      <a:pt x="112628" y="69505"/>
                    </a:cubicBezTo>
                    <a:cubicBezTo>
                      <a:pt x="110092" y="66461"/>
                      <a:pt x="108570" y="63924"/>
                      <a:pt x="108570" y="60880"/>
                    </a:cubicBezTo>
                    <a:cubicBezTo>
                      <a:pt x="108570" y="58851"/>
                      <a:pt x="107555" y="57329"/>
                      <a:pt x="105018" y="55300"/>
                    </a:cubicBezTo>
                    <a:cubicBezTo>
                      <a:pt x="105018" y="57836"/>
                      <a:pt x="105018" y="59358"/>
                      <a:pt x="104003" y="62402"/>
                    </a:cubicBezTo>
                    <a:cubicBezTo>
                      <a:pt x="104003" y="62402"/>
                      <a:pt x="102481" y="62910"/>
                      <a:pt x="101467" y="63417"/>
                    </a:cubicBezTo>
                    <a:cubicBezTo>
                      <a:pt x="101974" y="65446"/>
                      <a:pt x="102481" y="66461"/>
                      <a:pt x="102989" y="67983"/>
                    </a:cubicBezTo>
                    <a:cubicBezTo>
                      <a:pt x="102989" y="69505"/>
                      <a:pt x="103496" y="70520"/>
                      <a:pt x="104003" y="72042"/>
                    </a:cubicBezTo>
                    <a:cubicBezTo>
                      <a:pt x="102989" y="72042"/>
                      <a:pt x="101467" y="72042"/>
                      <a:pt x="100452" y="72549"/>
                    </a:cubicBezTo>
                    <a:cubicBezTo>
                      <a:pt x="102989" y="75593"/>
                      <a:pt x="105526" y="78130"/>
                      <a:pt x="108570" y="81681"/>
                    </a:cubicBezTo>
                    <a:lnTo>
                      <a:pt x="108570" y="85740"/>
                    </a:lnTo>
                    <a:cubicBezTo>
                      <a:pt x="104003" y="84218"/>
                      <a:pt x="99945" y="82188"/>
                      <a:pt x="95886" y="80666"/>
                    </a:cubicBezTo>
                    <a:cubicBezTo>
                      <a:pt x="95378" y="81681"/>
                      <a:pt x="94871" y="83203"/>
                      <a:pt x="93856" y="84218"/>
                    </a:cubicBezTo>
                    <a:cubicBezTo>
                      <a:pt x="94871" y="87262"/>
                      <a:pt x="95886" y="89798"/>
                      <a:pt x="96900" y="93350"/>
                    </a:cubicBezTo>
                    <a:cubicBezTo>
                      <a:pt x="93349" y="90813"/>
                      <a:pt x="91320" y="88784"/>
                      <a:pt x="88784" y="87262"/>
                    </a:cubicBezTo>
                    <a:cubicBezTo>
                      <a:pt x="88276" y="87769"/>
                      <a:pt x="87262" y="88276"/>
                      <a:pt x="86754" y="88784"/>
                    </a:cubicBezTo>
                    <a:cubicBezTo>
                      <a:pt x="88784" y="91828"/>
                      <a:pt x="91320" y="94364"/>
                      <a:pt x="93349" y="97408"/>
                    </a:cubicBezTo>
                    <a:cubicBezTo>
                      <a:pt x="93349" y="97408"/>
                      <a:pt x="92842" y="98423"/>
                      <a:pt x="92335" y="98423"/>
                    </a:cubicBezTo>
                    <a:cubicBezTo>
                      <a:pt x="92335" y="98423"/>
                      <a:pt x="93349" y="99438"/>
                      <a:pt x="93349" y="99945"/>
                    </a:cubicBezTo>
                    <a:cubicBezTo>
                      <a:pt x="92842" y="100960"/>
                      <a:pt x="92335" y="101467"/>
                      <a:pt x="91827" y="102482"/>
                    </a:cubicBezTo>
                    <a:cubicBezTo>
                      <a:pt x="93349" y="104004"/>
                      <a:pt x="94364" y="105018"/>
                      <a:pt x="95886" y="106033"/>
                    </a:cubicBezTo>
                    <a:lnTo>
                      <a:pt x="101467" y="106033"/>
                    </a:lnTo>
                    <a:cubicBezTo>
                      <a:pt x="101467" y="106033"/>
                      <a:pt x="103496" y="107048"/>
                      <a:pt x="102481" y="109077"/>
                    </a:cubicBezTo>
                    <a:cubicBezTo>
                      <a:pt x="98930" y="108570"/>
                      <a:pt x="94871" y="108062"/>
                      <a:pt x="90813" y="107555"/>
                    </a:cubicBezTo>
                    <a:cubicBezTo>
                      <a:pt x="90813" y="110599"/>
                      <a:pt x="90813" y="112628"/>
                      <a:pt x="94364" y="113136"/>
                    </a:cubicBezTo>
                    <a:cubicBezTo>
                      <a:pt x="94364" y="113136"/>
                      <a:pt x="94364" y="113643"/>
                      <a:pt x="94364" y="113643"/>
                    </a:cubicBezTo>
                    <a:cubicBezTo>
                      <a:pt x="93349" y="114658"/>
                      <a:pt x="92335" y="115165"/>
                      <a:pt x="91827" y="115672"/>
                    </a:cubicBezTo>
                    <a:cubicBezTo>
                      <a:pt x="93349" y="116687"/>
                      <a:pt x="93856" y="117194"/>
                      <a:pt x="94364" y="118209"/>
                    </a:cubicBezTo>
                    <a:cubicBezTo>
                      <a:pt x="98422" y="118209"/>
                      <a:pt x="101974" y="115672"/>
                      <a:pt x="105526" y="117194"/>
                    </a:cubicBezTo>
                    <a:cubicBezTo>
                      <a:pt x="103496" y="118716"/>
                      <a:pt x="101974" y="120239"/>
                      <a:pt x="99437" y="121760"/>
                    </a:cubicBezTo>
                    <a:cubicBezTo>
                      <a:pt x="97915" y="120746"/>
                      <a:pt x="96393" y="119731"/>
                      <a:pt x="94364" y="117702"/>
                    </a:cubicBezTo>
                    <a:cubicBezTo>
                      <a:pt x="94364" y="117702"/>
                      <a:pt x="93856" y="117702"/>
                      <a:pt x="93349" y="117702"/>
                    </a:cubicBezTo>
                    <a:cubicBezTo>
                      <a:pt x="91320" y="120239"/>
                      <a:pt x="89798" y="123282"/>
                      <a:pt x="87262" y="126834"/>
                    </a:cubicBezTo>
                    <a:cubicBezTo>
                      <a:pt x="87262" y="124297"/>
                      <a:pt x="87262" y="122775"/>
                      <a:pt x="87262" y="121760"/>
                    </a:cubicBezTo>
                    <a:cubicBezTo>
                      <a:pt x="85739" y="119731"/>
                      <a:pt x="84725" y="118716"/>
                      <a:pt x="83710" y="117194"/>
                    </a:cubicBezTo>
                    <a:cubicBezTo>
                      <a:pt x="81681" y="119731"/>
                      <a:pt x="79651" y="121760"/>
                      <a:pt x="77622" y="124297"/>
                    </a:cubicBezTo>
                    <a:cubicBezTo>
                      <a:pt x="76607" y="124297"/>
                      <a:pt x="76100" y="123282"/>
                      <a:pt x="74578" y="122775"/>
                    </a:cubicBezTo>
                    <a:cubicBezTo>
                      <a:pt x="75085" y="124805"/>
                      <a:pt x="75592" y="126326"/>
                      <a:pt x="76100" y="127848"/>
                    </a:cubicBezTo>
                    <a:cubicBezTo>
                      <a:pt x="76100" y="128356"/>
                      <a:pt x="75592" y="128863"/>
                      <a:pt x="74578" y="129878"/>
                    </a:cubicBezTo>
                    <a:cubicBezTo>
                      <a:pt x="76607" y="132414"/>
                      <a:pt x="78636" y="134951"/>
                      <a:pt x="80159" y="137995"/>
                    </a:cubicBezTo>
                    <a:cubicBezTo>
                      <a:pt x="80159" y="138502"/>
                      <a:pt x="80159" y="139517"/>
                      <a:pt x="80159" y="140532"/>
                    </a:cubicBezTo>
                    <a:lnTo>
                      <a:pt x="74070" y="140532"/>
                    </a:lnTo>
                    <a:cubicBezTo>
                      <a:pt x="74070" y="140532"/>
                      <a:pt x="72549" y="142054"/>
                      <a:pt x="72041" y="142561"/>
                    </a:cubicBezTo>
                    <a:cubicBezTo>
                      <a:pt x="74578" y="144591"/>
                      <a:pt x="77114" y="146620"/>
                      <a:pt x="80159" y="149157"/>
                    </a:cubicBezTo>
                    <a:lnTo>
                      <a:pt x="87262" y="149157"/>
                    </a:lnTo>
                    <a:cubicBezTo>
                      <a:pt x="85739" y="152200"/>
                      <a:pt x="84725" y="154230"/>
                      <a:pt x="83710" y="156766"/>
                    </a:cubicBezTo>
                    <a:lnTo>
                      <a:pt x="73563" y="156766"/>
                    </a:lnTo>
                    <a:cubicBezTo>
                      <a:pt x="73563" y="156766"/>
                      <a:pt x="74070" y="155245"/>
                      <a:pt x="74578" y="154230"/>
                    </a:cubicBezTo>
                    <a:cubicBezTo>
                      <a:pt x="73056" y="153723"/>
                      <a:pt x="72041" y="153215"/>
                      <a:pt x="70520" y="152200"/>
                    </a:cubicBezTo>
                    <a:cubicBezTo>
                      <a:pt x="68490" y="153723"/>
                      <a:pt x="66461" y="155245"/>
                      <a:pt x="64431" y="157274"/>
                    </a:cubicBezTo>
                    <a:cubicBezTo>
                      <a:pt x="62909" y="154230"/>
                      <a:pt x="61387" y="151186"/>
                      <a:pt x="59865" y="148649"/>
                    </a:cubicBezTo>
                    <a:cubicBezTo>
                      <a:pt x="58343" y="148649"/>
                      <a:pt x="56821" y="149157"/>
                      <a:pt x="55299" y="149664"/>
                    </a:cubicBezTo>
                    <a:cubicBezTo>
                      <a:pt x="55299" y="152200"/>
                      <a:pt x="54792" y="154737"/>
                      <a:pt x="53270" y="157274"/>
                    </a:cubicBezTo>
                    <a:cubicBezTo>
                      <a:pt x="51748" y="156766"/>
                      <a:pt x="51241" y="156259"/>
                      <a:pt x="50226" y="155752"/>
                    </a:cubicBezTo>
                    <a:lnTo>
                      <a:pt x="50226" y="158796"/>
                    </a:lnTo>
                    <a:cubicBezTo>
                      <a:pt x="50226" y="158796"/>
                      <a:pt x="54284" y="161840"/>
                      <a:pt x="55806" y="164377"/>
                    </a:cubicBezTo>
                    <a:cubicBezTo>
                      <a:pt x="52255" y="166406"/>
                      <a:pt x="49212" y="164377"/>
                      <a:pt x="46675" y="163869"/>
                    </a:cubicBezTo>
                    <a:cubicBezTo>
                      <a:pt x="45660" y="167421"/>
                      <a:pt x="45153" y="170465"/>
                      <a:pt x="44645" y="173001"/>
                    </a:cubicBezTo>
                    <a:cubicBezTo>
                      <a:pt x="40586" y="170465"/>
                      <a:pt x="42616" y="166913"/>
                      <a:pt x="43631" y="163869"/>
                    </a:cubicBezTo>
                    <a:cubicBezTo>
                      <a:pt x="42109" y="163869"/>
                      <a:pt x="41094" y="163869"/>
                      <a:pt x="39572" y="163869"/>
                    </a:cubicBezTo>
                    <a:cubicBezTo>
                      <a:pt x="39572" y="160825"/>
                      <a:pt x="39572" y="158289"/>
                      <a:pt x="39572" y="155752"/>
                    </a:cubicBezTo>
                    <a:cubicBezTo>
                      <a:pt x="38557" y="155752"/>
                      <a:pt x="38050" y="155752"/>
                      <a:pt x="37035" y="156259"/>
                    </a:cubicBezTo>
                    <a:lnTo>
                      <a:pt x="37035" y="165899"/>
                    </a:lnTo>
                    <a:cubicBezTo>
                      <a:pt x="37035" y="165899"/>
                      <a:pt x="35005" y="167928"/>
                      <a:pt x="33991" y="168943"/>
                    </a:cubicBezTo>
                    <a:cubicBezTo>
                      <a:pt x="33991" y="169957"/>
                      <a:pt x="35005" y="171479"/>
                      <a:pt x="35513" y="172494"/>
                    </a:cubicBezTo>
                    <a:cubicBezTo>
                      <a:pt x="35513" y="172494"/>
                      <a:pt x="35513" y="172494"/>
                      <a:pt x="35513" y="172494"/>
                    </a:cubicBezTo>
                    <a:cubicBezTo>
                      <a:pt x="34498" y="172494"/>
                      <a:pt x="33991" y="173001"/>
                      <a:pt x="32976" y="173509"/>
                    </a:cubicBezTo>
                    <a:cubicBezTo>
                      <a:pt x="33484" y="174523"/>
                      <a:pt x="33991" y="175538"/>
                      <a:pt x="34498" y="176553"/>
                    </a:cubicBezTo>
                    <a:cubicBezTo>
                      <a:pt x="33484" y="176553"/>
                      <a:pt x="32469" y="177060"/>
                      <a:pt x="31455" y="177567"/>
                    </a:cubicBezTo>
                    <a:cubicBezTo>
                      <a:pt x="33484" y="182133"/>
                      <a:pt x="38557" y="183148"/>
                      <a:pt x="40079" y="187207"/>
                    </a:cubicBezTo>
                    <a:cubicBezTo>
                      <a:pt x="36528" y="188729"/>
                      <a:pt x="32976" y="187207"/>
                      <a:pt x="30440" y="188221"/>
                    </a:cubicBezTo>
                    <a:cubicBezTo>
                      <a:pt x="30440" y="191773"/>
                      <a:pt x="33991" y="191773"/>
                      <a:pt x="35005" y="193802"/>
                    </a:cubicBezTo>
                    <a:cubicBezTo>
                      <a:pt x="36020" y="196339"/>
                      <a:pt x="36528" y="198875"/>
                      <a:pt x="38557" y="200905"/>
                    </a:cubicBezTo>
                    <a:cubicBezTo>
                      <a:pt x="36020" y="200905"/>
                      <a:pt x="33991" y="200905"/>
                      <a:pt x="29933" y="201412"/>
                    </a:cubicBezTo>
                    <a:cubicBezTo>
                      <a:pt x="33484" y="203949"/>
                      <a:pt x="36020" y="205471"/>
                      <a:pt x="38557" y="206993"/>
                    </a:cubicBezTo>
                    <a:lnTo>
                      <a:pt x="38557" y="211051"/>
                    </a:lnTo>
                    <a:cubicBezTo>
                      <a:pt x="38557" y="211051"/>
                      <a:pt x="41601" y="215110"/>
                      <a:pt x="43123" y="217139"/>
                    </a:cubicBezTo>
                    <a:lnTo>
                      <a:pt x="48704" y="217139"/>
                    </a:lnTo>
                    <a:cubicBezTo>
                      <a:pt x="48704" y="217139"/>
                      <a:pt x="47182" y="219676"/>
                      <a:pt x="46675" y="220691"/>
                    </a:cubicBezTo>
                    <a:lnTo>
                      <a:pt x="39572" y="220691"/>
                    </a:lnTo>
                    <a:cubicBezTo>
                      <a:pt x="39572" y="220691"/>
                      <a:pt x="38557" y="218661"/>
                      <a:pt x="38050" y="218154"/>
                    </a:cubicBezTo>
                    <a:cubicBezTo>
                      <a:pt x="35513" y="218661"/>
                      <a:pt x="33991" y="219169"/>
                      <a:pt x="32469" y="219676"/>
                    </a:cubicBezTo>
                    <a:cubicBezTo>
                      <a:pt x="32469" y="219676"/>
                      <a:pt x="32469" y="220183"/>
                      <a:pt x="31455" y="221705"/>
                    </a:cubicBezTo>
                    <a:cubicBezTo>
                      <a:pt x="31962" y="221705"/>
                      <a:pt x="32976" y="222720"/>
                      <a:pt x="33991" y="223227"/>
                    </a:cubicBezTo>
                    <a:cubicBezTo>
                      <a:pt x="32976" y="223227"/>
                      <a:pt x="32469" y="223735"/>
                      <a:pt x="31962" y="223735"/>
                    </a:cubicBezTo>
                    <a:lnTo>
                      <a:pt x="31962" y="229823"/>
                    </a:lnTo>
                    <a:lnTo>
                      <a:pt x="33484" y="229823"/>
                    </a:lnTo>
                    <a:cubicBezTo>
                      <a:pt x="33484" y="229823"/>
                      <a:pt x="37542" y="233881"/>
                      <a:pt x="39064" y="235403"/>
                    </a:cubicBezTo>
                    <a:lnTo>
                      <a:pt x="30947" y="235403"/>
                    </a:lnTo>
                    <a:cubicBezTo>
                      <a:pt x="30947" y="235403"/>
                      <a:pt x="30440" y="233881"/>
                      <a:pt x="29933" y="232867"/>
                    </a:cubicBezTo>
                    <a:cubicBezTo>
                      <a:pt x="28918" y="232867"/>
                      <a:pt x="28411" y="232867"/>
                      <a:pt x="26889" y="232867"/>
                    </a:cubicBezTo>
                    <a:cubicBezTo>
                      <a:pt x="24859" y="235911"/>
                      <a:pt x="22322" y="238955"/>
                      <a:pt x="20293" y="241999"/>
                    </a:cubicBezTo>
                    <a:cubicBezTo>
                      <a:pt x="20293" y="241999"/>
                      <a:pt x="19278" y="240984"/>
                      <a:pt x="18264" y="240477"/>
                    </a:cubicBezTo>
                    <a:cubicBezTo>
                      <a:pt x="18771" y="238447"/>
                      <a:pt x="19278" y="236925"/>
                      <a:pt x="20293" y="234389"/>
                    </a:cubicBezTo>
                    <a:cubicBezTo>
                      <a:pt x="15219" y="235403"/>
                      <a:pt x="12176" y="232867"/>
                      <a:pt x="9132" y="229823"/>
                    </a:cubicBezTo>
                    <a:cubicBezTo>
                      <a:pt x="9132" y="229315"/>
                      <a:pt x="8117" y="228808"/>
                      <a:pt x="7610" y="228301"/>
                    </a:cubicBezTo>
                    <a:cubicBezTo>
                      <a:pt x="7610" y="228301"/>
                      <a:pt x="7103" y="228301"/>
                      <a:pt x="6595" y="228301"/>
                    </a:cubicBezTo>
                    <a:cubicBezTo>
                      <a:pt x="6088" y="229315"/>
                      <a:pt x="5581" y="230330"/>
                      <a:pt x="5073" y="231345"/>
                    </a:cubicBezTo>
                    <a:cubicBezTo>
                      <a:pt x="5581" y="233374"/>
                      <a:pt x="6595" y="235403"/>
                      <a:pt x="7103" y="237433"/>
                    </a:cubicBezTo>
                    <a:cubicBezTo>
                      <a:pt x="5073" y="237433"/>
                      <a:pt x="3551" y="237433"/>
                      <a:pt x="1014" y="237940"/>
                    </a:cubicBezTo>
                    <a:cubicBezTo>
                      <a:pt x="3551" y="239969"/>
                      <a:pt x="5073" y="240984"/>
                      <a:pt x="6595" y="242506"/>
                    </a:cubicBezTo>
                    <a:cubicBezTo>
                      <a:pt x="5581" y="245550"/>
                      <a:pt x="2029" y="243521"/>
                      <a:pt x="0" y="245043"/>
                    </a:cubicBezTo>
                    <a:cubicBezTo>
                      <a:pt x="2029" y="246565"/>
                      <a:pt x="4059" y="248087"/>
                      <a:pt x="5581" y="249609"/>
                    </a:cubicBezTo>
                    <a:cubicBezTo>
                      <a:pt x="5581" y="250624"/>
                      <a:pt x="5581" y="251638"/>
                      <a:pt x="5581" y="253160"/>
                    </a:cubicBezTo>
                    <a:cubicBezTo>
                      <a:pt x="7103" y="252145"/>
                      <a:pt x="8117" y="251638"/>
                      <a:pt x="8117" y="251638"/>
                    </a:cubicBezTo>
                    <a:cubicBezTo>
                      <a:pt x="10654" y="252145"/>
                      <a:pt x="12683" y="252653"/>
                      <a:pt x="14712" y="253160"/>
                    </a:cubicBezTo>
                    <a:cubicBezTo>
                      <a:pt x="13697" y="254682"/>
                      <a:pt x="13190" y="256712"/>
                      <a:pt x="11668" y="257219"/>
                    </a:cubicBezTo>
                    <a:cubicBezTo>
                      <a:pt x="8117" y="258233"/>
                      <a:pt x="7610" y="261278"/>
                      <a:pt x="6595" y="263814"/>
                    </a:cubicBezTo>
                    <a:cubicBezTo>
                      <a:pt x="8269" y="266518"/>
                      <a:pt x="10147" y="268548"/>
                      <a:pt x="12176" y="269902"/>
                    </a:cubicBezTo>
                    <a:lnTo>
                      <a:pt x="12176" y="274468"/>
                    </a:lnTo>
                    <a:cubicBezTo>
                      <a:pt x="12176" y="274468"/>
                      <a:pt x="14205" y="272439"/>
                      <a:pt x="15727" y="271424"/>
                    </a:cubicBezTo>
                    <a:lnTo>
                      <a:pt x="15727" y="277005"/>
                    </a:lnTo>
                    <a:cubicBezTo>
                      <a:pt x="15727" y="277005"/>
                      <a:pt x="14205" y="277512"/>
                      <a:pt x="13190" y="278019"/>
                    </a:cubicBezTo>
                    <a:cubicBezTo>
                      <a:pt x="14205" y="279034"/>
                      <a:pt x="15219" y="280049"/>
                      <a:pt x="16234" y="281064"/>
                    </a:cubicBezTo>
                    <a:cubicBezTo>
                      <a:pt x="14712" y="281064"/>
                      <a:pt x="13190" y="281571"/>
                      <a:pt x="11161" y="282078"/>
                    </a:cubicBezTo>
                    <a:cubicBezTo>
                      <a:pt x="12683" y="284108"/>
                      <a:pt x="14205" y="285630"/>
                      <a:pt x="15727" y="287152"/>
                    </a:cubicBezTo>
                    <a:lnTo>
                      <a:pt x="27903" y="287152"/>
                    </a:lnTo>
                    <a:cubicBezTo>
                      <a:pt x="27903" y="287152"/>
                      <a:pt x="25367" y="291210"/>
                      <a:pt x="23845" y="293747"/>
                    </a:cubicBezTo>
                    <a:lnTo>
                      <a:pt x="30947" y="293747"/>
                    </a:lnTo>
                    <a:cubicBezTo>
                      <a:pt x="31962" y="297806"/>
                      <a:pt x="30440" y="299835"/>
                      <a:pt x="26889" y="301357"/>
                    </a:cubicBezTo>
                    <a:close/>
                    <a:moveTo>
                      <a:pt x="230330" y="292225"/>
                    </a:moveTo>
                    <a:cubicBezTo>
                      <a:pt x="230330" y="292225"/>
                      <a:pt x="232359" y="296284"/>
                      <a:pt x="233374" y="298820"/>
                    </a:cubicBezTo>
                    <a:cubicBezTo>
                      <a:pt x="230837" y="299328"/>
                      <a:pt x="228808" y="298820"/>
                      <a:pt x="228301" y="296791"/>
                    </a:cubicBezTo>
                    <a:cubicBezTo>
                      <a:pt x="227793" y="294761"/>
                      <a:pt x="228301" y="293240"/>
                      <a:pt x="230330" y="292732"/>
                    </a:cubicBezTo>
                    <a:close/>
                    <a:moveTo>
                      <a:pt x="226271" y="169957"/>
                    </a:moveTo>
                    <a:cubicBezTo>
                      <a:pt x="226271" y="169957"/>
                      <a:pt x="227793" y="173509"/>
                      <a:pt x="228808" y="175538"/>
                    </a:cubicBezTo>
                    <a:cubicBezTo>
                      <a:pt x="226779" y="173848"/>
                      <a:pt x="225916" y="171986"/>
                      <a:pt x="226271" y="169957"/>
                    </a:cubicBezTo>
                    <a:close/>
                    <a:moveTo>
                      <a:pt x="218661" y="181119"/>
                    </a:moveTo>
                    <a:cubicBezTo>
                      <a:pt x="218661" y="181119"/>
                      <a:pt x="218661" y="180104"/>
                      <a:pt x="218661" y="179089"/>
                    </a:cubicBezTo>
                    <a:cubicBezTo>
                      <a:pt x="217646" y="179089"/>
                      <a:pt x="217139" y="178582"/>
                      <a:pt x="216124" y="178075"/>
                    </a:cubicBezTo>
                    <a:lnTo>
                      <a:pt x="216124" y="176045"/>
                    </a:lnTo>
                    <a:lnTo>
                      <a:pt x="221705" y="176045"/>
                    </a:lnTo>
                    <a:cubicBezTo>
                      <a:pt x="221705" y="176045"/>
                      <a:pt x="220690" y="177060"/>
                      <a:pt x="220183" y="178075"/>
                    </a:cubicBezTo>
                    <a:cubicBezTo>
                      <a:pt x="221198" y="179597"/>
                      <a:pt x="221705" y="181626"/>
                      <a:pt x="222720" y="183148"/>
                    </a:cubicBezTo>
                    <a:cubicBezTo>
                      <a:pt x="218661" y="183655"/>
                      <a:pt x="218153" y="183655"/>
                      <a:pt x="213588" y="181119"/>
                    </a:cubicBezTo>
                    <a:cubicBezTo>
                      <a:pt x="215109" y="181119"/>
                      <a:pt x="217139" y="181119"/>
                      <a:pt x="218661" y="181119"/>
                    </a:cubicBezTo>
                    <a:close/>
                    <a:moveTo>
                      <a:pt x="203441" y="149157"/>
                    </a:moveTo>
                    <a:cubicBezTo>
                      <a:pt x="203441" y="149157"/>
                      <a:pt x="203441" y="149157"/>
                      <a:pt x="203441" y="149157"/>
                    </a:cubicBezTo>
                    <a:lnTo>
                      <a:pt x="202426" y="150171"/>
                    </a:lnTo>
                    <a:lnTo>
                      <a:pt x="202426" y="150171"/>
                    </a:lnTo>
                    <a:cubicBezTo>
                      <a:pt x="202426" y="150171"/>
                      <a:pt x="202934" y="149157"/>
                      <a:pt x="203441" y="148649"/>
                    </a:cubicBezTo>
                    <a:close/>
                    <a:moveTo>
                      <a:pt x="202426" y="151186"/>
                    </a:moveTo>
                    <a:cubicBezTo>
                      <a:pt x="202426" y="151186"/>
                      <a:pt x="202426" y="151693"/>
                      <a:pt x="202426" y="152200"/>
                    </a:cubicBezTo>
                    <a:cubicBezTo>
                      <a:pt x="202426" y="152200"/>
                      <a:pt x="202426" y="152200"/>
                      <a:pt x="200904" y="153723"/>
                    </a:cubicBezTo>
                    <a:cubicBezTo>
                      <a:pt x="201412" y="152708"/>
                      <a:pt x="201919" y="151693"/>
                      <a:pt x="201919" y="151186"/>
                    </a:cubicBezTo>
                    <a:close/>
                    <a:moveTo>
                      <a:pt x="191773" y="127848"/>
                    </a:moveTo>
                    <a:lnTo>
                      <a:pt x="191773" y="129878"/>
                    </a:lnTo>
                    <a:cubicBezTo>
                      <a:pt x="191773" y="129878"/>
                      <a:pt x="191773" y="129878"/>
                      <a:pt x="191265" y="129878"/>
                    </a:cubicBezTo>
                    <a:cubicBezTo>
                      <a:pt x="191265" y="129371"/>
                      <a:pt x="191265" y="128356"/>
                      <a:pt x="191265" y="127848"/>
                    </a:cubicBezTo>
                    <a:cubicBezTo>
                      <a:pt x="191265" y="127848"/>
                      <a:pt x="192280" y="127848"/>
                      <a:pt x="192280" y="127848"/>
                    </a:cubicBezTo>
                    <a:close/>
                    <a:moveTo>
                      <a:pt x="190758" y="110092"/>
                    </a:moveTo>
                    <a:lnTo>
                      <a:pt x="190758" y="110092"/>
                    </a:lnTo>
                    <a:cubicBezTo>
                      <a:pt x="190758" y="110092"/>
                      <a:pt x="190758" y="109584"/>
                      <a:pt x="191265" y="109077"/>
                    </a:cubicBezTo>
                    <a:cubicBezTo>
                      <a:pt x="191265" y="109077"/>
                      <a:pt x="191265" y="109077"/>
                      <a:pt x="191265" y="109077"/>
                    </a:cubicBezTo>
                    <a:cubicBezTo>
                      <a:pt x="191265" y="109077"/>
                      <a:pt x="190758" y="109584"/>
                      <a:pt x="190251" y="110092"/>
                    </a:cubicBezTo>
                    <a:cubicBezTo>
                      <a:pt x="190251" y="110092"/>
                      <a:pt x="190251" y="110092"/>
                      <a:pt x="190251" y="110092"/>
                    </a:cubicBezTo>
                    <a:cubicBezTo>
                      <a:pt x="190251" y="110599"/>
                      <a:pt x="190251" y="111106"/>
                      <a:pt x="189743" y="111614"/>
                    </a:cubicBezTo>
                    <a:cubicBezTo>
                      <a:pt x="189743" y="111614"/>
                      <a:pt x="189743" y="111614"/>
                      <a:pt x="189743" y="111614"/>
                    </a:cubicBezTo>
                    <a:cubicBezTo>
                      <a:pt x="189743" y="111614"/>
                      <a:pt x="190251" y="111106"/>
                      <a:pt x="190758" y="110599"/>
                    </a:cubicBezTo>
                    <a:close/>
                    <a:moveTo>
                      <a:pt x="173001" y="76100"/>
                    </a:moveTo>
                    <a:lnTo>
                      <a:pt x="173001" y="78130"/>
                    </a:lnTo>
                    <a:cubicBezTo>
                      <a:pt x="173001" y="78130"/>
                      <a:pt x="171479" y="77115"/>
                      <a:pt x="169450" y="76608"/>
                    </a:cubicBezTo>
                    <a:cubicBezTo>
                      <a:pt x="171479" y="76608"/>
                      <a:pt x="171986" y="76608"/>
                      <a:pt x="173001" y="76100"/>
                    </a:cubicBezTo>
                    <a:close/>
                    <a:moveTo>
                      <a:pt x="39572" y="195831"/>
                    </a:moveTo>
                    <a:cubicBezTo>
                      <a:pt x="39572" y="195831"/>
                      <a:pt x="38557" y="195831"/>
                      <a:pt x="38557" y="196339"/>
                    </a:cubicBezTo>
                    <a:cubicBezTo>
                      <a:pt x="38557" y="196339"/>
                      <a:pt x="38557" y="196339"/>
                      <a:pt x="38557" y="196339"/>
                    </a:cubicBezTo>
                    <a:cubicBezTo>
                      <a:pt x="38557" y="196339"/>
                      <a:pt x="39064" y="195831"/>
                      <a:pt x="39572" y="195324"/>
                    </a:cubicBezTo>
                    <a:cubicBezTo>
                      <a:pt x="39572" y="195324"/>
                      <a:pt x="39572" y="195324"/>
                      <a:pt x="39572" y="195324"/>
                    </a:cubicBezTo>
                    <a:cubicBezTo>
                      <a:pt x="40079" y="193802"/>
                      <a:pt x="40586" y="191773"/>
                      <a:pt x="44138" y="192787"/>
                    </a:cubicBezTo>
                    <a:cubicBezTo>
                      <a:pt x="42616" y="193802"/>
                      <a:pt x="41094" y="194817"/>
                      <a:pt x="40079" y="195324"/>
                    </a:cubicBezTo>
                    <a:close/>
                    <a:moveTo>
                      <a:pt x="8117" y="247072"/>
                    </a:moveTo>
                    <a:cubicBezTo>
                      <a:pt x="8117" y="247072"/>
                      <a:pt x="8117" y="246058"/>
                      <a:pt x="8117" y="246058"/>
                    </a:cubicBezTo>
                    <a:lnTo>
                      <a:pt x="13190" y="246058"/>
                    </a:lnTo>
                    <a:cubicBezTo>
                      <a:pt x="13190" y="246058"/>
                      <a:pt x="13190" y="246565"/>
                      <a:pt x="13190" y="247072"/>
                    </a:cubicBezTo>
                    <a:cubicBezTo>
                      <a:pt x="11668" y="247072"/>
                      <a:pt x="10147" y="247072"/>
                      <a:pt x="8117" y="247072"/>
                    </a:cubicBezTo>
                    <a:close/>
                    <a:moveTo>
                      <a:pt x="28411" y="248087"/>
                    </a:moveTo>
                    <a:cubicBezTo>
                      <a:pt x="28411" y="248087"/>
                      <a:pt x="26381" y="246058"/>
                      <a:pt x="24859" y="244535"/>
                    </a:cubicBezTo>
                    <a:cubicBezTo>
                      <a:pt x="25367" y="243521"/>
                      <a:pt x="25874" y="243013"/>
                      <a:pt x="26889" y="241999"/>
                    </a:cubicBezTo>
                    <a:lnTo>
                      <a:pt x="41601" y="241999"/>
                    </a:lnTo>
                    <a:cubicBezTo>
                      <a:pt x="40586" y="246058"/>
                      <a:pt x="37542" y="246565"/>
                      <a:pt x="35005" y="248594"/>
                    </a:cubicBezTo>
                    <a:lnTo>
                      <a:pt x="28411" y="248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9"/>
              <p:cNvSpPr/>
              <p:nvPr/>
            </p:nvSpPr>
            <p:spPr>
              <a:xfrm>
                <a:off x="7918092" y="3720511"/>
                <a:ext cx="1014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4" extrusionOk="0">
                    <a:moveTo>
                      <a:pt x="0" y="0"/>
                    </a:moveTo>
                    <a:cubicBezTo>
                      <a:pt x="0" y="0"/>
                      <a:pt x="508" y="507"/>
                      <a:pt x="1015" y="1015"/>
                    </a:cubicBezTo>
                    <a:lnTo>
                      <a:pt x="1015" y="1015"/>
                    </a:lnTo>
                    <a:cubicBezTo>
                      <a:pt x="1015" y="1015"/>
                      <a:pt x="1015" y="1015"/>
                      <a:pt x="1015" y="1015"/>
                    </a:cubicBezTo>
                    <a:cubicBezTo>
                      <a:pt x="1015" y="1015"/>
                      <a:pt x="1015" y="1015"/>
                      <a:pt x="0" y="507"/>
                    </a:cubicBezTo>
                    <a:cubicBezTo>
                      <a:pt x="0" y="507"/>
                      <a:pt x="0" y="507"/>
                      <a:pt x="0" y="5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9"/>
              <p:cNvSpPr/>
              <p:nvPr/>
            </p:nvSpPr>
            <p:spPr>
              <a:xfrm>
                <a:off x="7907213" y="3690578"/>
                <a:ext cx="2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50" extrusionOk="0">
                    <a:moveTo>
                      <a:pt x="225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-282" y="1015"/>
                      <a:pt x="225" y="0"/>
                      <a:pt x="2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9"/>
              <p:cNvSpPr/>
              <p:nvPr/>
            </p:nvSpPr>
            <p:spPr>
              <a:xfrm>
                <a:off x="7716173" y="3802699"/>
                <a:ext cx="50733" cy="1522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2" extrusionOk="0">
                    <a:moveTo>
                      <a:pt x="0" y="1522"/>
                    </a:moveTo>
                    <a:lnTo>
                      <a:pt x="0" y="15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2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9"/>
              <p:cNvSpPr/>
              <p:nvPr/>
            </p:nvSpPr>
            <p:spPr>
              <a:xfrm>
                <a:off x="7721754" y="3806758"/>
                <a:ext cx="50733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1" extrusionOk="0">
                    <a:moveTo>
                      <a:pt x="0" y="1522"/>
                    </a:moveTo>
                    <a:lnTo>
                      <a:pt x="0" y="15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2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9"/>
              <p:cNvSpPr/>
              <p:nvPr/>
            </p:nvSpPr>
            <p:spPr>
              <a:xfrm>
                <a:off x="7724798" y="3815382"/>
                <a:ext cx="50733" cy="1522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52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522"/>
                    </a:lnTo>
                    <a:lnTo>
                      <a:pt x="0" y="1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p19"/>
            <p:cNvGrpSpPr/>
            <p:nvPr/>
          </p:nvGrpSpPr>
          <p:grpSpPr>
            <a:xfrm>
              <a:off x="7676739" y="3590305"/>
              <a:ext cx="735851" cy="1008928"/>
              <a:chOff x="6575177" y="6019752"/>
              <a:chExt cx="161332" cy="221198"/>
            </a:xfrm>
          </p:grpSpPr>
          <p:sp>
            <p:nvSpPr>
              <p:cNvPr id="1277" name="Google Shape;1277;p19"/>
              <p:cNvSpPr/>
              <p:nvPr/>
            </p:nvSpPr>
            <p:spPr>
              <a:xfrm>
                <a:off x="6575177" y="6019752"/>
                <a:ext cx="152707" cy="221198"/>
              </a:xfrm>
              <a:custGeom>
                <a:avLst/>
                <a:gdLst/>
                <a:ahLst/>
                <a:cxnLst/>
                <a:rect l="l" t="t" r="r" b="b"/>
                <a:pathLst>
                  <a:path w="152707" h="221198" extrusionOk="0">
                    <a:moveTo>
                      <a:pt x="10654" y="167928"/>
                    </a:moveTo>
                    <a:cubicBezTo>
                      <a:pt x="10654" y="167928"/>
                      <a:pt x="13191" y="169957"/>
                      <a:pt x="14205" y="170972"/>
                    </a:cubicBezTo>
                    <a:cubicBezTo>
                      <a:pt x="15220" y="171986"/>
                      <a:pt x="15727" y="173508"/>
                      <a:pt x="16235" y="175030"/>
                    </a:cubicBezTo>
                    <a:cubicBezTo>
                      <a:pt x="16235" y="175030"/>
                      <a:pt x="17250" y="175030"/>
                      <a:pt x="17757" y="174523"/>
                    </a:cubicBezTo>
                    <a:cubicBezTo>
                      <a:pt x="20801" y="176553"/>
                      <a:pt x="22830" y="174523"/>
                      <a:pt x="25367" y="172494"/>
                    </a:cubicBezTo>
                    <a:cubicBezTo>
                      <a:pt x="26382" y="172494"/>
                      <a:pt x="26889" y="173508"/>
                      <a:pt x="27396" y="173508"/>
                    </a:cubicBezTo>
                    <a:cubicBezTo>
                      <a:pt x="25367" y="175030"/>
                      <a:pt x="23845" y="176553"/>
                      <a:pt x="21815" y="178075"/>
                    </a:cubicBezTo>
                    <a:lnTo>
                      <a:pt x="21815" y="180611"/>
                    </a:lnTo>
                    <a:cubicBezTo>
                      <a:pt x="21815" y="180611"/>
                      <a:pt x="21815" y="180611"/>
                      <a:pt x="22323" y="180104"/>
                    </a:cubicBezTo>
                    <a:cubicBezTo>
                      <a:pt x="22323" y="181119"/>
                      <a:pt x="23337" y="182133"/>
                      <a:pt x="23845" y="182640"/>
                    </a:cubicBezTo>
                    <a:cubicBezTo>
                      <a:pt x="25874" y="182133"/>
                      <a:pt x="27396" y="181626"/>
                      <a:pt x="28918" y="181119"/>
                    </a:cubicBezTo>
                    <a:cubicBezTo>
                      <a:pt x="28918" y="183148"/>
                      <a:pt x="28411" y="184670"/>
                      <a:pt x="27904" y="186699"/>
                    </a:cubicBezTo>
                    <a:cubicBezTo>
                      <a:pt x="27904" y="186699"/>
                      <a:pt x="27904" y="186699"/>
                      <a:pt x="28411" y="186699"/>
                    </a:cubicBezTo>
                    <a:cubicBezTo>
                      <a:pt x="28411" y="187207"/>
                      <a:pt x="28411" y="187714"/>
                      <a:pt x="28411" y="188221"/>
                    </a:cubicBezTo>
                    <a:cubicBezTo>
                      <a:pt x="28918" y="188221"/>
                      <a:pt x="29426" y="188221"/>
                      <a:pt x="29933" y="187207"/>
                    </a:cubicBezTo>
                    <a:cubicBezTo>
                      <a:pt x="29933" y="187207"/>
                      <a:pt x="29933" y="187207"/>
                      <a:pt x="29933" y="186699"/>
                    </a:cubicBezTo>
                    <a:cubicBezTo>
                      <a:pt x="29933" y="186699"/>
                      <a:pt x="29933" y="186699"/>
                      <a:pt x="29933" y="186699"/>
                    </a:cubicBezTo>
                    <a:cubicBezTo>
                      <a:pt x="29933" y="186699"/>
                      <a:pt x="29933" y="186699"/>
                      <a:pt x="29933" y="187714"/>
                    </a:cubicBezTo>
                    <a:cubicBezTo>
                      <a:pt x="29933" y="187714"/>
                      <a:pt x="29933" y="187714"/>
                      <a:pt x="29933" y="187714"/>
                    </a:cubicBezTo>
                    <a:cubicBezTo>
                      <a:pt x="29933" y="188729"/>
                      <a:pt x="29933" y="189236"/>
                      <a:pt x="29933" y="189236"/>
                    </a:cubicBezTo>
                    <a:cubicBezTo>
                      <a:pt x="33991" y="189236"/>
                      <a:pt x="37543" y="190251"/>
                      <a:pt x="41601" y="190251"/>
                    </a:cubicBezTo>
                    <a:cubicBezTo>
                      <a:pt x="41601" y="191265"/>
                      <a:pt x="41601" y="192787"/>
                      <a:pt x="41601" y="194309"/>
                    </a:cubicBezTo>
                    <a:cubicBezTo>
                      <a:pt x="42616" y="194309"/>
                      <a:pt x="43123" y="193802"/>
                      <a:pt x="44138" y="193294"/>
                    </a:cubicBezTo>
                    <a:cubicBezTo>
                      <a:pt x="44138" y="194309"/>
                      <a:pt x="43631" y="194817"/>
                      <a:pt x="43123" y="195324"/>
                    </a:cubicBezTo>
                    <a:cubicBezTo>
                      <a:pt x="45153" y="196339"/>
                      <a:pt x="45660" y="194309"/>
                      <a:pt x="46168" y="193294"/>
                    </a:cubicBezTo>
                    <a:cubicBezTo>
                      <a:pt x="47182" y="193294"/>
                      <a:pt x="47690" y="193294"/>
                      <a:pt x="48197" y="193802"/>
                    </a:cubicBezTo>
                    <a:cubicBezTo>
                      <a:pt x="48197" y="192787"/>
                      <a:pt x="48197" y="192280"/>
                      <a:pt x="48197" y="191265"/>
                    </a:cubicBezTo>
                    <a:cubicBezTo>
                      <a:pt x="48197" y="191265"/>
                      <a:pt x="48704" y="191773"/>
                      <a:pt x="49212" y="191773"/>
                    </a:cubicBezTo>
                    <a:cubicBezTo>
                      <a:pt x="49719" y="191265"/>
                      <a:pt x="50733" y="190758"/>
                      <a:pt x="51241" y="189743"/>
                    </a:cubicBezTo>
                    <a:cubicBezTo>
                      <a:pt x="51241" y="188221"/>
                      <a:pt x="51241" y="186699"/>
                      <a:pt x="52255" y="185685"/>
                    </a:cubicBezTo>
                    <a:cubicBezTo>
                      <a:pt x="52255" y="185685"/>
                      <a:pt x="53270" y="185177"/>
                      <a:pt x="54285" y="184670"/>
                    </a:cubicBezTo>
                    <a:cubicBezTo>
                      <a:pt x="53777" y="186192"/>
                      <a:pt x="53270" y="187714"/>
                      <a:pt x="52763" y="188729"/>
                    </a:cubicBezTo>
                    <a:lnTo>
                      <a:pt x="53777" y="189743"/>
                    </a:lnTo>
                    <a:lnTo>
                      <a:pt x="55807" y="189743"/>
                    </a:lnTo>
                    <a:cubicBezTo>
                      <a:pt x="55807" y="189743"/>
                      <a:pt x="57329" y="187207"/>
                      <a:pt x="58344" y="185685"/>
                    </a:cubicBezTo>
                    <a:cubicBezTo>
                      <a:pt x="58344" y="187714"/>
                      <a:pt x="58344" y="189236"/>
                      <a:pt x="59358" y="190758"/>
                    </a:cubicBezTo>
                    <a:cubicBezTo>
                      <a:pt x="60373" y="191773"/>
                      <a:pt x="59358" y="192787"/>
                      <a:pt x="59358" y="193802"/>
                    </a:cubicBezTo>
                    <a:cubicBezTo>
                      <a:pt x="59358" y="193802"/>
                      <a:pt x="59358" y="193802"/>
                      <a:pt x="59358" y="193802"/>
                    </a:cubicBezTo>
                    <a:cubicBezTo>
                      <a:pt x="60373" y="194817"/>
                      <a:pt x="60880" y="195324"/>
                      <a:pt x="61387" y="196339"/>
                    </a:cubicBezTo>
                    <a:cubicBezTo>
                      <a:pt x="63924" y="194817"/>
                      <a:pt x="67476" y="194817"/>
                      <a:pt x="69505" y="192280"/>
                    </a:cubicBezTo>
                    <a:lnTo>
                      <a:pt x="73056" y="192280"/>
                    </a:lnTo>
                    <a:cubicBezTo>
                      <a:pt x="74071" y="195831"/>
                      <a:pt x="75086" y="199383"/>
                      <a:pt x="74578" y="202934"/>
                    </a:cubicBezTo>
                    <a:cubicBezTo>
                      <a:pt x="74578" y="204456"/>
                      <a:pt x="74071" y="205471"/>
                      <a:pt x="74071" y="206993"/>
                    </a:cubicBezTo>
                    <a:cubicBezTo>
                      <a:pt x="74071" y="210544"/>
                      <a:pt x="74071" y="213588"/>
                      <a:pt x="73564" y="217139"/>
                    </a:cubicBezTo>
                    <a:cubicBezTo>
                      <a:pt x="73564" y="218661"/>
                      <a:pt x="73056" y="219676"/>
                      <a:pt x="72549" y="221198"/>
                    </a:cubicBezTo>
                    <a:lnTo>
                      <a:pt x="84218" y="221198"/>
                    </a:lnTo>
                    <a:cubicBezTo>
                      <a:pt x="84218" y="221198"/>
                      <a:pt x="84218" y="221198"/>
                      <a:pt x="84218" y="221198"/>
                    </a:cubicBezTo>
                    <a:cubicBezTo>
                      <a:pt x="84218" y="219676"/>
                      <a:pt x="83203" y="218661"/>
                      <a:pt x="83203" y="217647"/>
                    </a:cubicBezTo>
                    <a:cubicBezTo>
                      <a:pt x="83203" y="213588"/>
                      <a:pt x="83203" y="209529"/>
                      <a:pt x="82188" y="205471"/>
                    </a:cubicBezTo>
                    <a:cubicBezTo>
                      <a:pt x="81681" y="203441"/>
                      <a:pt x="83203" y="200905"/>
                      <a:pt x="83203" y="198875"/>
                    </a:cubicBezTo>
                    <a:cubicBezTo>
                      <a:pt x="83203" y="196339"/>
                      <a:pt x="83203" y="196339"/>
                      <a:pt x="84725" y="193294"/>
                    </a:cubicBezTo>
                    <a:cubicBezTo>
                      <a:pt x="84725" y="192280"/>
                      <a:pt x="85232" y="191773"/>
                      <a:pt x="85740" y="191265"/>
                    </a:cubicBezTo>
                    <a:cubicBezTo>
                      <a:pt x="87769" y="189743"/>
                      <a:pt x="89798" y="189743"/>
                      <a:pt x="91827" y="191265"/>
                    </a:cubicBezTo>
                    <a:cubicBezTo>
                      <a:pt x="91827" y="190251"/>
                      <a:pt x="92335" y="189743"/>
                      <a:pt x="92842" y="188729"/>
                    </a:cubicBezTo>
                    <a:cubicBezTo>
                      <a:pt x="93350" y="190251"/>
                      <a:pt x="93857" y="191265"/>
                      <a:pt x="95379" y="191265"/>
                    </a:cubicBezTo>
                    <a:cubicBezTo>
                      <a:pt x="95379" y="190758"/>
                      <a:pt x="95379" y="189743"/>
                      <a:pt x="95379" y="189236"/>
                    </a:cubicBezTo>
                    <a:cubicBezTo>
                      <a:pt x="96394" y="189236"/>
                      <a:pt x="96901" y="188221"/>
                      <a:pt x="97916" y="188221"/>
                    </a:cubicBezTo>
                    <a:lnTo>
                      <a:pt x="98931" y="189236"/>
                    </a:lnTo>
                    <a:cubicBezTo>
                      <a:pt x="98931" y="189236"/>
                      <a:pt x="98931" y="189743"/>
                      <a:pt x="98423" y="190251"/>
                    </a:cubicBezTo>
                    <a:cubicBezTo>
                      <a:pt x="99438" y="190758"/>
                      <a:pt x="100452" y="190758"/>
                      <a:pt x="100960" y="190251"/>
                    </a:cubicBezTo>
                    <a:cubicBezTo>
                      <a:pt x="101467" y="189236"/>
                      <a:pt x="102482" y="189236"/>
                      <a:pt x="103496" y="189743"/>
                    </a:cubicBezTo>
                    <a:cubicBezTo>
                      <a:pt x="103496" y="190758"/>
                      <a:pt x="103496" y="191773"/>
                      <a:pt x="103496" y="192787"/>
                    </a:cubicBezTo>
                    <a:cubicBezTo>
                      <a:pt x="105018" y="191773"/>
                      <a:pt x="106033" y="191265"/>
                      <a:pt x="107048" y="190251"/>
                    </a:cubicBezTo>
                    <a:cubicBezTo>
                      <a:pt x="109585" y="191265"/>
                      <a:pt x="111614" y="193294"/>
                      <a:pt x="114150" y="192280"/>
                    </a:cubicBezTo>
                    <a:cubicBezTo>
                      <a:pt x="118209" y="189743"/>
                      <a:pt x="122775" y="189236"/>
                      <a:pt x="125819" y="186192"/>
                    </a:cubicBezTo>
                    <a:cubicBezTo>
                      <a:pt x="127341" y="187207"/>
                      <a:pt x="128863" y="188221"/>
                      <a:pt x="130385" y="189236"/>
                    </a:cubicBezTo>
                    <a:lnTo>
                      <a:pt x="135458" y="189236"/>
                    </a:lnTo>
                    <a:cubicBezTo>
                      <a:pt x="135458" y="189236"/>
                      <a:pt x="134951" y="187714"/>
                      <a:pt x="134444" y="187207"/>
                    </a:cubicBezTo>
                    <a:cubicBezTo>
                      <a:pt x="134444" y="187207"/>
                      <a:pt x="134444" y="187207"/>
                      <a:pt x="134951" y="186699"/>
                    </a:cubicBezTo>
                    <a:cubicBezTo>
                      <a:pt x="134951" y="186699"/>
                      <a:pt x="134951" y="186192"/>
                      <a:pt x="134444" y="185685"/>
                    </a:cubicBezTo>
                    <a:cubicBezTo>
                      <a:pt x="134444" y="185685"/>
                      <a:pt x="134444" y="185177"/>
                      <a:pt x="135458" y="184162"/>
                    </a:cubicBezTo>
                    <a:cubicBezTo>
                      <a:pt x="134951" y="184162"/>
                      <a:pt x="134444" y="183655"/>
                      <a:pt x="133429" y="183148"/>
                    </a:cubicBezTo>
                    <a:cubicBezTo>
                      <a:pt x="134444" y="183148"/>
                      <a:pt x="134444" y="183148"/>
                      <a:pt x="134951" y="183148"/>
                    </a:cubicBezTo>
                    <a:cubicBezTo>
                      <a:pt x="134951" y="183148"/>
                      <a:pt x="135966" y="183148"/>
                      <a:pt x="136473" y="183655"/>
                    </a:cubicBezTo>
                    <a:cubicBezTo>
                      <a:pt x="136473" y="183655"/>
                      <a:pt x="136981" y="183655"/>
                      <a:pt x="137488" y="183655"/>
                    </a:cubicBezTo>
                    <a:cubicBezTo>
                      <a:pt x="137995" y="182640"/>
                      <a:pt x="138503" y="182133"/>
                      <a:pt x="139010" y="181119"/>
                    </a:cubicBezTo>
                    <a:lnTo>
                      <a:pt x="142561" y="181119"/>
                    </a:lnTo>
                    <a:cubicBezTo>
                      <a:pt x="142561" y="178582"/>
                      <a:pt x="142054" y="176045"/>
                      <a:pt x="141546" y="173508"/>
                    </a:cubicBezTo>
                    <a:lnTo>
                      <a:pt x="144590" y="173508"/>
                    </a:lnTo>
                    <a:cubicBezTo>
                      <a:pt x="144590" y="173508"/>
                      <a:pt x="144590" y="174523"/>
                      <a:pt x="144590" y="175030"/>
                    </a:cubicBezTo>
                    <a:cubicBezTo>
                      <a:pt x="145098" y="174523"/>
                      <a:pt x="145605" y="174016"/>
                      <a:pt x="146112" y="173508"/>
                    </a:cubicBezTo>
                    <a:lnTo>
                      <a:pt x="150171" y="173508"/>
                    </a:lnTo>
                    <a:cubicBezTo>
                      <a:pt x="150171" y="173508"/>
                      <a:pt x="150171" y="173508"/>
                      <a:pt x="150171" y="173508"/>
                    </a:cubicBezTo>
                    <a:cubicBezTo>
                      <a:pt x="150171" y="173508"/>
                      <a:pt x="151186" y="173508"/>
                      <a:pt x="151693" y="173001"/>
                    </a:cubicBezTo>
                    <a:cubicBezTo>
                      <a:pt x="149157" y="171986"/>
                      <a:pt x="147127" y="171479"/>
                      <a:pt x="145098" y="170972"/>
                    </a:cubicBezTo>
                    <a:cubicBezTo>
                      <a:pt x="145098" y="170972"/>
                      <a:pt x="145098" y="170972"/>
                      <a:pt x="145098" y="170972"/>
                    </a:cubicBezTo>
                    <a:lnTo>
                      <a:pt x="150679" y="170972"/>
                    </a:lnTo>
                    <a:lnTo>
                      <a:pt x="150679" y="165899"/>
                    </a:lnTo>
                    <a:cubicBezTo>
                      <a:pt x="150679" y="165899"/>
                      <a:pt x="151693" y="165899"/>
                      <a:pt x="152708" y="164884"/>
                    </a:cubicBezTo>
                    <a:cubicBezTo>
                      <a:pt x="151186" y="164376"/>
                      <a:pt x="150679" y="163869"/>
                      <a:pt x="150171" y="163869"/>
                    </a:cubicBezTo>
                    <a:cubicBezTo>
                      <a:pt x="149157" y="164376"/>
                      <a:pt x="147635" y="163869"/>
                      <a:pt x="147127" y="163869"/>
                    </a:cubicBezTo>
                    <a:cubicBezTo>
                      <a:pt x="145605" y="165391"/>
                      <a:pt x="144590" y="163869"/>
                      <a:pt x="143576" y="163869"/>
                    </a:cubicBezTo>
                    <a:cubicBezTo>
                      <a:pt x="143576" y="164376"/>
                      <a:pt x="142561" y="164884"/>
                      <a:pt x="142561" y="165391"/>
                    </a:cubicBezTo>
                    <a:cubicBezTo>
                      <a:pt x="142561" y="165899"/>
                      <a:pt x="143068" y="166406"/>
                      <a:pt x="143576" y="166406"/>
                    </a:cubicBezTo>
                    <a:cubicBezTo>
                      <a:pt x="138503" y="166913"/>
                      <a:pt x="133936" y="167928"/>
                      <a:pt x="128863" y="168435"/>
                    </a:cubicBezTo>
                    <a:cubicBezTo>
                      <a:pt x="129371" y="166913"/>
                      <a:pt x="129878" y="165391"/>
                      <a:pt x="130385" y="164376"/>
                    </a:cubicBezTo>
                    <a:cubicBezTo>
                      <a:pt x="130892" y="164376"/>
                      <a:pt x="131400" y="164376"/>
                      <a:pt x="131907" y="164376"/>
                    </a:cubicBezTo>
                    <a:cubicBezTo>
                      <a:pt x="131907" y="164376"/>
                      <a:pt x="131907" y="164376"/>
                      <a:pt x="131907" y="164376"/>
                    </a:cubicBezTo>
                    <a:cubicBezTo>
                      <a:pt x="131907" y="163362"/>
                      <a:pt x="132922" y="162347"/>
                      <a:pt x="133429" y="161333"/>
                    </a:cubicBezTo>
                    <a:cubicBezTo>
                      <a:pt x="134444" y="162347"/>
                      <a:pt x="135458" y="163362"/>
                      <a:pt x="136473" y="164884"/>
                    </a:cubicBezTo>
                    <a:cubicBezTo>
                      <a:pt x="136981" y="163869"/>
                      <a:pt x="137995" y="163362"/>
                      <a:pt x="137995" y="162854"/>
                    </a:cubicBezTo>
                    <a:cubicBezTo>
                      <a:pt x="137995" y="162347"/>
                      <a:pt x="137995" y="161333"/>
                      <a:pt x="137488" y="160825"/>
                    </a:cubicBezTo>
                    <a:cubicBezTo>
                      <a:pt x="137488" y="160825"/>
                      <a:pt x="137488" y="160318"/>
                      <a:pt x="137488" y="159303"/>
                    </a:cubicBezTo>
                    <a:cubicBezTo>
                      <a:pt x="138503" y="160825"/>
                      <a:pt x="139517" y="160825"/>
                      <a:pt x="140532" y="159811"/>
                    </a:cubicBezTo>
                    <a:cubicBezTo>
                      <a:pt x="140532" y="159303"/>
                      <a:pt x="140025" y="158796"/>
                      <a:pt x="139517" y="157781"/>
                    </a:cubicBezTo>
                    <a:lnTo>
                      <a:pt x="142561" y="157781"/>
                    </a:lnTo>
                    <a:cubicBezTo>
                      <a:pt x="142561" y="157781"/>
                      <a:pt x="143576" y="155752"/>
                      <a:pt x="144590" y="155244"/>
                    </a:cubicBezTo>
                    <a:cubicBezTo>
                      <a:pt x="145605" y="155244"/>
                      <a:pt x="145605" y="153722"/>
                      <a:pt x="146112" y="152708"/>
                    </a:cubicBezTo>
                    <a:lnTo>
                      <a:pt x="146112" y="149664"/>
                    </a:lnTo>
                    <a:cubicBezTo>
                      <a:pt x="142561" y="153215"/>
                      <a:pt x="139010" y="155244"/>
                      <a:pt x="133429" y="154737"/>
                    </a:cubicBezTo>
                    <a:cubicBezTo>
                      <a:pt x="133429" y="154737"/>
                      <a:pt x="133429" y="153722"/>
                      <a:pt x="132414" y="152708"/>
                    </a:cubicBezTo>
                    <a:cubicBezTo>
                      <a:pt x="131400" y="153722"/>
                      <a:pt x="130892" y="154230"/>
                      <a:pt x="130385" y="154737"/>
                    </a:cubicBezTo>
                    <a:cubicBezTo>
                      <a:pt x="127341" y="155752"/>
                      <a:pt x="124297" y="155752"/>
                      <a:pt x="121253" y="153722"/>
                    </a:cubicBezTo>
                    <a:cubicBezTo>
                      <a:pt x="123790" y="151693"/>
                      <a:pt x="124804" y="149664"/>
                      <a:pt x="124804" y="146620"/>
                    </a:cubicBezTo>
                    <a:cubicBezTo>
                      <a:pt x="125312" y="148142"/>
                      <a:pt x="126326" y="149157"/>
                      <a:pt x="126834" y="150679"/>
                    </a:cubicBezTo>
                    <a:cubicBezTo>
                      <a:pt x="126834" y="150679"/>
                      <a:pt x="127341" y="150171"/>
                      <a:pt x="127849" y="149664"/>
                    </a:cubicBezTo>
                    <a:cubicBezTo>
                      <a:pt x="127849" y="150171"/>
                      <a:pt x="127849" y="150679"/>
                      <a:pt x="128863" y="151693"/>
                    </a:cubicBezTo>
                    <a:cubicBezTo>
                      <a:pt x="129878" y="150679"/>
                      <a:pt x="130385" y="150171"/>
                      <a:pt x="130892" y="149664"/>
                    </a:cubicBezTo>
                    <a:cubicBezTo>
                      <a:pt x="131400" y="149664"/>
                      <a:pt x="131907" y="149664"/>
                      <a:pt x="132922" y="150171"/>
                    </a:cubicBezTo>
                    <a:cubicBezTo>
                      <a:pt x="132922" y="150171"/>
                      <a:pt x="132922" y="150171"/>
                      <a:pt x="132922" y="150171"/>
                    </a:cubicBezTo>
                    <a:cubicBezTo>
                      <a:pt x="132414" y="149157"/>
                      <a:pt x="131907" y="148649"/>
                      <a:pt x="131400" y="148142"/>
                    </a:cubicBezTo>
                    <a:lnTo>
                      <a:pt x="131400" y="143576"/>
                    </a:lnTo>
                    <a:cubicBezTo>
                      <a:pt x="131400" y="143576"/>
                      <a:pt x="131907" y="145098"/>
                      <a:pt x="132414" y="145605"/>
                    </a:cubicBezTo>
                    <a:lnTo>
                      <a:pt x="133936" y="145605"/>
                    </a:lnTo>
                    <a:cubicBezTo>
                      <a:pt x="133936" y="145605"/>
                      <a:pt x="134951" y="144590"/>
                      <a:pt x="135966" y="144083"/>
                    </a:cubicBezTo>
                    <a:cubicBezTo>
                      <a:pt x="136981" y="144590"/>
                      <a:pt x="137995" y="145098"/>
                      <a:pt x="138503" y="145605"/>
                    </a:cubicBezTo>
                    <a:cubicBezTo>
                      <a:pt x="139517" y="144083"/>
                      <a:pt x="141039" y="142561"/>
                      <a:pt x="142054" y="141039"/>
                    </a:cubicBezTo>
                    <a:cubicBezTo>
                      <a:pt x="141039" y="139010"/>
                      <a:pt x="139010" y="139010"/>
                      <a:pt x="136981" y="137995"/>
                    </a:cubicBezTo>
                    <a:cubicBezTo>
                      <a:pt x="136981" y="137995"/>
                      <a:pt x="136981" y="137995"/>
                      <a:pt x="135966" y="136980"/>
                    </a:cubicBezTo>
                    <a:cubicBezTo>
                      <a:pt x="136981" y="136473"/>
                      <a:pt x="137488" y="135966"/>
                      <a:pt x="138503" y="134951"/>
                    </a:cubicBezTo>
                    <a:cubicBezTo>
                      <a:pt x="139010" y="135966"/>
                      <a:pt x="140532" y="134951"/>
                      <a:pt x="141546" y="134951"/>
                    </a:cubicBezTo>
                    <a:cubicBezTo>
                      <a:pt x="143068" y="133429"/>
                      <a:pt x="144590" y="132414"/>
                      <a:pt x="146112" y="130892"/>
                    </a:cubicBezTo>
                    <a:cubicBezTo>
                      <a:pt x="145605" y="130892"/>
                      <a:pt x="145098" y="130385"/>
                      <a:pt x="144083" y="129878"/>
                    </a:cubicBezTo>
                    <a:cubicBezTo>
                      <a:pt x="145098" y="129878"/>
                      <a:pt x="146112" y="129878"/>
                      <a:pt x="146620" y="129878"/>
                    </a:cubicBezTo>
                    <a:cubicBezTo>
                      <a:pt x="145605" y="127341"/>
                      <a:pt x="147127" y="125819"/>
                      <a:pt x="148142" y="123282"/>
                    </a:cubicBezTo>
                    <a:cubicBezTo>
                      <a:pt x="144590" y="122268"/>
                      <a:pt x="142561" y="123790"/>
                      <a:pt x="141039" y="125819"/>
                    </a:cubicBezTo>
                    <a:cubicBezTo>
                      <a:pt x="140025" y="125819"/>
                      <a:pt x="139010" y="125312"/>
                      <a:pt x="137995" y="124804"/>
                    </a:cubicBezTo>
                    <a:lnTo>
                      <a:pt x="137995" y="123282"/>
                    </a:lnTo>
                    <a:cubicBezTo>
                      <a:pt x="137995" y="123282"/>
                      <a:pt x="140532" y="122268"/>
                      <a:pt x="141546" y="121253"/>
                    </a:cubicBezTo>
                    <a:cubicBezTo>
                      <a:pt x="140025" y="120746"/>
                      <a:pt x="138503" y="120239"/>
                      <a:pt x="136981" y="119224"/>
                    </a:cubicBezTo>
                    <a:cubicBezTo>
                      <a:pt x="137995" y="118209"/>
                      <a:pt x="139010" y="117194"/>
                      <a:pt x="140025" y="116180"/>
                    </a:cubicBezTo>
                    <a:cubicBezTo>
                      <a:pt x="140025" y="115672"/>
                      <a:pt x="139517" y="115165"/>
                      <a:pt x="139010" y="114658"/>
                    </a:cubicBezTo>
                    <a:cubicBezTo>
                      <a:pt x="140532" y="113643"/>
                      <a:pt x="142561" y="113136"/>
                      <a:pt x="142561" y="110092"/>
                    </a:cubicBezTo>
                    <a:cubicBezTo>
                      <a:pt x="141039" y="110599"/>
                      <a:pt x="139517" y="111106"/>
                      <a:pt x="137488" y="111614"/>
                    </a:cubicBezTo>
                    <a:cubicBezTo>
                      <a:pt x="137488" y="111614"/>
                      <a:pt x="136981" y="110599"/>
                      <a:pt x="136473" y="109585"/>
                    </a:cubicBezTo>
                    <a:cubicBezTo>
                      <a:pt x="137995" y="109585"/>
                      <a:pt x="139010" y="109585"/>
                      <a:pt x="140532" y="109585"/>
                    </a:cubicBezTo>
                    <a:cubicBezTo>
                      <a:pt x="139517" y="108570"/>
                      <a:pt x="139010" y="107555"/>
                      <a:pt x="138503" y="107048"/>
                    </a:cubicBezTo>
                    <a:cubicBezTo>
                      <a:pt x="138503" y="104511"/>
                      <a:pt x="138503" y="102482"/>
                      <a:pt x="138503" y="99945"/>
                    </a:cubicBezTo>
                    <a:cubicBezTo>
                      <a:pt x="136473" y="99945"/>
                      <a:pt x="136473" y="101467"/>
                      <a:pt x="135966" y="101974"/>
                    </a:cubicBezTo>
                    <a:cubicBezTo>
                      <a:pt x="135966" y="101974"/>
                      <a:pt x="135966" y="101974"/>
                      <a:pt x="135458" y="101467"/>
                    </a:cubicBezTo>
                    <a:cubicBezTo>
                      <a:pt x="135458" y="101974"/>
                      <a:pt x="134444" y="102482"/>
                      <a:pt x="133936" y="102989"/>
                    </a:cubicBezTo>
                    <a:cubicBezTo>
                      <a:pt x="133936" y="103496"/>
                      <a:pt x="134444" y="104004"/>
                      <a:pt x="134951" y="105018"/>
                    </a:cubicBezTo>
                    <a:cubicBezTo>
                      <a:pt x="134444" y="105018"/>
                      <a:pt x="133936" y="106033"/>
                      <a:pt x="133429" y="106033"/>
                    </a:cubicBezTo>
                    <a:lnTo>
                      <a:pt x="131907" y="104511"/>
                    </a:lnTo>
                    <a:cubicBezTo>
                      <a:pt x="131907" y="104511"/>
                      <a:pt x="130385" y="104511"/>
                      <a:pt x="129878" y="104511"/>
                    </a:cubicBezTo>
                    <a:cubicBezTo>
                      <a:pt x="130385" y="104004"/>
                      <a:pt x="130892" y="103496"/>
                      <a:pt x="131907" y="102482"/>
                    </a:cubicBezTo>
                    <a:cubicBezTo>
                      <a:pt x="131907" y="100960"/>
                      <a:pt x="130892" y="99438"/>
                      <a:pt x="130892" y="97408"/>
                    </a:cubicBezTo>
                    <a:lnTo>
                      <a:pt x="128863" y="97408"/>
                    </a:lnTo>
                    <a:cubicBezTo>
                      <a:pt x="128863" y="97408"/>
                      <a:pt x="127849" y="94364"/>
                      <a:pt x="127849" y="92842"/>
                    </a:cubicBezTo>
                    <a:cubicBezTo>
                      <a:pt x="127341" y="92842"/>
                      <a:pt x="126834" y="92842"/>
                      <a:pt x="126326" y="93350"/>
                    </a:cubicBezTo>
                    <a:cubicBezTo>
                      <a:pt x="126326" y="93350"/>
                      <a:pt x="125312" y="92335"/>
                      <a:pt x="124804" y="92335"/>
                    </a:cubicBezTo>
                    <a:lnTo>
                      <a:pt x="122775" y="92335"/>
                    </a:lnTo>
                    <a:cubicBezTo>
                      <a:pt x="122775" y="92335"/>
                      <a:pt x="123282" y="93350"/>
                      <a:pt x="123282" y="93350"/>
                    </a:cubicBezTo>
                    <a:cubicBezTo>
                      <a:pt x="122268" y="94364"/>
                      <a:pt x="121760" y="95379"/>
                      <a:pt x="121253" y="95886"/>
                    </a:cubicBezTo>
                    <a:cubicBezTo>
                      <a:pt x="119731" y="95886"/>
                      <a:pt x="118717" y="94872"/>
                      <a:pt x="117702" y="94364"/>
                    </a:cubicBezTo>
                    <a:cubicBezTo>
                      <a:pt x="118209" y="94364"/>
                      <a:pt x="118717" y="94364"/>
                      <a:pt x="119731" y="93350"/>
                    </a:cubicBezTo>
                    <a:cubicBezTo>
                      <a:pt x="118717" y="92335"/>
                      <a:pt x="117702" y="91827"/>
                      <a:pt x="116687" y="91320"/>
                    </a:cubicBezTo>
                    <a:cubicBezTo>
                      <a:pt x="118209" y="91320"/>
                      <a:pt x="119731" y="90306"/>
                      <a:pt x="121253" y="89798"/>
                    </a:cubicBezTo>
                    <a:cubicBezTo>
                      <a:pt x="122268" y="88784"/>
                      <a:pt x="122775" y="88276"/>
                      <a:pt x="123790" y="87262"/>
                    </a:cubicBezTo>
                    <a:cubicBezTo>
                      <a:pt x="122775" y="86754"/>
                      <a:pt x="122268" y="86247"/>
                      <a:pt x="121760" y="85740"/>
                    </a:cubicBezTo>
                    <a:cubicBezTo>
                      <a:pt x="121760" y="85232"/>
                      <a:pt x="121760" y="84218"/>
                      <a:pt x="121760" y="83710"/>
                    </a:cubicBezTo>
                    <a:cubicBezTo>
                      <a:pt x="121253" y="83710"/>
                      <a:pt x="120746" y="83710"/>
                      <a:pt x="120239" y="83710"/>
                    </a:cubicBezTo>
                    <a:cubicBezTo>
                      <a:pt x="121253" y="81681"/>
                      <a:pt x="120239" y="79652"/>
                      <a:pt x="120746" y="78130"/>
                    </a:cubicBezTo>
                    <a:cubicBezTo>
                      <a:pt x="119731" y="78130"/>
                      <a:pt x="119224" y="78130"/>
                      <a:pt x="118209" y="78130"/>
                    </a:cubicBezTo>
                    <a:cubicBezTo>
                      <a:pt x="118209" y="77115"/>
                      <a:pt x="118717" y="76608"/>
                      <a:pt x="119224" y="75593"/>
                    </a:cubicBezTo>
                    <a:cubicBezTo>
                      <a:pt x="119224" y="75593"/>
                      <a:pt x="119224" y="75086"/>
                      <a:pt x="119224" y="74071"/>
                    </a:cubicBezTo>
                    <a:cubicBezTo>
                      <a:pt x="118209" y="74071"/>
                      <a:pt x="117194" y="74578"/>
                      <a:pt x="116687" y="75086"/>
                    </a:cubicBezTo>
                    <a:cubicBezTo>
                      <a:pt x="116687" y="76608"/>
                      <a:pt x="116687" y="77115"/>
                      <a:pt x="116687" y="78130"/>
                    </a:cubicBezTo>
                    <a:cubicBezTo>
                      <a:pt x="114658" y="78130"/>
                      <a:pt x="113136" y="78637"/>
                      <a:pt x="111614" y="79144"/>
                    </a:cubicBezTo>
                    <a:cubicBezTo>
                      <a:pt x="111614" y="79144"/>
                      <a:pt x="111614" y="79144"/>
                      <a:pt x="112121" y="79144"/>
                    </a:cubicBezTo>
                    <a:cubicBezTo>
                      <a:pt x="111614" y="79144"/>
                      <a:pt x="110599" y="79144"/>
                      <a:pt x="110599" y="78637"/>
                    </a:cubicBezTo>
                    <a:cubicBezTo>
                      <a:pt x="111614" y="76100"/>
                      <a:pt x="113643" y="74071"/>
                      <a:pt x="112628" y="71534"/>
                    </a:cubicBezTo>
                    <a:cubicBezTo>
                      <a:pt x="112121" y="71534"/>
                      <a:pt x="111614" y="71534"/>
                      <a:pt x="111614" y="71534"/>
                    </a:cubicBezTo>
                    <a:cubicBezTo>
                      <a:pt x="111614" y="68490"/>
                      <a:pt x="111614" y="65954"/>
                      <a:pt x="111614" y="63417"/>
                    </a:cubicBezTo>
                    <a:cubicBezTo>
                      <a:pt x="111106" y="63417"/>
                      <a:pt x="110599" y="63417"/>
                      <a:pt x="110599" y="63417"/>
                    </a:cubicBezTo>
                    <a:cubicBezTo>
                      <a:pt x="110092" y="63924"/>
                      <a:pt x="109077" y="64432"/>
                      <a:pt x="108570" y="64939"/>
                    </a:cubicBezTo>
                    <a:lnTo>
                      <a:pt x="108570" y="68490"/>
                    </a:lnTo>
                    <a:cubicBezTo>
                      <a:pt x="105018" y="71027"/>
                      <a:pt x="104511" y="71027"/>
                      <a:pt x="102989" y="68490"/>
                    </a:cubicBezTo>
                    <a:cubicBezTo>
                      <a:pt x="104004" y="67476"/>
                      <a:pt x="105526" y="66461"/>
                      <a:pt x="107048" y="65446"/>
                    </a:cubicBezTo>
                    <a:lnTo>
                      <a:pt x="107048" y="62909"/>
                    </a:lnTo>
                    <a:cubicBezTo>
                      <a:pt x="107048" y="62909"/>
                      <a:pt x="108570" y="61387"/>
                      <a:pt x="109585" y="60373"/>
                    </a:cubicBezTo>
                    <a:lnTo>
                      <a:pt x="109585" y="60373"/>
                    </a:lnTo>
                    <a:cubicBezTo>
                      <a:pt x="109585" y="60373"/>
                      <a:pt x="107555" y="60373"/>
                      <a:pt x="106033" y="60373"/>
                    </a:cubicBezTo>
                    <a:cubicBezTo>
                      <a:pt x="106033" y="59866"/>
                      <a:pt x="106033" y="58851"/>
                      <a:pt x="106033" y="58344"/>
                    </a:cubicBezTo>
                    <a:cubicBezTo>
                      <a:pt x="107048" y="58344"/>
                      <a:pt x="107555" y="58344"/>
                      <a:pt x="108570" y="58344"/>
                    </a:cubicBezTo>
                    <a:cubicBezTo>
                      <a:pt x="108062" y="57836"/>
                      <a:pt x="107555" y="57329"/>
                      <a:pt x="106540" y="56314"/>
                    </a:cubicBezTo>
                    <a:cubicBezTo>
                      <a:pt x="107555" y="55807"/>
                      <a:pt x="108062" y="54792"/>
                      <a:pt x="108570" y="54792"/>
                    </a:cubicBezTo>
                    <a:cubicBezTo>
                      <a:pt x="108570" y="53777"/>
                      <a:pt x="108570" y="53270"/>
                      <a:pt x="108062" y="52763"/>
                    </a:cubicBezTo>
                    <a:cubicBezTo>
                      <a:pt x="107048" y="53777"/>
                      <a:pt x="106033" y="54285"/>
                      <a:pt x="105526" y="54792"/>
                    </a:cubicBezTo>
                    <a:cubicBezTo>
                      <a:pt x="105526" y="54792"/>
                      <a:pt x="105526" y="54792"/>
                      <a:pt x="105526" y="54792"/>
                    </a:cubicBezTo>
                    <a:cubicBezTo>
                      <a:pt x="106540" y="53270"/>
                      <a:pt x="107048" y="51748"/>
                      <a:pt x="108062" y="50226"/>
                    </a:cubicBezTo>
                    <a:cubicBezTo>
                      <a:pt x="107555" y="50226"/>
                      <a:pt x="107048" y="49719"/>
                      <a:pt x="106540" y="49212"/>
                    </a:cubicBezTo>
                    <a:cubicBezTo>
                      <a:pt x="106540" y="48704"/>
                      <a:pt x="106540" y="48197"/>
                      <a:pt x="106540" y="47182"/>
                    </a:cubicBezTo>
                    <a:cubicBezTo>
                      <a:pt x="105526" y="47182"/>
                      <a:pt x="105018" y="47182"/>
                      <a:pt x="104511" y="47182"/>
                    </a:cubicBezTo>
                    <a:lnTo>
                      <a:pt x="104511" y="49719"/>
                    </a:lnTo>
                    <a:cubicBezTo>
                      <a:pt x="104511" y="49719"/>
                      <a:pt x="102482" y="48197"/>
                      <a:pt x="101467" y="48704"/>
                    </a:cubicBezTo>
                    <a:cubicBezTo>
                      <a:pt x="101974" y="49719"/>
                      <a:pt x="102482" y="50733"/>
                      <a:pt x="102989" y="51748"/>
                    </a:cubicBezTo>
                    <a:cubicBezTo>
                      <a:pt x="101974" y="52255"/>
                      <a:pt x="101467" y="53270"/>
                      <a:pt x="100960" y="53777"/>
                    </a:cubicBezTo>
                    <a:cubicBezTo>
                      <a:pt x="100960" y="53777"/>
                      <a:pt x="100960" y="53777"/>
                      <a:pt x="100452" y="53777"/>
                    </a:cubicBezTo>
                    <a:cubicBezTo>
                      <a:pt x="100452" y="53270"/>
                      <a:pt x="100452" y="52255"/>
                      <a:pt x="99945" y="51241"/>
                    </a:cubicBezTo>
                    <a:cubicBezTo>
                      <a:pt x="98931" y="51748"/>
                      <a:pt x="97916" y="52763"/>
                      <a:pt x="97408" y="53270"/>
                    </a:cubicBezTo>
                    <a:cubicBezTo>
                      <a:pt x="97408" y="53270"/>
                      <a:pt x="97408" y="53270"/>
                      <a:pt x="97408" y="53777"/>
                    </a:cubicBezTo>
                    <a:cubicBezTo>
                      <a:pt x="97408" y="53777"/>
                      <a:pt x="97408" y="53777"/>
                      <a:pt x="97408" y="53777"/>
                    </a:cubicBezTo>
                    <a:cubicBezTo>
                      <a:pt x="97408" y="53777"/>
                      <a:pt x="97408" y="53777"/>
                      <a:pt x="97916" y="53270"/>
                    </a:cubicBezTo>
                    <a:cubicBezTo>
                      <a:pt x="97916" y="53270"/>
                      <a:pt x="97916" y="53270"/>
                      <a:pt x="97916" y="53270"/>
                    </a:cubicBezTo>
                    <a:cubicBezTo>
                      <a:pt x="97916" y="52255"/>
                      <a:pt x="97916" y="51748"/>
                      <a:pt x="97916" y="51241"/>
                    </a:cubicBezTo>
                    <a:cubicBezTo>
                      <a:pt x="99438" y="51241"/>
                      <a:pt x="100960" y="51241"/>
                      <a:pt x="100960" y="49212"/>
                    </a:cubicBezTo>
                    <a:cubicBezTo>
                      <a:pt x="100960" y="49212"/>
                      <a:pt x="100960" y="48197"/>
                      <a:pt x="100452" y="48197"/>
                    </a:cubicBezTo>
                    <a:cubicBezTo>
                      <a:pt x="100452" y="48197"/>
                      <a:pt x="101467" y="48197"/>
                      <a:pt x="102482" y="47690"/>
                    </a:cubicBezTo>
                    <a:cubicBezTo>
                      <a:pt x="100960" y="47182"/>
                      <a:pt x="99945" y="46675"/>
                      <a:pt x="98931" y="46168"/>
                    </a:cubicBezTo>
                    <a:cubicBezTo>
                      <a:pt x="100452" y="44138"/>
                      <a:pt x="98931" y="42109"/>
                      <a:pt x="99438" y="40080"/>
                    </a:cubicBezTo>
                    <a:cubicBezTo>
                      <a:pt x="98931" y="40080"/>
                      <a:pt x="97916" y="39065"/>
                      <a:pt x="96901" y="38558"/>
                    </a:cubicBezTo>
                    <a:lnTo>
                      <a:pt x="96901" y="31962"/>
                    </a:lnTo>
                    <a:cubicBezTo>
                      <a:pt x="96901" y="31962"/>
                      <a:pt x="94364" y="32469"/>
                      <a:pt x="92842" y="32977"/>
                    </a:cubicBezTo>
                    <a:cubicBezTo>
                      <a:pt x="94364" y="29933"/>
                      <a:pt x="95379" y="27904"/>
                      <a:pt x="96394" y="25874"/>
                    </a:cubicBezTo>
                    <a:cubicBezTo>
                      <a:pt x="95379" y="24859"/>
                      <a:pt x="94364" y="24352"/>
                      <a:pt x="93350" y="23845"/>
                    </a:cubicBezTo>
                    <a:cubicBezTo>
                      <a:pt x="93350" y="24352"/>
                      <a:pt x="92842" y="24859"/>
                      <a:pt x="92335" y="25874"/>
                    </a:cubicBezTo>
                    <a:cubicBezTo>
                      <a:pt x="92335" y="24352"/>
                      <a:pt x="92335" y="23337"/>
                      <a:pt x="91827" y="22323"/>
                    </a:cubicBezTo>
                    <a:cubicBezTo>
                      <a:pt x="91827" y="21308"/>
                      <a:pt x="91320" y="19786"/>
                      <a:pt x="90306" y="18772"/>
                    </a:cubicBezTo>
                    <a:cubicBezTo>
                      <a:pt x="90306" y="18264"/>
                      <a:pt x="88784" y="18264"/>
                      <a:pt x="87769" y="17757"/>
                    </a:cubicBezTo>
                    <a:cubicBezTo>
                      <a:pt x="87769" y="17250"/>
                      <a:pt x="88276" y="16742"/>
                      <a:pt x="88276" y="16235"/>
                    </a:cubicBezTo>
                    <a:cubicBezTo>
                      <a:pt x="87769" y="14205"/>
                      <a:pt x="87262" y="12176"/>
                      <a:pt x="86247" y="11161"/>
                    </a:cubicBezTo>
                    <a:cubicBezTo>
                      <a:pt x="83710" y="8118"/>
                      <a:pt x="82695" y="4566"/>
                      <a:pt x="83203" y="1015"/>
                    </a:cubicBezTo>
                    <a:lnTo>
                      <a:pt x="82188" y="0"/>
                    </a:lnTo>
                    <a:cubicBezTo>
                      <a:pt x="82188" y="0"/>
                      <a:pt x="78130" y="507"/>
                      <a:pt x="77622" y="1522"/>
                    </a:cubicBezTo>
                    <a:cubicBezTo>
                      <a:pt x="76100" y="4059"/>
                      <a:pt x="74071" y="6088"/>
                      <a:pt x="74071" y="9132"/>
                    </a:cubicBezTo>
                    <a:cubicBezTo>
                      <a:pt x="71027" y="10147"/>
                      <a:pt x="69505" y="12176"/>
                      <a:pt x="69505" y="15220"/>
                    </a:cubicBezTo>
                    <a:cubicBezTo>
                      <a:pt x="68998" y="15220"/>
                      <a:pt x="68490" y="15220"/>
                      <a:pt x="67983" y="15220"/>
                    </a:cubicBezTo>
                    <a:cubicBezTo>
                      <a:pt x="67983" y="15220"/>
                      <a:pt x="67476" y="15220"/>
                      <a:pt x="66968" y="15727"/>
                    </a:cubicBezTo>
                    <a:cubicBezTo>
                      <a:pt x="66968" y="15727"/>
                      <a:pt x="66461" y="15727"/>
                      <a:pt x="66461" y="15220"/>
                    </a:cubicBezTo>
                    <a:lnTo>
                      <a:pt x="65446" y="16235"/>
                    </a:lnTo>
                    <a:cubicBezTo>
                      <a:pt x="65446" y="16235"/>
                      <a:pt x="66968" y="18264"/>
                      <a:pt x="67476" y="19279"/>
                    </a:cubicBezTo>
                    <a:cubicBezTo>
                      <a:pt x="67476" y="20293"/>
                      <a:pt x="67476" y="21308"/>
                      <a:pt x="67476" y="21815"/>
                    </a:cubicBezTo>
                    <a:cubicBezTo>
                      <a:pt x="67983" y="23337"/>
                      <a:pt x="68998" y="24859"/>
                      <a:pt x="70520" y="26889"/>
                    </a:cubicBezTo>
                    <a:cubicBezTo>
                      <a:pt x="70520" y="26889"/>
                      <a:pt x="70520" y="26889"/>
                      <a:pt x="70520" y="26889"/>
                    </a:cubicBezTo>
                    <a:cubicBezTo>
                      <a:pt x="70520" y="26889"/>
                      <a:pt x="70520" y="26889"/>
                      <a:pt x="70520" y="26889"/>
                    </a:cubicBezTo>
                    <a:cubicBezTo>
                      <a:pt x="70520" y="26889"/>
                      <a:pt x="70520" y="26889"/>
                      <a:pt x="69505" y="26889"/>
                    </a:cubicBezTo>
                    <a:cubicBezTo>
                      <a:pt x="69505" y="26889"/>
                      <a:pt x="69505" y="26889"/>
                      <a:pt x="69505" y="26889"/>
                    </a:cubicBezTo>
                    <a:cubicBezTo>
                      <a:pt x="68490" y="26889"/>
                      <a:pt x="67476" y="26889"/>
                      <a:pt x="66968" y="26889"/>
                    </a:cubicBezTo>
                    <a:lnTo>
                      <a:pt x="66968" y="23337"/>
                    </a:lnTo>
                    <a:cubicBezTo>
                      <a:pt x="66968" y="23337"/>
                      <a:pt x="65446" y="22830"/>
                      <a:pt x="64939" y="22323"/>
                    </a:cubicBezTo>
                    <a:cubicBezTo>
                      <a:pt x="64939" y="22323"/>
                      <a:pt x="64432" y="22830"/>
                      <a:pt x="63924" y="23337"/>
                    </a:cubicBezTo>
                    <a:lnTo>
                      <a:pt x="63924" y="27904"/>
                    </a:lnTo>
                    <a:cubicBezTo>
                      <a:pt x="63924" y="27904"/>
                      <a:pt x="64432" y="28918"/>
                      <a:pt x="64939" y="28918"/>
                    </a:cubicBezTo>
                    <a:cubicBezTo>
                      <a:pt x="63924" y="29933"/>
                      <a:pt x="62909" y="30440"/>
                      <a:pt x="62402" y="30947"/>
                    </a:cubicBezTo>
                    <a:cubicBezTo>
                      <a:pt x="63417" y="32469"/>
                      <a:pt x="63924" y="33484"/>
                      <a:pt x="64432" y="34499"/>
                    </a:cubicBezTo>
                    <a:cubicBezTo>
                      <a:pt x="64432" y="34499"/>
                      <a:pt x="64432" y="34499"/>
                      <a:pt x="64432" y="34499"/>
                    </a:cubicBezTo>
                    <a:cubicBezTo>
                      <a:pt x="63417" y="34499"/>
                      <a:pt x="62402" y="35513"/>
                      <a:pt x="61895" y="35513"/>
                    </a:cubicBezTo>
                    <a:cubicBezTo>
                      <a:pt x="61895" y="36528"/>
                      <a:pt x="61895" y="37036"/>
                      <a:pt x="62402" y="38558"/>
                    </a:cubicBezTo>
                    <a:cubicBezTo>
                      <a:pt x="60880" y="36528"/>
                      <a:pt x="59866" y="35513"/>
                      <a:pt x="59866" y="33991"/>
                    </a:cubicBezTo>
                    <a:cubicBezTo>
                      <a:pt x="59866" y="32977"/>
                      <a:pt x="59358" y="31962"/>
                      <a:pt x="57836" y="30947"/>
                    </a:cubicBezTo>
                    <a:cubicBezTo>
                      <a:pt x="57836" y="32469"/>
                      <a:pt x="57836" y="33484"/>
                      <a:pt x="57836" y="35006"/>
                    </a:cubicBezTo>
                    <a:cubicBezTo>
                      <a:pt x="57836" y="35006"/>
                      <a:pt x="56822" y="35006"/>
                      <a:pt x="56314" y="35513"/>
                    </a:cubicBezTo>
                    <a:cubicBezTo>
                      <a:pt x="56314" y="36528"/>
                      <a:pt x="56822" y="37543"/>
                      <a:pt x="57329" y="38050"/>
                    </a:cubicBezTo>
                    <a:cubicBezTo>
                      <a:pt x="57329" y="38558"/>
                      <a:pt x="57329" y="39572"/>
                      <a:pt x="57836" y="40080"/>
                    </a:cubicBezTo>
                    <a:cubicBezTo>
                      <a:pt x="57329" y="40080"/>
                      <a:pt x="56314" y="40080"/>
                      <a:pt x="55807" y="40080"/>
                    </a:cubicBezTo>
                    <a:cubicBezTo>
                      <a:pt x="57329" y="41601"/>
                      <a:pt x="58851" y="43631"/>
                      <a:pt x="60373" y="45153"/>
                    </a:cubicBezTo>
                    <a:lnTo>
                      <a:pt x="60373" y="47182"/>
                    </a:lnTo>
                    <a:cubicBezTo>
                      <a:pt x="60373" y="47182"/>
                      <a:pt x="55300" y="45153"/>
                      <a:pt x="53270" y="44138"/>
                    </a:cubicBezTo>
                    <a:cubicBezTo>
                      <a:pt x="53270" y="44645"/>
                      <a:pt x="52763" y="45660"/>
                      <a:pt x="52255" y="46168"/>
                    </a:cubicBezTo>
                    <a:cubicBezTo>
                      <a:pt x="52763" y="47690"/>
                      <a:pt x="53270" y="49212"/>
                      <a:pt x="53777" y="51241"/>
                    </a:cubicBezTo>
                    <a:cubicBezTo>
                      <a:pt x="51748" y="49719"/>
                      <a:pt x="50733" y="48704"/>
                      <a:pt x="49212" y="47690"/>
                    </a:cubicBezTo>
                    <a:cubicBezTo>
                      <a:pt x="49212" y="47690"/>
                      <a:pt x="48704" y="48197"/>
                      <a:pt x="48197" y="48704"/>
                    </a:cubicBezTo>
                    <a:cubicBezTo>
                      <a:pt x="49719" y="50226"/>
                      <a:pt x="50733" y="51748"/>
                      <a:pt x="51748" y="53270"/>
                    </a:cubicBezTo>
                    <a:cubicBezTo>
                      <a:pt x="51748" y="53270"/>
                      <a:pt x="51748" y="53270"/>
                      <a:pt x="51241" y="53777"/>
                    </a:cubicBezTo>
                    <a:cubicBezTo>
                      <a:pt x="51241" y="53777"/>
                      <a:pt x="51241" y="54285"/>
                      <a:pt x="51748" y="54285"/>
                    </a:cubicBezTo>
                    <a:cubicBezTo>
                      <a:pt x="51748" y="54285"/>
                      <a:pt x="51241" y="55300"/>
                      <a:pt x="50733" y="55807"/>
                    </a:cubicBezTo>
                    <a:cubicBezTo>
                      <a:pt x="51748" y="56314"/>
                      <a:pt x="52255" y="57329"/>
                      <a:pt x="53270" y="57836"/>
                    </a:cubicBezTo>
                    <a:lnTo>
                      <a:pt x="56314" y="57836"/>
                    </a:lnTo>
                    <a:cubicBezTo>
                      <a:pt x="56314" y="57836"/>
                      <a:pt x="57329" y="58344"/>
                      <a:pt x="56822" y="59358"/>
                    </a:cubicBezTo>
                    <a:cubicBezTo>
                      <a:pt x="54792" y="59358"/>
                      <a:pt x="52763" y="58851"/>
                      <a:pt x="50226" y="58344"/>
                    </a:cubicBezTo>
                    <a:cubicBezTo>
                      <a:pt x="50226" y="59866"/>
                      <a:pt x="50226" y="61387"/>
                      <a:pt x="52255" y="61387"/>
                    </a:cubicBezTo>
                    <a:cubicBezTo>
                      <a:pt x="52255" y="61387"/>
                      <a:pt x="52255" y="61387"/>
                      <a:pt x="52255" y="61387"/>
                    </a:cubicBezTo>
                    <a:cubicBezTo>
                      <a:pt x="51748" y="61387"/>
                      <a:pt x="51241" y="62402"/>
                      <a:pt x="50733" y="62402"/>
                    </a:cubicBezTo>
                    <a:cubicBezTo>
                      <a:pt x="51241" y="62909"/>
                      <a:pt x="52255" y="63417"/>
                      <a:pt x="52255" y="63924"/>
                    </a:cubicBezTo>
                    <a:cubicBezTo>
                      <a:pt x="54792" y="63924"/>
                      <a:pt x="56314" y="62402"/>
                      <a:pt x="58851" y="63924"/>
                    </a:cubicBezTo>
                    <a:cubicBezTo>
                      <a:pt x="57836" y="64939"/>
                      <a:pt x="56822" y="65446"/>
                      <a:pt x="55300" y="66461"/>
                    </a:cubicBezTo>
                    <a:cubicBezTo>
                      <a:pt x="54285" y="65954"/>
                      <a:pt x="53270" y="65446"/>
                      <a:pt x="52255" y="64432"/>
                    </a:cubicBezTo>
                    <a:cubicBezTo>
                      <a:pt x="52255" y="64432"/>
                      <a:pt x="52255" y="64432"/>
                      <a:pt x="51748" y="64432"/>
                    </a:cubicBezTo>
                    <a:cubicBezTo>
                      <a:pt x="50733" y="65954"/>
                      <a:pt x="49719" y="67476"/>
                      <a:pt x="48197" y="69505"/>
                    </a:cubicBezTo>
                    <a:cubicBezTo>
                      <a:pt x="48197" y="67983"/>
                      <a:pt x="48197" y="66968"/>
                      <a:pt x="48197" y="66968"/>
                    </a:cubicBezTo>
                    <a:cubicBezTo>
                      <a:pt x="47182" y="65954"/>
                      <a:pt x="46675" y="65446"/>
                      <a:pt x="46168" y="64432"/>
                    </a:cubicBezTo>
                    <a:cubicBezTo>
                      <a:pt x="45153" y="65954"/>
                      <a:pt x="43631" y="66968"/>
                      <a:pt x="42616" y="68490"/>
                    </a:cubicBezTo>
                    <a:cubicBezTo>
                      <a:pt x="42616" y="68490"/>
                      <a:pt x="41601" y="68490"/>
                      <a:pt x="41094" y="67476"/>
                    </a:cubicBezTo>
                    <a:cubicBezTo>
                      <a:pt x="41094" y="68490"/>
                      <a:pt x="41601" y="69505"/>
                      <a:pt x="41601" y="70520"/>
                    </a:cubicBezTo>
                    <a:cubicBezTo>
                      <a:pt x="41601" y="70520"/>
                      <a:pt x="41601" y="71027"/>
                      <a:pt x="41094" y="71534"/>
                    </a:cubicBezTo>
                    <a:cubicBezTo>
                      <a:pt x="42109" y="73056"/>
                      <a:pt x="43123" y="74578"/>
                      <a:pt x="44138" y="76100"/>
                    </a:cubicBezTo>
                    <a:cubicBezTo>
                      <a:pt x="44138" y="76100"/>
                      <a:pt x="44138" y="77115"/>
                      <a:pt x="44138" y="77622"/>
                    </a:cubicBezTo>
                    <a:lnTo>
                      <a:pt x="40587" y="77622"/>
                    </a:lnTo>
                    <a:cubicBezTo>
                      <a:pt x="40587" y="77622"/>
                      <a:pt x="39572" y="78637"/>
                      <a:pt x="39572" y="78637"/>
                    </a:cubicBezTo>
                    <a:cubicBezTo>
                      <a:pt x="41094" y="79652"/>
                      <a:pt x="42616" y="80666"/>
                      <a:pt x="44138" y="82188"/>
                    </a:cubicBezTo>
                    <a:lnTo>
                      <a:pt x="48197" y="82188"/>
                    </a:lnTo>
                    <a:cubicBezTo>
                      <a:pt x="48197" y="82188"/>
                      <a:pt x="46675" y="85232"/>
                      <a:pt x="46168" y="86754"/>
                    </a:cubicBezTo>
                    <a:lnTo>
                      <a:pt x="40587" y="86754"/>
                    </a:lnTo>
                    <a:cubicBezTo>
                      <a:pt x="40587" y="86754"/>
                      <a:pt x="40587" y="85740"/>
                      <a:pt x="41094" y="85232"/>
                    </a:cubicBezTo>
                    <a:cubicBezTo>
                      <a:pt x="40080" y="85232"/>
                      <a:pt x="39572" y="84725"/>
                      <a:pt x="39065" y="84218"/>
                    </a:cubicBezTo>
                    <a:cubicBezTo>
                      <a:pt x="38050" y="85232"/>
                      <a:pt x="37036" y="86247"/>
                      <a:pt x="35514" y="86754"/>
                    </a:cubicBezTo>
                    <a:cubicBezTo>
                      <a:pt x="34499" y="84725"/>
                      <a:pt x="33991" y="83203"/>
                      <a:pt x="32977" y="81681"/>
                    </a:cubicBezTo>
                    <a:cubicBezTo>
                      <a:pt x="31962" y="81681"/>
                      <a:pt x="31455" y="81681"/>
                      <a:pt x="30440" y="81681"/>
                    </a:cubicBezTo>
                    <a:cubicBezTo>
                      <a:pt x="30440" y="83203"/>
                      <a:pt x="30440" y="84725"/>
                      <a:pt x="28918" y="85740"/>
                    </a:cubicBezTo>
                    <a:cubicBezTo>
                      <a:pt x="28411" y="85740"/>
                      <a:pt x="27904" y="85232"/>
                      <a:pt x="26889" y="84725"/>
                    </a:cubicBezTo>
                    <a:lnTo>
                      <a:pt x="26889" y="86247"/>
                    </a:lnTo>
                    <a:cubicBezTo>
                      <a:pt x="26889" y="86247"/>
                      <a:pt x="29426" y="88276"/>
                      <a:pt x="29933" y="89291"/>
                    </a:cubicBezTo>
                    <a:cubicBezTo>
                      <a:pt x="27904" y="90306"/>
                      <a:pt x="26382" y="89291"/>
                      <a:pt x="24859" y="89291"/>
                    </a:cubicBezTo>
                    <a:cubicBezTo>
                      <a:pt x="24859" y="91320"/>
                      <a:pt x="23845" y="92842"/>
                      <a:pt x="23845" y="94364"/>
                    </a:cubicBezTo>
                    <a:cubicBezTo>
                      <a:pt x="21815" y="92842"/>
                      <a:pt x="22830" y="90813"/>
                      <a:pt x="23337" y="89291"/>
                    </a:cubicBezTo>
                    <a:cubicBezTo>
                      <a:pt x="22323" y="89291"/>
                      <a:pt x="21815" y="89291"/>
                      <a:pt x="21308" y="89291"/>
                    </a:cubicBezTo>
                    <a:cubicBezTo>
                      <a:pt x="21308" y="87769"/>
                      <a:pt x="21308" y="86247"/>
                      <a:pt x="21308" y="84725"/>
                    </a:cubicBezTo>
                    <a:cubicBezTo>
                      <a:pt x="20801" y="84725"/>
                      <a:pt x="20293" y="84725"/>
                      <a:pt x="19786" y="84725"/>
                    </a:cubicBezTo>
                    <a:lnTo>
                      <a:pt x="19786" y="90306"/>
                    </a:lnTo>
                    <a:cubicBezTo>
                      <a:pt x="19786" y="90306"/>
                      <a:pt x="18772" y="91320"/>
                      <a:pt x="18264" y="91827"/>
                    </a:cubicBezTo>
                    <a:cubicBezTo>
                      <a:pt x="18264" y="92335"/>
                      <a:pt x="18772" y="93350"/>
                      <a:pt x="19279" y="93857"/>
                    </a:cubicBezTo>
                    <a:cubicBezTo>
                      <a:pt x="19279" y="93857"/>
                      <a:pt x="19279" y="93857"/>
                      <a:pt x="19279" y="93857"/>
                    </a:cubicBezTo>
                    <a:cubicBezTo>
                      <a:pt x="18772" y="93857"/>
                      <a:pt x="18264" y="93857"/>
                      <a:pt x="17757" y="94364"/>
                    </a:cubicBezTo>
                    <a:cubicBezTo>
                      <a:pt x="17757" y="94872"/>
                      <a:pt x="18264" y="95379"/>
                      <a:pt x="18772" y="95886"/>
                    </a:cubicBezTo>
                    <a:cubicBezTo>
                      <a:pt x="18772" y="95886"/>
                      <a:pt x="17757" y="95886"/>
                      <a:pt x="17250" y="96394"/>
                    </a:cubicBezTo>
                    <a:cubicBezTo>
                      <a:pt x="18264" y="98930"/>
                      <a:pt x="21308" y="99438"/>
                      <a:pt x="22323" y="101974"/>
                    </a:cubicBezTo>
                    <a:cubicBezTo>
                      <a:pt x="20293" y="102482"/>
                      <a:pt x="18264" y="101974"/>
                      <a:pt x="16742" y="102482"/>
                    </a:cubicBezTo>
                    <a:cubicBezTo>
                      <a:pt x="16742" y="104511"/>
                      <a:pt x="18772" y="104511"/>
                      <a:pt x="19279" y="105526"/>
                    </a:cubicBezTo>
                    <a:cubicBezTo>
                      <a:pt x="19786" y="107048"/>
                      <a:pt x="20293" y="108062"/>
                      <a:pt x="21308" y="109585"/>
                    </a:cubicBezTo>
                    <a:cubicBezTo>
                      <a:pt x="19786" y="109585"/>
                      <a:pt x="18772" y="109585"/>
                      <a:pt x="16742" y="109585"/>
                    </a:cubicBezTo>
                    <a:cubicBezTo>
                      <a:pt x="18772" y="111106"/>
                      <a:pt x="20293" y="112121"/>
                      <a:pt x="21815" y="112628"/>
                    </a:cubicBezTo>
                    <a:lnTo>
                      <a:pt x="21815" y="114658"/>
                    </a:lnTo>
                    <a:cubicBezTo>
                      <a:pt x="21815" y="114658"/>
                      <a:pt x="23337" y="117194"/>
                      <a:pt x="24352" y="118209"/>
                    </a:cubicBezTo>
                    <a:lnTo>
                      <a:pt x="27396" y="118209"/>
                    </a:lnTo>
                    <a:cubicBezTo>
                      <a:pt x="27396" y="118209"/>
                      <a:pt x="26382" y="119731"/>
                      <a:pt x="26382" y="120239"/>
                    </a:cubicBezTo>
                    <a:lnTo>
                      <a:pt x="22323" y="120239"/>
                    </a:lnTo>
                    <a:cubicBezTo>
                      <a:pt x="22323" y="120239"/>
                      <a:pt x="21815" y="119224"/>
                      <a:pt x="21308" y="118717"/>
                    </a:cubicBezTo>
                    <a:cubicBezTo>
                      <a:pt x="19786" y="118717"/>
                      <a:pt x="18772" y="119224"/>
                      <a:pt x="18264" y="119731"/>
                    </a:cubicBezTo>
                    <a:cubicBezTo>
                      <a:pt x="18264" y="119731"/>
                      <a:pt x="18264" y="119731"/>
                      <a:pt x="17757" y="120746"/>
                    </a:cubicBezTo>
                    <a:cubicBezTo>
                      <a:pt x="17757" y="120746"/>
                      <a:pt x="18772" y="121253"/>
                      <a:pt x="19279" y="121760"/>
                    </a:cubicBezTo>
                    <a:cubicBezTo>
                      <a:pt x="18772" y="121760"/>
                      <a:pt x="18264" y="121760"/>
                      <a:pt x="18264" y="121760"/>
                    </a:cubicBezTo>
                    <a:lnTo>
                      <a:pt x="18264" y="125312"/>
                    </a:lnTo>
                    <a:lnTo>
                      <a:pt x="19279" y="125312"/>
                    </a:lnTo>
                    <a:cubicBezTo>
                      <a:pt x="19279" y="125312"/>
                      <a:pt x="21308" y="127341"/>
                      <a:pt x="22323" y="128356"/>
                    </a:cubicBezTo>
                    <a:lnTo>
                      <a:pt x="17757" y="128356"/>
                    </a:lnTo>
                    <a:cubicBezTo>
                      <a:pt x="17757" y="128356"/>
                      <a:pt x="17757" y="127341"/>
                      <a:pt x="17250" y="126834"/>
                    </a:cubicBezTo>
                    <a:cubicBezTo>
                      <a:pt x="17250" y="126834"/>
                      <a:pt x="16235" y="126834"/>
                      <a:pt x="15220" y="126834"/>
                    </a:cubicBezTo>
                    <a:cubicBezTo>
                      <a:pt x="14205" y="128356"/>
                      <a:pt x="12683" y="130385"/>
                      <a:pt x="11669" y="131907"/>
                    </a:cubicBezTo>
                    <a:cubicBezTo>
                      <a:pt x="11669" y="131907"/>
                      <a:pt x="11161" y="131400"/>
                      <a:pt x="10654" y="130892"/>
                    </a:cubicBezTo>
                    <a:cubicBezTo>
                      <a:pt x="10654" y="129878"/>
                      <a:pt x="11161" y="128863"/>
                      <a:pt x="11669" y="127341"/>
                    </a:cubicBezTo>
                    <a:cubicBezTo>
                      <a:pt x="9132" y="127341"/>
                      <a:pt x="7103" y="126834"/>
                      <a:pt x="5581" y="124804"/>
                    </a:cubicBezTo>
                    <a:cubicBezTo>
                      <a:pt x="5581" y="124804"/>
                      <a:pt x="5073" y="124297"/>
                      <a:pt x="4566" y="123790"/>
                    </a:cubicBezTo>
                    <a:cubicBezTo>
                      <a:pt x="4566" y="123790"/>
                      <a:pt x="4566" y="123790"/>
                      <a:pt x="4566" y="123790"/>
                    </a:cubicBezTo>
                    <a:cubicBezTo>
                      <a:pt x="4566" y="124297"/>
                      <a:pt x="4059" y="124804"/>
                      <a:pt x="3551" y="125312"/>
                    </a:cubicBezTo>
                    <a:cubicBezTo>
                      <a:pt x="3551" y="126326"/>
                      <a:pt x="4566" y="127849"/>
                      <a:pt x="4566" y="128863"/>
                    </a:cubicBezTo>
                    <a:cubicBezTo>
                      <a:pt x="3551" y="128863"/>
                      <a:pt x="2537" y="128863"/>
                      <a:pt x="1015" y="128863"/>
                    </a:cubicBezTo>
                    <a:cubicBezTo>
                      <a:pt x="2537" y="129878"/>
                      <a:pt x="3551" y="130892"/>
                      <a:pt x="4059" y="131400"/>
                    </a:cubicBezTo>
                    <a:cubicBezTo>
                      <a:pt x="3551" y="133429"/>
                      <a:pt x="1522" y="131907"/>
                      <a:pt x="0" y="132922"/>
                    </a:cubicBezTo>
                    <a:cubicBezTo>
                      <a:pt x="1015" y="133936"/>
                      <a:pt x="2029" y="134444"/>
                      <a:pt x="3044" y="135458"/>
                    </a:cubicBezTo>
                    <a:cubicBezTo>
                      <a:pt x="3044" y="135966"/>
                      <a:pt x="3044" y="136473"/>
                      <a:pt x="3044" y="137488"/>
                    </a:cubicBezTo>
                    <a:cubicBezTo>
                      <a:pt x="4059" y="137488"/>
                      <a:pt x="4566" y="136980"/>
                      <a:pt x="4566" y="136473"/>
                    </a:cubicBezTo>
                    <a:cubicBezTo>
                      <a:pt x="6088" y="136473"/>
                      <a:pt x="7103" y="136980"/>
                      <a:pt x="8118" y="137488"/>
                    </a:cubicBezTo>
                    <a:cubicBezTo>
                      <a:pt x="7610" y="138503"/>
                      <a:pt x="7103" y="139517"/>
                      <a:pt x="6595" y="140025"/>
                    </a:cubicBezTo>
                    <a:cubicBezTo>
                      <a:pt x="4566" y="140532"/>
                      <a:pt x="4059" y="142054"/>
                      <a:pt x="3551" y="143576"/>
                    </a:cubicBezTo>
                    <a:cubicBezTo>
                      <a:pt x="3551" y="143576"/>
                      <a:pt x="4566" y="144742"/>
                      <a:pt x="6595" y="147127"/>
                    </a:cubicBezTo>
                    <a:lnTo>
                      <a:pt x="6595" y="149664"/>
                    </a:lnTo>
                    <a:cubicBezTo>
                      <a:pt x="6595" y="149664"/>
                      <a:pt x="7610" y="148649"/>
                      <a:pt x="8625" y="147635"/>
                    </a:cubicBezTo>
                    <a:lnTo>
                      <a:pt x="8625" y="150679"/>
                    </a:lnTo>
                    <a:cubicBezTo>
                      <a:pt x="8625" y="150679"/>
                      <a:pt x="7610" y="150679"/>
                      <a:pt x="7103" y="150679"/>
                    </a:cubicBezTo>
                    <a:cubicBezTo>
                      <a:pt x="7610" y="151186"/>
                      <a:pt x="8118" y="151693"/>
                      <a:pt x="8625" y="152200"/>
                    </a:cubicBezTo>
                    <a:cubicBezTo>
                      <a:pt x="7610" y="152200"/>
                      <a:pt x="7103" y="152200"/>
                      <a:pt x="5581" y="152708"/>
                    </a:cubicBezTo>
                    <a:cubicBezTo>
                      <a:pt x="6595" y="153722"/>
                      <a:pt x="7103" y="154737"/>
                      <a:pt x="8118" y="155752"/>
                    </a:cubicBezTo>
                    <a:lnTo>
                      <a:pt x="14713" y="155752"/>
                    </a:lnTo>
                    <a:cubicBezTo>
                      <a:pt x="14713" y="155752"/>
                      <a:pt x="13191" y="157781"/>
                      <a:pt x="12683" y="159303"/>
                    </a:cubicBezTo>
                    <a:lnTo>
                      <a:pt x="16742" y="159303"/>
                    </a:lnTo>
                    <a:cubicBezTo>
                      <a:pt x="16742" y="159303"/>
                      <a:pt x="16742" y="162854"/>
                      <a:pt x="14205" y="163362"/>
                    </a:cubicBezTo>
                    <a:close/>
                    <a:moveTo>
                      <a:pt x="126326" y="162854"/>
                    </a:moveTo>
                    <a:cubicBezTo>
                      <a:pt x="126326" y="162854"/>
                      <a:pt x="127341" y="165391"/>
                      <a:pt x="128356" y="166406"/>
                    </a:cubicBezTo>
                    <a:cubicBezTo>
                      <a:pt x="126834" y="166406"/>
                      <a:pt x="125819" y="166406"/>
                      <a:pt x="125312" y="165391"/>
                    </a:cubicBezTo>
                    <a:cubicBezTo>
                      <a:pt x="125312" y="164376"/>
                      <a:pt x="125312" y="163362"/>
                      <a:pt x="126326" y="162854"/>
                    </a:cubicBezTo>
                    <a:close/>
                    <a:moveTo>
                      <a:pt x="123790" y="93350"/>
                    </a:moveTo>
                    <a:cubicBezTo>
                      <a:pt x="123790" y="93350"/>
                      <a:pt x="124804" y="95379"/>
                      <a:pt x="125312" y="96394"/>
                    </a:cubicBezTo>
                    <a:cubicBezTo>
                      <a:pt x="125312" y="96394"/>
                      <a:pt x="124804" y="95379"/>
                      <a:pt x="123790" y="93350"/>
                    </a:cubicBezTo>
                    <a:close/>
                    <a:moveTo>
                      <a:pt x="119224" y="99438"/>
                    </a:moveTo>
                    <a:cubicBezTo>
                      <a:pt x="119224" y="99438"/>
                      <a:pt x="119224" y="98930"/>
                      <a:pt x="119224" y="98423"/>
                    </a:cubicBezTo>
                    <a:cubicBezTo>
                      <a:pt x="119224" y="98423"/>
                      <a:pt x="118209" y="98423"/>
                      <a:pt x="117702" y="97916"/>
                    </a:cubicBezTo>
                    <a:lnTo>
                      <a:pt x="117702" y="96901"/>
                    </a:lnTo>
                    <a:lnTo>
                      <a:pt x="120746" y="96901"/>
                    </a:lnTo>
                    <a:cubicBezTo>
                      <a:pt x="120746" y="96901"/>
                      <a:pt x="120239" y="97408"/>
                      <a:pt x="119731" y="97916"/>
                    </a:cubicBezTo>
                    <a:cubicBezTo>
                      <a:pt x="119731" y="98930"/>
                      <a:pt x="120746" y="99945"/>
                      <a:pt x="121253" y="100960"/>
                    </a:cubicBezTo>
                    <a:cubicBezTo>
                      <a:pt x="119224" y="100960"/>
                      <a:pt x="118717" y="100960"/>
                      <a:pt x="116180" y="99945"/>
                    </a:cubicBezTo>
                    <a:cubicBezTo>
                      <a:pt x="117194" y="99945"/>
                      <a:pt x="118209" y="99945"/>
                      <a:pt x="119224" y="99945"/>
                    </a:cubicBezTo>
                    <a:close/>
                    <a:moveTo>
                      <a:pt x="110599" y="81174"/>
                    </a:moveTo>
                    <a:lnTo>
                      <a:pt x="110599" y="81174"/>
                    </a:lnTo>
                    <a:cubicBezTo>
                      <a:pt x="110599" y="81174"/>
                      <a:pt x="110599" y="81681"/>
                      <a:pt x="110092" y="82188"/>
                    </a:cubicBezTo>
                    <a:cubicBezTo>
                      <a:pt x="110092" y="82188"/>
                      <a:pt x="110092" y="82188"/>
                      <a:pt x="110092" y="82188"/>
                    </a:cubicBezTo>
                    <a:cubicBezTo>
                      <a:pt x="110092" y="82188"/>
                      <a:pt x="110092" y="81681"/>
                      <a:pt x="110092" y="81681"/>
                    </a:cubicBezTo>
                    <a:close/>
                    <a:moveTo>
                      <a:pt x="110092" y="82188"/>
                    </a:moveTo>
                    <a:cubicBezTo>
                      <a:pt x="110092" y="82188"/>
                      <a:pt x="110092" y="82188"/>
                      <a:pt x="110092" y="82695"/>
                    </a:cubicBezTo>
                    <a:cubicBezTo>
                      <a:pt x="110092" y="82695"/>
                      <a:pt x="110092" y="82695"/>
                      <a:pt x="109077" y="83710"/>
                    </a:cubicBezTo>
                    <a:cubicBezTo>
                      <a:pt x="109077" y="83203"/>
                      <a:pt x="109585" y="82695"/>
                      <a:pt x="109585" y="82188"/>
                    </a:cubicBezTo>
                    <a:close/>
                    <a:moveTo>
                      <a:pt x="104004" y="68998"/>
                    </a:moveTo>
                    <a:lnTo>
                      <a:pt x="104004" y="70520"/>
                    </a:lnTo>
                    <a:cubicBezTo>
                      <a:pt x="104004" y="70520"/>
                      <a:pt x="104004" y="70520"/>
                      <a:pt x="104004" y="70520"/>
                    </a:cubicBezTo>
                    <a:cubicBezTo>
                      <a:pt x="104004" y="70520"/>
                      <a:pt x="104004" y="69505"/>
                      <a:pt x="104004" y="68998"/>
                    </a:cubicBezTo>
                    <a:cubicBezTo>
                      <a:pt x="104004" y="68998"/>
                      <a:pt x="104004" y="68998"/>
                      <a:pt x="104511" y="68998"/>
                    </a:cubicBezTo>
                    <a:close/>
                    <a:moveTo>
                      <a:pt x="103496" y="58851"/>
                    </a:moveTo>
                    <a:lnTo>
                      <a:pt x="103496" y="58851"/>
                    </a:lnTo>
                    <a:cubicBezTo>
                      <a:pt x="103496" y="58851"/>
                      <a:pt x="103496" y="58851"/>
                      <a:pt x="103496" y="58344"/>
                    </a:cubicBezTo>
                    <a:lnTo>
                      <a:pt x="103496" y="58344"/>
                    </a:lnTo>
                    <a:cubicBezTo>
                      <a:pt x="103496" y="58344"/>
                      <a:pt x="103496" y="58851"/>
                      <a:pt x="102989" y="59358"/>
                    </a:cubicBezTo>
                    <a:cubicBezTo>
                      <a:pt x="102989" y="59358"/>
                      <a:pt x="102989" y="59358"/>
                      <a:pt x="102989" y="59358"/>
                    </a:cubicBezTo>
                    <a:cubicBezTo>
                      <a:pt x="102989" y="59358"/>
                      <a:pt x="102989" y="59866"/>
                      <a:pt x="102989" y="60373"/>
                    </a:cubicBezTo>
                    <a:cubicBezTo>
                      <a:pt x="102989" y="60373"/>
                      <a:pt x="102989" y="60373"/>
                      <a:pt x="102989" y="60373"/>
                    </a:cubicBezTo>
                    <a:cubicBezTo>
                      <a:pt x="102989" y="60373"/>
                      <a:pt x="102989" y="60373"/>
                      <a:pt x="103496" y="59866"/>
                    </a:cubicBezTo>
                    <a:close/>
                    <a:moveTo>
                      <a:pt x="93350" y="39572"/>
                    </a:moveTo>
                    <a:lnTo>
                      <a:pt x="93350" y="40587"/>
                    </a:lnTo>
                    <a:cubicBezTo>
                      <a:pt x="93350" y="40587"/>
                      <a:pt x="92335" y="40587"/>
                      <a:pt x="91320" y="39572"/>
                    </a:cubicBezTo>
                    <a:cubicBezTo>
                      <a:pt x="92335" y="39572"/>
                      <a:pt x="92842" y="39572"/>
                      <a:pt x="93350" y="39572"/>
                    </a:cubicBezTo>
                    <a:close/>
                    <a:moveTo>
                      <a:pt x="17757" y="107555"/>
                    </a:moveTo>
                    <a:cubicBezTo>
                      <a:pt x="17757" y="107555"/>
                      <a:pt x="17757" y="107555"/>
                      <a:pt x="17250" y="107555"/>
                    </a:cubicBezTo>
                    <a:lnTo>
                      <a:pt x="17250" y="107555"/>
                    </a:lnTo>
                    <a:cubicBezTo>
                      <a:pt x="17250" y="107555"/>
                      <a:pt x="17250" y="107048"/>
                      <a:pt x="17757" y="106540"/>
                    </a:cubicBezTo>
                    <a:cubicBezTo>
                      <a:pt x="17757" y="106540"/>
                      <a:pt x="17757" y="106540"/>
                      <a:pt x="17757" y="106540"/>
                    </a:cubicBezTo>
                    <a:cubicBezTo>
                      <a:pt x="17757" y="105526"/>
                      <a:pt x="18264" y="104511"/>
                      <a:pt x="20293" y="105018"/>
                    </a:cubicBezTo>
                    <a:cubicBezTo>
                      <a:pt x="19279" y="105526"/>
                      <a:pt x="18772" y="106033"/>
                      <a:pt x="17757" y="106540"/>
                    </a:cubicBezTo>
                    <a:close/>
                    <a:moveTo>
                      <a:pt x="0" y="136473"/>
                    </a:moveTo>
                    <a:cubicBezTo>
                      <a:pt x="0" y="136473"/>
                      <a:pt x="0" y="136473"/>
                      <a:pt x="0" y="135966"/>
                    </a:cubicBezTo>
                    <a:lnTo>
                      <a:pt x="3044" y="135966"/>
                    </a:lnTo>
                    <a:cubicBezTo>
                      <a:pt x="3044" y="135966"/>
                      <a:pt x="3044" y="135966"/>
                      <a:pt x="3044" y="135966"/>
                    </a:cubicBezTo>
                    <a:cubicBezTo>
                      <a:pt x="2029" y="135966"/>
                      <a:pt x="1015" y="135966"/>
                      <a:pt x="507" y="135966"/>
                    </a:cubicBezTo>
                    <a:close/>
                    <a:moveTo>
                      <a:pt x="11669" y="136980"/>
                    </a:moveTo>
                    <a:cubicBezTo>
                      <a:pt x="11669" y="136980"/>
                      <a:pt x="10654" y="135966"/>
                      <a:pt x="9639" y="134951"/>
                    </a:cubicBezTo>
                    <a:cubicBezTo>
                      <a:pt x="9639" y="134951"/>
                      <a:pt x="10147" y="133936"/>
                      <a:pt x="10654" y="133429"/>
                    </a:cubicBezTo>
                    <a:lnTo>
                      <a:pt x="19279" y="133429"/>
                    </a:lnTo>
                    <a:cubicBezTo>
                      <a:pt x="19279" y="133429"/>
                      <a:pt x="17250" y="135966"/>
                      <a:pt x="15727" y="136980"/>
                    </a:cubicBezTo>
                    <a:lnTo>
                      <a:pt x="11669" y="1369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9"/>
              <p:cNvSpPr/>
              <p:nvPr/>
            </p:nvSpPr>
            <p:spPr>
              <a:xfrm>
                <a:off x="6691864" y="6118682"/>
                <a:ext cx="507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07" extrusionOk="0">
                    <a:moveTo>
                      <a:pt x="0" y="0"/>
                    </a:moveTo>
                    <a:cubicBezTo>
                      <a:pt x="0" y="0"/>
                      <a:pt x="0" y="0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ubicBezTo>
                      <a:pt x="507" y="507"/>
                      <a:pt x="507" y="507"/>
                      <a:pt x="507" y="5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9"/>
              <p:cNvSpPr/>
              <p:nvPr/>
            </p:nvSpPr>
            <p:spPr>
              <a:xfrm>
                <a:off x="6685776" y="6101941"/>
                <a:ext cx="50733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22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9"/>
              <p:cNvSpPr/>
              <p:nvPr/>
            </p:nvSpPr>
            <p:spPr>
              <a:xfrm>
                <a:off x="6577207" y="6165357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lnTo>
                      <a:pt x="0" y="10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9"/>
              <p:cNvSpPr/>
              <p:nvPr/>
            </p:nvSpPr>
            <p:spPr>
              <a:xfrm>
                <a:off x="6580250" y="6167387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lnTo>
                      <a:pt x="0" y="10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9"/>
              <p:cNvSpPr/>
              <p:nvPr/>
            </p:nvSpPr>
            <p:spPr>
              <a:xfrm>
                <a:off x="6582280" y="6172460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3" name="Google Shape;1283;p19"/>
            <p:cNvGrpSpPr/>
            <p:nvPr/>
          </p:nvGrpSpPr>
          <p:grpSpPr>
            <a:xfrm>
              <a:off x="7117653" y="3861015"/>
              <a:ext cx="584850" cy="822844"/>
              <a:chOff x="7949550" y="6102630"/>
              <a:chExt cx="174791" cy="245904"/>
            </a:xfrm>
          </p:grpSpPr>
          <p:sp>
            <p:nvSpPr>
              <p:cNvPr id="1284" name="Google Shape;1284;p19"/>
              <p:cNvSpPr/>
              <p:nvPr/>
            </p:nvSpPr>
            <p:spPr>
              <a:xfrm>
                <a:off x="7949550" y="6102630"/>
                <a:ext cx="174791" cy="245904"/>
              </a:xfrm>
              <a:custGeom>
                <a:avLst/>
                <a:gdLst/>
                <a:ahLst/>
                <a:cxnLst/>
                <a:rect l="l" t="t" r="r" b="b"/>
                <a:pathLst>
                  <a:path w="133428" h="187713" extrusionOk="0">
                    <a:moveTo>
                      <a:pt x="9639" y="140025"/>
                    </a:moveTo>
                    <a:cubicBezTo>
                      <a:pt x="9639" y="140025"/>
                      <a:pt x="11668" y="141546"/>
                      <a:pt x="12683" y="142561"/>
                    </a:cubicBezTo>
                    <a:cubicBezTo>
                      <a:pt x="13698" y="143576"/>
                      <a:pt x="13698" y="145098"/>
                      <a:pt x="14712" y="146112"/>
                    </a:cubicBezTo>
                    <a:cubicBezTo>
                      <a:pt x="14712" y="146112"/>
                      <a:pt x="15220" y="146112"/>
                      <a:pt x="15727" y="145605"/>
                    </a:cubicBezTo>
                    <a:cubicBezTo>
                      <a:pt x="18264" y="147127"/>
                      <a:pt x="20293" y="145605"/>
                      <a:pt x="22323" y="144083"/>
                    </a:cubicBezTo>
                    <a:cubicBezTo>
                      <a:pt x="22830" y="144083"/>
                      <a:pt x="23845" y="144590"/>
                      <a:pt x="24352" y="145098"/>
                    </a:cubicBezTo>
                    <a:cubicBezTo>
                      <a:pt x="22830" y="146620"/>
                      <a:pt x="21308" y="147634"/>
                      <a:pt x="19786" y="149157"/>
                    </a:cubicBezTo>
                    <a:lnTo>
                      <a:pt x="19786" y="151186"/>
                    </a:lnTo>
                    <a:cubicBezTo>
                      <a:pt x="19786" y="151186"/>
                      <a:pt x="19786" y="151186"/>
                      <a:pt x="19786" y="151186"/>
                    </a:cubicBezTo>
                    <a:cubicBezTo>
                      <a:pt x="19786" y="152200"/>
                      <a:pt x="20801" y="152708"/>
                      <a:pt x="20801" y="153722"/>
                    </a:cubicBezTo>
                    <a:cubicBezTo>
                      <a:pt x="22323" y="153215"/>
                      <a:pt x="23845" y="152708"/>
                      <a:pt x="25367" y="152200"/>
                    </a:cubicBezTo>
                    <a:cubicBezTo>
                      <a:pt x="25367" y="153722"/>
                      <a:pt x="24859" y="155752"/>
                      <a:pt x="24352" y="157274"/>
                    </a:cubicBezTo>
                    <a:cubicBezTo>
                      <a:pt x="24352" y="157274"/>
                      <a:pt x="24352" y="157274"/>
                      <a:pt x="24859" y="157274"/>
                    </a:cubicBezTo>
                    <a:cubicBezTo>
                      <a:pt x="24859" y="157274"/>
                      <a:pt x="24859" y="158288"/>
                      <a:pt x="24859" y="158288"/>
                    </a:cubicBezTo>
                    <a:cubicBezTo>
                      <a:pt x="25367" y="158288"/>
                      <a:pt x="25874" y="158288"/>
                      <a:pt x="26382" y="157274"/>
                    </a:cubicBezTo>
                    <a:cubicBezTo>
                      <a:pt x="26382" y="157274"/>
                      <a:pt x="26382" y="157274"/>
                      <a:pt x="26382" y="157274"/>
                    </a:cubicBezTo>
                    <a:cubicBezTo>
                      <a:pt x="26382" y="157274"/>
                      <a:pt x="26382" y="157274"/>
                      <a:pt x="26382" y="157274"/>
                    </a:cubicBezTo>
                    <a:cubicBezTo>
                      <a:pt x="26382" y="157274"/>
                      <a:pt x="26382" y="157274"/>
                      <a:pt x="26382" y="158288"/>
                    </a:cubicBezTo>
                    <a:cubicBezTo>
                      <a:pt x="26382" y="158288"/>
                      <a:pt x="26382" y="158288"/>
                      <a:pt x="26382" y="158288"/>
                    </a:cubicBezTo>
                    <a:cubicBezTo>
                      <a:pt x="26382" y="159303"/>
                      <a:pt x="26382" y="159303"/>
                      <a:pt x="26382" y="159811"/>
                    </a:cubicBezTo>
                    <a:cubicBezTo>
                      <a:pt x="29933" y="159811"/>
                      <a:pt x="32976" y="160318"/>
                      <a:pt x="36528" y="160825"/>
                    </a:cubicBezTo>
                    <a:cubicBezTo>
                      <a:pt x="36528" y="161840"/>
                      <a:pt x="36528" y="162854"/>
                      <a:pt x="36528" y="164376"/>
                    </a:cubicBezTo>
                    <a:cubicBezTo>
                      <a:pt x="37542" y="164376"/>
                      <a:pt x="38050" y="163869"/>
                      <a:pt x="38557" y="163362"/>
                    </a:cubicBezTo>
                    <a:cubicBezTo>
                      <a:pt x="38557" y="164376"/>
                      <a:pt x="38050" y="164884"/>
                      <a:pt x="38050" y="165391"/>
                    </a:cubicBezTo>
                    <a:cubicBezTo>
                      <a:pt x="40079" y="166406"/>
                      <a:pt x="40587" y="164884"/>
                      <a:pt x="40587" y="163869"/>
                    </a:cubicBezTo>
                    <a:cubicBezTo>
                      <a:pt x="41094" y="163869"/>
                      <a:pt x="41601" y="163869"/>
                      <a:pt x="42109" y="163869"/>
                    </a:cubicBezTo>
                    <a:cubicBezTo>
                      <a:pt x="42109" y="162854"/>
                      <a:pt x="42109" y="162347"/>
                      <a:pt x="42109" y="161840"/>
                    </a:cubicBezTo>
                    <a:cubicBezTo>
                      <a:pt x="42109" y="161840"/>
                      <a:pt x="42616" y="162347"/>
                      <a:pt x="42616" y="162347"/>
                    </a:cubicBezTo>
                    <a:cubicBezTo>
                      <a:pt x="43123" y="161840"/>
                      <a:pt x="43631" y="161333"/>
                      <a:pt x="44138" y="160825"/>
                    </a:cubicBezTo>
                    <a:cubicBezTo>
                      <a:pt x="44138" y="159303"/>
                      <a:pt x="44138" y="158288"/>
                      <a:pt x="45153" y="157274"/>
                    </a:cubicBezTo>
                    <a:cubicBezTo>
                      <a:pt x="45153" y="157274"/>
                      <a:pt x="46168" y="157274"/>
                      <a:pt x="46675" y="156259"/>
                    </a:cubicBezTo>
                    <a:cubicBezTo>
                      <a:pt x="46168" y="157781"/>
                      <a:pt x="45660" y="158796"/>
                      <a:pt x="45153" y="159811"/>
                    </a:cubicBezTo>
                    <a:lnTo>
                      <a:pt x="46168" y="160825"/>
                    </a:lnTo>
                    <a:lnTo>
                      <a:pt x="47690" y="160825"/>
                    </a:lnTo>
                    <a:cubicBezTo>
                      <a:pt x="47690" y="160825"/>
                      <a:pt x="48704" y="158796"/>
                      <a:pt x="49719" y="157274"/>
                    </a:cubicBezTo>
                    <a:cubicBezTo>
                      <a:pt x="49719" y="159303"/>
                      <a:pt x="49719" y="160318"/>
                      <a:pt x="50733" y="161840"/>
                    </a:cubicBezTo>
                    <a:cubicBezTo>
                      <a:pt x="51748" y="162854"/>
                      <a:pt x="50733" y="163362"/>
                      <a:pt x="50733" y="164376"/>
                    </a:cubicBezTo>
                    <a:cubicBezTo>
                      <a:pt x="50733" y="164376"/>
                      <a:pt x="50733" y="164376"/>
                      <a:pt x="50733" y="164376"/>
                    </a:cubicBezTo>
                    <a:cubicBezTo>
                      <a:pt x="51748" y="165391"/>
                      <a:pt x="52255" y="165898"/>
                      <a:pt x="52762" y="166406"/>
                    </a:cubicBezTo>
                    <a:cubicBezTo>
                      <a:pt x="54792" y="164884"/>
                      <a:pt x="57836" y="165391"/>
                      <a:pt x="59865" y="162854"/>
                    </a:cubicBezTo>
                    <a:lnTo>
                      <a:pt x="62909" y="162854"/>
                    </a:lnTo>
                    <a:cubicBezTo>
                      <a:pt x="63924" y="165898"/>
                      <a:pt x="64939" y="168943"/>
                      <a:pt x="64432" y="171986"/>
                    </a:cubicBezTo>
                    <a:cubicBezTo>
                      <a:pt x="64432" y="173001"/>
                      <a:pt x="63924" y="174016"/>
                      <a:pt x="63924" y="175538"/>
                    </a:cubicBezTo>
                    <a:cubicBezTo>
                      <a:pt x="63924" y="178582"/>
                      <a:pt x="63924" y="181119"/>
                      <a:pt x="63417" y="184162"/>
                    </a:cubicBezTo>
                    <a:cubicBezTo>
                      <a:pt x="63417" y="185177"/>
                      <a:pt x="62909" y="186699"/>
                      <a:pt x="62402" y="187714"/>
                    </a:cubicBezTo>
                    <a:lnTo>
                      <a:pt x="72549" y="187714"/>
                    </a:lnTo>
                    <a:cubicBezTo>
                      <a:pt x="72549" y="187714"/>
                      <a:pt x="72549" y="187714"/>
                      <a:pt x="72549" y="187714"/>
                    </a:cubicBezTo>
                    <a:cubicBezTo>
                      <a:pt x="72549" y="186699"/>
                      <a:pt x="71534" y="185684"/>
                      <a:pt x="71534" y="184670"/>
                    </a:cubicBezTo>
                    <a:cubicBezTo>
                      <a:pt x="71534" y="181119"/>
                      <a:pt x="71534" y="177567"/>
                      <a:pt x="71027" y="174016"/>
                    </a:cubicBezTo>
                    <a:cubicBezTo>
                      <a:pt x="70520" y="171986"/>
                      <a:pt x="71534" y="170465"/>
                      <a:pt x="71534" y="168435"/>
                    </a:cubicBezTo>
                    <a:cubicBezTo>
                      <a:pt x="71534" y="166406"/>
                      <a:pt x="71534" y="166406"/>
                      <a:pt x="73056" y="163869"/>
                    </a:cubicBezTo>
                    <a:cubicBezTo>
                      <a:pt x="73056" y="163362"/>
                      <a:pt x="73563" y="162347"/>
                      <a:pt x="74070" y="161840"/>
                    </a:cubicBezTo>
                    <a:cubicBezTo>
                      <a:pt x="75592" y="160318"/>
                      <a:pt x="77622" y="160318"/>
                      <a:pt x="79651" y="161840"/>
                    </a:cubicBezTo>
                    <a:cubicBezTo>
                      <a:pt x="79651" y="161333"/>
                      <a:pt x="80159" y="160318"/>
                      <a:pt x="80666" y="159811"/>
                    </a:cubicBezTo>
                    <a:cubicBezTo>
                      <a:pt x="81173" y="160825"/>
                      <a:pt x="81173" y="161840"/>
                      <a:pt x="82695" y="161840"/>
                    </a:cubicBezTo>
                    <a:cubicBezTo>
                      <a:pt x="82695" y="161333"/>
                      <a:pt x="82695" y="160825"/>
                      <a:pt x="82695" y="160318"/>
                    </a:cubicBezTo>
                    <a:cubicBezTo>
                      <a:pt x="83203" y="160318"/>
                      <a:pt x="84218" y="159811"/>
                      <a:pt x="84725" y="159303"/>
                    </a:cubicBezTo>
                    <a:lnTo>
                      <a:pt x="85740" y="160318"/>
                    </a:lnTo>
                    <a:cubicBezTo>
                      <a:pt x="85740" y="160318"/>
                      <a:pt x="85740" y="160318"/>
                      <a:pt x="85232" y="160825"/>
                    </a:cubicBezTo>
                    <a:cubicBezTo>
                      <a:pt x="86247" y="161333"/>
                      <a:pt x="86754" y="160825"/>
                      <a:pt x="87769" y="160825"/>
                    </a:cubicBezTo>
                    <a:cubicBezTo>
                      <a:pt x="88276" y="159811"/>
                      <a:pt x="89291" y="159811"/>
                      <a:pt x="90306" y="160825"/>
                    </a:cubicBezTo>
                    <a:cubicBezTo>
                      <a:pt x="90306" y="161840"/>
                      <a:pt x="90306" y="162347"/>
                      <a:pt x="90306" y="163362"/>
                    </a:cubicBezTo>
                    <a:cubicBezTo>
                      <a:pt x="91320" y="162347"/>
                      <a:pt x="92335" y="161840"/>
                      <a:pt x="93349" y="161333"/>
                    </a:cubicBezTo>
                    <a:cubicBezTo>
                      <a:pt x="95378" y="162347"/>
                      <a:pt x="97408" y="163869"/>
                      <a:pt x="99437" y="163362"/>
                    </a:cubicBezTo>
                    <a:cubicBezTo>
                      <a:pt x="102989" y="161333"/>
                      <a:pt x="106540" y="160825"/>
                      <a:pt x="109585" y="158288"/>
                    </a:cubicBezTo>
                    <a:cubicBezTo>
                      <a:pt x="111106" y="159303"/>
                      <a:pt x="112628" y="159811"/>
                      <a:pt x="113643" y="160825"/>
                    </a:cubicBezTo>
                    <a:lnTo>
                      <a:pt x="118209" y="160825"/>
                    </a:lnTo>
                    <a:cubicBezTo>
                      <a:pt x="118209" y="160825"/>
                      <a:pt x="117701" y="159811"/>
                      <a:pt x="117194" y="159303"/>
                    </a:cubicBezTo>
                    <a:cubicBezTo>
                      <a:pt x="117194" y="159303"/>
                      <a:pt x="117194" y="159303"/>
                      <a:pt x="117701" y="158796"/>
                    </a:cubicBezTo>
                    <a:cubicBezTo>
                      <a:pt x="117701" y="158796"/>
                      <a:pt x="117701" y="158796"/>
                      <a:pt x="117194" y="158288"/>
                    </a:cubicBezTo>
                    <a:cubicBezTo>
                      <a:pt x="117194" y="158288"/>
                      <a:pt x="117194" y="158288"/>
                      <a:pt x="118209" y="157274"/>
                    </a:cubicBezTo>
                    <a:cubicBezTo>
                      <a:pt x="117701" y="157274"/>
                      <a:pt x="117194" y="156766"/>
                      <a:pt x="116179" y="156259"/>
                    </a:cubicBezTo>
                    <a:cubicBezTo>
                      <a:pt x="117194" y="156259"/>
                      <a:pt x="117194" y="156259"/>
                      <a:pt x="117701" y="156259"/>
                    </a:cubicBezTo>
                    <a:cubicBezTo>
                      <a:pt x="117701" y="156259"/>
                      <a:pt x="118209" y="156259"/>
                      <a:pt x="118716" y="156766"/>
                    </a:cubicBezTo>
                    <a:cubicBezTo>
                      <a:pt x="118716" y="156766"/>
                      <a:pt x="119223" y="156766"/>
                      <a:pt x="119223" y="156766"/>
                    </a:cubicBezTo>
                    <a:cubicBezTo>
                      <a:pt x="119223" y="156259"/>
                      <a:pt x="120238" y="155244"/>
                      <a:pt x="120745" y="154737"/>
                    </a:cubicBezTo>
                    <a:lnTo>
                      <a:pt x="123790" y="154737"/>
                    </a:lnTo>
                    <a:cubicBezTo>
                      <a:pt x="123790" y="154737"/>
                      <a:pt x="123282" y="150679"/>
                      <a:pt x="122775" y="148142"/>
                    </a:cubicBezTo>
                    <a:lnTo>
                      <a:pt x="125312" y="148142"/>
                    </a:lnTo>
                    <a:cubicBezTo>
                      <a:pt x="125312" y="148142"/>
                      <a:pt x="125312" y="149157"/>
                      <a:pt x="125312" y="149157"/>
                    </a:cubicBezTo>
                    <a:cubicBezTo>
                      <a:pt x="125819" y="148649"/>
                      <a:pt x="126326" y="148142"/>
                      <a:pt x="126834" y="147634"/>
                    </a:cubicBezTo>
                    <a:lnTo>
                      <a:pt x="130385" y="147634"/>
                    </a:lnTo>
                    <a:cubicBezTo>
                      <a:pt x="130385" y="147634"/>
                      <a:pt x="130385" y="147634"/>
                      <a:pt x="130385" y="147634"/>
                    </a:cubicBezTo>
                    <a:cubicBezTo>
                      <a:pt x="130385" y="147634"/>
                      <a:pt x="131400" y="147634"/>
                      <a:pt x="131907" y="147127"/>
                    </a:cubicBezTo>
                    <a:cubicBezTo>
                      <a:pt x="129878" y="146112"/>
                      <a:pt x="127849" y="145605"/>
                      <a:pt x="126326" y="145098"/>
                    </a:cubicBezTo>
                    <a:cubicBezTo>
                      <a:pt x="126326" y="145098"/>
                      <a:pt x="126326" y="145098"/>
                      <a:pt x="126326" y="145098"/>
                    </a:cubicBezTo>
                    <a:lnTo>
                      <a:pt x="131400" y="145098"/>
                    </a:lnTo>
                    <a:lnTo>
                      <a:pt x="131400" y="141039"/>
                    </a:lnTo>
                    <a:cubicBezTo>
                      <a:pt x="131400" y="141039"/>
                      <a:pt x="132414" y="141039"/>
                      <a:pt x="133429" y="140532"/>
                    </a:cubicBezTo>
                    <a:cubicBezTo>
                      <a:pt x="132414" y="140532"/>
                      <a:pt x="131400" y="139517"/>
                      <a:pt x="131400" y="139517"/>
                    </a:cubicBezTo>
                    <a:cubicBezTo>
                      <a:pt x="130385" y="139517"/>
                      <a:pt x="129371" y="139517"/>
                      <a:pt x="128863" y="139517"/>
                    </a:cubicBezTo>
                    <a:cubicBezTo>
                      <a:pt x="127341" y="141039"/>
                      <a:pt x="126834" y="139517"/>
                      <a:pt x="125312" y="139517"/>
                    </a:cubicBezTo>
                    <a:cubicBezTo>
                      <a:pt x="125312" y="139517"/>
                      <a:pt x="124804" y="140532"/>
                      <a:pt x="124297" y="141039"/>
                    </a:cubicBezTo>
                    <a:cubicBezTo>
                      <a:pt x="124297" y="141039"/>
                      <a:pt x="124804" y="142054"/>
                      <a:pt x="124804" y="142054"/>
                    </a:cubicBezTo>
                    <a:cubicBezTo>
                      <a:pt x="120745" y="142561"/>
                      <a:pt x="116687" y="143068"/>
                      <a:pt x="111614" y="143576"/>
                    </a:cubicBezTo>
                    <a:cubicBezTo>
                      <a:pt x="111614" y="142054"/>
                      <a:pt x="112628" y="141039"/>
                      <a:pt x="112628" y="140025"/>
                    </a:cubicBezTo>
                    <a:cubicBezTo>
                      <a:pt x="113135" y="140025"/>
                      <a:pt x="113643" y="140025"/>
                      <a:pt x="113643" y="140025"/>
                    </a:cubicBezTo>
                    <a:cubicBezTo>
                      <a:pt x="113643" y="140025"/>
                      <a:pt x="113643" y="140025"/>
                      <a:pt x="113643" y="140025"/>
                    </a:cubicBezTo>
                    <a:cubicBezTo>
                      <a:pt x="113643" y="139010"/>
                      <a:pt x="114657" y="137995"/>
                      <a:pt x="114657" y="137488"/>
                    </a:cubicBezTo>
                    <a:cubicBezTo>
                      <a:pt x="115672" y="138502"/>
                      <a:pt x="116179" y="139517"/>
                      <a:pt x="117194" y="140532"/>
                    </a:cubicBezTo>
                    <a:cubicBezTo>
                      <a:pt x="117701" y="140025"/>
                      <a:pt x="118209" y="139517"/>
                      <a:pt x="118716" y="139010"/>
                    </a:cubicBezTo>
                    <a:cubicBezTo>
                      <a:pt x="118716" y="138502"/>
                      <a:pt x="118716" y="137488"/>
                      <a:pt x="118209" y="137488"/>
                    </a:cubicBezTo>
                    <a:cubicBezTo>
                      <a:pt x="118209" y="137488"/>
                      <a:pt x="118209" y="136980"/>
                      <a:pt x="118209" y="136473"/>
                    </a:cubicBezTo>
                    <a:cubicBezTo>
                      <a:pt x="119223" y="137488"/>
                      <a:pt x="119731" y="137488"/>
                      <a:pt x="120745" y="136473"/>
                    </a:cubicBezTo>
                    <a:cubicBezTo>
                      <a:pt x="120745" y="136473"/>
                      <a:pt x="120745" y="135458"/>
                      <a:pt x="119731" y="134951"/>
                    </a:cubicBezTo>
                    <a:lnTo>
                      <a:pt x="122268" y="134951"/>
                    </a:lnTo>
                    <a:cubicBezTo>
                      <a:pt x="122268" y="134951"/>
                      <a:pt x="123282" y="133429"/>
                      <a:pt x="124297" y="132921"/>
                    </a:cubicBezTo>
                    <a:cubicBezTo>
                      <a:pt x="124804" y="132921"/>
                      <a:pt x="125312" y="131400"/>
                      <a:pt x="125819" y="130892"/>
                    </a:cubicBezTo>
                    <a:lnTo>
                      <a:pt x="125819" y="128356"/>
                    </a:lnTo>
                    <a:cubicBezTo>
                      <a:pt x="122775" y="131400"/>
                      <a:pt x="119731" y="133429"/>
                      <a:pt x="115165" y="132921"/>
                    </a:cubicBezTo>
                    <a:cubicBezTo>
                      <a:pt x="115165" y="132921"/>
                      <a:pt x="115165" y="131907"/>
                      <a:pt x="114657" y="131400"/>
                    </a:cubicBezTo>
                    <a:cubicBezTo>
                      <a:pt x="113643" y="132414"/>
                      <a:pt x="113135" y="132921"/>
                      <a:pt x="112628" y="132921"/>
                    </a:cubicBezTo>
                    <a:cubicBezTo>
                      <a:pt x="109585" y="133429"/>
                      <a:pt x="107048" y="133936"/>
                      <a:pt x="104511" y="131907"/>
                    </a:cubicBezTo>
                    <a:cubicBezTo>
                      <a:pt x="106540" y="130385"/>
                      <a:pt x="107555" y="128356"/>
                      <a:pt x="107555" y="125312"/>
                    </a:cubicBezTo>
                    <a:cubicBezTo>
                      <a:pt x="108062" y="126326"/>
                      <a:pt x="108570" y="127848"/>
                      <a:pt x="109077" y="128863"/>
                    </a:cubicBezTo>
                    <a:cubicBezTo>
                      <a:pt x="109077" y="128863"/>
                      <a:pt x="109585" y="128356"/>
                      <a:pt x="110092" y="128356"/>
                    </a:cubicBezTo>
                    <a:cubicBezTo>
                      <a:pt x="110092" y="128863"/>
                      <a:pt x="110092" y="129370"/>
                      <a:pt x="110599" y="129878"/>
                    </a:cubicBezTo>
                    <a:cubicBezTo>
                      <a:pt x="111614" y="129370"/>
                      <a:pt x="112121" y="128863"/>
                      <a:pt x="112628" y="128356"/>
                    </a:cubicBezTo>
                    <a:cubicBezTo>
                      <a:pt x="113135" y="128356"/>
                      <a:pt x="113643" y="128356"/>
                      <a:pt x="114150" y="128863"/>
                    </a:cubicBezTo>
                    <a:cubicBezTo>
                      <a:pt x="114150" y="128863"/>
                      <a:pt x="114150" y="128863"/>
                      <a:pt x="114150" y="128863"/>
                    </a:cubicBezTo>
                    <a:cubicBezTo>
                      <a:pt x="114150" y="128356"/>
                      <a:pt x="113135" y="127341"/>
                      <a:pt x="112628" y="126834"/>
                    </a:cubicBezTo>
                    <a:lnTo>
                      <a:pt x="112628" y="122775"/>
                    </a:lnTo>
                    <a:cubicBezTo>
                      <a:pt x="112628" y="122775"/>
                      <a:pt x="113135" y="124297"/>
                      <a:pt x="113643" y="124297"/>
                    </a:cubicBezTo>
                    <a:lnTo>
                      <a:pt x="115165" y="124297"/>
                    </a:lnTo>
                    <a:cubicBezTo>
                      <a:pt x="115165" y="124297"/>
                      <a:pt x="116179" y="123282"/>
                      <a:pt x="116687" y="122775"/>
                    </a:cubicBezTo>
                    <a:cubicBezTo>
                      <a:pt x="117701" y="123282"/>
                      <a:pt x="118716" y="123790"/>
                      <a:pt x="119223" y="123790"/>
                    </a:cubicBezTo>
                    <a:cubicBezTo>
                      <a:pt x="120238" y="122268"/>
                      <a:pt x="121253" y="121253"/>
                      <a:pt x="122268" y="119731"/>
                    </a:cubicBezTo>
                    <a:cubicBezTo>
                      <a:pt x="121253" y="118209"/>
                      <a:pt x="119731" y="117702"/>
                      <a:pt x="118209" y="117194"/>
                    </a:cubicBezTo>
                    <a:cubicBezTo>
                      <a:pt x="118209" y="117194"/>
                      <a:pt x="118209" y="117194"/>
                      <a:pt x="117701" y="116180"/>
                    </a:cubicBezTo>
                    <a:cubicBezTo>
                      <a:pt x="118209" y="115672"/>
                      <a:pt x="119223" y="115165"/>
                      <a:pt x="119731" y="114658"/>
                    </a:cubicBezTo>
                    <a:cubicBezTo>
                      <a:pt x="120238" y="115672"/>
                      <a:pt x="121253" y="114658"/>
                      <a:pt x="122268" y="114658"/>
                    </a:cubicBezTo>
                    <a:cubicBezTo>
                      <a:pt x="123790" y="113643"/>
                      <a:pt x="124804" y="112121"/>
                      <a:pt x="126326" y="111106"/>
                    </a:cubicBezTo>
                    <a:cubicBezTo>
                      <a:pt x="125819" y="111106"/>
                      <a:pt x="125312" y="110599"/>
                      <a:pt x="124804" y="110092"/>
                    </a:cubicBezTo>
                    <a:cubicBezTo>
                      <a:pt x="125819" y="110092"/>
                      <a:pt x="126326" y="110092"/>
                      <a:pt x="127341" y="110092"/>
                    </a:cubicBezTo>
                    <a:cubicBezTo>
                      <a:pt x="126834" y="108062"/>
                      <a:pt x="127849" y="106540"/>
                      <a:pt x="128863" y="104511"/>
                    </a:cubicBezTo>
                    <a:cubicBezTo>
                      <a:pt x="125819" y="103496"/>
                      <a:pt x="123790" y="105018"/>
                      <a:pt x="122775" y="106540"/>
                    </a:cubicBezTo>
                    <a:cubicBezTo>
                      <a:pt x="121760" y="106540"/>
                      <a:pt x="120745" y="106033"/>
                      <a:pt x="120238" y="106033"/>
                    </a:cubicBezTo>
                    <a:lnTo>
                      <a:pt x="120238" y="104511"/>
                    </a:lnTo>
                    <a:cubicBezTo>
                      <a:pt x="120238" y="104511"/>
                      <a:pt x="122268" y="104003"/>
                      <a:pt x="123282" y="102481"/>
                    </a:cubicBezTo>
                    <a:cubicBezTo>
                      <a:pt x="121760" y="101974"/>
                      <a:pt x="120745" y="101467"/>
                      <a:pt x="119223" y="100960"/>
                    </a:cubicBezTo>
                    <a:cubicBezTo>
                      <a:pt x="120238" y="99945"/>
                      <a:pt x="120745" y="98930"/>
                      <a:pt x="121760" y="98423"/>
                    </a:cubicBezTo>
                    <a:cubicBezTo>
                      <a:pt x="121760" y="97916"/>
                      <a:pt x="121253" y="97408"/>
                      <a:pt x="120745" y="97408"/>
                    </a:cubicBezTo>
                    <a:cubicBezTo>
                      <a:pt x="122268" y="96394"/>
                      <a:pt x="123790" y="95886"/>
                      <a:pt x="123790" y="93349"/>
                    </a:cubicBezTo>
                    <a:cubicBezTo>
                      <a:pt x="122268" y="93349"/>
                      <a:pt x="120745" y="94364"/>
                      <a:pt x="119731" y="94871"/>
                    </a:cubicBezTo>
                    <a:cubicBezTo>
                      <a:pt x="119731" y="94871"/>
                      <a:pt x="119223" y="93857"/>
                      <a:pt x="118716" y="93349"/>
                    </a:cubicBezTo>
                    <a:cubicBezTo>
                      <a:pt x="119731" y="93349"/>
                      <a:pt x="120745" y="93349"/>
                      <a:pt x="122268" y="93349"/>
                    </a:cubicBezTo>
                    <a:cubicBezTo>
                      <a:pt x="121760" y="92335"/>
                      <a:pt x="121253" y="91827"/>
                      <a:pt x="120745" y="91320"/>
                    </a:cubicBezTo>
                    <a:cubicBezTo>
                      <a:pt x="120745" y="89291"/>
                      <a:pt x="120745" y="87262"/>
                      <a:pt x="120745" y="85232"/>
                    </a:cubicBezTo>
                    <a:cubicBezTo>
                      <a:pt x="119223" y="85232"/>
                      <a:pt x="119223" y="86247"/>
                      <a:pt x="118716" y="87262"/>
                    </a:cubicBezTo>
                    <a:cubicBezTo>
                      <a:pt x="118716" y="87262"/>
                      <a:pt x="118716" y="87262"/>
                      <a:pt x="118209" y="86754"/>
                    </a:cubicBezTo>
                    <a:cubicBezTo>
                      <a:pt x="118209" y="86754"/>
                      <a:pt x="117194" y="87769"/>
                      <a:pt x="117194" y="87769"/>
                    </a:cubicBezTo>
                    <a:cubicBezTo>
                      <a:pt x="117194" y="88276"/>
                      <a:pt x="117701" y="88784"/>
                      <a:pt x="118209" y="89291"/>
                    </a:cubicBezTo>
                    <a:cubicBezTo>
                      <a:pt x="118209" y="89291"/>
                      <a:pt x="117194" y="89798"/>
                      <a:pt x="117194" y="90306"/>
                    </a:cubicBezTo>
                    <a:lnTo>
                      <a:pt x="116179" y="89291"/>
                    </a:lnTo>
                    <a:cubicBezTo>
                      <a:pt x="116179" y="89291"/>
                      <a:pt x="115165" y="89291"/>
                      <a:pt x="114150" y="89291"/>
                    </a:cubicBezTo>
                    <a:cubicBezTo>
                      <a:pt x="114657" y="88784"/>
                      <a:pt x="115165" y="88276"/>
                      <a:pt x="115672" y="87769"/>
                    </a:cubicBezTo>
                    <a:cubicBezTo>
                      <a:pt x="115672" y="86247"/>
                      <a:pt x="115165" y="85232"/>
                      <a:pt x="114657" y="83710"/>
                    </a:cubicBezTo>
                    <a:lnTo>
                      <a:pt x="113135" y="83710"/>
                    </a:lnTo>
                    <a:cubicBezTo>
                      <a:pt x="113135" y="83710"/>
                      <a:pt x="112628" y="81174"/>
                      <a:pt x="112121" y="79652"/>
                    </a:cubicBezTo>
                    <a:cubicBezTo>
                      <a:pt x="112121" y="79652"/>
                      <a:pt x="111106" y="79652"/>
                      <a:pt x="110599" y="80159"/>
                    </a:cubicBezTo>
                    <a:cubicBezTo>
                      <a:pt x="110599" y="80159"/>
                      <a:pt x="109585" y="79144"/>
                      <a:pt x="109585" y="79144"/>
                    </a:cubicBezTo>
                    <a:lnTo>
                      <a:pt x="107555" y="79144"/>
                    </a:lnTo>
                    <a:cubicBezTo>
                      <a:pt x="107555" y="79144"/>
                      <a:pt x="108062" y="80159"/>
                      <a:pt x="108062" y="80159"/>
                    </a:cubicBezTo>
                    <a:cubicBezTo>
                      <a:pt x="107555" y="81174"/>
                      <a:pt x="107048" y="81681"/>
                      <a:pt x="106540" y="82188"/>
                    </a:cubicBezTo>
                    <a:cubicBezTo>
                      <a:pt x="105526" y="82188"/>
                      <a:pt x="104511" y="81174"/>
                      <a:pt x="103496" y="81174"/>
                    </a:cubicBezTo>
                    <a:cubicBezTo>
                      <a:pt x="104004" y="81174"/>
                      <a:pt x="104511" y="81174"/>
                      <a:pt x="105526" y="80159"/>
                    </a:cubicBezTo>
                    <a:cubicBezTo>
                      <a:pt x="104511" y="79144"/>
                      <a:pt x="103496" y="78637"/>
                      <a:pt x="102989" y="78130"/>
                    </a:cubicBezTo>
                    <a:cubicBezTo>
                      <a:pt x="104004" y="78130"/>
                      <a:pt x="105526" y="77622"/>
                      <a:pt x="107048" y="77115"/>
                    </a:cubicBezTo>
                    <a:cubicBezTo>
                      <a:pt x="107555" y="76608"/>
                      <a:pt x="108570" y="75593"/>
                      <a:pt x="109077" y="75085"/>
                    </a:cubicBezTo>
                    <a:cubicBezTo>
                      <a:pt x="108570" y="75085"/>
                      <a:pt x="107555" y="74071"/>
                      <a:pt x="107048" y="74071"/>
                    </a:cubicBezTo>
                    <a:cubicBezTo>
                      <a:pt x="107048" y="73563"/>
                      <a:pt x="107048" y="73056"/>
                      <a:pt x="107048" y="72549"/>
                    </a:cubicBezTo>
                    <a:cubicBezTo>
                      <a:pt x="106540" y="72549"/>
                      <a:pt x="106033" y="72549"/>
                      <a:pt x="106033" y="72549"/>
                    </a:cubicBezTo>
                    <a:cubicBezTo>
                      <a:pt x="107048" y="71027"/>
                      <a:pt x="106033" y="68998"/>
                      <a:pt x="106540" y="67476"/>
                    </a:cubicBezTo>
                    <a:cubicBezTo>
                      <a:pt x="105526" y="67476"/>
                      <a:pt x="105018" y="67476"/>
                      <a:pt x="104511" y="67476"/>
                    </a:cubicBezTo>
                    <a:cubicBezTo>
                      <a:pt x="104511" y="66461"/>
                      <a:pt x="105018" y="65953"/>
                      <a:pt x="105018" y="65446"/>
                    </a:cubicBezTo>
                    <a:cubicBezTo>
                      <a:pt x="105018" y="65446"/>
                      <a:pt x="105018" y="64939"/>
                      <a:pt x="105018" y="64431"/>
                    </a:cubicBezTo>
                    <a:cubicBezTo>
                      <a:pt x="104004" y="64431"/>
                      <a:pt x="103496" y="64939"/>
                      <a:pt x="102482" y="65446"/>
                    </a:cubicBezTo>
                    <a:cubicBezTo>
                      <a:pt x="102482" y="66461"/>
                      <a:pt x="102482" y="67476"/>
                      <a:pt x="102482" y="67983"/>
                    </a:cubicBezTo>
                    <a:cubicBezTo>
                      <a:pt x="100959" y="67983"/>
                      <a:pt x="99437" y="68490"/>
                      <a:pt x="98423" y="68998"/>
                    </a:cubicBezTo>
                    <a:cubicBezTo>
                      <a:pt x="98423" y="68998"/>
                      <a:pt x="98423" y="68998"/>
                      <a:pt x="98423" y="68998"/>
                    </a:cubicBezTo>
                    <a:cubicBezTo>
                      <a:pt x="97915" y="68998"/>
                      <a:pt x="97408" y="68998"/>
                      <a:pt x="96901" y="68998"/>
                    </a:cubicBezTo>
                    <a:cubicBezTo>
                      <a:pt x="97915" y="66461"/>
                      <a:pt x="99437" y="64939"/>
                      <a:pt x="98930" y="62909"/>
                    </a:cubicBezTo>
                    <a:cubicBezTo>
                      <a:pt x="98930" y="62909"/>
                      <a:pt x="97915" y="62909"/>
                      <a:pt x="97915" y="62909"/>
                    </a:cubicBezTo>
                    <a:cubicBezTo>
                      <a:pt x="97915" y="60373"/>
                      <a:pt x="97915" y="57836"/>
                      <a:pt x="97915" y="55807"/>
                    </a:cubicBezTo>
                    <a:cubicBezTo>
                      <a:pt x="97915" y="55807"/>
                      <a:pt x="97408" y="55807"/>
                      <a:pt x="96901" y="55807"/>
                    </a:cubicBezTo>
                    <a:cubicBezTo>
                      <a:pt x="96393" y="55807"/>
                      <a:pt x="95886" y="56821"/>
                      <a:pt x="95378" y="57329"/>
                    </a:cubicBezTo>
                    <a:lnTo>
                      <a:pt x="95378" y="60373"/>
                    </a:lnTo>
                    <a:cubicBezTo>
                      <a:pt x="91827" y="62402"/>
                      <a:pt x="91827" y="62402"/>
                      <a:pt x="90813" y="60373"/>
                    </a:cubicBezTo>
                    <a:cubicBezTo>
                      <a:pt x="91827" y="59358"/>
                      <a:pt x="92842" y="58851"/>
                      <a:pt x="94364" y="57836"/>
                    </a:cubicBezTo>
                    <a:lnTo>
                      <a:pt x="94364" y="55807"/>
                    </a:lnTo>
                    <a:cubicBezTo>
                      <a:pt x="94364" y="55807"/>
                      <a:pt x="95886" y="54285"/>
                      <a:pt x="96393" y="53777"/>
                    </a:cubicBezTo>
                    <a:lnTo>
                      <a:pt x="96393" y="53777"/>
                    </a:lnTo>
                    <a:cubicBezTo>
                      <a:pt x="96393" y="53777"/>
                      <a:pt x="94364" y="53777"/>
                      <a:pt x="93349" y="53777"/>
                    </a:cubicBezTo>
                    <a:cubicBezTo>
                      <a:pt x="93349" y="53270"/>
                      <a:pt x="93349" y="52763"/>
                      <a:pt x="93349" y="52255"/>
                    </a:cubicBezTo>
                    <a:cubicBezTo>
                      <a:pt x="94364" y="52255"/>
                      <a:pt x="94871" y="52255"/>
                      <a:pt x="95378" y="52255"/>
                    </a:cubicBezTo>
                    <a:lnTo>
                      <a:pt x="93856" y="50733"/>
                    </a:lnTo>
                    <a:cubicBezTo>
                      <a:pt x="93856" y="50733"/>
                      <a:pt x="95378" y="49719"/>
                      <a:pt x="95886" y="49212"/>
                    </a:cubicBezTo>
                    <a:cubicBezTo>
                      <a:pt x="95886" y="48704"/>
                      <a:pt x="95886" y="48197"/>
                      <a:pt x="95378" y="47182"/>
                    </a:cubicBezTo>
                    <a:cubicBezTo>
                      <a:pt x="94364" y="47690"/>
                      <a:pt x="93856" y="48197"/>
                      <a:pt x="93349" y="48704"/>
                    </a:cubicBezTo>
                    <a:cubicBezTo>
                      <a:pt x="93349" y="48704"/>
                      <a:pt x="93349" y="48704"/>
                      <a:pt x="93349" y="48704"/>
                    </a:cubicBezTo>
                    <a:cubicBezTo>
                      <a:pt x="93856" y="47690"/>
                      <a:pt x="94871" y="46167"/>
                      <a:pt x="95886" y="44645"/>
                    </a:cubicBezTo>
                    <a:cubicBezTo>
                      <a:pt x="95378" y="44645"/>
                      <a:pt x="94871" y="44645"/>
                      <a:pt x="94364" y="44138"/>
                    </a:cubicBezTo>
                    <a:cubicBezTo>
                      <a:pt x="94364" y="43631"/>
                      <a:pt x="94364" y="43123"/>
                      <a:pt x="94364" y="42616"/>
                    </a:cubicBezTo>
                    <a:cubicBezTo>
                      <a:pt x="93856" y="42616"/>
                      <a:pt x="92842" y="42616"/>
                      <a:pt x="92335" y="42616"/>
                    </a:cubicBezTo>
                    <a:lnTo>
                      <a:pt x="92335" y="44645"/>
                    </a:lnTo>
                    <a:cubicBezTo>
                      <a:pt x="92335" y="44645"/>
                      <a:pt x="90813" y="43123"/>
                      <a:pt x="89798" y="43631"/>
                    </a:cubicBezTo>
                    <a:cubicBezTo>
                      <a:pt x="89798" y="44645"/>
                      <a:pt x="90813" y="45153"/>
                      <a:pt x="91320" y="46167"/>
                    </a:cubicBezTo>
                    <a:cubicBezTo>
                      <a:pt x="90813" y="46675"/>
                      <a:pt x="89798" y="47182"/>
                      <a:pt x="89291" y="47690"/>
                    </a:cubicBezTo>
                    <a:cubicBezTo>
                      <a:pt x="89291" y="47690"/>
                      <a:pt x="89291" y="47690"/>
                      <a:pt x="88784" y="47690"/>
                    </a:cubicBezTo>
                    <a:cubicBezTo>
                      <a:pt x="88784" y="47182"/>
                      <a:pt x="88784" y="46167"/>
                      <a:pt x="88276" y="45660"/>
                    </a:cubicBezTo>
                    <a:cubicBezTo>
                      <a:pt x="87262" y="46167"/>
                      <a:pt x="86754" y="46675"/>
                      <a:pt x="85740" y="47182"/>
                    </a:cubicBezTo>
                    <a:cubicBezTo>
                      <a:pt x="85740" y="47182"/>
                      <a:pt x="85740" y="47182"/>
                      <a:pt x="85740" y="47690"/>
                    </a:cubicBezTo>
                    <a:cubicBezTo>
                      <a:pt x="85740" y="47690"/>
                      <a:pt x="85740" y="47690"/>
                      <a:pt x="85740" y="47690"/>
                    </a:cubicBezTo>
                    <a:cubicBezTo>
                      <a:pt x="85740" y="47690"/>
                      <a:pt x="85740" y="47690"/>
                      <a:pt x="86247" y="47690"/>
                    </a:cubicBezTo>
                    <a:cubicBezTo>
                      <a:pt x="86247" y="47690"/>
                      <a:pt x="86247" y="47690"/>
                      <a:pt x="86247" y="47690"/>
                    </a:cubicBezTo>
                    <a:cubicBezTo>
                      <a:pt x="86247" y="47182"/>
                      <a:pt x="86247" y="46167"/>
                      <a:pt x="86247" y="45660"/>
                    </a:cubicBezTo>
                    <a:cubicBezTo>
                      <a:pt x="87769" y="45660"/>
                      <a:pt x="88784" y="45660"/>
                      <a:pt x="88784" y="44138"/>
                    </a:cubicBezTo>
                    <a:cubicBezTo>
                      <a:pt x="88784" y="44138"/>
                      <a:pt x="88784" y="43631"/>
                      <a:pt x="88276" y="43123"/>
                    </a:cubicBezTo>
                    <a:cubicBezTo>
                      <a:pt x="88276" y="43123"/>
                      <a:pt x="89291" y="43123"/>
                      <a:pt x="89798" y="42616"/>
                    </a:cubicBezTo>
                    <a:cubicBezTo>
                      <a:pt x="88784" y="42109"/>
                      <a:pt x="87769" y="41601"/>
                      <a:pt x="86754" y="41094"/>
                    </a:cubicBezTo>
                    <a:cubicBezTo>
                      <a:pt x="87769" y="39572"/>
                      <a:pt x="86754" y="37543"/>
                      <a:pt x="87262" y="35513"/>
                    </a:cubicBezTo>
                    <a:cubicBezTo>
                      <a:pt x="86754" y="35513"/>
                      <a:pt x="85740" y="34499"/>
                      <a:pt x="85232" y="33991"/>
                    </a:cubicBezTo>
                    <a:lnTo>
                      <a:pt x="85232" y="28411"/>
                    </a:lnTo>
                    <a:cubicBezTo>
                      <a:pt x="85232" y="28411"/>
                      <a:pt x="83203" y="28918"/>
                      <a:pt x="81681" y="29426"/>
                    </a:cubicBezTo>
                    <a:cubicBezTo>
                      <a:pt x="82695" y="26889"/>
                      <a:pt x="83710" y="24859"/>
                      <a:pt x="84725" y="23337"/>
                    </a:cubicBezTo>
                    <a:cubicBezTo>
                      <a:pt x="83710" y="22830"/>
                      <a:pt x="83203" y="22323"/>
                      <a:pt x="81681" y="21308"/>
                    </a:cubicBezTo>
                    <a:cubicBezTo>
                      <a:pt x="81681" y="21308"/>
                      <a:pt x="81173" y="22323"/>
                      <a:pt x="80666" y="22830"/>
                    </a:cubicBezTo>
                    <a:cubicBezTo>
                      <a:pt x="80666" y="21815"/>
                      <a:pt x="80666" y="20801"/>
                      <a:pt x="80666" y="19786"/>
                    </a:cubicBezTo>
                    <a:cubicBezTo>
                      <a:pt x="80666" y="18771"/>
                      <a:pt x="80159" y="17757"/>
                      <a:pt x="79651" y="16742"/>
                    </a:cubicBezTo>
                    <a:cubicBezTo>
                      <a:pt x="79651" y="16742"/>
                      <a:pt x="78129" y="16235"/>
                      <a:pt x="77622" y="15727"/>
                    </a:cubicBezTo>
                    <a:cubicBezTo>
                      <a:pt x="77622" y="15727"/>
                      <a:pt x="77622" y="14713"/>
                      <a:pt x="78129" y="14713"/>
                    </a:cubicBezTo>
                    <a:cubicBezTo>
                      <a:pt x="77622" y="13191"/>
                      <a:pt x="77115" y="11161"/>
                      <a:pt x="76100" y="10147"/>
                    </a:cubicBezTo>
                    <a:cubicBezTo>
                      <a:pt x="74070" y="7610"/>
                      <a:pt x="73056" y="4566"/>
                      <a:pt x="73563" y="1014"/>
                    </a:cubicBezTo>
                    <a:lnTo>
                      <a:pt x="72549" y="0"/>
                    </a:lnTo>
                    <a:cubicBezTo>
                      <a:pt x="72549" y="0"/>
                      <a:pt x="68998" y="0"/>
                      <a:pt x="68490" y="1522"/>
                    </a:cubicBezTo>
                    <a:cubicBezTo>
                      <a:pt x="67476" y="3551"/>
                      <a:pt x="65446" y="5581"/>
                      <a:pt x="65446" y="8117"/>
                    </a:cubicBezTo>
                    <a:cubicBezTo>
                      <a:pt x="62909" y="9132"/>
                      <a:pt x="61387" y="10654"/>
                      <a:pt x="61387" y="13191"/>
                    </a:cubicBezTo>
                    <a:cubicBezTo>
                      <a:pt x="60880" y="13191"/>
                      <a:pt x="60373" y="13191"/>
                      <a:pt x="59865" y="13191"/>
                    </a:cubicBezTo>
                    <a:cubicBezTo>
                      <a:pt x="59865" y="13191"/>
                      <a:pt x="59358" y="13191"/>
                      <a:pt x="58851" y="13698"/>
                    </a:cubicBezTo>
                    <a:cubicBezTo>
                      <a:pt x="58851" y="13698"/>
                      <a:pt x="58851" y="13698"/>
                      <a:pt x="58343" y="13191"/>
                    </a:cubicBezTo>
                    <a:lnTo>
                      <a:pt x="57328" y="14205"/>
                    </a:lnTo>
                    <a:cubicBezTo>
                      <a:pt x="57328" y="14205"/>
                      <a:pt x="58343" y="16235"/>
                      <a:pt x="58851" y="16742"/>
                    </a:cubicBezTo>
                    <a:cubicBezTo>
                      <a:pt x="58851" y="17757"/>
                      <a:pt x="58851" y="18264"/>
                      <a:pt x="58851" y="19279"/>
                    </a:cubicBezTo>
                    <a:cubicBezTo>
                      <a:pt x="58851" y="20801"/>
                      <a:pt x="59865" y="21815"/>
                      <a:pt x="61387" y="23845"/>
                    </a:cubicBezTo>
                    <a:cubicBezTo>
                      <a:pt x="61387" y="23845"/>
                      <a:pt x="61387" y="23845"/>
                      <a:pt x="61387" y="23845"/>
                    </a:cubicBezTo>
                    <a:cubicBezTo>
                      <a:pt x="61387" y="23845"/>
                      <a:pt x="61387" y="23845"/>
                      <a:pt x="61387" y="23845"/>
                    </a:cubicBezTo>
                    <a:cubicBezTo>
                      <a:pt x="61387" y="23845"/>
                      <a:pt x="61387" y="23845"/>
                      <a:pt x="60373" y="23845"/>
                    </a:cubicBezTo>
                    <a:cubicBezTo>
                      <a:pt x="60373" y="23845"/>
                      <a:pt x="60373" y="23845"/>
                      <a:pt x="60373" y="23845"/>
                    </a:cubicBezTo>
                    <a:cubicBezTo>
                      <a:pt x="59358" y="23845"/>
                      <a:pt x="58851" y="23845"/>
                      <a:pt x="58343" y="23845"/>
                    </a:cubicBezTo>
                    <a:lnTo>
                      <a:pt x="58343" y="20801"/>
                    </a:lnTo>
                    <a:cubicBezTo>
                      <a:pt x="58343" y="20801"/>
                      <a:pt x="57328" y="20293"/>
                      <a:pt x="56821" y="19786"/>
                    </a:cubicBezTo>
                    <a:cubicBezTo>
                      <a:pt x="56821" y="19786"/>
                      <a:pt x="56314" y="20293"/>
                      <a:pt x="55806" y="20801"/>
                    </a:cubicBezTo>
                    <a:lnTo>
                      <a:pt x="55806" y="24859"/>
                    </a:lnTo>
                    <a:cubicBezTo>
                      <a:pt x="55806" y="24859"/>
                      <a:pt x="56314" y="25367"/>
                      <a:pt x="56821" y="25874"/>
                    </a:cubicBezTo>
                    <a:cubicBezTo>
                      <a:pt x="55806" y="26381"/>
                      <a:pt x="55299" y="27396"/>
                      <a:pt x="54792" y="27903"/>
                    </a:cubicBezTo>
                    <a:cubicBezTo>
                      <a:pt x="55299" y="28918"/>
                      <a:pt x="56314" y="29933"/>
                      <a:pt x="56821" y="30947"/>
                    </a:cubicBezTo>
                    <a:cubicBezTo>
                      <a:pt x="56821" y="30947"/>
                      <a:pt x="56821" y="30947"/>
                      <a:pt x="56821" y="30947"/>
                    </a:cubicBezTo>
                    <a:cubicBezTo>
                      <a:pt x="55806" y="30947"/>
                      <a:pt x="55299" y="31455"/>
                      <a:pt x="54284" y="31962"/>
                    </a:cubicBezTo>
                    <a:cubicBezTo>
                      <a:pt x="54284" y="32977"/>
                      <a:pt x="54284" y="33484"/>
                      <a:pt x="54792" y="34499"/>
                    </a:cubicBezTo>
                    <a:cubicBezTo>
                      <a:pt x="53270" y="32977"/>
                      <a:pt x="52762" y="31962"/>
                      <a:pt x="52762" y="30440"/>
                    </a:cubicBezTo>
                    <a:cubicBezTo>
                      <a:pt x="52762" y="29426"/>
                      <a:pt x="52255" y="28411"/>
                      <a:pt x="51241" y="27396"/>
                    </a:cubicBezTo>
                    <a:cubicBezTo>
                      <a:pt x="51241" y="28411"/>
                      <a:pt x="51241" y="29426"/>
                      <a:pt x="51241" y="30947"/>
                    </a:cubicBezTo>
                    <a:cubicBezTo>
                      <a:pt x="51241" y="30947"/>
                      <a:pt x="50733" y="30947"/>
                      <a:pt x="50226" y="31455"/>
                    </a:cubicBezTo>
                    <a:cubicBezTo>
                      <a:pt x="50226" y="32469"/>
                      <a:pt x="50733" y="32977"/>
                      <a:pt x="50733" y="33991"/>
                    </a:cubicBezTo>
                    <a:cubicBezTo>
                      <a:pt x="50733" y="34499"/>
                      <a:pt x="50733" y="35513"/>
                      <a:pt x="50733" y="36021"/>
                    </a:cubicBezTo>
                    <a:cubicBezTo>
                      <a:pt x="50226" y="36021"/>
                      <a:pt x="49719" y="36021"/>
                      <a:pt x="48704" y="36021"/>
                    </a:cubicBezTo>
                    <a:cubicBezTo>
                      <a:pt x="50226" y="37543"/>
                      <a:pt x="51241" y="39065"/>
                      <a:pt x="52762" y="40587"/>
                    </a:cubicBezTo>
                    <a:lnTo>
                      <a:pt x="52762" y="42616"/>
                    </a:lnTo>
                    <a:cubicBezTo>
                      <a:pt x="52762" y="42616"/>
                      <a:pt x="48704" y="41094"/>
                      <a:pt x="46675" y="40080"/>
                    </a:cubicBezTo>
                    <a:cubicBezTo>
                      <a:pt x="46675" y="40587"/>
                      <a:pt x="46168" y="41094"/>
                      <a:pt x="45660" y="41601"/>
                    </a:cubicBezTo>
                    <a:cubicBezTo>
                      <a:pt x="45660" y="43123"/>
                      <a:pt x="46675" y="44138"/>
                      <a:pt x="47182" y="46167"/>
                    </a:cubicBezTo>
                    <a:cubicBezTo>
                      <a:pt x="45660" y="44645"/>
                      <a:pt x="44138" y="44138"/>
                      <a:pt x="43123" y="43123"/>
                    </a:cubicBezTo>
                    <a:cubicBezTo>
                      <a:pt x="43123" y="43123"/>
                      <a:pt x="42616" y="43631"/>
                      <a:pt x="42109" y="43631"/>
                    </a:cubicBezTo>
                    <a:cubicBezTo>
                      <a:pt x="43123" y="45153"/>
                      <a:pt x="44138" y="46167"/>
                      <a:pt x="45153" y="47690"/>
                    </a:cubicBezTo>
                    <a:cubicBezTo>
                      <a:pt x="45153" y="47690"/>
                      <a:pt x="45153" y="47690"/>
                      <a:pt x="44645" y="48197"/>
                    </a:cubicBezTo>
                    <a:cubicBezTo>
                      <a:pt x="44645" y="48197"/>
                      <a:pt x="44645" y="48197"/>
                      <a:pt x="45153" y="48704"/>
                    </a:cubicBezTo>
                    <a:cubicBezTo>
                      <a:pt x="45153" y="48704"/>
                      <a:pt x="45153" y="49212"/>
                      <a:pt x="44138" y="49719"/>
                    </a:cubicBezTo>
                    <a:cubicBezTo>
                      <a:pt x="44645" y="50226"/>
                      <a:pt x="45660" y="50733"/>
                      <a:pt x="46168" y="51748"/>
                    </a:cubicBezTo>
                    <a:lnTo>
                      <a:pt x="48704" y="51748"/>
                    </a:lnTo>
                    <a:cubicBezTo>
                      <a:pt x="48704" y="51748"/>
                      <a:pt x="49719" y="51748"/>
                      <a:pt x="48704" y="53270"/>
                    </a:cubicBezTo>
                    <a:cubicBezTo>
                      <a:pt x="46675" y="53270"/>
                      <a:pt x="45153" y="52763"/>
                      <a:pt x="43123" y="52255"/>
                    </a:cubicBezTo>
                    <a:cubicBezTo>
                      <a:pt x="43123" y="53777"/>
                      <a:pt x="43123" y="54792"/>
                      <a:pt x="44645" y="54792"/>
                    </a:cubicBezTo>
                    <a:cubicBezTo>
                      <a:pt x="44645" y="54792"/>
                      <a:pt x="44645" y="54792"/>
                      <a:pt x="44645" y="54792"/>
                    </a:cubicBezTo>
                    <a:cubicBezTo>
                      <a:pt x="44645" y="54792"/>
                      <a:pt x="43631" y="55299"/>
                      <a:pt x="43123" y="55807"/>
                    </a:cubicBezTo>
                    <a:cubicBezTo>
                      <a:pt x="43631" y="56314"/>
                      <a:pt x="44138" y="56821"/>
                      <a:pt x="44138" y="56821"/>
                    </a:cubicBezTo>
                    <a:cubicBezTo>
                      <a:pt x="46168" y="56821"/>
                      <a:pt x="47690" y="55299"/>
                      <a:pt x="49719" y="56821"/>
                    </a:cubicBezTo>
                    <a:cubicBezTo>
                      <a:pt x="48704" y="57329"/>
                      <a:pt x="47690" y="58344"/>
                      <a:pt x="46675" y="59358"/>
                    </a:cubicBezTo>
                    <a:cubicBezTo>
                      <a:pt x="46168" y="59358"/>
                      <a:pt x="45153" y="58344"/>
                      <a:pt x="44138" y="57329"/>
                    </a:cubicBezTo>
                    <a:cubicBezTo>
                      <a:pt x="44138" y="57329"/>
                      <a:pt x="44138" y="57329"/>
                      <a:pt x="43631" y="57329"/>
                    </a:cubicBezTo>
                    <a:cubicBezTo>
                      <a:pt x="42616" y="58851"/>
                      <a:pt x="41601" y="59866"/>
                      <a:pt x="40587" y="61895"/>
                    </a:cubicBezTo>
                    <a:cubicBezTo>
                      <a:pt x="40587" y="60373"/>
                      <a:pt x="40587" y="59866"/>
                      <a:pt x="40587" y="59358"/>
                    </a:cubicBezTo>
                    <a:cubicBezTo>
                      <a:pt x="40079" y="58344"/>
                      <a:pt x="39572" y="57836"/>
                      <a:pt x="39065" y="57329"/>
                    </a:cubicBezTo>
                    <a:cubicBezTo>
                      <a:pt x="38050" y="58344"/>
                      <a:pt x="37035" y="59866"/>
                      <a:pt x="36020" y="60880"/>
                    </a:cubicBezTo>
                    <a:cubicBezTo>
                      <a:pt x="36020" y="60880"/>
                      <a:pt x="35006" y="60880"/>
                      <a:pt x="34498" y="60373"/>
                    </a:cubicBezTo>
                    <a:cubicBezTo>
                      <a:pt x="34498" y="61387"/>
                      <a:pt x="34498" y="62402"/>
                      <a:pt x="35006" y="62909"/>
                    </a:cubicBezTo>
                    <a:cubicBezTo>
                      <a:pt x="35006" y="62909"/>
                      <a:pt x="35006" y="63417"/>
                      <a:pt x="34498" y="63924"/>
                    </a:cubicBezTo>
                    <a:cubicBezTo>
                      <a:pt x="35513" y="65446"/>
                      <a:pt x="36528" y="66461"/>
                      <a:pt x="37542" y="67983"/>
                    </a:cubicBezTo>
                    <a:cubicBezTo>
                      <a:pt x="37542" y="67983"/>
                      <a:pt x="37542" y="68998"/>
                      <a:pt x="37542" y="69505"/>
                    </a:cubicBezTo>
                    <a:lnTo>
                      <a:pt x="34498" y="69505"/>
                    </a:lnTo>
                    <a:cubicBezTo>
                      <a:pt x="34498" y="69505"/>
                      <a:pt x="33991" y="70012"/>
                      <a:pt x="33484" y="70520"/>
                    </a:cubicBezTo>
                    <a:cubicBezTo>
                      <a:pt x="35006" y="71534"/>
                      <a:pt x="36020" y="72549"/>
                      <a:pt x="37542" y="73563"/>
                    </a:cubicBezTo>
                    <a:lnTo>
                      <a:pt x="41094" y="73563"/>
                    </a:lnTo>
                    <a:cubicBezTo>
                      <a:pt x="41094" y="73563"/>
                      <a:pt x="40079" y="76100"/>
                      <a:pt x="39065" y="77115"/>
                    </a:cubicBezTo>
                    <a:lnTo>
                      <a:pt x="33991" y="77115"/>
                    </a:lnTo>
                    <a:cubicBezTo>
                      <a:pt x="33991" y="77115"/>
                      <a:pt x="33991" y="76608"/>
                      <a:pt x="34498" y="76100"/>
                    </a:cubicBezTo>
                    <a:cubicBezTo>
                      <a:pt x="33991" y="76100"/>
                      <a:pt x="32976" y="75593"/>
                      <a:pt x="32469" y="75085"/>
                    </a:cubicBezTo>
                    <a:cubicBezTo>
                      <a:pt x="31455" y="76100"/>
                      <a:pt x="30440" y="76608"/>
                      <a:pt x="29426" y="77622"/>
                    </a:cubicBezTo>
                    <a:cubicBezTo>
                      <a:pt x="28411" y="76100"/>
                      <a:pt x="27904" y="74578"/>
                      <a:pt x="27396" y="73563"/>
                    </a:cubicBezTo>
                    <a:cubicBezTo>
                      <a:pt x="26889" y="73563"/>
                      <a:pt x="25874" y="73563"/>
                      <a:pt x="24859" y="73563"/>
                    </a:cubicBezTo>
                    <a:cubicBezTo>
                      <a:pt x="24859" y="74578"/>
                      <a:pt x="24859" y="76100"/>
                      <a:pt x="23845" y="77115"/>
                    </a:cubicBezTo>
                    <a:cubicBezTo>
                      <a:pt x="23337" y="77115"/>
                      <a:pt x="22830" y="77115"/>
                      <a:pt x="22323" y="76608"/>
                    </a:cubicBezTo>
                    <a:lnTo>
                      <a:pt x="22323" y="78130"/>
                    </a:lnTo>
                    <a:cubicBezTo>
                      <a:pt x="22323" y="78130"/>
                      <a:pt x="24352" y="79652"/>
                      <a:pt x="25367" y="80666"/>
                    </a:cubicBezTo>
                    <a:cubicBezTo>
                      <a:pt x="23337" y="81681"/>
                      <a:pt x="22323" y="80666"/>
                      <a:pt x="20801" y="80666"/>
                    </a:cubicBezTo>
                    <a:cubicBezTo>
                      <a:pt x="20801" y="82188"/>
                      <a:pt x="19786" y="83710"/>
                      <a:pt x="19786" y="85232"/>
                    </a:cubicBezTo>
                    <a:cubicBezTo>
                      <a:pt x="17756" y="83710"/>
                      <a:pt x="18771" y="82188"/>
                      <a:pt x="19278" y="80666"/>
                    </a:cubicBezTo>
                    <a:cubicBezTo>
                      <a:pt x="18264" y="80666"/>
                      <a:pt x="17756" y="80666"/>
                      <a:pt x="17249" y="80666"/>
                    </a:cubicBezTo>
                    <a:cubicBezTo>
                      <a:pt x="17249" y="79144"/>
                      <a:pt x="17249" y="78130"/>
                      <a:pt x="17249" y="76608"/>
                    </a:cubicBezTo>
                    <a:cubicBezTo>
                      <a:pt x="16742" y="76608"/>
                      <a:pt x="16234" y="76608"/>
                      <a:pt x="16234" y="76608"/>
                    </a:cubicBezTo>
                    <a:lnTo>
                      <a:pt x="16234" y="81681"/>
                    </a:lnTo>
                    <a:cubicBezTo>
                      <a:pt x="16234" y="81681"/>
                      <a:pt x="15220" y="82695"/>
                      <a:pt x="14712" y="83203"/>
                    </a:cubicBezTo>
                    <a:cubicBezTo>
                      <a:pt x="14712" y="83710"/>
                      <a:pt x="15220" y="84217"/>
                      <a:pt x="15727" y="85232"/>
                    </a:cubicBezTo>
                    <a:cubicBezTo>
                      <a:pt x="15727" y="85232"/>
                      <a:pt x="15727" y="85232"/>
                      <a:pt x="15727" y="85232"/>
                    </a:cubicBezTo>
                    <a:cubicBezTo>
                      <a:pt x="15727" y="85232"/>
                      <a:pt x="14712" y="85232"/>
                      <a:pt x="14205" y="85232"/>
                    </a:cubicBezTo>
                    <a:cubicBezTo>
                      <a:pt x="14205" y="85740"/>
                      <a:pt x="14712" y="86247"/>
                      <a:pt x="14712" y="86754"/>
                    </a:cubicBezTo>
                    <a:cubicBezTo>
                      <a:pt x="14712" y="86754"/>
                      <a:pt x="13698" y="86754"/>
                      <a:pt x="13190" y="87262"/>
                    </a:cubicBezTo>
                    <a:cubicBezTo>
                      <a:pt x="14205" y="89291"/>
                      <a:pt x="16742" y="89798"/>
                      <a:pt x="17756" y="91827"/>
                    </a:cubicBezTo>
                    <a:cubicBezTo>
                      <a:pt x="16234" y="92335"/>
                      <a:pt x="14205" y="91827"/>
                      <a:pt x="13190" y="92335"/>
                    </a:cubicBezTo>
                    <a:cubicBezTo>
                      <a:pt x="13190" y="94364"/>
                      <a:pt x="14712" y="93857"/>
                      <a:pt x="15727" y="95379"/>
                    </a:cubicBezTo>
                    <a:cubicBezTo>
                      <a:pt x="16234" y="96394"/>
                      <a:pt x="16742" y="97916"/>
                      <a:pt x="17249" y="98930"/>
                    </a:cubicBezTo>
                    <a:cubicBezTo>
                      <a:pt x="15727" y="98930"/>
                      <a:pt x="14712" y="98930"/>
                      <a:pt x="13190" y="98930"/>
                    </a:cubicBezTo>
                    <a:cubicBezTo>
                      <a:pt x="15220" y="99945"/>
                      <a:pt x="16234" y="100960"/>
                      <a:pt x="17249" y="101974"/>
                    </a:cubicBezTo>
                    <a:lnTo>
                      <a:pt x="17249" y="104003"/>
                    </a:lnTo>
                    <a:cubicBezTo>
                      <a:pt x="17249" y="104003"/>
                      <a:pt x="18771" y="106033"/>
                      <a:pt x="19278" y="107048"/>
                    </a:cubicBezTo>
                    <a:lnTo>
                      <a:pt x="21815" y="107048"/>
                    </a:lnTo>
                    <a:cubicBezTo>
                      <a:pt x="21815" y="107048"/>
                      <a:pt x="21308" y="108570"/>
                      <a:pt x="20801" y="109077"/>
                    </a:cubicBezTo>
                    <a:lnTo>
                      <a:pt x="17249" y="109077"/>
                    </a:lnTo>
                    <a:cubicBezTo>
                      <a:pt x="17249" y="109077"/>
                      <a:pt x="16742" y="108062"/>
                      <a:pt x="16742" y="107555"/>
                    </a:cubicBezTo>
                    <a:cubicBezTo>
                      <a:pt x="15727" y="107555"/>
                      <a:pt x="14712" y="107555"/>
                      <a:pt x="13698" y="108062"/>
                    </a:cubicBezTo>
                    <a:cubicBezTo>
                      <a:pt x="13698" y="108062"/>
                      <a:pt x="13698" y="108062"/>
                      <a:pt x="13698" y="109077"/>
                    </a:cubicBezTo>
                    <a:cubicBezTo>
                      <a:pt x="13698" y="109077"/>
                      <a:pt x="14712" y="109584"/>
                      <a:pt x="15220" y="110092"/>
                    </a:cubicBezTo>
                    <a:cubicBezTo>
                      <a:pt x="15220" y="110092"/>
                      <a:pt x="14205" y="110092"/>
                      <a:pt x="14205" y="110092"/>
                    </a:cubicBezTo>
                    <a:lnTo>
                      <a:pt x="14205" y="113135"/>
                    </a:lnTo>
                    <a:lnTo>
                      <a:pt x="15220" y="113135"/>
                    </a:lnTo>
                    <a:cubicBezTo>
                      <a:pt x="15220" y="113135"/>
                      <a:pt x="17249" y="115165"/>
                      <a:pt x="17756" y="115672"/>
                    </a:cubicBezTo>
                    <a:lnTo>
                      <a:pt x="13698" y="115672"/>
                    </a:lnTo>
                    <a:cubicBezTo>
                      <a:pt x="13698" y="115672"/>
                      <a:pt x="13698" y="114658"/>
                      <a:pt x="13698" y="114658"/>
                    </a:cubicBezTo>
                    <a:cubicBezTo>
                      <a:pt x="13698" y="114658"/>
                      <a:pt x="12683" y="114658"/>
                      <a:pt x="12176" y="114658"/>
                    </a:cubicBezTo>
                    <a:cubicBezTo>
                      <a:pt x="11161" y="116180"/>
                      <a:pt x="10147" y="117702"/>
                      <a:pt x="9132" y="119224"/>
                    </a:cubicBezTo>
                    <a:cubicBezTo>
                      <a:pt x="9132" y="119224"/>
                      <a:pt x="8625" y="119224"/>
                      <a:pt x="8118" y="118209"/>
                    </a:cubicBezTo>
                    <a:cubicBezTo>
                      <a:pt x="8118" y="117194"/>
                      <a:pt x="8625" y="116687"/>
                      <a:pt x="9132" y="115165"/>
                    </a:cubicBezTo>
                    <a:cubicBezTo>
                      <a:pt x="6595" y="115165"/>
                      <a:pt x="5073" y="114658"/>
                      <a:pt x="3551" y="112628"/>
                    </a:cubicBezTo>
                    <a:cubicBezTo>
                      <a:pt x="3551" y="112628"/>
                      <a:pt x="3551" y="112628"/>
                      <a:pt x="3044" y="112121"/>
                    </a:cubicBezTo>
                    <a:cubicBezTo>
                      <a:pt x="3044" y="112121"/>
                      <a:pt x="3044" y="112121"/>
                      <a:pt x="3044" y="112121"/>
                    </a:cubicBezTo>
                    <a:cubicBezTo>
                      <a:pt x="3044" y="112628"/>
                      <a:pt x="2537" y="113135"/>
                      <a:pt x="2537" y="113643"/>
                    </a:cubicBezTo>
                    <a:cubicBezTo>
                      <a:pt x="2537" y="114658"/>
                      <a:pt x="3044" y="115672"/>
                      <a:pt x="3551" y="116687"/>
                    </a:cubicBezTo>
                    <a:cubicBezTo>
                      <a:pt x="2537" y="116687"/>
                      <a:pt x="2029" y="116687"/>
                      <a:pt x="507" y="116687"/>
                    </a:cubicBezTo>
                    <a:cubicBezTo>
                      <a:pt x="1522" y="117702"/>
                      <a:pt x="2537" y="118209"/>
                      <a:pt x="3551" y="118716"/>
                    </a:cubicBezTo>
                    <a:cubicBezTo>
                      <a:pt x="3044" y="120238"/>
                      <a:pt x="1522" y="119224"/>
                      <a:pt x="0" y="119731"/>
                    </a:cubicBezTo>
                    <a:cubicBezTo>
                      <a:pt x="1015" y="120746"/>
                      <a:pt x="2029" y="121253"/>
                      <a:pt x="3044" y="121760"/>
                    </a:cubicBezTo>
                    <a:cubicBezTo>
                      <a:pt x="3044" y="121760"/>
                      <a:pt x="3044" y="122775"/>
                      <a:pt x="3044" y="123790"/>
                    </a:cubicBezTo>
                    <a:cubicBezTo>
                      <a:pt x="3551" y="123790"/>
                      <a:pt x="4059" y="123282"/>
                      <a:pt x="4566" y="123282"/>
                    </a:cubicBezTo>
                    <a:cubicBezTo>
                      <a:pt x="5581" y="123282"/>
                      <a:pt x="6595" y="123282"/>
                      <a:pt x="7610" y="123790"/>
                    </a:cubicBezTo>
                    <a:cubicBezTo>
                      <a:pt x="7610" y="124297"/>
                      <a:pt x="6595" y="125819"/>
                      <a:pt x="6088" y="125819"/>
                    </a:cubicBezTo>
                    <a:cubicBezTo>
                      <a:pt x="4566" y="126326"/>
                      <a:pt x="4059" y="127848"/>
                      <a:pt x="3551" y="128863"/>
                    </a:cubicBezTo>
                    <a:cubicBezTo>
                      <a:pt x="3551" y="128863"/>
                      <a:pt x="4566" y="129878"/>
                      <a:pt x="6595" y="131907"/>
                    </a:cubicBezTo>
                    <a:lnTo>
                      <a:pt x="6595" y="134444"/>
                    </a:lnTo>
                    <a:cubicBezTo>
                      <a:pt x="6595" y="134444"/>
                      <a:pt x="7610" y="133429"/>
                      <a:pt x="8118" y="132921"/>
                    </a:cubicBezTo>
                    <a:lnTo>
                      <a:pt x="8118" y="135458"/>
                    </a:lnTo>
                    <a:cubicBezTo>
                      <a:pt x="8118" y="135458"/>
                      <a:pt x="7103" y="135458"/>
                      <a:pt x="7103" y="135458"/>
                    </a:cubicBezTo>
                    <a:cubicBezTo>
                      <a:pt x="7103" y="135966"/>
                      <a:pt x="8118" y="136473"/>
                      <a:pt x="8625" y="136980"/>
                    </a:cubicBezTo>
                    <a:cubicBezTo>
                      <a:pt x="7610" y="136980"/>
                      <a:pt x="7103" y="136980"/>
                      <a:pt x="6088" y="137488"/>
                    </a:cubicBezTo>
                    <a:cubicBezTo>
                      <a:pt x="7103" y="138502"/>
                      <a:pt x="7610" y="139010"/>
                      <a:pt x="8118" y="140025"/>
                    </a:cubicBezTo>
                    <a:lnTo>
                      <a:pt x="14205" y="140025"/>
                    </a:lnTo>
                    <a:cubicBezTo>
                      <a:pt x="14205" y="140025"/>
                      <a:pt x="13190" y="142054"/>
                      <a:pt x="12176" y="143068"/>
                    </a:cubicBezTo>
                    <a:lnTo>
                      <a:pt x="15727" y="143068"/>
                    </a:lnTo>
                    <a:cubicBezTo>
                      <a:pt x="15727" y="143068"/>
                      <a:pt x="15727" y="146112"/>
                      <a:pt x="13698" y="146620"/>
                    </a:cubicBezTo>
                    <a:close/>
                    <a:moveTo>
                      <a:pt x="110599" y="135458"/>
                    </a:moveTo>
                    <a:cubicBezTo>
                      <a:pt x="110599" y="135458"/>
                      <a:pt x="111614" y="137488"/>
                      <a:pt x="112121" y="138502"/>
                    </a:cubicBezTo>
                    <a:cubicBezTo>
                      <a:pt x="110599" y="138502"/>
                      <a:pt x="110092" y="138502"/>
                      <a:pt x="109585" y="137488"/>
                    </a:cubicBezTo>
                    <a:cubicBezTo>
                      <a:pt x="109585" y="136473"/>
                      <a:pt x="109585" y="135966"/>
                      <a:pt x="110599" y="135458"/>
                    </a:cubicBezTo>
                    <a:close/>
                    <a:moveTo>
                      <a:pt x="108570" y="75085"/>
                    </a:moveTo>
                    <a:cubicBezTo>
                      <a:pt x="108570" y="75085"/>
                      <a:pt x="109077" y="76608"/>
                      <a:pt x="109585" y="78130"/>
                    </a:cubicBezTo>
                    <a:cubicBezTo>
                      <a:pt x="109585" y="78130"/>
                      <a:pt x="109229" y="77115"/>
                      <a:pt x="108570" y="75085"/>
                    </a:cubicBezTo>
                    <a:close/>
                    <a:moveTo>
                      <a:pt x="104511" y="80666"/>
                    </a:moveTo>
                    <a:cubicBezTo>
                      <a:pt x="104511" y="80666"/>
                      <a:pt x="104511" y="80159"/>
                      <a:pt x="104511" y="79652"/>
                    </a:cubicBezTo>
                    <a:cubicBezTo>
                      <a:pt x="104511" y="79652"/>
                      <a:pt x="103496" y="79652"/>
                      <a:pt x="102989" y="79144"/>
                    </a:cubicBezTo>
                    <a:lnTo>
                      <a:pt x="102989" y="78130"/>
                    </a:lnTo>
                    <a:lnTo>
                      <a:pt x="105526" y="78130"/>
                    </a:lnTo>
                    <a:cubicBezTo>
                      <a:pt x="105526" y="78130"/>
                      <a:pt x="105526" y="78637"/>
                      <a:pt x="104511" y="79144"/>
                    </a:cubicBezTo>
                    <a:cubicBezTo>
                      <a:pt x="104511" y="80159"/>
                      <a:pt x="105526" y="80666"/>
                      <a:pt x="105526" y="81681"/>
                    </a:cubicBezTo>
                    <a:cubicBezTo>
                      <a:pt x="103496" y="81681"/>
                      <a:pt x="102989" y="81681"/>
                      <a:pt x="100959" y="80666"/>
                    </a:cubicBezTo>
                    <a:cubicBezTo>
                      <a:pt x="101974" y="80666"/>
                      <a:pt x="102482" y="80666"/>
                      <a:pt x="103496" y="80666"/>
                    </a:cubicBezTo>
                    <a:close/>
                    <a:moveTo>
                      <a:pt x="96901" y="64939"/>
                    </a:moveTo>
                    <a:cubicBezTo>
                      <a:pt x="96901" y="64939"/>
                      <a:pt x="96901" y="64939"/>
                      <a:pt x="96901" y="64939"/>
                    </a:cubicBezTo>
                    <a:lnTo>
                      <a:pt x="96393" y="64939"/>
                    </a:lnTo>
                    <a:cubicBezTo>
                      <a:pt x="96393" y="64939"/>
                      <a:pt x="96393" y="64939"/>
                      <a:pt x="96393" y="64939"/>
                    </a:cubicBezTo>
                    <a:cubicBezTo>
                      <a:pt x="96393" y="64939"/>
                      <a:pt x="96393" y="64431"/>
                      <a:pt x="96393" y="64431"/>
                    </a:cubicBezTo>
                    <a:close/>
                    <a:moveTo>
                      <a:pt x="96393" y="65953"/>
                    </a:moveTo>
                    <a:cubicBezTo>
                      <a:pt x="96393" y="65953"/>
                      <a:pt x="96393" y="65953"/>
                      <a:pt x="96393" y="66461"/>
                    </a:cubicBezTo>
                    <a:cubicBezTo>
                      <a:pt x="96393" y="66461"/>
                      <a:pt x="96393" y="66461"/>
                      <a:pt x="95886" y="66968"/>
                    </a:cubicBezTo>
                    <a:cubicBezTo>
                      <a:pt x="95886" y="66461"/>
                      <a:pt x="95886" y="65953"/>
                      <a:pt x="96393" y="65953"/>
                    </a:cubicBezTo>
                    <a:close/>
                    <a:moveTo>
                      <a:pt x="91320" y="54285"/>
                    </a:moveTo>
                    <a:lnTo>
                      <a:pt x="91320" y="55299"/>
                    </a:lnTo>
                    <a:cubicBezTo>
                      <a:pt x="91320" y="55299"/>
                      <a:pt x="91320" y="55299"/>
                      <a:pt x="91320" y="55299"/>
                    </a:cubicBezTo>
                    <a:cubicBezTo>
                      <a:pt x="91320" y="55299"/>
                      <a:pt x="91320" y="54792"/>
                      <a:pt x="91320" y="54285"/>
                    </a:cubicBezTo>
                    <a:cubicBezTo>
                      <a:pt x="91320" y="54285"/>
                      <a:pt x="91320" y="54285"/>
                      <a:pt x="91827" y="54285"/>
                    </a:cubicBezTo>
                    <a:close/>
                    <a:moveTo>
                      <a:pt x="90813" y="45153"/>
                    </a:moveTo>
                    <a:lnTo>
                      <a:pt x="90813" y="45153"/>
                    </a:lnTo>
                    <a:cubicBezTo>
                      <a:pt x="90813" y="45153"/>
                      <a:pt x="90813" y="45153"/>
                      <a:pt x="90813" y="44645"/>
                    </a:cubicBezTo>
                    <a:cubicBezTo>
                      <a:pt x="90813" y="44645"/>
                      <a:pt x="90813" y="44645"/>
                      <a:pt x="90813" y="44645"/>
                    </a:cubicBezTo>
                    <a:cubicBezTo>
                      <a:pt x="90813" y="44645"/>
                      <a:pt x="90813" y="44645"/>
                      <a:pt x="90306" y="44645"/>
                    </a:cubicBezTo>
                    <a:cubicBezTo>
                      <a:pt x="90306" y="44645"/>
                      <a:pt x="90306" y="44645"/>
                      <a:pt x="90306" y="44645"/>
                    </a:cubicBezTo>
                    <a:cubicBezTo>
                      <a:pt x="90306" y="44645"/>
                      <a:pt x="90306" y="44645"/>
                      <a:pt x="90306" y="45153"/>
                    </a:cubicBezTo>
                    <a:cubicBezTo>
                      <a:pt x="90306" y="45153"/>
                      <a:pt x="90306" y="45153"/>
                      <a:pt x="90306" y="45153"/>
                    </a:cubicBezTo>
                    <a:cubicBezTo>
                      <a:pt x="90306" y="45153"/>
                      <a:pt x="90306" y="45153"/>
                      <a:pt x="90813" y="45153"/>
                    </a:cubicBezTo>
                    <a:close/>
                    <a:moveTo>
                      <a:pt x="82188" y="28411"/>
                    </a:moveTo>
                    <a:lnTo>
                      <a:pt x="82188" y="29426"/>
                    </a:lnTo>
                    <a:cubicBezTo>
                      <a:pt x="82188" y="29426"/>
                      <a:pt x="81173" y="29426"/>
                      <a:pt x="80666" y="28411"/>
                    </a:cubicBezTo>
                    <a:cubicBezTo>
                      <a:pt x="81681" y="28411"/>
                      <a:pt x="81681" y="28411"/>
                      <a:pt x="82188" y="28411"/>
                    </a:cubicBezTo>
                    <a:close/>
                    <a:moveTo>
                      <a:pt x="16234" y="87769"/>
                    </a:moveTo>
                    <a:cubicBezTo>
                      <a:pt x="16234" y="87769"/>
                      <a:pt x="16234" y="87769"/>
                      <a:pt x="15727" y="87769"/>
                    </a:cubicBezTo>
                    <a:cubicBezTo>
                      <a:pt x="15727" y="87769"/>
                      <a:pt x="15727" y="87769"/>
                      <a:pt x="15727" y="87769"/>
                    </a:cubicBezTo>
                    <a:cubicBezTo>
                      <a:pt x="15727" y="87769"/>
                      <a:pt x="15727" y="87769"/>
                      <a:pt x="16234" y="87769"/>
                    </a:cubicBezTo>
                    <a:cubicBezTo>
                      <a:pt x="16234" y="87769"/>
                      <a:pt x="16234" y="87769"/>
                      <a:pt x="16234" y="87769"/>
                    </a:cubicBezTo>
                    <a:cubicBezTo>
                      <a:pt x="16234" y="86754"/>
                      <a:pt x="16742" y="86247"/>
                      <a:pt x="18264" y="86754"/>
                    </a:cubicBezTo>
                    <a:cubicBezTo>
                      <a:pt x="17249" y="87262"/>
                      <a:pt x="16742" y="87769"/>
                      <a:pt x="16234" y="88276"/>
                    </a:cubicBezTo>
                    <a:close/>
                    <a:moveTo>
                      <a:pt x="1015" y="113135"/>
                    </a:moveTo>
                    <a:cubicBezTo>
                      <a:pt x="1015" y="113135"/>
                      <a:pt x="1015" y="113135"/>
                      <a:pt x="1015" y="112628"/>
                    </a:cubicBezTo>
                    <a:lnTo>
                      <a:pt x="3551" y="112628"/>
                    </a:lnTo>
                    <a:cubicBezTo>
                      <a:pt x="3551" y="112628"/>
                      <a:pt x="3551" y="112628"/>
                      <a:pt x="3551" y="112628"/>
                    </a:cubicBezTo>
                    <a:cubicBezTo>
                      <a:pt x="2537" y="112628"/>
                      <a:pt x="2029" y="112628"/>
                      <a:pt x="1015" y="112628"/>
                    </a:cubicBezTo>
                    <a:close/>
                    <a:moveTo>
                      <a:pt x="11161" y="113643"/>
                    </a:moveTo>
                    <a:cubicBezTo>
                      <a:pt x="11161" y="113643"/>
                      <a:pt x="10147" y="112628"/>
                      <a:pt x="9639" y="111614"/>
                    </a:cubicBezTo>
                    <a:cubicBezTo>
                      <a:pt x="9639" y="111614"/>
                      <a:pt x="10147" y="110599"/>
                      <a:pt x="10654" y="110092"/>
                    </a:cubicBezTo>
                    <a:lnTo>
                      <a:pt x="18264" y="110092"/>
                    </a:lnTo>
                    <a:cubicBezTo>
                      <a:pt x="18264" y="110092"/>
                      <a:pt x="16234" y="112628"/>
                      <a:pt x="15220" y="113135"/>
                    </a:cubicBezTo>
                    <a:lnTo>
                      <a:pt x="11668" y="1131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9"/>
              <p:cNvSpPr/>
              <p:nvPr/>
            </p:nvSpPr>
            <p:spPr>
              <a:xfrm>
                <a:off x="8051014" y="6218120"/>
                <a:ext cx="507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07" extrusionOk="0">
                    <a:moveTo>
                      <a:pt x="0" y="0"/>
                    </a:moveTo>
                    <a:lnTo>
                      <a:pt x="507" y="507"/>
                    </a:lnTo>
                    <a:lnTo>
                      <a:pt x="507" y="507"/>
                    </a:lnTo>
                    <a:lnTo>
                      <a:pt x="507" y="50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9"/>
              <p:cNvSpPr/>
              <p:nvPr/>
            </p:nvSpPr>
            <p:spPr>
              <a:xfrm>
                <a:off x="8045941" y="6202900"/>
                <a:ext cx="50733" cy="50733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3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9"/>
              <p:cNvSpPr/>
              <p:nvPr/>
            </p:nvSpPr>
            <p:spPr>
              <a:xfrm>
                <a:off x="7951576" y="6258707"/>
                <a:ext cx="50733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" extrusionOk="0">
                    <a:moveTo>
                      <a:pt x="0" y="507"/>
                    </a:moveTo>
                    <a:lnTo>
                      <a:pt x="0" y="507"/>
                    </a:lnTo>
                    <a:cubicBezTo>
                      <a:pt x="0" y="507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>
                <a:off x="7954113" y="6260736"/>
                <a:ext cx="50733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" extrusionOk="0">
                    <a:moveTo>
                      <a:pt x="0" y="507"/>
                    </a:moveTo>
                    <a:lnTo>
                      <a:pt x="0" y="507"/>
                    </a:lnTo>
                    <a:cubicBezTo>
                      <a:pt x="0" y="507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9"/>
              <p:cNvSpPr/>
              <p:nvPr/>
            </p:nvSpPr>
            <p:spPr>
              <a:xfrm>
                <a:off x="7955635" y="6264795"/>
                <a:ext cx="50733" cy="507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5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507"/>
                      <a:pt x="0" y="507"/>
                    </a:cubicBezTo>
                    <a:lnTo>
                      <a:pt x="0" y="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19"/>
            <p:cNvGrpSpPr/>
            <p:nvPr/>
          </p:nvGrpSpPr>
          <p:grpSpPr>
            <a:xfrm>
              <a:off x="6467499" y="3660363"/>
              <a:ext cx="650158" cy="1069516"/>
              <a:chOff x="7394523" y="5381505"/>
              <a:chExt cx="194309" cy="319621"/>
            </a:xfrm>
          </p:grpSpPr>
          <p:sp>
            <p:nvSpPr>
              <p:cNvPr id="1291" name="Google Shape;1291;p19"/>
              <p:cNvSpPr/>
              <p:nvPr/>
            </p:nvSpPr>
            <p:spPr>
              <a:xfrm>
                <a:off x="7394523" y="5381505"/>
                <a:ext cx="194309" cy="319621"/>
              </a:xfrm>
              <a:custGeom>
                <a:avLst/>
                <a:gdLst/>
                <a:ahLst/>
                <a:cxnLst/>
                <a:rect l="l" t="t" r="r" b="b"/>
                <a:pathLst>
                  <a:path w="194309" h="319621" extrusionOk="0">
                    <a:moveTo>
                      <a:pt x="19279" y="240477"/>
                    </a:moveTo>
                    <a:cubicBezTo>
                      <a:pt x="19279" y="240477"/>
                      <a:pt x="22323" y="243521"/>
                      <a:pt x="23337" y="245043"/>
                    </a:cubicBezTo>
                    <a:cubicBezTo>
                      <a:pt x="24352" y="246565"/>
                      <a:pt x="24859" y="249102"/>
                      <a:pt x="25874" y="251131"/>
                    </a:cubicBezTo>
                    <a:cubicBezTo>
                      <a:pt x="26381" y="251131"/>
                      <a:pt x="26889" y="250624"/>
                      <a:pt x="27396" y="250116"/>
                    </a:cubicBezTo>
                    <a:cubicBezTo>
                      <a:pt x="30947" y="252653"/>
                      <a:pt x="33484" y="250116"/>
                      <a:pt x="36528" y="247579"/>
                    </a:cubicBezTo>
                    <a:cubicBezTo>
                      <a:pt x="37543" y="248087"/>
                      <a:pt x="38558" y="248594"/>
                      <a:pt x="39065" y="249609"/>
                    </a:cubicBezTo>
                    <a:cubicBezTo>
                      <a:pt x="36528" y="251638"/>
                      <a:pt x="33991" y="253667"/>
                      <a:pt x="31962" y="255697"/>
                    </a:cubicBezTo>
                    <a:lnTo>
                      <a:pt x="31962" y="259248"/>
                    </a:lnTo>
                    <a:cubicBezTo>
                      <a:pt x="31962" y="259248"/>
                      <a:pt x="31962" y="259248"/>
                      <a:pt x="32469" y="258741"/>
                    </a:cubicBezTo>
                    <a:cubicBezTo>
                      <a:pt x="32977" y="260263"/>
                      <a:pt x="33484" y="261278"/>
                      <a:pt x="33991" y="262799"/>
                    </a:cubicBezTo>
                    <a:cubicBezTo>
                      <a:pt x="36528" y="261785"/>
                      <a:pt x="38050" y="261278"/>
                      <a:pt x="40080" y="260770"/>
                    </a:cubicBezTo>
                    <a:cubicBezTo>
                      <a:pt x="39572" y="263814"/>
                      <a:pt x="39065" y="266351"/>
                      <a:pt x="38558" y="268888"/>
                    </a:cubicBezTo>
                    <a:cubicBezTo>
                      <a:pt x="38558" y="268888"/>
                      <a:pt x="39065" y="268888"/>
                      <a:pt x="39572" y="268380"/>
                    </a:cubicBezTo>
                    <a:cubicBezTo>
                      <a:pt x="39572" y="269395"/>
                      <a:pt x="39572" y="269902"/>
                      <a:pt x="40080" y="270410"/>
                    </a:cubicBezTo>
                    <a:cubicBezTo>
                      <a:pt x="40587" y="270410"/>
                      <a:pt x="41094" y="269902"/>
                      <a:pt x="42109" y="268888"/>
                    </a:cubicBezTo>
                    <a:cubicBezTo>
                      <a:pt x="42109" y="268888"/>
                      <a:pt x="42109" y="268888"/>
                      <a:pt x="42109" y="268380"/>
                    </a:cubicBezTo>
                    <a:cubicBezTo>
                      <a:pt x="42109" y="268380"/>
                      <a:pt x="42109" y="268380"/>
                      <a:pt x="42109" y="268380"/>
                    </a:cubicBezTo>
                    <a:cubicBezTo>
                      <a:pt x="42109" y="268380"/>
                      <a:pt x="42109" y="268888"/>
                      <a:pt x="42109" y="269902"/>
                    </a:cubicBezTo>
                    <a:cubicBezTo>
                      <a:pt x="42109" y="269902"/>
                      <a:pt x="42109" y="269902"/>
                      <a:pt x="42109" y="269902"/>
                    </a:cubicBezTo>
                    <a:cubicBezTo>
                      <a:pt x="42109" y="271424"/>
                      <a:pt x="42109" y="271932"/>
                      <a:pt x="42109" y="272439"/>
                    </a:cubicBezTo>
                    <a:cubicBezTo>
                      <a:pt x="47182" y="273453"/>
                      <a:pt x="51241" y="273961"/>
                      <a:pt x="56314" y="274468"/>
                    </a:cubicBezTo>
                    <a:cubicBezTo>
                      <a:pt x="56314" y="275990"/>
                      <a:pt x="56314" y="278020"/>
                      <a:pt x="56314" y="280049"/>
                    </a:cubicBezTo>
                    <a:cubicBezTo>
                      <a:pt x="57329" y="280049"/>
                      <a:pt x="58344" y="279034"/>
                      <a:pt x="59358" y="278527"/>
                    </a:cubicBezTo>
                    <a:cubicBezTo>
                      <a:pt x="58851" y="280049"/>
                      <a:pt x="58344" y="280556"/>
                      <a:pt x="58344" y="281571"/>
                    </a:cubicBezTo>
                    <a:cubicBezTo>
                      <a:pt x="60880" y="283093"/>
                      <a:pt x="61387" y="280556"/>
                      <a:pt x="62402" y="279034"/>
                    </a:cubicBezTo>
                    <a:cubicBezTo>
                      <a:pt x="63417" y="279034"/>
                      <a:pt x="63924" y="279542"/>
                      <a:pt x="64939" y="280049"/>
                    </a:cubicBezTo>
                    <a:cubicBezTo>
                      <a:pt x="64939" y="278527"/>
                      <a:pt x="64939" y="277512"/>
                      <a:pt x="65446" y="276497"/>
                    </a:cubicBezTo>
                    <a:cubicBezTo>
                      <a:pt x="65446" y="277005"/>
                      <a:pt x="66461" y="277512"/>
                      <a:pt x="66461" y="277512"/>
                    </a:cubicBezTo>
                    <a:cubicBezTo>
                      <a:pt x="67476" y="276497"/>
                      <a:pt x="67983" y="275990"/>
                      <a:pt x="68998" y="274975"/>
                    </a:cubicBezTo>
                    <a:cubicBezTo>
                      <a:pt x="68998" y="272946"/>
                      <a:pt x="69505" y="270917"/>
                      <a:pt x="70520" y="268888"/>
                    </a:cubicBezTo>
                    <a:cubicBezTo>
                      <a:pt x="70520" y="268380"/>
                      <a:pt x="72041" y="267873"/>
                      <a:pt x="72549" y="267873"/>
                    </a:cubicBezTo>
                    <a:cubicBezTo>
                      <a:pt x="71534" y="270410"/>
                      <a:pt x="71027" y="271932"/>
                      <a:pt x="70012" y="273453"/>
                    </a:cubicBezTo>
                    <a:lnTo>
                      <a:pt x="71534" y="275483"/>
                    </a:lnTo>
                    <a:lnTo>
                      <a:pt x="74071" y="275483"/>
                    </a:lnTo>
                    <a:cubicBezTo>
                      <a:pt x="74071" y="275483"/>
                      <a:pt x="76100" y="271932"/>
                      <a:pt x="77115" y="269395"/>
                    </a:cubicBezTo>
                    <a:cubicBezTo>
                      <a:pt x="77115" y="272439"/>
                      <a:pt x="77115" y="274975"/>
                      <a:pt x="78130" y="276497"/>
                    </a:cubicBezTo>
                    <a:cubicBezTo>
                      <a:pt x="79144" y="278020"/>
                      <a:pt x="78130" y="279542"/>
                      <a:pt x="77622" y="280556"/>
                    </a:cubicBezTo>
                    <a:cubicBezTo>
                      <a:pt x="77622" y="280556"/>
                      <a:pt x="77622" y="281064"/>
                      <a:pt x="77622" y="280556"/>
                    </a:cubicBezTo>
                    <a:cubicBezTo>
                      <a:pt x="78637" y="282078"/>
                      <a:pt x="79144" y="283093"/>
                      <a:pt x="80159" y="284107"/>
                    </a:cubicBezTo>
                    <a:cubicBezTo>
                      <a:pt x="83203" y="282078"/>
                      <a:pt x="87769" y="282586"/>
                      <a:pt x="90306" y="279034"/>
                    </a:cubicBezTo>
                    <a:lnTo>
                      <a:pt x="94364" y="279034"/>
                    </a:lnTo>
                    <a:cubicBezTo>
                      <a:pt x="95379" y="284615"/>
                      <a:pt x="96901" y="289181"/>
                      <a:pt x="95886" y="294254"/>
                    </a:cubicBezTo>
                    <a:cubicBezTo>
                      <a:pt x="95886" y="296284"/>
                      <a:pt x="94872" y="297806"/>
                      <a:pt x="94872" y="299835"/>
                    </a:cubicBezTo>
                    <a:cubicBezTo>
                      <a:pt x="94872" y="304401"/>
                      <a:pt x="94872" y="309474"/>
                      <a:pt x="93349" y="314040"/>
                    </a:cubicBezTo>
                    <a:cubicBezTo>
                      <a:pt x="93349" y="316070"/>
                      <a:pt x="92335" y="318099"/>
                      <a:pt x="91827" y="319621"/>
                    </a:cubicBezTo>
                    <a:lnTo>
                      <a:pt x="106033" y="319621"/>
                    </a:lnTo>
                    <a:cubicBezTo>
                      <a:pt x="106033" y="319621"/>
                      <a:pt x="106033" y="319621"/>
                      <a:pt x="106033" y="319621"/>
                    </a:cubicBezTo>
                    <a:cubicBezTo>
                      <a:pt x="106033" y="317592"/>
                      <a:pt x="105018" y="316070"/>
                      <a:pt x="105018" y="314547"/>
                    </a:cubicBezTo>
                    <a:cubicBezTo>
                      <a:pt x="105018" y="308460"/>
                      <a:pt x="106033" y="302879"/>
                      <a:pt x="105018" y="296791"/>
                    </a:cubicBezTo>
                    <a:cubicBezTo>
                      <a:pt x="104511" y="293747"/>
                      <a:pt x="106540" y="290703"/>
                      <a:pt x="106540" y="287152"/>
                    </a:cubicBezTo>
                    <a:cubicBezTo>
                      <a:pt x="106540" y="284107"/>
                      <a:pt x="106540" y="284107"/>
                      <a:pt x="108570" y="279542"/>
                    </a:cubicBezTo>
                    <a:cubicBezTo>
                      <a:pt x="109077" y="278527"/>
                      <a:pt x="109584" y="277005"/>
                      <a:pt x="109584" y="276497"/>
                    </a:cubicBezTo>
                    <a:cubicBezTo>
                      <a:pt x="112121" y="274468"/>
                      <a:pt x="114658" y="274468"/>
                      <a:pt x="117194" y="276497"/>
                    </a:cubicBezTo>
                    <a:cubicBezTo>
                      <a:pt x="117194" y="275483"/>
                      <a:pt x="118209" y="274468"/>
                      <a:pt x="118716" y="272946"/>
                    </a:cubicBezTo>
                    <a:cubicBezTo>
                      <a:pt x="119224" y="274975"/>
                      <a:pt x="119731" y="276497"/>
                      <a:pt x="121760" y="276497"/>
                    </a:cubicBezTo>
                    <a:cubicBezTo>
                      <a:pt x="121760" y="275483"/>
                      <a:pt x="121760" y="274468"/>
                      <a:pt x="121760" y="273453"/>
                    </a:cubicBezTo>
                    <a:cubicBezTo>
                      <a:pt x="122775" y="272946"/>
                      <a:pt x="123790" y="272439"/>
                      <a:pt x="124804" y="271932"/>
                    </a:cubicBezTo>
                    <a:lnTo>
                      <a:pt x="126326" y="273961"/>
                    </a:lnTo>
                    <a:cubicBezTo>
                      <a:pt x="126326" y="273961"/>
                      <a:pt x="125819" y="274468"/>
                      <a:pt x="125312" y="274975"/>
                    </a:cubicBezTo>
                    <a:cubicBezTo>
                      <a:pt x="126326" y="275990"/>
                      <a:pt x="127848" y="275990"/>
                      <a:pt x="128356" y="274975"/>
                    </a:cubicBezTo>
                    <a:cubicBezTo>
                      <a:pt x="129371" y="273453"/>
                      <a:pt x="130385" y="273453"/>
                      <a:pt x="131400" y="274468"/>
                    </a:cubicBezTo>
                    <a:cubicBezTo>
                      <a:pt x="131400" y="275990"/>
                      <a:pt x="131400" y="277005"/>
                      <a:pt x="131400" y="278527"/>
                    </a:cubicBezTo>
                    <a:cubicBezTo>
                      <a:pt x="132922" y="277512"/>
                      <a:pt x="134444" y="276497"/>
                      <a:pt x="135966" y="275483"/>
                    </a:cubicBezTo>
                    <a:cubicBezTo>
                      <a:pt x="139010" y="277005"/>
                      <a:pt x="141546" y="280049"/>
                      <a:pt x="144590" y="279034"/>
                    </a:cubicBezTo>
                    <a:cubicBezTo>
                      <a:pt x="149664" y="275990"/>
                      <a:pt x="155244" y="274975"/>
                      <a:pt x="159303" y="270917"/>
                    </a:cubicBezTo>
                    <a:cubicBezTo>
                      <a:pt x="161333" y="272439"/>
                      <a:pt x="163362" y="273961"/>
                      <a:pt x="164884" y="274975"/>
                    </a:cubicBezTo>
                    <a:lnTo>
                      <a:pt x="170972" y="274975"/>
                    </a:lnTo>
                    <a:cubicBezTo>
                      <a:pt x="170972" y="274975"/>
                      <a:pt x="170465" y="273453"/>
                      <a:pt x="169957" y="272439"/>
                    </a:cubicBezTo>
                    <a:cubicBezTo>
                      <a:pt x="169957" y="272439"/>
                      <a:pt x="170465" y="271932"/>
                      <a:pt x="170972" y="271424"/>
                    </a:cubicBezTo>
                    <a:cubicBezTo>
                      <a:pt x="170972" y="271424"/>
                      <a:pt x="170465" y="270410"/>
                      <a:pt x="169957" y="270410"/>
                    </a:cubicBezTo>
                    <a:cubicBezTo>
                      <a:pt x="169957" y="270410"/>
                      <a:pt x="170465" y="269395"/>
                      <a:pt x="171479" y="268380"/>
                    </a:cubicBezTo>
                    <a:cubicBezTo>
                      <a:pt x="170972" y="267873"/>
                      <a:pt x="169957" y="267366"/>
                      <a:pt x="168943" y="266351"/>
                    </a:cubicBezTo>
                    <a:cubicBezTo>
                      <a:pt x="169957" y="266351"/>
                      <a:pt x="170465" y="266351"/>
                      <a:pt x="170972" y="266351"/>
                    </a:cubicBezTo>
                    <a:cubicBezTo>
                      <a:pt x="171479" y="266351"/>
                      <a:pt x="171986" y="266858"/>
                      <a:pt x="172494" y="267366"/>
                    </a:cubicBezTo>
                    <a:cubicBezTo>
                      <a:pt x="172494" y="267366"/>
                      <a:pt x="173508" y="267366"/>
                      <a:pt x="173508" y="267366"/>
                    </a:cubicBezTo>
                    <a:cubicBezTo>
                      <a:pt x="174016" y="266351"/>
                      <a:pt x="175030" y="265336"/>
                      <a:pt x="175538" y="264321"/>
                    </a:cubicBezTo>
                    <a:lnTo>
                      <a:pt x="180104" y="264321"/>
                    </a:lnTo>
                    <a:cubicBezTo>
                      <a:pt x="180104" y="260770"/>
                      <a:pt x="179597" y="257219"/>
                      <a:pt x="179089" y="253667"/>
                    </a:cubicBezTo>
                    <a:lnTo>
                      <a:pt x="182640" y="253667"/>
                    </a:lnTo>
                    <a:cubicBezTo>
                      <a:pt x="182640" y="253667"/>
                      <a:pt x="182640" y="255189"/>
                      <a:pt x="183148" y="255697"/>
                    </a:cubicBezTo>
                    <a:cubicBezTo>
                      <a:pt x="184162" y="254682"/>
                      <a:pt x="184670" y="254175"/>
                      <a:pt x="185177" y="253160"/>
                    </a:cubicBezTo>
                    <a:lnTo>
                      <a:pt x="190251" y="253160"/>
                    </a:lnTo>
                    <a:cubicBezTo>
                      <a:pt x="190251" y="253160"/>
                      <a:pt x="190251" y="253160"/>
                      <a:pt x="190251" y="253160"/>
                    </a:cubicBezTo>
                    <a:cubicBezTo>
                      <a:pt x="190758" y="253160"/>
                      <a:pt x="191265" y="253160"/>
                      <a:pt x="192280" y="252145"/>
                    </a:cubicBezTo>
                    <a:cubicBezTo>
                      <a:pt x="189236" y="250624"/>
                      <a:pt x="186699" y="249609"/>
                      <a:pt x="184670" y="248594"/>
                    </a:cubicBezTo>
                    <a:cubicBezTo>
                      <a:pt x="184670" y="248594"/>
                      <a:pt x="184670" y="248594"/>
                      <a:pt x="184670" y="248087"/>
                    </a:cubicBezTo>
                    <a:lnTo>
                      <a:pt x="191773" y="248087"/>
                    </a:lnTo>
                    <a:cubicBezTo>
                      <a:pt x="191773" y="248087"/>
                      <a:pt x="191773" y="241492"/>
                      <a:pt x="191773" y="241492"/>
                    </a:cubicBezTo>
                    <a:cubicBezTo>
                      <a:pt x="191773" y="241492"/>
                      <a:pt x="193294" y="240984"/>
                      <a:pt x="194309" y="240477"/>
                    </a:cubicBezTo>
                    <a:cubicBezTo>
                      <a:pt x="192787" y="239462"/>
                      <a:pt x="191773" y="238447"/>
                      <a:pt x="191265" y="238955"/>
                    </a:cubicBezTo>
                    <a:cubicBezTo>
                      <a:pt x="189743" y="239462"/>
                      <a:pt x="188221" y="238447"/>
                      <a:pt x="187207" y="238955"/>
                    </a:cubicBezTo>
                    <a:cubicBezTo>
                      <a:pt x="185177" y="240984"/>
                      <a:pt x="184162" y="238447"/>
                      <a:pt x="182640" y="238447"/>
                    </a:cubicBezTo>
                    <a:cubicBezTo>
                      <a:pt x="182133" y="239462"/>
                      <a:pt x="181626" y="239970"/>
                      <a:pt x="181119" y="240984"/>
                    </a:cubicBezTo>
                    <a:cubicBezTo>
                      <a:pt x="181119" y="241999"/>
                      <a:pt x="181626" y="242506"/>
                      <a:pt x="182133" y="242506"/>
                    </a:cubicBezTo>
                    <a:cubicBezTo>
                      <a:pt x="176045" y="243013"/>
                      <a:pt x="170465" y="244028"/>
                      <a:pt x="163869" y="244535"/>
                    </a:cubicBezTo>
                    <a:cubicBezTo>
                      <a:pt x="164884" y="241999"/>
                      <a:pt x="165391" y="240477"/>
                      <a:pt x="165898" y="238955"/>
                    </a:cubicBezTo>
                    <a:cubicBezTo>
                      <a:pt x="166406" y="238955"/>
                      <a:pt x="166913" y="238955"/>
                      <a:pt x="167421" y="238955"/>
                    </a:cubicBezTo>
                    <a:cubicBezTo>
                      <a:pt x="167421" y="238955"/>
                      <a:pt x="167421" y="238955"/>
                      <a:pt x="167421" y="238955"/>
                    </a:cubicBezTo>
                    <a:cubicBezTo>
                      <a:pt x="167928" y="237433"/>
                      <a:pt x="168943" y="235911"/>
                      <a:pt x="169450" y="234896"/>
                    </a:cubicBezTo>
                    <a:cubicBezTo>
                      <a:pt x="170465" y="236925"/>
                      <a:pt x="171479" y="238447"/>
                      <a:pt x="173001" y="239970"/>
                    </a:cubicBezTo>
                    <a:cubicBezTo>
                      <a:pt x="174016" y="238955"/>
                      <a:pt x="174523" y="237940"/>
                      <a:pt x="175030" y="237433"/>
                    </a:cubicBezTo>
                    <a:cubicBezTo>
                      <a:pt x="175030" y="236418"/>
                      <a:pt x="175030" y="235403"/>
                      <a:pt x="174523" y="234389"/>
                    </a:cubicBezTo>
                    <a:cubicBezTo>
                      <a:pt x="174523" y="234389"/>
                      <a:pt x="174523" y="233374"/>
                      <a:pt x="174523" y="232359"/>
                    </a:cubicBezTo>
                    <a:cubicBezTo>
                      <a:pt x="175538" y="234389"/>
                      <a:pt x="176552" y="234389"/>
                      <a:pt x="178075" y="233374"/>
                    </a:cubicBezTo>
                    <a:cubicBezTo>
                      <a:pt x="178075" y="232359"/>
                      <a:pt x="177567" y="231852"/>
                      <a:pt x="177060" y="230838"/>
                    </a:cubicBezTo>
                    <a:lnTo>
                      <a:pt x="180611" y="230838"/>
                    </a:lnTo>
                    <a:cubicBezTo>
                      <a:pt x="180611" y="230838"/>
                      <a:pt x="182133" y="228301"/>
                      <a:pt x="183148" y="227286"/>
                    </a:cubicBezTo>
                    <a:cubicBezTo>
                      <a:pt x="184162" y="226779"/>
                      <a:pt x="184670" y="224749"/>
                      <a:pt x="185177" y="223735"/>
                    </a:cubicBezTo>
                    <a:lnTo>
                      <a:pt x="185177" y="219169"/>
                    </a:lnTo>
                    <a:cubicBezTo>
                      <a:pt x="180611" y="224242"/>
                      <a:pt x="176045" y="226779"/>
                      <a:pt x="169450" y="225764"/>
                    </a:cubicBezTo>
                    <a:cubicBezTo>
                      <a:pt x="169450" y="225764"/>
                      <a:pt x="168943" y="224242"/>
                      <a:pt x="168435" y="223227"/>
                    </a:cubicBezTo>
                    <a:cubicBezTo>
                      <a:pt x="166913" y="224749"/>
                      <a:pt x="166406" y="225257"/>
                      <a:pt x="165898" y="225764"/>
                    </a:cubicBezTo>
                    <a:cubicBezTo>
                      <a:pt x="161840" y="226779"/>
                      <a:pt x="158289" y="227286"/>
                      <a:pt x="154737" y="223735"/>
                    </a:cubicBezTo>
                    <a:cubicBezTo>
                      <a:pt x="158289" y="221198"/>
                      <a:pt x="159303" y="217647"/>
                      <a:pt x="159811" y="213588"/>
                    </a:cubicBezTo>
                    <a:cubicBezTo>
                      <a:pt x="160318" y="215617"/>
                      <a:pt x="161333" y="217647"/>
                      <a:pt x="161840" y="219169"/>
                    </a:cubicBezTo>
                    <a:cubicBezTo>
                      <a:pt x="162347" y="218661"/>
                      <a:pt x="162854" y="218154"/>
                      <a:pt x="163362" y="218154"/>
                    </a:cubicBezTo>
                    <a:cubicBezTo>
                      <a:pt x="163362" y="219169"/>
                      <a:pt x="163869" y="219676"/>
                      <a:pt x="164376" y="221198"/>
                    </a:cubicBezTo>
                    <a:cubicBezTo>
                      <a:pt x="165391" y="220184"/>
                      <a:pt x="166406" y="219169"/>
                      <a:pt x="166913" y="218661"/>
                    </a:cubicBezTo>
                    <a:cubicBezTo>
                      <a:pt x="167421" y="218661"/>
                      <a:pt x="168435" y="219169"/>
                      <a:pt x="168943" y="219676"/>
                    </a:cubicBezTo>
                    <a:cubicBezTo>
                      <a:pt x="168943" y="219676"/>
                      <a:pt x="168943" y="219676"/>
                      <a:pt x="168943" y="219169"/>
                    </a:cubicBezTo>
                    <a:cubicBezTo>
                      <a:pt x="168435" y="218154"/>
                      <a:pt x="167928" y="217139"/>
                      <a:pt x="166913" y="215617"/>
                    </a:cubicBezTo>
                    <a:lnTo>
                      <a:pt x="166913" y="209022"/>
                    </a:lnTo>
                    <a:cubicBezTo>
                      <a:pt x="166913" y="209022"/>
                      <a:pt x="167928" y="211051"/>
                      <a:pt x="168435" y="212066"/>
                    </a:cubicBezTo>
                    <a:lnTo>
                      <a:pt x="170465" y="212066"/>
                    </a:lnTo>
                    <a:cubicBezTo>
                      <a:pt x="170465" y="212066"/>
                      <a:pt x="171986" y="210544"/>
                      <a:pt x="173001" y="210037"/>
                    </a:cubicBezTo>
                    <a:cubicBezTo>
                      <a:pt x="174523" y="211051"/>
                      <a:pt x="175538" y="211559"/>
                      <a:pt x="176552" y="212066"/>
                    </a:cubicBezTo>
                    <a:cubicBezTo>
                      <a:pt x="178075" y="210037"/>
                      <a:pt x="179597" y="208007"/>
                      <a:pt x="181119" y="205471"/>
                    </a:cubicBezTo>
                    <a:cubicBezTo>
                      <a:pt x="180104" y="202427"/>
                      <a:pt x="177567" y="202427"/>
                      <a:pt x="175538" y="200905"/>
                    </a:cubicBezTo>
                    <a:cubicBezTo>
                      <a:pt x="175538" y="200905"/>
                      <a:pt x="175538" y="200397"/>
                      <a:pt x="174523" y="199383"/>
                    </a:cubicBezTo>
                    <a:cubicBezTo>
                      <a:pt x="175538" y="198368"/>
                      <a:pt x="176552" y="197861"/>
                      <a:pt x="177567" y="196846"/>
                    </a:cubicBezTo>
                    <a:cubicBezTo>
                      <a:pt x="178582" y="198368"/>
                      <a:pt x="180104" y="197353"/>
                      <a:pt x="181119" y="197861"/>
                    </a:cubicBezTo>
                    <a:cubicBezTo>
                      <a:pt x="183148" y="195831"/>
                      <a:pt x="185177" y="194309"/>
                      <a:pt x="186699" y="192280"/>
                    </a:cubicBezTo>
                    <a:cubicBezTo>
                      <a:pt x="185684" y="191773"/>
                      <a:pt x="185177" y="191265"/>
                      <a:pt x="184162" y="190758"/>
                    </a:cubicBezTo>
                    <a:cubicBezTo>
                      <a:pt x="185684" y="190758"/>
                      <a:pt x="186699" y="190758"/>
                      <a:pt x="187714" y="190251"/>
                    </a:cubicBezTo>
                    <a:cubicBezTo>
                      <a:pt x="186699" y="186699"/>
                      <a:pt x="188729" y="184162"/>
                      <a:pt x="189743" y="181119"/>
                    </a:cubicBezTo>
                    <a:cubicBezTo>
                      <a:pt x="185684" y="179597"/>
                      <a:pt x="182640" y="181626"/>
                      <a:pt x="180611" y="184162"/>
                    </a:cubicBezTo>
                    <a:cubicBezTo>
                      <a:pt x="179089" y="183655"/>
                      <a:pt x="178075" y="183148"/>
                      <a:pt x="177060" y="182640"/>
                    </a:cubicBezTo>
                    <a:lnTo>
                      <a:pt x="177060" y="180104"/>
                    </a:lnTo>
                    <a:cubicBezTo>
                      <a:pt x="177060" y="180104"/>
                      <a:pt x="180104" y="179089"/>
                      <a:pt x="181626" y="177060"/>
                    </a:cubicBezTo>
                    <a:cubicBezTo>
                      <a:pt x="179597" y="176045"/>
                      <a:pt x="178075" y="175030"/>
                      <a:pt x="176045" y="174016"/>
                    </a:cubicBezTo>
                    <a:cubicBezTo>
                      <a:pt x="177567" y="172494"/>
                      <a:pt x="178582" y="170972"/>
                      <a:pt x="179597" y="169450"/>
                    </a:cubicBezTo>
                    <a:cubicBezTo>
                      <a:pt x="179597" y="168435"/>
                      <a:pt x="179089" y="167928"/>
                      <a:pt x="178582" y="167421"/>
                    </a:cubicBezTo>
                    <a:cubicBezTo>
                      <a:pt x="180611" y="165899"/>
                      <a:pt x="183148" y="165391"/>
                      <a:pt x="183148" y="161333"/>
                    </a:cubicBezTo>
                    <a:cubicBezTo>
                      <a:pt x="181119" y="161840"/>
                      <a:pt x="179089" y="162854"/>
                      <a:pt x="177060" y="163362"/>
                    </a:cubicBezTo>
                    <a:cubicBezTo>
                      <a:pt x="177060" y="163362"/>
                      <a:pt x="176552" y="161840"/>
                      <a:pt x="175538" y="160825"/>
                    </a:cubicBezTo>
                    <a:cubicBezTo>
                      <a:pt x="177060" y="160825"/>
                      <a:pt x="178582" y="160825"/>
                      <a:pt x="180611" y="160825"/>
                    </a:cubicBezTo>
                    <a:cubicBezTo>
                      <a:pt x="179597" y="159303"/>
                      <a:pt x="179089" y="158289"/>
                      <a:pt x="178582" y="156767"/>
                    </a:cubicBezTo>
                    <a:cubicBezTo>
                      <a:pt x="178582" y="153215"/>
                      <a:pt x="178582" y="149664"/>
                      <a:pt x="178582" y="146620"/>
                    </a:cubicBezTo>
                    <a:cubicBezTo>
                      <a:pt x="176045" y="146620"/>
                      <a:pt x="176045" y="148649"/>
                      <a:pt x="175030" y="149664"/>
                    </a:cubicBezTo>
                    <a:cubicBezTo>
                      <a:pt x="175030" y="149664"/>
                      <a:pt x="174523" y="149157"/>
                      <a:pt x="174016" y="148649"/>
                    </a:cubicBezTo>
                    <a:cubicBezTo>
                      <a:pt x="173508" y="149157"/>
                      <a:pt x="173001" y="150171"/>
                      <a:pt x="172494" y="150679"/>
                    </a:cubicBezTo>
                    <a:cubicBezTo>
                      <a:pt x="172494" y="151693"/>
                      <a:pt x="173508" y="152708"/>
                      <a:pt x="174016" y="153722"/>
                    </a:cubicBezTo>
                    <a:cubicBezTo>
                      <a:pt x="173508" y="154230"/>
                      <a:pt x="173001" y="154737"/>
                      <a:pt x="172494" y="155244"/>
                    </a:cubicBezTo>
                    <a:cubicBezTo>
                      <a:pt x="171986" y="154230"/>
                      <a:pt x="171479" y="153722"/>
                      <a:pt x="170972" y="153215"/>
                    </a:cubicBezTo>
                    <a:cubicBezTo>
                      <a:pt x="169957" y="153215"/>
                      <a:pt x="169450" y="153215"/>
                      <a:pt x="168435" y="152708"/>
                    </a:cubicBezTo>
                    <a:cubicBezTo>
                      <a:pt x="169450" y="151693"/>
                      <a:pt x="169957" y="151186"/>
                      <a:pt x="170972" y="150171"/>
                    </a:cubicBezTo>
                    <a:cubicBezTo>
                      <a:pt x="170972" y="148142"/>
                      <a:pt x="169957" y="145605"/>
                      <a:pt x="169957" y="143068"/>
                    </a:cubicBezTo>
                    <a:lnTo>
                      <a:pt x="167421" y="143068"/>
                    </a:lnTo>
                    <a:cubicBezTo>
                      <a:pt x="167421" y="143068"/>
                      <a:pt x="166406" y="138503"/>
                      <a:pt x="166406" y="135966"/>
                    </a:cubicBezTo>
                    <a:cubicBezTo>
                      <a:pt x="165898" y="135966"/>
                      <a:pt x="164884" y="136473"/>
                      <a:pt x="164376" y="136980"/>
                    </a:cubicBezTo>
                    <a:cubicBezTo>
                      <a:pt x="164376" y="136473"/>
                      <a:pt x="163362" y="135458"/>
                      <a:pt x="162854" y="134951"/>
                    </a:cubicBezTo>
                    <a:lnTo>
                      <a:pt x="160318" y="134951"/>
                    </a:lnTo>
                    <a:cubicBezTo>
                      <a:pt x="160318" y="134951"/>
                      <a:pt x="160825" y="136473"/>
                      <a:pt x="161333" y="136473"/>
                    </a:cubicBezTo>
                    <a:cubicBezTo>
                      <a:pt x="160318" y="137995"/>
                      <a:pt x="159303" y="139010"/>
                      <a:pt x="158796" y="140025"/>
                    </a:cubicBezTo>
                    <a:cubicBezTo>
                      <a:pt x="157274" y="139010"/>
                      <a:pt x="155752" y="138503"/>
                      <a:pt x="154737" y="137995"/>
                    </a:cubicBezTo>
                    <a:cubicBezTo>
                      <a:pt x="155752" y="137995"/>
                      <a:pt x="156259" y="137488"/>
                      <a:pt x="157274" y="136980"/>
                    </a:cubicBezTo>
                    <a:cubicBezTo>
                      <a:pt x="155752" y="135458"/>
                      <a:pt x="154737" y="134444"/>
                      <a:pt x="153722" y="133936"/>
                    </a:cubicBezTo>
                    <a:cubicBezTo>
                      <a:pt x="155752" y="133429"/>
                      <a:pt x="157274" y="132922"/>
                      <a:pt x="159303" y="132414"/>
                    </a:cubicBezTo>
                    <a:cubicBezTo>
                      <a:pt x="160318" y="131400"/>
                      <a:pt x="161333" y="130385"/>
                      <a:pt x="162347" y="128863"/>
                    </a:cubicBezTo>
                    <a:cubicBezTo>
                      <a:pt x="161333" y="127849"/>
                      <a:pt x="160318" y="127341"/>
                      <a:pt x="159811" y="126834"/>
                    </a:cubicBezTo>
                    <a:cubicBezTo>
                      <a:pt x="159811" y="125819"/>
                      <a:pt x="159811" y="124804"/>
                      <a:pt x="160318" y="124297"/>
                    </a:cubicBezTo>
                    <a:cubicBezTo>
                      <a:pt x="159303" y="124297"/>
                      <a:pt x="159303" y="124297"/>
                      <a:pt x="158796" y="124297"/>
                    </a:cubicBezTo>
                    <a:cubicBezTo>
                      <a:pt x="160318" y="121760"/>
                      <a:pt x="159811" y="118717"/>
                      <a:pt x="159811" y="116180"/>
                    </a:cubicBezTo>
                    <a:cubicBezTo>
                      <a:pt x="158796" y="116180"/>
                      <a:pt x="157781" y="116180"/>
                      <a:pt x="156766" y="115672"/>
                    </a:cubicBezTo>
                    <a:cubicBezTo>
                      <a:pt x="156766" y="114150"/>
                      <a:pt x="157781" y="113136"/>
                      <a:pt x="157781" y="112121"/>
                    </a:cubicBezTo>
                    <a:cubicBezTo>
                      <a:pt x="157781" y="112121"/>
                      <a:pt x="157781" y="111106"/>
                      <a:pt x="157781" y="110092"/>
                    </a:cubicBezTo>
                    <a:cubicBezTo>
                      <a:pt x="156259" y="110092"/>
                      <a:pt x="155244" y="111106"/>
                      <a:pt x="154230" y="111106"/>
                    </a:cubicBezTo>
                    <a:cubicBezTo>
                      <a:pt x="154230" y="113136"/>
                      <a:pt x="154230" y="114150"/>
                      <a:pt x="153722" y="115165"/>
                    </a:cubicBezTo>
                    <a:cubicBezTo>
                      <a:pt x="151693" y="115165"/>
                      <a:pt x="149664" y="115672"/>
                      <a:pt x="147634" y="116180"/>
                    </a:cubicBezTo>
                    <a:cubicBezTo>
                      <a:pt x="147634" y="116180"/>
                      <a:pt x="147634" y="116180"/>
                      <a:pt x="148142" y="115672"/>
                    </a:cubicBezTo>
                    <a:cubicBezTo>
                      <a:pt x="147127" y="115672"/>
                      <a:pt x="146620" y="115165"/>
                      <a:pt x="146112" y="114658"/>
                    </a:cubicBezTo>
                    <a:cubicBezTo>
                      <a:pt x="147127" y="111106"/>
                      <a:pt x="150171" y="108570"/>
                      <a:pt x="149157" y="104511"/>
                    </a:cubicBezTo>
                    <a:cubicBezTo>
                      <a:pt x="148649" y="104511"/>
                      <a:pt x="148142" y="104511"/>
                      <a:pt x="147634" y="104511"/>
                    </a:cubicBezTo>
                    <a:cubicBezTo>
                      <a:pt x="147634" y="100452"/>
                      <a:pt x="148142" y="96394"/>
                      <a:pt x="147634" y="92842"/>
                    </a:cubicBezTo>
                    <a:cubicBezTo>
                      <a:pt x="147127" y="92842"/>
                      <a:pt x="146620" y="92842"/>
                      <a:pt x="146620" y="92842"/>
                    </a:cubicBezTo>
                    <a:cubicBezTo>
                      <a:pt x="145605" y="93857"/>
                      <a:pt x="145098" y="94364"/>
                      <a:pt x="144083" y="95379"/>
                    </a:cubicBezTo>
                    <a:lnTo>
                      <a:pt x="144083" y="99945"/>
                    </a:lnTo>
                    <a:cubicBezTo>
                      <a:pt x="139010" y="103496"/>
                      <a:pt x="139010" y="103496"/>
                      <a:pt x="136980" y="99438"/>
                    </a:cubicBezTo>
                    <a:cubicBezTo>
                      <a:pt x="138502" y="97916"/>
                      <a:pt x="140025" y="96901"/>
                      <a:pt x="142054" y="95379"/>
                    </a:cubicBezTo>
                    <a:lnTo>
                      <a:pt x="142054" y="91827"/>
                    </a:lnTo>
                    <a:cubicBezTo>
                      <a:pt x="142054" y="91827"/>
                      <a:pt x="144083" y="89798"/>
                      <a:pt x="145098" y="88784"/>
                    </a:cubicBezTo>
                    <a:lnTo>
                      <a:pt x="144590" y="88784"/>
                    </a:lnTo>
                    <a:cubicBezTo>
                      <a:pt x="144590" y="88784"/>
                      <a:pt x="142054" y="88784"/>
                      <a:pt x="140532" y="88784"/>
                    </a:cubicBezTo>
                    <a:cubicBezTo>
                      <a:pt x="140532" y="87769"/>
                      <a:pt x="140532" y="86754"/>
                      <a:pt x="140532" y="86247"/>
                    </a:cubicBezTo>
                    <a:cubicBezTo>
                      <a:pt x="141546" y="86247"/>
                      <a:pt x="142561" y="86247"/>
                      <a:pt x="143576" y="86247"/>
                    </a:cubicBezTo>
                    <a:cubicBezTo>
                      <a:pt x="142561" y="85232"/>
                      <a:pt x="142054" y="84725"/>
                      <a:pt x="141546" y="83710"/>
                    </a:cubicBezTo>
                    <a:cubicBezTo>
                      <a:pt x="142561" y="82695"/>
                      <a:pt x="143576" y="81681"/>
                      <a:pt x="144083" y="81681"/>
                    </a:cubicBezTo>
                    <a:cubicBezTo>
                      <a:pt x="144083" y="80666"/>
                      <a:pt x="143576" y="79652"/>
                      <a:pt x="143576" y="78637"/>
                    </a:cubicBezTo>
                    <a:cubicBezTo>
                      <a:pt x="142054" y="79652"/>
                      <a:pt x="141546" y="80666"/>
                      <a:pt x="140532" y="81174"/>
                    </a:cubicBezTo>
                    <a:cubicBezTo>
                      <a:pt x="140532" y="81174"/>
                      <a:pt x="140532" y="81174"/>
                      <a:pt x="140532" y="80666"/>
                    </a:cubicBezTo>
                    <a:cubicBezTo>
                      <a:pt x="141546" y="78637"/>
                      <a:pt x="143068" y="76608"/>
                      <a:pt x="144083" y="74578"/>
                    </a:cubicBezTo>
                    <a:cubicBezTo>
                      <a:pt x="143576" y="74578"/>
                      <a:pt x="142561" y="73563"/>
                      <a:pt x="142054" y="73563"/>
                    </a:cubicBezTo>
                    <a:cubicBezTo>
                      <a:pt x="142054" y="72549"/>
                      <a:pt x="142054" y="72041"/>
                      <a:pt x="142054" y="70520"/>
                    </a:cubicBezTo>
                    <a:cubicBezTo>
                      <a:pt x="141039" y="70520"/>
                      <a:pt x="140025" y="70520"/>
                      <a:pt x="139010" y="70520"/>
                    </a:cubicBezTo>
                    <a:lnTo>
                      <a:pt x="139010" y="74071"/>
                    </a:lnTo>
                    <a:cubicBezTo>
                      <a:pt x="139010" y="74071"/>
                      <a:pt x="136473" y="72041"/>
                      <a:pt x="135458" y="72549"/>
                    </a:cubicBezTo>
                    <a:cubicBezTo>
                      <a:pt x="135966" y="74071"/>
                      <a:pt x="136473" y="75593"/>
                      <a:pt x="136980" y="77115"/>
                    </a:cubicBezTo>
                    <a:cubicBezTo>
                      <a:pt x="135966" y="78130"/>
                      <a:pt x="134951" y="79144"/>
                      <a:pt x="133936" y="79652"/>
                    </a:cubicBezTo>
                    <a:cubicBezTo>
                      <a:pt x="133936" y="79652"/>
                      <a:pt x="133429" y="79652"/>
                      <a:pt x="132922" y="79652"/>
                    </a:cubicBezTo>
                    <a:cubicBezTo>
                      <a:pt x="132922" y="78637"/>
                      <a:pt x="132922" y="77622"/>
                      <a:pt x="132414" y="76100"/>
                    </a:cubicBezTo>
                    <a:cubicBezTo>
                      <a:pt x="130892" y="77115"/>
                      <a:pt x="129878" y="77622"/>
                      <a:pt x="128863" y="78637"/>
                    </a:cubicBezTo>
                    <a:cubicBezTo>
                      <a:pt x="128863" y="78637"/>
                      <a:pt x="128863" y="79144"/>
                      <a:pt x="128356" y="79652"/>
                    </a:cubicBezTo>
                    <a:lnTo>
                      <a:pt x="128356" y="79652"/>
                    </a:lnTo>
                    <a:cubicBezTo>
                      <a:pt x="128356" y="79652"/>
                      <a:pt x="128863" y="78637"/>
                      <a:pt x="129371" y="78637"/>
                    </a:cubicBezTo>
                    <a:cubicBezTo>
                      <a:pt x="129371" y="78637"/>
                      <a:pt x="129371" y="78637"/>
                      <a:pt x="129371" y="78637"/>
                    </a:cubicBezTo>
                    <a:cubicBezTo>
                      <a:pt x="129371" y="77622"/>
                      <a:pt x="129371" y="76608"/>
                      <a:pt x="129371" y="75593"/>
                    </a:cubicBezTo>
                    <a:cubicBezTo>
                      <a:pt x="131400" y="75593"/>
                      <a:pt x="132922" y="75593"/>
                      <a:pt x="133429" y="73056"/>
                    </a:cubicBezTo>
                    <a:cubicBezTo>
                      <a:pt x="133429" y="72549"/>
                      <a:pt x="133429" y="72041"/>
                      <a:pt x="132922" y="71534"/>
                    </a:cubicBezTo>
                    <a:cubicBezTo>
                      <a:pt x="133429" y="71534"/>
                      <a:pt x="133936" y="71534"/>
                      <a:pt x="135458" y="70520"/>
                    </a:cubicBezTo>
                    <a:cubicBezTo>
                      <a:pt x="133936" y="69505"/>
                      <a:pt x="132414" y="68998"/>
                      <a:pt x="131400" y="68490"/>
                    </a:cubicBezTo>
                    <a:cubicBezTo>
                      <a:pt x="133429" y="65954"/>
                      <a:pt x="131907" y="62402"/>
                      <a:pt x="132414" y="59358"/>
                    </a:cubicBezTo>
                    <a:cubicBezTo>
                      <a:pt x="131400" y="58851"/>
                      <a:pt x="130892" y="57836"/>
                      <a:pt x="129371" y="56822"/>
                    </a:cubicBezTo>
                    <a:lnTo>
                      <a:pt x="129371" y="47182"/>
                    </a:lnTo>
                    <a:cubicBezTo>
                      <a:pt x="129371" y="47182"/>
                      <a:pt x="126834" y="48197"/>
                      <a:pt x="124804" y="48704"/>
                    </a:cubicBezTo>
                    <a:cubicBezTo>
                      <a:pt x="126834" y="44645"/>
                      <a:pt x="128356" y="41601"/>
                      <a:pt x="129371" y="38558"/>
                    </a:cubicBezTo>
                    <a:cubicBezTo>
                      <a:pt x="127848" y="37543"/>
                      <a:pt x="126834" y="36528"/>
                      <a:pt x="125312" y="35006"/>
                    </a:cubicBezTo>
                    <a:cubicBezTo>
                      <a:pt x="125312" y="35513"/>
                      <a:pt x="124297" y="36528"/>
                      <a:pt x="124297" y="37543"/>
                    </a:cubicBezTo>
                    <a:cubicBezTo>
                      <a:pt x="124297" y="35513"/>
                      <a:pt x="124297" y="33991"/>
                      <a:pt x="124297" y="32469"/>
                    </a:cubicBezTo>
                    <a:cubicBezTo>
                      <a:pt x="124297" y="30440"/>
                      <a:pt x="123790" y="28918"/>
                      <a:pt x="122775" y="27396"/>
                    </a:cubicBezTo>
                    <a:cubicBezTo>
                      <a:pt x="122775" y="26382"/>
                      <a:pt x="120746" y="26382"/>
                      <a:pt x="119731" y="25874"/>
                    </a:cubicBezTo>
                    <a:cubicBezTo>
                      <a:pt x="119731" y="25367"/>
                      <a:pt x="120239" y="24352"/>
                      <a:pt x="120746" y="23845"/>
                    </a:cubicBezTo>
                    <a:cubicBezTo>
                      <a:pt x="119731" y="21308"/>
                      <a:pt x="119731" y="18264"/>
                      <a:pt x="118209" y="16235"/>
                    </a:cubicBezTo>
                    <a:cubicBezTo>
                      <a:pt x="115672" y="11669"/>
                      <a:pt x="114658" y="6595"/>
                      <a:pt x="115165" y="1522"/>
                    </a:cubicBezTo>
                    <a:cubicBezTo>
                      <a:pt x="115165" y="1015"/>
                      <a:pt x="114150" y="507"/>
                      <a:pt x="113643" y="0"/>
                    </a:cubicBezTo>
                    <a:cubicBezTo>
                      <a:pt x="111106" y="0"/>
                      <a:pt x="108570" y="507"/>
                      <a:pt x="108062" y="2029"/>
                    </a:cubicBezTo>
                    <a:cubicBezTo>
                      <a:pt x="106033" y="5581"/>
                      <a:pt x="103496" y="8625"/>
                      <a:pt x="102989" y="12683"/>
                    </a:cubicBezTo>
                    <a:cubicBezTo>
                      <a:pt x="99438" y="14205"/>
                      <a:pt x="97408" y="16742"/>
                      <a:pt x="96901" y="21308"/>
                    </a:cubicBezTo>
                    <a:cubicBezTo>
                      <a:pt x="95886" y="21308"/>
                      <a:pt x="95379" y="21308"/>
                      <a:pt x="94872" y="21308"/>
                    </a:cubicBezTo>
                    <a:cubicBezTo>
                      <a:pt x="94872" y="21308"/>
                      <a:pt x="93857" y="21815"/>
                      <a:pt x="93857" y="22323"/>
                    </a:cubicBezTo>
                    <a:cubicBezTo>
                      <a:pt x="93857" y="22323"/>
                      <a:pt x="93349" y="21815"/>
                      <a:pt x="92842" y="21308"/>
                    </a:cubicBezTo>
                    <a:lnTo>
                      <a:pt x="91320" y="22830"/>
                    </a:lnTo>
                    <a:cubicBezTo>
                      <a:pt x="91320" y="22830"/>
                      <a:pt x="92842" y="25874"/>
                      <a:pt x="93349" y="26889"/>
                    </a:cubicBezTo>
                    <a:cubicBezTo>
                      <a:pt x="93349" y="28411"/>
                      <a:pt x="92842" y="29933"/>
                      <a:pt x="93349" y="30947"/>
                    </a:cubicBezTo>
                    <a:cubicBezTo>
                      <a:pt x="93857" y="33484"/>
                      <a:pt x="94872" y="35513"/>
                      <a:pt x="96394" y="38050"/>
                    </a:cubicBezTo>
                    <a:cubicBezTo>
                      <a:pt x="96394" y="38050"/>
                      <a:pt x="96394" y="38050"/>
                      <a:pt x="96394" y="38050"/>
                    </a:cubicBezTo>
                    <a:cubicBezTo>
                      <a:pt x="96394" y="38050"/>
                      <a:pt x="96394" y="38050"/>
                      <a:pt x="96394" y="38558"/>
                    </a:cubicBezTo>
                    <a:cubicBezTo>
                      <a:pt x="96394" y="38558"/>
                      <a:pt x="95886" y="38558"/>
                      <a:pt x="95379" y="38558"/>
                    </a:cubicBezTo>
                    <a:cubicBezTo>
                      <a:pt x="95379" y="38558"/>
                      <a:pt x="95379" y="38558"/>
                      <a:pt x="95379" y="38558"/>
                    </a:cubicBezTo>
                    <a:cubicBezTo>
                      <a:pt x="93857" y="38558"/>
                      <a:pt x="93349" y="38558"/>
                      <a:pt x="92335" y="38050"/>
                    </a:cubicBezTo>
                    <a:lnTo>
                      <a:pt x="92335" y="32977"/>
                    </a:lnTo>
                    <a:cubicBezTo>
                      <a:pt x="92335" y="32977"/>
                      <a:pt x="90813" y="31962"/>
                      <a:pt x="90306" y="31455"/>
                    </a:cubicBezTo>
                    <a:cubicBezTo>
                      <a:pt x="90306" y="31455"/>
                      <a:pt x="89291" y="32469"/>
                      <a:pt x="88784" y="32977"/>
                    </a:cubicBezTo>
                    <a:lnTo>
                      <a:pt x="88784" y="39572"/>
                    </a:lnTo>
                    <a:cubicBezTo>
                      <a:pt x="88784" y="39572"/>
                      <a:pt x="88784" y="40587"/>
                      <a:pt x="89798" y="41601"/>
                    </a:cubicBezTo>
                    <a:cubicBezTo>
                      <a:pt x="88784" y="42616"/>
                      <a:pt x="87262" y="43631"/>
                      <a:pt x="86754" y="44645"/>
                    </a:cubicBezTo>
                    <a:cubicBezTo>
                      <a:pt x="87769" y="46675"/>
                      <a:pt x="88276" y="48197"/>
                      <a:pt x="89291" y="49719"/>
                    </a:cubicBezTo>
                    <a:cubicBezTo>
                      <a:pt x="89291" y="49719"/>
                      <a:pt x="89291" y="49719"/>
                      <a:pt x="89291" y="49719"/>
                    </a:cubicBezTo>
                    <a:cubicBezTo>
                      <a:pt x="87769" y="50226"/>
                      <a:pt x="86754" y="50733"/>
                      <a:pt x="86247" y="51241"/>
                    </a:cubicBezTo>
                    <a:cubicBezTo>
                      <a:pt x="86247" y="52763"/>
                      <a:pt x="86247" y="53777"/>
                      <a:pt x="86754" y="55300"/>
                    </a:cubicBezTo>
                    <a:cubicBezTo>
                      <a:pt x="85232" y="52763"/>
                      <a:pt x="84217" y="50733"/>
                      <a:pt x="84217" y="48197"/>
                    </a:cubicBezTo>
                    <a:cubicBezTo>
                      <a:pt x="84217" y="46675"/>
                      <a:pt x="83710" y="45153"/>
                      <a:pt x="82188" y="43631"/>
                    </a:cubicBezTo>
                    <a:cubicBezTo>
                      <a:pt x="82188" y="45660"/>
                      <a:pt x="82188" y="47182"/>
                      <a:pt x="81174" y="49212"/>
                    </a:cubicBezTo>
                    <a:cubicBezTo>
                      <a:pt x="81174" y="49212"/>
                      <a:pt x="80159" y="49719"/>
                      <a:pt x="79144" y="50226"/>
                    </a:cubicBezTo>
                    <a:cubicBezTo>
                      <a:pt x="79144" y="51748"/>
                      <a:pt x="79652" y="52763"/>
                      <a:pt x="80159" y="54285"/>
                    </a:cubicBezTo>
                    <a:cubicBezTo>
                      <a:pt x="80159" y="55300"/>
                      <a:pt x="80159" y="56314"/>
                      <a:pt x="80666" y="57329"/>
                    </a:cubicBezTo>
                    <a:cubicBezTo>
                      <a:pt x="79652" y="57329"/>
                      <a:pt x="79144" y="57329"/>
                      <a:pt x="78130" y="57329"/>
                    </a:cubicBezTo>
                    <a:cubicBezTo>
                      <a:pt x="80159" y="59866"/>
                      <a:pt x="81681" y="62402"/>
                      <a:pt x="83710" y="64939"/>
                    </a:cubicBezTo>
                    <a:lnTo>
                      <a:pt x="83710" y="67983"/>
                    </a:lnTo>
                    <a:cubicBezTo>
                      <a:pt x="80666" y="66461"/>
                      <a:pt x="77622" y="64939"/>
                      <a:pt x="74578" y="63417"/>
                    </a:cubicBezTo>
                    <a:cubicBezTo>
                      <a:pt x="74578" y="64432"/>
                      <a:pt x="73563" y="65446"/>
                      <a:pt x="73056" y="66461"/>
                    </a:cubicBezTo>
                    <a:cubicBezTo>
                      <a:pt x="73563" y="68998"/>
                      <a:pt x="74071" y="71027"/>
                      <a:pt x="75085" y="74071"/>
                    </a:cubicBezTo>
                    <a:cubicBezTo>
                      <a:pt x="72549" y="72041"/>
                      <a:pt x="71027" y="70520"/>
                      <a:pt x="69505" y="68998"/>
                    </a:cubicBezTo>
                    <a:cubicBezTo>
                      <a:pt x="69505" y="68998"/>
                      <a:pt x="68490" y="70012"/>
                      <a:pt x="67983" y="70012"/>
                    </a:cubicBezTo>
                    <a:cubicBezTo>
                      <a:pt x="69505" y="72549"/>
                      <a:pt x="71027" y="74578"/>
                      <a:pt x="72041" y="77115"/>
                    </a:cubicBezTo>
                    <a:cubicBezTo>
                      <a:pt x="72041" y="77115"/>
                      <a:pt x="72041" y="77622"/>
                      <a:pt x="71027" y="78130"/>
                    </a:cubicBezTo>
                    <a:cubicBezTo>
                      <a:pt x="71027" y="78130"/>
                      <a:pt x="71534" y="79144"/>
                      <a:pt x="71534" y="79144"/>
                    </a:cubicBezTo>
                    <a:cubicBezTo>
                      <a:pt x="71534" y="79652"/>
                      <a:pt x="71027" y="80159"/>
                      <a:pt x="70520" y="81174"/>
                    </a:cubicBezTo>
                    <a:cubicBezTo>
                      <a:pt x="71534" y="82188"/>
                      <a:pt x="72549" y="83203"/>
                      <a:pt x="73056" y="84218"/>
                    </a:cubicBezTo>
                    <a:lnTo>
                      <a:pt x="77115" y="84218"/>
                    </a:lnTo>
                    <a:cubicBezTo>
                      <a:pt x="77115" y="84218"/>
                      <a:pt x="78637" y="85232"/>
                      <a:pt x="77622" y="86754"/>
                    </a:cubicBezTo>
                    <a:cubicBezTo>
                      <a:pt x="75085" y="86247"/>
                      <a:pt x="72549" y="85740"/>
                      <a:pt x="69505" y="85232"/>
                    </a:cubicBezTo>
                    <a:cubicBezTo>
                      <a:pt x="69505" y="87769"/>
                      <a:pt x="69505" y="89291"/>
                      <a:pt x="71534" y="89798"/>
                    </a:cubicBezTo>
                    <a:cubicBezTo>
                      <a:pt x="71534" y="89798"/>
                      <a:pt x="71534" y="89798"/>
                      <a:pt x="71534" y="90306"/>
                    </a:cubicBezTo>
                    <a:cubicBezTo>
                      <a:pt x="71027" y="90813"/>
                      <a:pt x="70012" y="91320"/>
                      <a:pt x="69505" y="91827"/>
                    </a:cubicBezTo>
                    <a:cubicBezTo>
                      <a:pt x="70520" y="92842"/>
                      <a:pt x="71027" y="93350"/>
                      <a:pt x="71027" y="93857"/>
                    </a:cubicBezTo>
                    <a:cubicBezTo>
                      <a:pt x="74071" y="93857"/>
                      <a:pt x="76608" y="91827"/>
                      <a:pt x="79144" y="93857"/>
                    </a:cubicBezTo>
                    <a:cubicBezTo>
                      <a:pt x="77622" y="94872"/>
                      <a:pt x="76608" y="96394"/>
                      <a:pt x="74578" y="97408"/>
                    </a:cubicBezTo>
                    <a:cubicBezTo>
                      <a:pt x="73563" y="96394"/>
                      <a:pt x="72549" y="95379"/>
                      <a:pt x="71027" y="93857"/>
                    </a:cubicBezTo>
                    <a:cubicBezTo>
                      <a:pt x="71027" y="93857"/>
                      <a:pt x="71027" y="93857"/>
                      <a:pt x="70012" y="93857"/>
                    </a:cubicBezTo>
                    <a:cubicBezTo>
                      <a:pt x="68490" y="95886"/>
                      <a:pt x="67476" y="98423"/>
                      <a:pt x="65446" y="100960"/>
                    </a:cubicBezTo>
                    <a:cubicBezTo>
                      <a:pt x="65446" y="98930"/>
                      <a:pt x="65446" y="97408"/>
                      <a:pt x="65446" y="96901"/>
                    </a:cubicBezTo>
                    <a:cubicBezTo>
                      <a:pt x="64431" y="95379"/>
                      <a:pt x="63924" y="94364"/>
                      <a:pt x="63417" y="93350"/>
                    </a:cubicBezTo>
                    <a:cubicBezTo>
                      <a:pt x="61895" y="95379"/>
                      <a:pt x="60373" y="96901"/>
                      <a:pt x="58851" y="98930"/>
                    </a:cubicBezTo>
                    <a:cubicBezTo>
                      <a:pt x="58344" y="98930"/>
                      <a:pt x="57836" y="98423"/>
                      <a:pt x="56822" y="97408"/>
                    </a:cubicBezTo>
                    <a:cubicBezTo>
                      <a:pt x="56822" y="98930"/>
                      <a:pt x="57329" y="100452"/>
                      <a:pt x="57329" y="101467"/>
                    </a:cubicBezTo>
                    <a:cubicBezTo>
                      <a:pt x="57329" y="101467"/>
                      <a:pt x="56822" y="102482"/>
                      <a:pt x="56314" y="102989"/>
                    </a:cubicBezTo>
                    <a:cubicBezTo>
                      <a:pt x="57329" y="105018"/>
                      <a:pt x="58851" y="107555"/>
                      <a:pt x="59866" y="109585"/>
                    </a:cubicBezTo>
                    <a:cubicBezTo>
                      <a:pt x="59866" y="110092"/>
                      <a:pt x="59866" y="111106"/>
                      <a:pt x="59866" y="111614"/>
                    </a:cubicBezTo>
                    <a:lnTo>
                      <a:pt x="55807" y="111614"/>
                    </a:lnTo>
                    <a:cubicBezTo>
                      <a:pt x="55807" y="111614"/>
                      <a:pt x="54792" y="112628"/>
                      <a:pt x="54285" y="113136"/>
                    </a:cubicBezTo>
                    <a:cubicBezTo>
                      <a:pt x="55807" y="114658"/>
                      <a:pt x="57836" y="116687"/>
                      <a:pt x="59866" y="118717"/>
                    </a:cubicBezTo>
                    <a:lnTo>
                      <a:pt x="64939" y="118717"/>
                    </a:lnTo>
                    <a:cubicBezTo>
                      <a:pt x="64939" y="118717"/>
                      <a:pt x="62909" y="123282"/>
                      <a:pt x="61895" y="124804"/>
                    </a:cubicBezTo>
                    <a:lnTo>
                      <a:pt x="54792" y="124804"/>
                    </a:lnTo>
                    <a:cubicBezTo>
                      <a:pt x="54792" y="124804"/>
                      <a:pt x="55299" y="123282"/>
                      <a:pt x="55807" y="122775"/>
                    </a:cubicBezTo>
                    <a:cubicBezTo>
                      <a:pt x="54792" y="122268"/>
                      <a:pt x="53777" y="121760"/>
                      <a:pt x="53270" y="121253"/>
                    </a:cubicBezTo>
                    <a:cubicBezTo>
                      <a:pt x="51748" y="122775"/>
                      <a:pt x="50226" y="123790"/>
                      <a:pt x="49212" y="125312"/>
                    </a:cubicBezTo>
                    <a:cubicBezTo>
                      <a:pt x="48197" y="122775"/>
                      <a:pt x="47182" y="120239"/>
                      <a:pt x="46167" y="118209"/>
                    </a:cubicBezTo>
                    <a:cubicBezTo>
                      <a:pt x="45153" y="118209"/>
                      <a:pt x="44138" y="118209"/>
                      <a:pt x="43123" y="118717"/>
                    </a:cubicBezTo>
                    <a:cubicBezTo>
                      <a:pt x="43123" y="120746"/>
                      <a:pt x="42616" y="122775"/>
                      <a:pt x="41094" y="124804"/>
                    </a:cubicBezTo>
                    <a:cubicBezTo>
                      <a:pt x="40080" y="124297"/>
                      <a:pt x="39572" y="123790"/>
                      <a:pt x="39065" y="123790"/>
                    </a:cubicBezTo>
                    <a:lnTo>
                      <a:pt x="39065" y="126326"/>
                    </a:lnTo>
                    <a:cubicBezTo>
                      <a:pt x="39065" y="126326"/>
                      <a:pt x="41601" y="128863"/>
                      <a:pt x="42616" y="130892"/>
                    </a:cubicBezTo>
                    <a:cubicBezTo>
                      <a:pt x="40080" y="132414"/>
                      <a:pt x="38050" y="130892"/>
                      <a:pt x="36021" y="129878"/>
                    </a:cubicBezTo>
                    <a:cubicBezTo>
                      <a:pt x="35513" y="132922"/>
                      <a:pt x="34499" y="134951"/>
                      <a:pt x="33991" y="137488"/>
                    </a:cubicBezTo>
                    <a:cubicBezTo>
                      <a:pt x="31455" y="135458"/>
                      <a:pt x="32977" y="132414"/>
                      <a:pt x="33484" y="129878"/>
                    </a:cubicBezTo>
                    <a:cubicBezTo>
                      <a:pt x="32469" y="129878"/>
                      <a:pt x="31455" y="129878"/>
                      <a:pt x="30947" y="129878"/>
                    </a:cubicBezTo>
                    <a:cubicBezTo>
                      <a:pt x="30947" y="127341"/>
                      <a:pt x="30947" y="125312"/>
                      <a:pt x="30947" y="123282"/>
                    </a:cubicBezTo>
                    <a:cubicBezTo>
                      <a:pt x="29933" y="123282"/>
                      <a:pt x="29933" y="123282"/>
                      <a:pt x="28918" y="123282"/>
                    </a:cubicBezTo>
                    <a:lnTo>
                      <a:pt x="28918" y="131400"/>
                    </a:lnTo>
                    <a:cubicBezTo>
                      <a:pt x="28918" y="131400"/>
                      <a:pt x="27396" y="132922"/>
                      <a:pt x="26381" y="133936"/>
                    </a:cubicBezTo>
                    <a:cubicBezTo>
                      <a:pt x="26381" y="134951"/>
                      <a:pt x="26889" y="135966"/>
                      <a:pt x="27396" y="136980"/>
                    </a:cubicBezTo>
                    <a:cubicBezTo>
                      <a:pt x="27396" y="136980"/>
                      <a:pt x="27396" y="136980"/>
                      <a:pt x="27396" y="136980"/>
                    </a:cubicBezTo>
                    <a:cubicBezTo>
                      <a:pt x="26889" y="136980"/>
                      <a:pt x="26381" y="136980"/>
                      <a:pt x="25367" y="137488"/>
                    </a:cubicBezTo>
                    <a:cubicBezTo>
                      <a:pt x="25367" y="138503"/>
                      <a:pt x="25874" y="139010"/>
                      <a:pt x="26381" y="140025"/>
                    </a:cubicBezTo>
                    <a:cubicBezTo>
                      <a:pt x="25874" y="140025"/>
                      <a:pt x="25367" y="140532"/>
                      <a:pt x="24352" y="141039"/>
                    </a:cubicBezTo>
                    <a:cubicBezTo>
                      <a:pt x="25874" y="144590"/>
                      <a:pt x="28918" y="145605"/>
                      <a:pt x="29933" y="149157"/>
                    </a:cubicBezTo>
                    <a:cubicBezTo>
                      <a:pt x="27396" y="150171"/>
                      <a:pt x="25367" y="149157"/>
                      <a:pt x="23337" y="149664"/>
                    </a:cubicBezTo>
                    <a:cubicBezTo>
                      <a:pt x="23337" y="152708"/>
                      <a:pt x="25874" y="152708"/>
                      <a:pt x="26381" y="154737"/>
                    </a:cubicBezTo>
                    <a:cubicBezTo>
                      <a:pt x="27396" y="156767"/>
                      <a:pt x="27396" y="158796"/>
                      <a:pt x="28411" y="160318"/>
                    </a:cubicBezTo>
                    <a:cubicBezTo>
                      <a:pt x="26381" y="160318"/>
                      <a:pt x="24859" y="160318"/>
                      <a:pt x="22323" y="160318"/>
                    </a:cubicBezTo>
                    <a:cubicBezTo>
                      <a:pt x="24859" y="162347"/>
                      <a:pt x="26381" y="163869"/>
                      <a:pt x="27904" y="165391"/>
                    </a:cubicBezTo>
                    <a:lnTo>
                      <a:pt x="27904" y="168435"/>
                    </a:lnTo>
                    <a:cubicBezTo>
                      <a:pt x="27904" y="168435"/>
                      <a:pt x="29933" y="171986"/>
                      <a:pt x="30947" y="173508"/>
                    </a:cubicBezTo>
                    <a:lnTo>
                      <a:pt x="34499" y="173508"/>
                    </a:lnTo>
                    <a:cubicBezTo>
                      <a:pt x="34499" y="173508"/>
                      <a:pt x="33484" y="175538"/>
                      <a:pt x="32977" y="176553"/>
                    </a:cubicBezTo>
                    <a:lnTo>
                      <a:pt x="28411" y="176553"/>
                    </a:lnTo>
                    <a:cubicBezTo>
                      <a:pt x="28411" y="176553"/>
                      <a:pt x="27904" y="174523"/>
                      <a:pt x="27396" y="174016"/>
                    </a:cubicBezTo>
                    <a:cubicBezTo>
                      <a:pt x="25874" y="174016"/>
                      <a:pt x="24352" y="174523"/>
                      <a:pt x="23337" y="175030"/>
                    </a:cubicBezTo>
                    <a:cubicBezTo>
                      <a:pt x="23337" y="175030"/>
                      <a:pt x="23337" y="175030"/>
                      <a:pt x="22323" y="176553"/>
                    </a:cubicBezTo>
                    <a:cubicBezTo>
                      <a:pt x="22323" y="176553"/>
                      <a:pt x="23337" y="177567"/>
                      <a:pt x="24352" y="178075"/>
                    </a:cubicBezTo>
                    <a:cubicBezTo>
                      <a:pt x="23845" y="178075"/>
                      <a:pt x="23337" y="178075"/>
                      <a:pt x="22830" y="178582"/>
                    </a:cubicBezTo>
                    <a:lnTo>
                      <a:pt x="22830" y="183655"/>
                    </a:lnTo>
                    <a:cubicBezTo>
                      <a:pt x="22830" y="183655"/>
                      <a:pt x="23845" y="183655"/>
                      <a:pt x="23845" y="183655"/>
                    </a:cubicBezTo>
                    <a:cubicBezTo>
                      <a:pt x="25367" y="185685"/>
                      <a:pt x="26381" y="187207"/>
                      <a:pt x="27396" y="188221"/>
                    </a:cubicBezTo>
                    <a:lnTo>
                      <a:pt x="21815" y="188221"/>
                    </a:lnTo>
                    <a:cubicBezTo>
                      <a:pt x="21815" y="188221"/>
                      <a:pt x="21815" y="186699"/>
                      <a:pt x="21308" y="186192"/>
                    </a:cubicBezTo>
                    <a:cubicBezTo>
                      <a:pt x="20801" y="186192"/>
                      <a:pt x="20293" y="186192"/>
                      <a:pt x="18772" y="186192"/>
                    </a:cubicBezTo>
                    <a:cubicBezTo>
                      <a:pt x="17249" y="188221"/>
                      <a:pt x="15727" y="190758"/>
                      <a:pt x="13698" y="193294"/>
                    </a:cubicBezTo>
                    <a:cubicBezTo>
                      <a:pt x="13698" y="193294"/>
                      <a:pt x="12683" y="192280"/>
                      <a:pt x="12176" y="191773"/>
                    </a:cubicBezTo>
                    <a:cubicBezTo>
                      <a:pt x="12176" y="190251"/>
                      <a:pt x="13191" y="188729"/>
                      <a:pt x="13698" y="187207"/>
                    </a:cubicBezTo>
                    <a:cubicBezTo>
                      <a:pt x="10147" y="187714"/>
                      <a:pt x="8117" y="185685"/>
                      <a:pt x="6088" y="183148"/>
                    </a:cubicBezTo>
                    <a:cubicBezTo>
                      <a:pt x="6088" y="183148"/>
                      <a:pt x="5581" y="182133"/>
                      <a:pt x="5073" y="182133"/>
                    </a:cubicBezTo>
                    <a:cubicBezTo>
                      <a:pt x="5073" y="182133"/>
                      <a:pt x="5073" y="182133"/>
                      <a:pt x="4566" y="182133"/>
                    </a:cubicBezTo>
                    <a:cubicBezTo>
                      <a:pt x="4566" y="183148"/>
                      <a:pt x="3551" y="184162"/>
                      <a:pt x="3551" y="184670"/>
                    </a:cubicBezTo>
                    <a:cubicBezTo>
                      <a:pt x="3551" y="186699"/>
                      <a:pt x="4566" y="188221"/>
                      <a:pt x="4566" y="189743"/>
                    </a:cubicBezTo>
                    <a:cubicBezTo>
                      <a:pt x="3551" y="189743"/>
                      <a:pt x="2029" y="189743"/>
                      <a:pt x="507" y="189743"/>
                    </a:cubicBezTo>
                    <a:cubicBezTo>
                      <a:pt x="2029" y="191265"/>
                      <a:pt x="3044" y="192280"/>
                      <a:pt x="4566" y="193802"/>
                    </a:cubicBezTo>
                    <a:cubicBezTo>
                      <a:pt x="3551" y="196339"/>
                      <a:pt x="1522" y="194817"/>
                      <a:pt x="0" y="195831"/>
                    </a:cubicBezTo>
                    <a:cubicBezTo>
                      <a:pt x="1522" y="197353"/>
                      <a:pt x="2537" y="198368"/>
                      <a:pt x="4059" y="199383"/>
                    </a:cubicBezTo>
                    <a:cubicBezTo>
                      <a:pt x="4059" y="200397"/>
                      <a:pt x="4059" y="200905"/>
                      <a:pt x="4059" y="202427"/>
                    </a:cubicBezTo>
                    <a:cubicBezTo>
                      <a:pt x="5073" y="201919"/>
                      <a:pt x="5581" y="201412"/>
                      <a:pt x="6088" y="201412"/>
                    </a:cubicBezTo>
                    <a:cubicBezTo>
                      <a:pt x="7610" y="201412"/>
                      <a:pt x="9132" y="202427"/>
                      <a:pt x="10654" y="202934"/>
                    </a:cubicBezTo>
                    <a:cubicBezTo>
                      <a:pt x="10147" y="203949"/>
                      <a:pt x="9639" y="205978"/>
                      <a:pt x="8625" y="206485"/>
                    </a:cubicBezTo>
                    <a:cubicBezTo>
                      <a:pt x="6088" y="207500"/>
                      <a:pt x="5581" y="209529"/>
                      <a:pt x="4566" y="211559"/>
                    </a:cubicBezTo>
                    <a:cubicBezTo>
                      <a:pt x="5581" y="213928"/>
                      <a:pt x="6747" y="215617"/>
                      <a:pt x="8117" y="216632"/>
                    </a:cubicBezTo>
                    <a:lnTo>
                      <a:pt x="8117" y="220184"/>
                    </a:lnTo>
                    <a:cubicBezTo>
                      <a:pt x="8117" y="220184"/>
                      <a:pt x="9639" y="218661"/>
                      <a:pt x="10654" y="217647"/>
                    </a:cubicBezTo>
                    <a:lnTo>
                      <a:pt x="10654" y="222213"/>
                    </a:lnTo>
                    <a:cubicBezTo>
                      <a:pt x="10654" y="222213"/>
                      <a:pt x="9132" y="222213"/>
                      <a:pt x="8625" y="222720"/>
                    </a:cubicBezTo>
                    <a:cubicBezTo>
                      <a:pt x="9132" y="223735"/>
                      <a:pt x="9639" y="224242"/>
                      <a:pt x="10654" y="225257"/>
                    </a:cubicBezTo>
                    <a:cubicBezTo>
                      <a:pt x="9639" y="225257"/>
                      <a:pt x="8625" y="225257"/>
                      <a:pt x="7103" y="226271"/>
                    </a:cubicBezTo>
                    <a:cubicBezTo>
                      <a:pt x="8117" y="227793"/>
                      <a:pt x="9132" y="229316"/>
                      <a:pt x="10147" y="230330"/>
                    </a:cubicBezTo>
                    <a:lnTo>
                      <a:pt x="18264" y="230330"/>
                    </a:lnTo>
                    <a:cubicBezTo>
                      <a:pt x="18264" y="230330"/>
                      <a:pt x="16235" y="233881"/>
                      <a:pt x="15220" y="235911"/>
                    </a:cubicBezTo>
                    <a:lnTo>
                      <a:pt x="20293" y="235911"/>
                    </a:lnTo>
                    <a:cubicBezTo>
                      <a:pt x="20293" y="239462"/>
                      <a:pt x="19786" y="240984"/>
                      <a:pt x="17249" y="241999"/>
                    </a:cubicBezTo>
                    <a:close/>
                    <a:moveTo>
                      <a:pt x="161840" y="238955"/>
                    </a:moveTo>
                    <a:cubicBezTo>
                      <a:pt x="161840" y="238955"/>
                      <a:pt x="162854" y="242506"/>
                      <a:pt x="163869" y="244028"/>
                    </a:cubicBezTo>
                    <a:cubicBezTo>
                      <a:pt x="161840" y="244028"/>
                      <a:pt x="160825" y="244028"/>
                      <a:pt x="160318" y="241999"/>
                    </a:cubicBezTo>
                    <a:cubicBezTo>
                      <a:pt x="160318" y="240477"/>
                      <a:pt x="160318" y="239462"/>
                      <a:pt x="161840" y="238447"/>
                    </a:cubicBezTo>
                    <a:close/>
                    <a:moveTo>
                      <a:pt x="162854" y="139517"/>
                    </a:moveTo>
                    <a:cubicBezTo>
                      <a:pt x="162854" y="139517"/>
                      <a:pt x="163869" y="142561"/>
                      <a:pt x="164376" y="144083"/>
                    </a:cubicBezTo>
                    <a:cubicBezTo>
                      <a:pt x="164376" y="144083"/>
                      <a:pt x="163869" y="142561"/>
                      <a:pt x="162854" y="139517"/>
                    </a:cubicBezTo>
                    <a:close/>
                    <a:moveTo>
                      <a:pt x="157274" y="148142"/>
                    </a:moveTo>
                    <a:cubicBezTo>
                      <a:pt x="157274" y="148142"/>
                      <a:pt x="157274" y="147127"/>
                      <a:pt x="157274" y="146620"/>
                    </a:cubicBezTo>
                    <a:cubicBezTo>
                      <a:pt x="156766" y="146620"/>
                      <a:pt x="156259" y="146112"/>
                      <a:pt x="155244" y="145605"/>
                    </a:cubicBezTo>
                    <a:lnTo>
                      <a:pt x="155244" y="144083"/>
                    </a:lnTo>
                    <a:cubicBezTo>
                      <a:pt x="155244" y="144083"/>
                      <a:pt x="159303" y="144083"/>
                      <a:pt x="159303" y="144083"/>
                    </a:cubicBezTo>
                    <a:cubicBezTo>
                      <a:pt x="159303" y="144590"/>
                      <a:pt x="158796" y="145098"/>
                      <a:pt x="158289" y="145605"/>
                    </a:cubicBezTo>
                    <a:cubicBezTo>
                      <a:pt x="158289" y="147127"/>
                      <a:pt x="159303" y="148649"/>
                      <a:pt x="159811" y="149664"/>
                    </a:cubicBezTo>
                    <a:cubicBezTo>
                      <a:pt x="156766" y="149664"/>
                      <a:pt x="156766" y="149664"/>
                      <a:pt x="153722" y="147635"/>
                    </a:cubicBezTo>
                    <a:cubicBezTo>
                      <a:pt x="154737" y="147635"/>
                      <a:pt x="156259" y="147635"/>
                      <a:pt x="157274" y="147635"/>
                    </a:cubicBezTo>
                    <a:close/>
                    <a:moveTo>
                      <a:pt x="147634" y="121760"/>
                    </a:moveTo>
                    <a:cubicBezTo>
                      <a:pt x="147634" y="121760"/>
                      <a:pt x="147634" y="121760"/>
                      <a:pt x="147634" y="121760"/>
                    </a:cubicBezTo>
                    <a:cubicBezTo>
                      <a:pt x="147634" y="121760"/>
                      <a:pt x="147127" y="121760"/>
                      <a:pt x="146620" y="122268"/>
                    </a:cubicBezTo>
                    <a:cubicBezTo>
                      <a:pt x="146620" y="122268"/>
                      <a:pt x="146620" y="122268"/>
                      <a:pt x="146620" y="122268"/>
                    </a:cubicBezTo>
                    <a:cubicBezTo>
                      <a:pt x="146620" y="121760"/>
                      <a:pt x="146620" y="121253"/>
                      <a:pt x="147127" y="121253"/>
                    </a:cubicBezTo>
                    <a:close/>
                    <a:moveTo>
                      <a:pt x="146620" y="123282"/>
                    </a:moveTo>
                    <a:cubicBezTo>
                      <a:pt x="146620" y="123282"/>
                      <a:pt x="146620" y="123790"/>
                      <a:pt x="146620" y="124297"/>
                    </a:cubicBezTo>
                    <a:cubicBezTo>
                      <a:pt x="146620" y="124297"/>
                      <a:pt x="146620" y="124297"/>
                      <a:pt x="145605" y="125312"/>
                    </a:cubicBezTo>
                    <a:cubicBezTo>
                      <a:pt x="145605" y="124297"/>
                      <a:pt x="146112" y="123790"/>
                      <a:pt x="146620" y="123282"/>
                    </a:cubicBezTo>
                    <a:close/>
                    <a:moveTo>
                      <a:pt x="140025" y="104004"/>
                    </a:moveTo>
                    <a:lnTo>
                      <a:pt x="140025" y="106033"/>
                    </a:lnTo>
                    <a:cubicBezTo>
                      <a:pt x="140025" y="106033"/>
                      <a:pt x="140025" y="106033"/>
                      <a:pt x="139517" y="106033"/>
                    </a:cubicBezTo>
                    <a:cubicBezTo>
                      <a:pt x="139517" y="105526"/>
                      <a:pt x="139517" y="105018"/>
                      <a:pt x="139517" y="104004"/>
                    </a:cubicBezTo>
                    <a:cubicBezTo>
                      <a:pt x="139517" y="104004"/>
                      <a:pt x="140025" y="104004"/>
                      <a:pt x="140532" y="104004"/>
                    </a:cubicBezTo>
                    <a:close/>
                    <a:moveTo>
                      <a:pt x="140025" y="89291"/>
                    </a:moveTo>
                    <a:lnTo>
                      <a:pt x="140025" y="89291"/>
                    </a:lnTo>
                    <a:cubicBezTo>
                      <a:pt x="140025" y="89291"/>
                      <a:pt x="140025" y="88784"/>
                      <a:pt x="140025" y="88276"/>
                    </a:cubicBezTo>
                    <a:cubicBezTo>
                      <a:pt x="140025" y="88276"/>
                      <a:pt x="140025" y="88276"/>
                      <a:pt x="140025" y="88276"/>
                    </a:cubicBezTo>
                    <a:cubicBezTo>
                      <a:pt x="140025" y="88276"/>
                      <a:pt x="139517" y="88276"/>
                      <a:pt x="139010" y="88784"/>
                    </a:cubicBezTo>
                    <a:cubicBezTo>
                      <a:pt x="139010" y="88784"/>
                      <a:pt x="139010" y="88784"/>
                      <a:pt x="139010" y="88784"/>
                    </a:cubicBezTo>
                    <a:cubicBezTo>
                      <a:pt x="139010" y="88784"/>
                      <a:pt x="139010" y="89798"/>
                      <a:pt x="139010" y="89798"/>
                    </a:cubicBezTo>
                    <a:cubicBezTo>
                      <a:pt x="139010" y="89798"/>
                      <a:pt x="139010" y="89798"/>
                      <a:pt x="139010" y="89798"/>
                    </a:cubicBezTo>
                    <a:cubicBezTo>
                      <a:pt x="139010" y="89798"/>
                      <a:pt x="139517" y="89798"/>
                      <a:pt x="140025" y="89291"/>
                    </a:cubicBezTo>
                    <a:close/>
                    <a:moveTo>
                      <a:pt x="128863" y="61387"/>
                    </a:moveTo>
                    <a:lnTo>
                      <a:pt x="128863" y="63417"/>
                    </a:lnTo>
                    <a:cubicBezTo>
                      <a:pt x="128863" y="63417"/>
                      <a:pt x="127848" y="62909"/>
                      <a:pt x="126326" y="61895"/>
                    </a:cubicBezTo>
                    <a:cubicBezTo>
                      <a:pt x="127848" y="61895"/>
                      <a:pt x="127848" y="61895"/>
                      <a:pt x="128863" y="61895"/>
                    </a:cubicBezTo>
                    <a:close/>
                    <a:moveTo>
                      <a:pt x="31962" y="154737"/>
                    </a:moveTo>
                    <a:cubicBezTo>
                      <a:pt x="31962" y="154737"/>
                      <a:pt x="31455" y="154737"/>
                      <a:pt x="30947" y="155244"/>
                    </a:cubicBezTo>
                    <a:cubicBezTo>
                      <a:pt x="30947" y="155244"/>
                      <a:pt x="30947" y="155244"/>
                      <a:pt x="30947" y="155244"/>
                    </a:cubicBezTo>
                    <a:cubicBezTo>
                      <a:pt x="30947" y="155244"/>
                      <a:pt x="31455" y="155244"/>
                      <a:pt x="31962" y="154737"/>
                    </a:cubicBezTo>
                    <a:cubicBezTo>
                      <a:pt x="31962" y="154737"/>
                      <a:pt x="31962" y="154737"/>
                      <a:pt x="31962" y="154737"/>
                    </a:cubicBezTo>
                    <a:cubicBezTo>
                      <a:pt x="31962" y="153215"/>
                      <a:pt x="32977" y="152200"/>
                      <a:pt x="35006" y="153215"/>
                    </a:cubicBezTo>
                    <a:cubicBezTo>
                      <a:pt x="33991" y="154230"/>
                      <a:pt x="32977" y="154737"/>
                      <a:pt x="31962" y="155244"/>
                    </a:cubicBezTo>
                    <a:close/>
                    <a:moveTo>
                      <a:pt x="8625" y="195324"/>
                    </a:moveTo>
                    <a:lnTo>
                      <a:pt x="8625" y="194309"/>
                    </a:lnTo>
                    <a:cubicBezTo>
                      <a:pt x="8625" y="194309"/>
                      <a:pt x="12176" y="194309"/>
                      <a:pt x="12176" y="194309"/>
                    </a:cubicBezTo>
                    <a:cubicBezTo>
                      <a:pt x="12176" y="194309"/>
                      <a:pt x="12176" y="194309"/>
                      <a:pt x="12176" y="194817"/>
                    </a:cubicBezTo>
                    <a:cubicBezTo>
                      <a:pt x="11161" y="194817"/>
                      <a:pt x="9639" y="194817"/>
                      <a:pt x="8625" y="194817"/>
                    </a:cubicBezTo>
                    <a:close/>
                    <a:moveTo>
                      <a:pt x="22830" y="196846"/>
                    </a:moveTo>
                    <a:cubicBezTo>
                      <a:pt x="22830" y="196846"/>
                      <a:pt x="21308" y="194817"/>
                      <a:pt x="20293" y="193802"/>
                    </a:cubicBezTo>
                    <a:cubicBezTo>
                      <a:pt x="20293" y="193294"/>
                      <a:pt x="21308" y="192280"/>
                      <a:pt x="21815" y="191773"/>
                    </a:cubicBezTo>
                    <a:lnTo>
                      <a:pt x="31962" y="191773"/>
                    </a:lnTo>
                    <a:cubicBezTo>
                      <a:pt x="30947" y="195324"/>
                      <a:pt x="28918" y="195831"/>
                      <a:pt x="27396" y="197353"/>
                    </a:cubicBezTo>
                    <a:lnTo>
                      <a:pt x="22830" y="1973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9"/>
              <p:cNvSpPr/>
              <p:nvPr/>
            </p:nvSpPr>
            <p:spPr>
              <a:xfrm>
                <a:off x="7548245" y="5495168"/>
                <a:ext cx="507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014" extrusionOk="0">
                    <a:moveTo>
                      <a:pt x="0" y="0"/>
                    </a:moveTo>
                    <a:cubicBezTo>
                      <a:pt x="0" y="0"/>
                      <a:pt x="0" y="507"/>
                      <a:pt x="507" y="1014"/>
                    </a:cubicBezTo>
                    <a:cubicBezTo>
                      <a:pt x="507" y="1014"/>
                      <a:pt x="507" y="1014"/>
                      <a:pt x="507" y="1014"/>
                    </a:cubicBezTo>
                    <a:cubicBezTo>
                      <a:pt x="507" y="1014"/>
                      <a:pt x="507" y="1014"/>
                      <a:pt x="507" y="1014"/>
                    </a:cubicBezTo>
                    <a:cubicBezTo>
                      <a:pt x="507" y="1014"/>
                      <a:pt x="507" y="1014"/>
                      <a:pt x="0" y="1014"/>
                    </a:cubicBezTo>
                    <a:cubicBezTo>
                      <a:pt x="0" y="1014"/>
                      <a:pt x="0" y="1014"/>
                      <a:pt x="0" y="1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7541650" y="5470308"/>
                <a:ext cx="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25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7404163" y="5556556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lnTo>
                      <a:pt x="0" y="1014"/>
                    </a:lnTo>
                    <a:cubicBezTo>
                      <a:pt x="0" y="1014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7408221" y="5559600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1014"/>
                    </a:moveTo>
                    <a:cubicBezTo>
                      <a:pt x="0" y="1014"/>
                      <a:pt x="0" y="1014"/>
                      <a:pt x="0" y="1014"/>
                    </a:cubicBezTo>
                    <a:cubicBezTo>
                      <a:pt x="0" y="1014"/>
                      <a:pt x="0" y="50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9"/>
              <p:cNvSpPr/>
              <p:nvPr/>
            </p:nvSpPr>
            <p:spPr>
              <a:xfrm>
                <a:off x="7410250" y="5566195"/>
                <a:ext cx="50733" cy="1014"/>
              </a:xfrm>
              <a:custGeom>
                <a:avLst/>
                <a:gdLst/>
                <a:ahLst/>
                <a:cxnLst/>
                <a:rect l="l" t="t" r="r" b="b"/>
                <a:pathLst>
                  <a:path w="50733" h="10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07"/>
                      <a:pt x="0" y="1015"/>
                    </a:cubicBez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1015"/>
                      <a:pt x="0" y="50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2941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7" name="Google Shape;1297;p19"/>
          <p:cNvSpPr/>
          <p:nvPr/>
        </p:nvSpPr>
        <p:spPr>
          <a:xfrm>
            <a:off x="-73214" y="3866211"/>
            <a:ext cx="9288158" cy="1199600"/>
          </a:xfrm>
          <a:custGeom>
            <a:avLst/>
            <a:gdLst/>
            <a:ahLst/>
            <a:cxnLst/>
            <a:rect l="l" t="t" r="r" b="b"/>
            <a:pathLst>
              <a:path w="291142" h="47984" extrusionOk="0">
                <a:moveTo>
                  <a:pt x="1" y="2936"/>
                </a:moveTo>
                <a:cubicBezTo>
                  <a:pt x="13363" y="1089"/>
                  <a:pt x="26625" y="5644"/>
                  <a:pt x="39936" y="7542"/>
                </a:cubicBezTo>
                <a:cubicBezTo>
                  <a:pt x="66282" y="11262"/>
                  <a:pt x="93209" y="4353"/>
                  <a:pt x="120010" y="4606"/>
                </a:cubicBezTo>
                <a:cubicBezTo>
                  <a:pt x="136764" y="4758"/>
                  <a:pt x="153315" y="7669"/>
                  <a:pt x="169841" y="10149"/>
                </a:cubicBezTo>
                <a:cubicBezTo>
                  <a:pt x="183507" y="12199"/>
                  <a:pt x="197882" y="14552"/>
                  <a:pt x="211726" y="13742"/>
                </a:cubicBezTo>
                <a:cubicBezTo>
                  <a:pt x="240627" y="12097"/>
                  <a:pt x="262139" y="0"/>
                  <a:pt x="291141" y="7745"/>
                </a:cubicBezTo>
                <a:lnTo>
                  <a:pt x="291141" y="47984"/>
                </a:lnTo>
                <a:lnTo>
                  <a:pt x="1" y="479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1450" algn="bl" rotWithShape="0">
              <a:schemeClr val="dk1">
                <a:alpha val="40784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Comencem l’any amb il·lusió i esperança</a:t>
            </a:r>
            <a:endParaRPr/>
          </a:p>
        </p:txBody>
      </p:sp>
      <p:sp>
        <p:nvSpPr>
          <p:cNvPr id="1299" name="Google Shape;1299;p19"/>
          <p:cNvSpPr/>
          <p:nvPr/>
        </p:nvSpPr>
        <p:spPr>
          <a:xfrm>
            <a:off x="3050625" y="3809475"/>
            <a:ext cx="819802" cy="638765"/>
          </a:xfrm>
          <a:custGeom>
            <a:avLst/>
            <a:gdLst/>
            <a:ahLst/>
            <a:cxnLst/>
            <a:rect l="l" t="t" r="r" b="b"/>
            <a:pathLst>
              <a:path w="263814" h="205556" extrusionOk="0">
                <a:moveTo>
                  <a:pt x="255697" y="0"/>
                </a:moveTo>
                <a:cubicBezTo>
                  <a:pt x="258234" y="19786"/>
                  <a:pt x="261278" y="38558"/>
                  <a:pt x="263814" y="58344"/>
                </a:cubicBezTo>
                <a:cubicBezTo>
                  <a:pt x="258741" y="59866"/>
                  <a:pt x="254175" y="61387"/>
                  <a:pt x="250116" y="62909"/>
                </a:cubicBezTo>
                <a:cubicBezTo>
                  <a:pt x="250116" y="64432"/>
                  <a:pt x="249609" y="65954"/>
                  <a:pt x="249609" y="67476"/>
                </a:cubicBezTo>
                <a:cubicBezTo>
                  <a:pt x="249609" y="104511"/>
                  <a:pt x="249609" y="141039"/>
                  <a:pt x="249609" y="178075"/>
                </a:cubicBezTo>
                <a:cubicBezTo>
                  <a:pt x="249609" y="186192"/>
                  <a:pt x="252653" y="193802"/>
                  <a:pt x="254175" y="201412"/>
                </a:cubicBezTo>
                <a:cubicBezTo>
                  <a:pt x="243521" y="206485"/>
                  <a:pt x="25367" y="206993"/>
                  <a:pt x="10654" y="202427"/>
                </a:cubicBezTo>
                <a:cubicBezTo>
                  <a:pt x="17757" y="163362"/>
                  <a:pt x="12683" y="124297"/>
                  <a:pt x="14205" y="85232"/>
                </a:cubicBezTo>
                <a:cubicBezTo>
                  <a:pt x="14205" y="78637"/>
                  <a:pt x="14205" y="71534"/>
                  <a:pt x="14205" y="62909"/>
                </a:cubicBezTo>
                <a:cubicBezTo>
                  <a:pt x="40080" y="59866"/>
                  <a:pt x="64939" y="61895"/>
                  <a:pt x="89291" y="61387"/>
                </a:cubicBezTo>
                <a:cubicBezTo>
                  <a:pt x="114658" y="61387"/>
                  <a:pt x="140025" y="61387"/>
                  <a:pt x="164884" y="61387"/>
                </a:cubicBezTo>
                <a:lnTo>
                  <a:pt x="238955" y="61387"/>
                </a:lnTo>
                <a:cubicBezTo>
                  <a:pt x="238955" y="61387"/>
                  <a:pt x="238955" y="60880"/>
                  <a:pt x="238955" y="60373"/>
                </a:cubicBezTo>
                <a:lnTo>
                  <a:pt x="0" y="60373"/>
                </a:lnTo>
                <a:cubicBezTo>
                  <a:pt x="2537" y="39572"/>
                  <a:pt x="5073" y="20293"/>
                  <a:pt x="7610" y="0"/>
                </a:cubicBezTo>
                <a:lnTo>
                  <a:pt x="256204" y="0"/>
                </a:lnTo>
                <a:close/>
                <a:moveTo>
                  <a:pt x="29426" y="114150"/>
                </a:moveTo>
                <a:lnTo>
                  <a:pt x="47690" y="114150"/>
                </a:lnTo>
                <a:lnTo>
                  <a:pt x="47690" y="89291"/>
                </a:lnTo>
                <a:lnTo>
                  <a:pt x="29426" y="89291"/>
                </a:lnTo>
                <a:lnTo>
                  <a:pt x="29426" y="114150"/>
                </a:lnTo>
                <a:close/>
                <a:moveTo>
                  <a:pt x="233881" y="168435"/>
                </a:moveTo>
                <a:lnTo>
                  <a:pt x="233881" y="143068"/>
                </a:lnTo>
                <a:lnTo>
                  <a:pt x="215617" y="143068"/>
                </a:lnTo>
                <a:lnTo>
                  <a:pt x="215617" y="168435"/>
                </a:lnTo>
                <a:lnTo>
                  <a:pt x="233881" y="168435"/>
                </a:lnTo>
                <a:close/>
                <a:moveTo>
                  <a:pt x="88276" y="168435"/>
                </a:moveTo>
                <a:lnTo>
                  <a:pt x="88276" y="143576"/>
                </a:lnTo>
                <a:lnTo>
                  <a:pt x="70012" y="143576"/>
                </a:lnTo>
                <a:lnTo>
                  <a:pt x="70012" y="168435"/>
                </a:lnTo>
                <a:lnTo>
                  <a:pt x="88276" y="168435"/>
                </a:lnTo>
                <a:close/>
                <a:moveTo>
                  <a:pt x="29426" y="142561"/>
                </a:moveTo>
                <a:lnTo>
                  <a:pt x="29426" y="167928"/>
                </a:lnTo>
                <a:lnTo>
                  <a:pt x="47182" y="167928"/>
                </a:lnTo>
                <a:lnTo>
                  <a:pt x="47182" y="142561"/>
                </a:lnTo>
                <a:lnTo>
                  <a:pt x="29426" y="142561"/>
                </a:lnTo>
                <a:close/>
                <a:moveTo>
                  <a:pt x="215617" y="88784"/>
                </a:moveTo>
                <a:lnTo>
                  <a:pt x="215617" y="113643"/>
                </a:lnTo>
                <a:lnTo>
                  <a:pt x="233881" y="113643"/>
                </a:lnTo>
                <a:lnTo>
                  <a:pt x="233881" y="88784"/>
                </a:lnTo>
                <a:lnTo>
                  <a:pt x="215617" y="88784"/>
                </a:lnTo>
                <a:close/>
                <a:moveTo>
                  <a:pt x="70012" y="88784"/>
                </a:moveTo>
                <a:lnTo>
                  <a:pt x="70012" y="114150"/>
                </a:lnTo>
                <a:lnTo>
                  <a:pt x="88276" y="114150"/>
                </a:lnTo>
                <a:lnTo>
                  <a:pt x="88276" y="88784"/>
                </a:lnTo>
                <a:lnTo>
                  <a:pt x="70012" y="88784"/>
                </a:lnTo>
                <a:close/>
                <a:moveTo>
                  <a:pt x="141039" y="114658"/>
                </a:moveTo>
                <a:lnTo>
                  <a:pt x="141039" y="89291"/>
                </a:lnTo>
                <a:lnTo>
                  <a:pt x="123790" y="89291"/>
                </a:lnTo>
                <a:lnTo>
                  <a:pt x="123790" y="114658"/>
                </a:lnTo>
                <a:lnTo>
                  <a:pt x="141039" y="114658"/>
                </a:lnTo>
                <a:close/>
                <a:moveTo>
                  <a:pt x="177060" y="89291"/>
                </a:moveTo>
                <a:lnTo>
                  <a:pt x="177060" y="114150"/>
                </a:lnTo>
                <a:lnTo>
                  <a:pt x="193294" y="114150"/>
                </a:lnTo>
                <a:lnTo>
                  <a:pt x="193294" y="88276"/>
                </a:lnTo>
                <a:cubicBezTo>
                  <a:pt x="187207" y="88276"/>
                  <a:pt x="182640" y="88784"/>
                  <a:pt x="177060" y="89291"/>
                </a:cubicBezTo>
                <a:close/>
                <a:moveTo>
                  <a:pt x="193802" y="142054"/>
                </a:moveTo>
                <a:cubicBezTo>
                  <a:pt x="186699" y="142561"/>
                  <a:pt x="181626" y="143068"/>
                  <a:pt x="177060" y="143576"/>
                </a:cubicBezTo>
                <a:lnTo>
                  <a:pt x="177060" y="168435"/>
                </a:lnTo>
                <a:lnTo>
                  <a:pt x="193802" y="168435"/>
                </a:lnTo>
                <a:lnTo>
                  <a:pt x="193802" y="142561"/>
                </a:lnTo>
                <a:close/>
                <a:moveTo>
                  <a:pt x="194309" y="31962"/>
                </a:moveTo>
                <a:cubicBezTo>
                  <a:pt x="199890" y="43631"/>
                  <a:pt x="204963" y="45153"/>
                  <a:pt x="213588" y="37543"/>
                </a:cubicBezTo>
                <a:cubicBezTo>
                  <a:pt x="211052" y="33484"/>
                  <a:pt x="208007" y="29426"/>
                  <a:pt x="203949" y="22830"/>
                </a:cubicBezTo>
                <a:cubicBezTo>
                  <a:pt x="199383" y="27396"/>
                  <a:pt x="196846" y="29426"/>
                  <a:pt x="194309" y="31962"/>
                </a:cubicBezTo>
                <a:close/>
                <a:moveTo>
                  <a:pt x="131400" y="23845"/>
                </a:moveTo>
                <a:cubicBezTo>
                  <a:pt x="127341" y="28918"/>
                  <a:pt x="124804" y="31962"/>
                  <a:pt x="122775" y="35006"/>
                </a:cubicBezTo>
                <a:cubicBezTo>
                  <a:pt x="128863" y="41754"/>
                  <a:pt x="134799" y="41754"/>
                  <a:pt x="140532" y="35006"/>
                </a:cubicBezTo>
                <a:cubicBezTo>
                  <a:pt x="137995" y="32469"/>
                  <a:pt x="135458" y="29426"/>
                  <a:pt x="131400" y="24352"/>
                </a:cubicBezTo>
                <a:close/>
                <a:moveTo>
                  <a:pt x="67983" y="32469"/>
                </a:moveTo>
                <a:cubicBezTo>
                  <a:pt x="64432" y="29933"/>
                  <a:pt x="60880" y="27904"/>
                  <a:pt x="58344" y="25874"/>
                </a:cubicBezTo>
                <a:cubicBezTo>
                  <a:pt x="51241" y="29933"/>
                  <a:pt x="47182" y="34499"/>
                  <a:pt x="53270" y="40080"/>
                </a:cubicBezTo>
                <a:cubicBezTo>
                  <a:pt x="59866" y="45660"/>
                  <a:pt x="64432" y="42109"/>
                  <a:pt x="67983" y="32469"/>
                </a:cubicBezTo>
                <a:close/>
                <a:moveTo>
                  <a:pt x="114658" y="153215"/>
                </a:moveTo>
                <a:cubicBezTo>
                  <a:pt x="114658" y="153215"/>
                  <a:pt x="114658" y="152708"/>
                  <a:pt x="114658" y="153215"/>
                </a:cubicBezTo>
                <a:cubicBezTo>
                  <a:pt x="114658" y="152708"/>
                  <a:pt x="114658" y="151693"/>
                  <a:pt x="114658" y="153215"/>
                </a:cubicBezTo>
                <a:close/>
                <a:moveTo>
                  <a:pt x="149157" y="151186"/>
                </a:moveTo>
                <a:cubicBezTo>
                  <a:pt x="149157" y="151186"/>
                  <a:pt x="148649" y="151693"/>
                  <a:pt x="148649" y="151693"/>
                </a:cubicBezTo>
                <a:cubicBezTo>
                  <a:pt x="148649" y="152200"/>
                  <a:pt x="148649" y="152708"/>
                  <a:pt x="149157" y="153215"/>
                </a:cubicBezTo>
                <a:cubicBezTo>
                  <a:pt x="149157" y="152200"/>
                  <a:pt x="149157" y="151693"/>
                  <a:pt x="149157" y="1506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2460000" algn="bl" rotWithShape="0">
              <a:schemeClr val="dk1">
                <a:alpha val="1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0" name="Google Shape;1300;p19"/>
          <p:cNvGrpSpPr/>
          <p:nvPr/>
        </p:nvGrpSpPr>
        <p:grpSpPr>
          <a:xfrm>
            <a:off x="5551666" y="3722799"/>
            <a:ext cx="584658" cy="812128"/>
            <a:chOff x="8295549" y="3611434"/>
            <a:chExt cx="221705" cy="307951"/>
          </a:xfrm>
        </p:grpSpPr>
        <p:sp>
          <p:nvSpPr>
            <p:cNvPr id="1301" name="Google Shape;1301;p19"/>
            <p:cNvSpPr/>
            <p:nvPr/>
          </p:nvSpPr>
          <p:spPr>
            <a:xfrm>
              <a:off x="8310770" y="3701739"/>
              <a:ext cx="192280" cy="217646"/>
            </a:xfrm>
            <a:custGeom>
              <a:avLst/>
              <a:gdLst/>
              <a:ahLst/>
              <a:cxnLst/>
              <a:rect l="l" t="t" r="r" b="b"/>
              <a:pathLst>
                <a:path w="192280" h="217646" extrusionOk="0">
                  <a:moveTo>
                    <a:pt x="190758" y="217647"/>
                  </a:moveTo>
                  <a:lnTo>
                    <a:pt x="190758" y="0"/>
                  </a:lnTo>
                  <a:lnTo>
                    <a:pt x="192280" y="0"/>
                  </a:lnTo>
                  <a:cubicBezTo>
                    <a:pt x="192280" y="0"/>
                    <a:pt x="0" y="0"/>
                    <a:pt x="0" y="0"/>
                  </a:cubicBezTo>
                  <a:lnTo>
                    <a:pt x="0" y="7103"/>
                  </a:lnTo>
                  <a:lnTo>
                    <a:pt x="0" y="7103"/>
                  </a:lnTo>
                  <a:lnTo>
                    <a:pt x="0" y="217647"/>
                  </a:lnTo>
                  <a:lnTo>
                    <a:pt x="190758" y="217647"/>
                  </a:lnTo>
                  <a:close/>
                  <a:moveTo>
                    <a:pt x="152708" y="188221"/>
                  </a:moveTo>
                  <a:lnTo>
                    <a:pt x="141039" y="188221"/>
                  </a:lnTo>
                  <a:cubicBezTo>
                    <a:pt x="141039" y="179596"/>
                    <a:pt x="141039" y="171479"/>
                    <a:pt x="140024" y="161332"/>
                  </a:cubicBezTo>
                  <a:cubicBezTo>
                    <a:pt x="144591" y="160825"/>
                    <a:pt x="147635" y="160318"/>
                    <a:pt x="152708" y="159810"/>
                  </a:cubicBezTo>
                  <a:lnTo>
                    <a:pt x="152708" y="188221"/>
                  </a:lnTo>
                  <a:close/>
                  <a:moveTo>
                    <a:pt x="159811" y="189236"/>
                  </a:moveTo>
                  <a:lnTo>
                    <a:pt x="159811" y="160825"/>
                  </a:lnTo>
                  <a:lnTo>
                    <a:pt x="171479" y="160825"/>
                  </a:lnTo>
                  <a:cubicBezTo>
                    <a:pt x="171479" y="168435"/>
                    <a:pt x="172494" y="176045"/>
                    <a:pt x="173001" y="185685"/>
                  </a:cubicBezTo>
                  <a:cubicBezTo>
                    <a:pt x="168436" y="186699"/>
                    <a:pt x="164884" y="187714"/>
                    <a:pt x="159811" y="189236"/>
                  </a:cubicBezTo>
                  <a:close/>
                  <a:moveTo>
                    <a:pt x="159811" y="43631"/>
                  </a:moveTo>
                  <a:lnTo>
                    <a:pt x="170972" y="43631"/>
                  </a:lnTo>
                  <a:cubicBezTo>
                    <a:pt x="171479" y="50733"/>
                    <a:pt x="171986" y="57329"/>
                    <a:pt x="173001" y="66461"/>
                  </a:cubicBezTo>
                  <a:cubicBezTo>
                    <a:pt x="168436" y="67475"/>
                    <a:pt x="164377" y="68490"/>
                    <a:pt x="159811" y="69505"/>
                  </a:cubicBezTo>
                  <a:lnTo>
                    <a:pt x="159811" y="43631"/>
                  </a:lnTo>
                  <a:close/>
                  <a:moveTo>
                    <a:pt x="171986" y="83203"/>
                  </a:moveTo>
                  <a:lnTo>
                    <a:pt x="171986" y="106540"/>
                  </a:lnTo>
                  <a:cubicBezTo>
                    <a:pt x="167928" y="106540"/>
                    <a:pt x="164377" y="107048"/>
                    <a:pt x="159811" y="107555"/>
                  </a:cubicBezTo>
                  <a:cubicBezTo>
                    <a:pt x="159811" y="99438"/>
                    <a:pt x="159303" y="92842"/>
                    <a:pt x="158796" y="82188"/>
                  </a:cubicBezTo>
                  <a:cubicBezTo>
                    <a:pt x="164377" y="82188"/>
                    <a:pt x="167928" y="82696"/>
                    <a:pt x="171986" y="83203"/>
                  </a:cubicBezTo>
                  <a:close/>
                  <a:moveTo>
                    <a:pt x="171986" y="120238"/>
                  </a:moveTo>
                  <a:lnTo>
                    <a:pt x="171986" y="147634"/>
                  </a:lnTo>
                  <a:cubicBezTo>
                    <a:pt x="167928" y="148649"/>
                    <a:pt x="164377" y="149156"/>
                    <a:pt x="159303" y="150171"/>
                  </a:cubicBezTo>
                  <a:cubicBezTo>
                    <a:pt x="159303" y="140532"/>
                    <a:pt x="158288" y="132922"/>
                    <a:pt x="157781" y="123282"/>
                  </a:cubicBezTo>
                  <a:cubicBezTo>
                    <a:pt x="162347" y="122268"/>
                    <a:pt x="165899" y="121760"/>
                    <a:pt x="171479" y="120746"/>
                  </a:cubicBezTo>
                  <a:close/>
                  <a:moveTo>
                    <a:pt x="140532" y="43631"/>
                  </a:moveTo>
                  <a:lnTo>
                    <a:pt x="152200" y="43631"/>
                  </a:lnTo>
                  <a:cubicBezTo>
                    <a:pt x="152200" y="51241"/>
                    <a:pt x="152708" y="57836"/>
                    <a:pt x="153215" y="66968"/>
                  </a:cubicBezTo>
                  <a:lnTo>
                    <a:pt x="140532" y="66968"/>
                  </a:lnTo>
                  <a:lnTo>
                    <a:pt x="140532" y="43631"/>
                  </a:lnTo>
                  <a:close/>
                  <a:moveTo>
                    <a:pt x="140024" y="83203"/>
                  </a:moveTo>
                  <a:cubicBezTo>
                    <a:pt x="144083" y="82696"/>
                    <a:pt x="147635" y="82188"/>
                    <a:pt x="152708" y="81681"/>
                  </a:cubicBezTo>
                  <a:cubicBezTo>
                    <a:pt x="152708" y="90813"/>
                    <a:pt x="153215" y="97408"/>
                    <a:pt x="153722" y="107048"/>
                  </a:cubicBezTo>
                  <a:cubicBezTo>
                    <a:pt x="149157" y="108062"/>
                    <a:pt x="144591" y="108570"/>
                    <a:pt x="140024" y="109584"/>
                  </a:cubicBezTo>
                  <a:lnTo>
                    <a:pt x="140024" y="83203"/>
                  </a:lnTo>
                  <a:close/>
                  <a:moveTo>
                    <a:pt x="153215" y="120238"/>
                  </a:moveTo>
                  <a:lnTo>
                    <a:pt x="153215" y="147634"/>
                  </a:lnTo>
                  <a:cubicBezTo>
                    <a:pt x="149157" y="148142"/>
                    <a:pt x="145605" y="149156"/>
                    <a:pt x="141039" y="149664"/>
                  </a:cubicBezTo>
                  <a:cubicBezTo>
                    <a:pt x="141039" y="140024"/>
                    <a:pt x="140532" y="132414"/>
                    <a:pt x="140024" y="122775"/>
                  </a:cubicBezTo>
                  <a:cubicBezTo>
                    <a:pt x="144591" y="121760"/>
                    <a:pt x="148142" y="121253"/>
                    <a:pt x="153722" y="120238"/>
                  </a:cubicBezTo>
                  <a:close/>
                  <a:moveTo>
                    <a:pt x="96901" y="111106"/>
                  </a:moveTo>
                  <a:lnTo>
                    <a:pt x="96901" y="83203"/>
                  </a:lnTo>
                  <a:cubicBezTo>
                    <a:pt x="100960" y="82696"/>
                    <a:pt x="104511" y="82188"/>
                    <a:pt x="109585" y="81174"/>
                  </a:cubicBezTo>
                  <a:cubicBezTo>
                    <a:pt x="109585" y="90306"/>
                    <a:pt x="110092" y="96901"/>
                    <a:pt x="110599" y="105526"/>
                  </a:cubicBezTo>
                  <a:cubicBezTo>
                    <a:pt x="106033" y="107048"/>
                    <a:pt x="102482" y="108570"/>
                    <a:pt x="96901" y="110599"/>
                  </a:cubicBezTo>
                  <a:close/>
                  <a:moveTo>
                    <a:pt x="96901" y="43631"/>
                  </a:moveTo>
                  <a:cubicBezTo>
                    <a:pt x="100960" y="43631"/>
                    <a:pt x="104511" y="42616"/>
                    <a:pt x="108570" y="42109"/>
                  </a:cubicBezTo>
                  <a:cubicBezTo>
                    <a:pt x="108570" y="50226"/>
                    <a:pt x="109585" y="56821"/>
                    <a:pt x="110092" y="65953"/>
                  </a:cubicBezTo>
                  <a:lnTo>
                    <a:pt x="96394" y="65953"/>
                  </a:lnTo>
                  <a:cubicBezTo>
                    <a:pt x="96394" y="57329"/>
                    <a:pt x="96394" y="51241"/>
                    <a:pt x="96901" y="43631"/>
                  </a:cubicBezTo>
                  <a:close/>
                  <a:moveTo>
                    <a:pt x="90306" y="43631"/>
                  </a:moveTo>
                  <a:cubicBezTo>
                    <a:pt x="90306" y="51241"/>
                    <a:pt x="90813" y="57836"/>
                    <a:pt x="91320" y="66461"/>
                  </a:cubicBezTo>
                  <a:cubicBezTo>
                    <a:pt x="87262" y="67475"/>
                    <a:pt x="83711" y="67983"/>
                    <a:pt x="79144" y="68998"/>
                  </a:cubicBezTo>
                  <a:cubicBezTo>
                    <a:pt x="79144" y="60373"/>
                    <a:pt x="79144" y="52763"/>
                    <a:pt x="78637" y="43631"/>
                  </a:cubicBezTo>
                  <a:lnTo>
                    <a:pt x="90813" y="43631"/>
                  </a:lnTo>
                  <a:close/>
                  <a:moveTo>
                    <a:pt x="90306" y="82696"/>
                  </a:moveTo>
                  <a:cubicBezTo>
                    <a:pt x="90306" y="91320"/>
                    <a:pt x="90813" y="98930"/>
                    <a:pt x="91320" y="108062"/>
                  </a:cubicBezTo>
                  <a:cubicBezTo>
                    <a:pt x="86755" y="109077"/>
                    <a:pt x="83203" y="109584"/>
                    <a:pt x="78130" y="110599"/>
                  </a:cubicBezTo>
                  <a:cubicBezTo>
                    <a:pt x="78130" y="100960"/>
                    <a:pt x="77622" y="93350"/>
                    <a:pt x="77115" y="82696"/>
                  </a:cubicBezTo>
                  <a:lnTo>
                    <a:pt x="90306" y="82696"/>
                  </a:lnTo>
                  <a:close/>
                  <a:moveTo>
                    <a:pt x="49719" y="43123"/>
                  </a:moveTo>
                  <a:cubicBezTo>
                    <a:pt x="49719" y="51241"/>
                    <a:pt x="50226" y="57836"/>
                    <a:pt x="50733" y="67983"/>
                  </a:cubicBezTo>
                  <a:lnTo>
                    <a:pt x="38050" y="67983"/>
                  </a:lnTo>
                  <a:cubicBezTo>
                    <a:pt x="38050" y="60373"/>
                    <a:pt x="37543" y="53270"/>
                    <a:pt x="37035" y="44138"/>
                  </a:cubicBezTo>
                  <a:cubicBezTo>
                    <a:pt x="41602" y="44138"/>
                    <a:pt x="45153" y="43631"/>
                    <a:pt x="49212" y="43123"/>
                  </a:cubicBezTo>
                  <a:close/>
                  <a:moveTo>
                    <a:pt x="38050" y="82696"/>
                  </a:moveTo>
                  <a:lnTo>
                    <a:pt x="49719" y="82696"/>
                  </a:lnTo>
                  <a:cubicBezTo>
                    <a:pt x="49719" y="91320"/>
                    <a:pt x="50226" y="98930"/>
                    <a:pt x="50733" y="109077"/>
                  </a:cubicBezTo>
                  <a:cubicBezTo>
                    <a:pt x="45661" y="109077"/>
                    <a:pt x="42109" y="108570"/>
                    <a:pt x="37035" y="108062"/>
                  </a:cubicBezTo>
                  <a:cubicBezTo>
                    <a:pt x="37035" y="97916"/>
                    <a:pt x="37543" y="90306"/>
                    <a:pt x="38050" y="82696"/>
                  </a:cubicBezTo>
                  <a:close/>
                  <a:moveTo>
                    <a:pt x="17249" y="106540"/>
                  </a:moveTo>
                  <a:lnTo>
                    <a:pt x="17249" y="83203"/>
                  </a:lnTo>
                  <a:lnTo>
                    <a:pt x="29426" y="83203"/>
                  </a:lnTo>
                  <a:cubicBezTo>
                    <a:pt x="29426" y="91320"/>
                    <a:pt x="30440" y="98930"/>
                    <a:pt x="30947" y="110092"/>
                  </a:cubicBezTo>
                  <a:cubicBezTo>
                    <a:pt x="24860" y="108062"/>
                    <a:pt x="21816" y="107048"/>
                    <a:pt x="17757" y="106033"/>
                  </a:cubicBezTo>
                  <a:close/>
                  <a:moveTo>
                    <a:pt x="29426" y="44138"/>
                  </a:moveTo>
                  <a:lnTo>
                    <a:pt x="29426" y="66968"/>
                  </a:lnTo>
                  <a:cubicBezTo>
                    <a:pt x="25367" y="67475"/>
                    <a:pt x="22323" y="68490"/>
                    <a:pt x="17249" y="68998"/>
                  </a:cubicBezTo>
                  <a:cubicBezTo>
                    <a:pt x="17249" y="59866"/>
                    <a:pt x="17249" y="52763"/>
                    <a:pt x="16742" y="44138"/>
                  </a:cubicBezTo>
                  <a:lnTo>
                    <a:pt x="29426" y="44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8295549" y="3611434"/>
              <a:ext cx="221705" cy="82695"/>
            </a:xfrm>
            <a:custGeom>
              <a:avLst/>
              <a:gdLst/>
              <a:ahLst/>
              <a:cxnLst/>
              <a:rect l="l" t="t" r="r" b="b"/>
              <a:pathLst>
                <a:path w="221705" h="82695" extrusionOk="0">
                  <a:moveTo>
                    <a:pt x="208515" y="39065"/>
                  </a:moveTo>
                  <a:cubicBezTo>
                    <a:pt x="213588" y="55807"/>
                    <a:pt x="217139" y="67476"/>
                    <a:pt x="221706" y="82696"/>
                  </a:cubicBezTo>
                  <a:lnTo>
                    <a:pt x="0" y="82696"/>
                  </a:lnTo>
                  <a:cubicBezTo>
                    <a:pt x="5074" y="66968"/>
                    <a:pt x="8625" y="54792"/>
                    <a:pt x="12176" y="42616"/>
                  </a:cubicBezTo>
                  <a:cubicBezTo>
                    <a:pt x="19786" y="40587"/>
                    <a:pt x="26889" y="39065"/>
                    <a:pt x="35006" y="37036"/>
                  </a:cubicBezTo>
                  <a:cubicBezTo>
                    <a:pt x="35514" y="24859"/>
                    <a:pt x="36021" y="13191"/>
                    <a:pt x="37036" y="0"/>
                  </a:cubicBezTo>
                  <a:lnTo>
                    <a:pt x="52763" y="0"/>
                  </a:lnTo>
                  <a:cubicBezTo>
                    <a:pt x="53270" y="11161"/>
                    <a:pt x="54285" y="22830"/>
                    <a:pt x="55300" y="38558"/>
                  </a:cubicBezTo>
                  <a:lnTo>
                    <a:pt x="208515" y="385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19050" dir="2460000" algn="bl" rotWithShape="0">
                <a:schemeClr val="dk1">
                  <a:alpha val="1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3" name="Google Shape;1303;p19"/>
          <p:cNvSpPr/>
          <p:nvPr/>
        </p:nvSpPr>
        <p:spPr>
          <a:xfrm>
            <a:off x="6188120" y="4138494"/>
            <a:ext cx="369313" cy="406481"/>
          </a:xfrm>
          <a:custGeom>
            <a:avLst/>
            <a:gdLst/>
            <a:ahLst/>
            <a:cxnLst/>
            <a:rect l="l" t="t" r="r" b="b"/>
            <a:pathLst>
              <a:path w="140024" h="154116" extrusionOk="0">
                <a:moveTo>
                  <a:pt x="135966" y="0"/>
                </a:moveTo>
                <a:cubicBezTo>
                  <a:pt x="137488" y="14713"/>
                  <a:pt x="139010" y="28918"/>
                  <a:pt x="140025" y="43631"/>
                </a:cubicBezTo>
                <a:cubicBezTo>
                  <a:pt x="137488" y="45153"/>
                  <a:pt x="134951" y="46167"/>
                  <a:pt x="132414" y="47182"/>
                </a:cubicBezTo>
                <a:cubicBezTo>
                  <a:pt x="132414" y="48197"/>
                  <a:pt x="132414" y="49212"/>
                  <a:pt x="132414" y="50733"/>
                </a:cubicBezTo>
                <a:cubicBezTo>
                  <a:pt x="132414" y="78130"/>
                  <a:pt x="132414" y="106033"/>
                  <a:pt x="132414" y="133429"/>
                </a:cubicBezTo>
                <a:cubicBezTo>
                  <a:pt x="132414" y="139517"/>
                  <a:pt x="133936" y="145098"/>
                  <a:pt x="134951" y="151186"/>
                </a:cubicBezTo>
                <a:cubicBezTo>
                  <a:pt x="129370" y="154737"/>
                  <a:pt x="13191" y="155244"/>
                  <a:pt x="5073" y="151693"/>
                </a:cubicBezTo>
                <a:cubicBezTo>
                  <a:pt x="8625" y="122775"/>
                  <a:pt x="6088" y="93349"/>
                  <a:pt x="7103" y="63924"/>
                </a:cubicBezTo>
                <a:cubicBezTo>
                  <a:pt x="7103" y="58851"/>
                  <a:pt x="7103" y="53777"/>
                  <a:pt x="7103" y="47182"/>
                </a:cubicBezTo>
                <a:cubicBezTo>
                  <a:pt x="20801" y="45153"/>
                  <a:pt x="33991" y="46167"/>
                  <a:pt x="47182" y="46167"/>
                </a:cubicBezTo>
                <a:cubicBezTo>
                  <a:pt x="60373" y="46167"/>
                  <a:pt x="74071" y="46167"/>
                  <a:pt x="87769" y="46167"/>
                </a:cubicBezTo>
                <a:lnTo>
                  <a:pt x="127341" y="46167"/>
                </a:lnTo>
                <a:lnTo>
                  <a:pt x="127341" y="45153"/>
                </a:lnTo>
                <a:lnTo>
                  <a:pt x="0" y="45153"/>
                </a:lnTo>
                <a:cubicBezTo>
                  <a:pt x="1522" y="29933"/>
                  <a:pt x="2536" y="15220"/>
                  <a:pt x="4059" y="0"/>
                </a:cubicBezTo>
                <a:lnTo>
                  <a:pt x="136473" y="0"/>
                </a:lnTo>
                <a:close/>
                <a:moveTo>
                  <a:pt x="15220" y="85740"/>
                </a:moveTo>
                <a:lnTo>
                  <a:pt x="24859" y="85740"/>
                </a:lnTo>
                <a:lnTo>
                  <a:pt x="24859" y="66968"/>
                </a:lnTo>
                <a:lnTo>
                  <a:pt x="15220" y="66968"/>
                </a:lnTo>
                <a:lnTo>
                  <a:pt x="15220" y="85740"/>
                </a:lnTo>
                <a:close/>
                <a:moveTo>
                  <a:pt x="124297" y="126326"/>
                </a:moveTo>
                <a:lnTo>
                  <a:pt x="124297" y="107555"/>
                </a:lnTo>
                <a:lnTo>
                  <a:pt x="114658" y="107555"/>
                </a:lnTo>
                <a:lnTo>
                  <a:pt x="114658" y="126326"/>
                </a:lnTo>
                <a:lnTo>
                  <a:pt x="124297" y="126326"/>
                </a:lnTo>
                <a:close/>
                <a:moveTo>
                  <a:pt x="46675" y="126326"/>
                </a:moveTo>
                <a:lnTo>
                  <a:pt x="46675" y="107555"/>
                </a:lnTo>
                <a:lnTo>
                  <a:pt x="37035" y="107555"/>
                </a:lnTo>
                <a:lnTo>
                  <a:pt x="37035" y="126326"/>
                </a:lnTo>
                <a:lnTo>
                  <a:pt x="46675" y="126326"/>
                </a:lnTo>
                <a:close/>
                <a:moveTo>
                  <a:pt x="15220" y="107048"/>
                </a:moveTo>
                <a:lnTo>
                  <a:pt x="15220" y="125819"/>
                </a:lnTo>
                <a:lnTo>
                  <a:pt x="24859" y="125819"/>
                </a:lnTo>
                <a:lnTo>
                  <a:pt x="24859" y="107048"/>
                </a:lnTo>
                <a:lnTo>
                  <a:pt x="15220" y="107048"/>
                </a:lnTo>
                <a:close/>
                <a:moveTo>
                  <a:pt x="114150" y="66968"/>
                </a:moveTo>
                <a:lnTo>
                  <a:pt x="114150" y="85740"/>
                </a:lnTo>
                <a:lnTo>
                  <a:pt x="123790" y="85740"/>
                </a:lnTo>
                <a:lnTo>
                  <a:pt x="123790" y="66968"/>
                </a:lnTo>
                <a:lnTo>
                  <a:pt x="114150" y="66968"/>
                </a:lnTo>
                <a:close/>
                <a:moveTo>
                  <a:pt x="36528" y="66968"/>
                </a:moveTo>
                <a:lnTo>
                  <a:pt x="36528" y="85740"/>
                </a:lnTo>
                <a:lnTo>
                  <a:pt x="46167" y="85740"/>
                </a:lnTo>
                <a:lnTo>
                  <a:pt x="46167" y="66968"/>
                </a:lnTo>
                <a:lnTo>
                  <a:pt x="36528" y="66968"/>
                </a:lnTo>
                <a:close/>
                <a:moveTo>
                  <a:pt x="74578" y="86247"/>
                </a:moveTo>
                <a:lnTo>
                  <a:pt x="74578" y="67476"/>
                </a:lnTo>
                <a:lnTo>
                  <a:pt x="65446" y="67476"/>
                </a:lnTo>
                <a:lnTo>
                  <a:pt x="65446" y="86247"/>
                </a:lnTo>
                <a:lnTo>
                  <a:pt x="74578" y="86247"/>
                </a:lnTo>
                <a:close/>
                <a:moveTo>
                  <a:pt x="93857" y="66968"/>
                </a:moveTo>
                <a:lnTo>
                  <a:pt x="93857" y="85740"/>
                </a:lnTo>
                <a:lnTo>
                  <a:pt x="102481" y="85740"/>
                </a:lnTo>
                <a:lnTo>
                  <a:pt x="102481" y="66461"/>
                </a:lnTo>
                <a:cubicBezTo>
                  <a:pt x="99438" y="66461"/>
                  <a:pt x="96901" y="66461"/>
                  <a:pt x="93857" y="66968"/>
                </a:cubicBezTo>
                <a:close/>
                <a:moveTo>
                  <a:pt x="102989" y="106540"/>
                </a:moveTo>
                <a:cubicBezTo>
                  <a:pt x="99438" y="106540"/>
                  <a:pt x="96394" y="107048"/>
                  <a:pt x="93857" y="107555"/>
                </a:cubicBezTo>
                <a:lnTo>
                  <a:pt x="93857" y="125819"/>
                </a:lnTo>
                <a:lnTo>
                  <a:pt x="102989" y="125819"/>
                </a:lnTo>
                <a:lnTo>
                  <a:pt x="102989" y="106540"/>
                </a:lnTo>
                <a:close/>
                <a:moveTo>
                  <a:pt x="102989" y="24352"/>
                </a:moveTo>
                <a:cubicBezTo>
                  <a:pt x="106033" y="32977"/>
                  <a:pt x="108570" y="33991"/>
                  <a:pt x="113135" y="28411"/>
                </a:cubicBezTo>
                <a:cubicBezTo>
                  <a:pt x="111614" y="25367"/>
                  <a:pt x="110092" y="22323"/>
                  <a:pt x="108062" y="17757"/>
                </a:cubicBezTo>
                <a:cubicBezTo>
                  <a:pt x="105526" y="20801"/>
                  <a:pt x="104511" y="22830"/>
                  <a:pt x="102989" y="24859"/>
                </a:cubicBezTo>
                <a:close/>
                <a:moveTo>
                  <a:pt x="69505" y="18264"/>
                </a:moveTo>
                <a:cubicBezTo>
                  <a:pt x="67476" y="21815"/>
                  <a:pt x="65953" y="24352"/>
                  <a:pt x="64939" y="26381"/>
                </a:cubicBezTo>
                <a:cubicBezTo>
                  <a:pt x="68338" y="31455"/>
                  <a:pt x="71534" y="31455"/>
                  <a:pt x="74578" y="26381"/>
                </a:cubicBezTo>
                <a:cubicBezTo>
                  <a:pt x="74578" y="26381"/>
                  <a:pt x="72041" y="22323"/>
                  <a:pt x="69505" y="18264"/>
                </a:cubicBezTo>
                <a:close/>
                <a:moveTo>
                  <a:pt x="35513" y="24859"/>
                </a:moveTo>
                <a:cubicBezTo>
                  <a:pt x="35513" y="24859"/>
                  <a:pt x="31962" y="21308"/>
                  <a:pt x="30440" y="20293"/>
                </a:cubicBezTo>
                <a:cubicBezTo>
                  <a:pt x="26889" y="23337"/>
                  <a:pt x="24352" y="26889"/>
                  <a:pt x="27903" y="30947"/>
                </a:cubicBezTo>
                <a:cubicBezTo>
                  <a:pt x="31455" y="35006"/>
                  <a:pt x="33991" y="32469"/>
                  <a:pt x="35513" y="25367"/>
                </a:cubicBezTo>
                <a:close/>
                <a:moveTo>
                  <a:pt x="60373" y="115165"/>
                </a:moveTo>
                <a:cubicBezTo>
                  <a:pt x="60373" y="115165"/>
                  <a:pt x="60373" y="115165"/>
                  <a:pt x="60373" y="115165"/>
                </a:cubicBezTo>
                <a:cubicBezTo>
                  <a:pt x="60373" y="114658"/>
                  <a:pt x="60373" y="114150"/>
                  <a:pt x="60373" y="115165"/>
                </a:cubicBezTo>
                <a:close/>
                <a:moveTo>
                  <a:pt x="78637" y="113643"/>
                </a:moveTo>
                <a:cubicBezTo>
                  <a:pt x="78637" y="113643"/>
                  <a:pt x="78637" y="113643"/>
                  <a:pt x="78637" y="114150"/>
                </a:cubicBezTo>
                <a:cubicBezTo>
                  <a:pt x="78637" y="114150"/>
                  <a:pt x="78637" y="115165"/>
                  <a:pt x="78637" y="115165"/>
                </a:cubicBezTo>
                <a:cubicBezTo>
                  <a:pt x="78637" y="114658"/>
                  <a:pt x="78637" y="114150"/>
                  <a:pt x="78637" y="1136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19050" dir="2460000" algn="bl" rotWithShape="0">
              <a:schemeClr val="dk1">
                <a:alpha val="1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19"/>
          <p:cNvSpPr/>
          <p:nvPr/>
        </p:nvSpPr>
        <p:spPr>
          <a:xfrm>
            <a:off x="-72367" y="4054950"/>
            <a:ext cx="9288737" cy="1176825"/>
          </a:xfrm>
          <a:custGeom>
            <a:avLst/>
            <a:gdLst/>
            <a:ahLst/>
            <a:cxnLst/>
            <a:rect l="l" t="t" r="r" b="b"/>
            <a:pathLst>
              <a:path w="290205" h="47073" extrusionOk="0">
                <a:moveTo>
                  <a:pt x="290205" y="22398"/>
                </a:moveTo>
                <a:cubicBezTo>
                  <a:pt x="275324" y="29889"/>
                  <a:pt x="257431" y="32268"/>
                  <a:pt x="240804" y="28927"/>
                </a:cubicBezTo>
                <a:cubicBezTo>
                  <a:pt x="229896" y="26700"/>
                  <a:pt x="219672" y="22170"/>
                  <a:pt x="208840" y="19690"/>
                </a:cubicBezTo>
                <a:cubicBezTo>
                  <a:pt x="177661" y="12528"/>
                  <a:pt x="143825" y="22803"/>
                  <a:pt x="113126" y="14198"/>
                </a:cubicBezTo>
                <a:cubicBezTo>
                  <a:pt x="103357" y="11465"/>
                  <a:pt x="94297" y="6910"/>
                  <a:pt x="84503" y="4252"/>
                </a:cubicBezTo>
                <a:cubicBezTo>
                  <a:pt x="68838" y="1"/>
                  <a:pt x="51578" y="886"/>
                  <a:pt x="36570" y="6783"/>
                </a:cubicBezTo>
                <a:cubicBezTo>
                  <a:pt x="24144" y="11642"/>
                  <a:pt x="13160" y="19817"/>
                  <a:pt x="0" y="22676"/>
                </a:cubicBezTo>
                <a:lnTo>
                  <a:pt x="0" y="47073"/>
                </a:lnTo>
                <a:lnTo>
                  <a:pt x="290179" y="47073"/>
                </a:lnTo>
                <a:lnTo>
                  <a:pt x="290179" y="223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1450" algn="bl" rotWithShape="0">
              <a:schemeClr val="dk1">
                <a:alpha val="40784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9"/>
          <p:cNvSpPr/>
          <p:nvPr/>
        </p:nvSpPr>
        <p:spPr>
          <a:xfrm>
            <a:off x="3880101" y="4004176"/>
            <a:ext cx="305550" cy="429863"/>
          </a:xfrm>
          <a:custGeom>
            <a:avLst/>
            <a:gdLst/>
            <a:ahLst/>
            <a:cxnLst/>
            <a:rect l="l" t="t" r="r" b="b"/>
            <a:pathLst>
              <a:path w="133428" h="187713" extrusionOk="0">
                <a:moveTo>
                  <a:pt x="9639" y="140025"/>
                </a:moveTo>
                <a:cubicBezTo>
                  <a:pt x="9639" y="140025"/>
                  <a:pt x="11668" y="141546"/>
                  <a:pt x="12683" y="142561"/>
                </a:cubicBezTo>
                <a:cubicBezTo>
                  <a:pt x="13698" y="143576"/>
                  <a:pt x="13698" y="145098"/>
                  <a:pt x="14712" y="146112"/>
                </a:cubicBezTo>
                <a:cubicBezTo>
                  <a:pt x="14712" y="146112"/>
                  <a:pt x="15220" y="146112"/>
                  <a:pt x="15727" y="145605"/>
                </a:cubicBezTo>
                <a:cubicBezTo>
                  <a:pt x="18264" y="147127"/>
                  <a:pt x="20293" y="145605"/>
                  <a:pt x="22323" y="144083"/>
                </a:cubicBezTo>
                <a:cubicBezTo>
                  <a:pt x="22830" y="144083"/>
                  <a:pt x="23845" y="144590"/>
                  <a:pt x="24352" y="145098"/>
                </a:cubicBezTo>
                <a:cubicBezTo>
                  <a:pt x="22830" y="146620"/>
                  <a:pt x="21308" y="147634"/>
                  <a:pt x="19786" y="149157"/>
                </a:cubicBezTo>
                <a:lnTo>
                  <a:pt x="19786" y="151186"/>
                </a:lnTo>
                <a:cubicBezTo>
                  <a:pt x="19786" y="151186"/>
                  <a:pt x="19786" y="151186"/>
                  <a:pt x="19786" y="151186"/>
                </a:cubicBezTo>
                <a:cubicBezTo>
                  <a:pt x="19786" y="152200"/>
                  <a:pt x="20801" y="152708"/>
                  <a:pt x="20801" y="153722"/>
                </a:cubicBezTo>
                <a:cubicBezTo>
                  <a:pt x="22323" y="153215"/>
                  <a:pt x="23845" y="152708"/>
                  <a:pt x="25367" y="152200"/>
                </a:cubicBezTo>
                <a:cubicBezTo>
                  <a:pt x="25367" y="153722"/>
                  <a:pt x="24859" y="155752"/>
                  <a:pt x="24352" y="157274"/>
                </a:cubicBezTo>
                <a:cubicBezTo>
                  <a:pt x="24352" y="157274"/>
                  <a:pt x="24352" y="157274"/>
                  <a:pt x="24859" y="157274"/>
                </a:cubicBezTo>
                <a:cubicBezTo>
                  <a:pt x="24859" y="157274"/>
                  <a:pt x="24859" y="158288"/>
                  <a:pt x="24859" y="158288"/>
                </a:cubicBezTo>
                <a:cubicBezTo>
                  <a:pt x="25367" y="158288"/>
                  <a:pt x="25874" y="158288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7274"/>
                </a:cubicBezTo>
                <a:cubicBezTo>
                  <a:pt x="26382" y="157274"/>
                  <a:pt x="26382" y="157274"/>
                  <a:pt x="26382" y="158288"/>
                </a:cubicBezTo>
                <a:cubicBezTo>
                  <a:pt x="26382" y="158288"/>
                  <a:pt x="26382" y="158288"/>
                  <a:pt x="26382" y="158288"/>
                </a:cubicBezTo>
                <a:cubicBezTo>
                  <a:pt x="26382" y="159303"/>
                  <a:pt x="26382" y="159303"/>
                  <a:pt x="26382" y="159811"/>
                </a:cubicBezTo>
                <a:cubicBezTo>
                  <a:pt x="29933" y="159811"/>
                  <a:pt x="32976" y="160318"/>
                  <a:pt x="36528" y="160825"/>
                </a:cubicBezTo>
                <a:cubicBezTo>
                  <a:pt x="36528" y="161840"/>
                  <a:pt x="36528" y="162854"/>
                  <a:pt x="36528" y="164376"/>
                </a:cubicBezTo>
                <a:cubicBezTo>
                  <a:pt x="37542" y="164376"/>
                  <a:pt x="38050" y="163869"/>
                  <a:pt x="38557" y="163362"/>
                </a:cubicBezTo>
                <a:cubicBezTo>
                  <a:pt x="38557" y="164376"/>
                  <a:pt x="38050" y="164884"/>
                  <a:pt x="38050" y="165391"/>
                </a:cubicBezTo>
                <a:cubicBezTo>
                  <a:pt x="40079" y="166406"/>
                  <a:pt x="40587" y="164884"/>
                  <a:pt x="40587" y="163869"/>
                </a:cubicBezTo>
                <a:cubicBezTo>
                  <a:pt x="41094" y="163869"/>
                  <a:pt x="41601" y="163869"/>
                  <a:pt x="42109" y="163869"/>
                </a:cubicBezTo>
                <a:cubicBezTo>
                  <a:pt x="42109" y="162854"/>
                  <a:pt x="42109" y="162347"/>
                  <a:pt x="42109" y="161840"/>
                </a:cubicBezTo>
                <a:cubicBezTo>
                  <a:pt x="42109" y="161840"/>
                  <a:pt x="42616" y="162347"/>
                  <a:pt x="42616" y="162347"/>
                </a:cubicBezTo>
                <a:cubicBezTo>
                  <a:pt x="43123" y="161840"/>
                  <a:pt x="43631" y="161333"/>
                  <a:pt x="44138" y="160825"/>
                </a:cubicBezTo>
                <a:cubicBezTo>
                  <a:pt x="44138" y="159303"/>
                  <a:pt x="44138" y="158288"/>
                  <a:pt x="45153" y="157274"/>
                </a:cubicBezTo>
                <a:cubicBezTo>
                  <a:pt x="45153" y="157274"/>
                  <a:pt x="46168" y="157274"/>
                  <a:pt x="46675" y="156259"/>
                </a:cubicBezTo>
                <a:cubicBezTo>
                  <a:pt x="46168" y="157781"/>
                  <a:pt x="45660" y="158796"/>
                  <a:pt x="45153" y="159811"/>
                </a:cubicBezTo>
                <a:lnTo>
                  <a:pt x="46168" y="160825"/>
                </a:lnTo>
                <a:lnTo>
                  <a:pt x="47690" y="160825"/>
                </a:lnTo>
                <a:cubicBezTo>
                  <a:pt x="47690" y="160825"/>
                  <a:pt x="48704" y="158796"/>
                  <a:pt x="49719" y="157274"/>
                </a:cubicBezTo>
                <a:cubicBezTo>
                  <a:pt x="49719" y="159303"/>
                  <a:pt x="49719" y="160318"/>
                  <a:pt x="50733" y="161840"/>
                </a:cubicBezTo>
                <a:cubicBezTo>
                  <a:pt x="51748" y="162854"/>
                  <a:pt x="50733" y="163362"/>
                  <a:pt x="50733" y="164376"/>
                </a:cubicBezTo>
                <a:cubicBezTo>
                  <a:pt x="50733" y="164376"/>
                  <a:pt x="50733" y="164376"/>
                  <a:pt x="50733" y="164376"/>
                </a:cubicBezTo>
                <a:cubicBezTo>
                  <a:pt x="51748" y="165391"/>
                  <a:pt x="52255" y="165898"/>
                  <a:pt x="52762" y="166406"/>
                </a:cubicBezTo>
                <a:cubicBezTo>
                  <a:pt x="54792" y="164884"/>
                  <a:pt x="57836" y="165391"/>
                  <a:pt x="59865" y="162854"/>
                </a:cubicBezTo>
                <a:lnTo>
                  <a:pt x="62909" y="162854"/>
                </a:lnTo>
                <a:cubicBezTo>
                  <a:pt x="63924" y="165898"/>
                  <a:pt x="64939" y="168943"/>
                  <a:pt x="64432" y="171986"/>
                </a:cubicBezTo>
                <a:cubicBezTo>
                  <a:pt x="64432" y="173001"/>
                  <a:pt x="63924" y="174016"/>
                  <a:pt x="63924" y="175538"/>
                </a:cubicBezTo>
                <a:cubicBezTo>
                  <a:pt x="63924" y="178582"/>
                  <a:pt x="63924" y="181119"/>
                  <a:pt x="63417" y="184162"/>
                </a:cubicBezTo>
                <a:cubicBezTo>
                  <a:pt x="63417" y="185177"/>
                  <a:pt x="62909" y="186699"/>
                  <a:pt x="62402" y="187714"/>
                </a:cubicBezTo>
                <a:lnTo>
                  <a:pt x="72549" y="187714"/>
                </a:lnTo>
                <a:cubicBezTo>
                  <a:pt x="72549" y="187714"/>
                  <a:pt x="72549" y="187714"/>
                  <a:pt x="72549" y="187714"/>
                </a:cubicBezTo>
                <a:cubicBezTo>
                  <a:pt x="72549" y="186699"/>
                  <a:pt x="71534" y="185684"/>
                  <a:pt x="71534" y="184670"/>
                </a:cubicBezTo>
                <a:cubicBezTo>
                  <a:pt x="71534" y="181119"/>
                  <a:pt x="71534" y="177567"/>
                  <a:pt x="71027" y="174016"/>
                </a:cubicBezTo>
                <a:cubicBezTo>
                  <a:pt x="70520" y="171986"/>
                  <a:pt x="71534" y="170465"/>
                  <a:pt x="71534" y="168435"/>
                </a:cubicBezTo>
                <a:cubicBezTo>
                  <a:pt x="71534" y="166406"/>
                  <a:pt x="71534" y="166406"/>
                  <a:pt x="73056" y="163869"/>
                </a:cubicBezTo>
                <a:cubicBezTo>
                  <a:pt x="73056" y="163362"/>
                  <a:pt x="73563" y="162347"/>
                  <a:pt x="74070" y="161840"/>
                </a:cubicBezTo>
                <a:cubicBezTo>
                  <a:pt x="75592" y="160318"/>
                  <a:pt x="77622" y="160318"/>
                  <a:pt x="79651" y="161840"/>
                </a:cubicBezTo>
                <a:cubicBezTo>
                  <a:pt x="79651" y="161333"/>
                  <a:pt x="80159" y="160318"/>
                  <a:pt x="80666" y="159811"/>
                </a:cubicBezTo>
                <a:cubicBezTo>
                  <a:pt x="81173" y="160825"/>
                  <a:pt x="81173" y="161840"/>
                  <a:pt x="82695" y="161840"/>
                </a:cubicBezTo>
                <a:cubicBezTo>
                  <a:pt x="82695" y="161333"/>
                  <a:pt x="82695" y="160825"/>
                  <a:pt x="82695" y="160318"/>
                </a:cubicBezTo>
                <a:cubicBezTo>
                  <a:pt x="83203" y="160318"/>
                  <a:pt x="84218" y="159811"/>
                  <a:pt x="84725" y="159303"/>
                </a:cubicBezTo>
                <a:lnTo>
                  <a:pt x="85740" y="160318"/>
                </a:lnTo>
                <a:cubicBezTo>
                  <a:pt x="85740" y="160318"/>
                  <a:pt x="85740" y="160318"/>
                  <a:pt x="85232" y="160825"/>
                </a:cubicBezTo>
                <a:cubicBezTo>
                  <a:pt x="86247" y="161333"/>
                  <a:pt x="86754" y="160825"/>
                  <a:pt x="87769" y="160825"/>
                </a:cubicBezTo>
                <a:cubicBezTo>
                  <a:pt x="88276" y="159811"/>
                  <a:pt x="89291" y="159811"/>
                  <a:pt x="90306" y="160825"/>
                </a:cubicBezTo>
                <a:cubicBezTo>
                  <a:pt x="90306" y="161840"/>
                  <a:pt x="90306" y="162347"/>
                  <a:pt x="90306" y="163362"/>
                </a:cubicBezTo>
                <a:cubicBezTo>
                  <a:pt x="91320" y="162347"/>
                  <a:pt x="92335" y="161840"/>
                  <a:pt x="93349" y="161333"/>
                </a:cubicBezTo>
                <a:cubicBezTo>
                  <a:pt x="95378" y="162347"/>
                  <a:pt x="97408" y="163869"/>
                  <a:pt x="99437" y="163362"/>
                </a:cubicBezTo>
                <a:cubicBezTo>
                  <a:pt x="102989" y="161333"/>
                  <a:pt x="106540" y="160825"/>
                  <a:pt x="109585" y="158288"/>
                </a:cubicBezTo>
                <a:cubicBezTo>
                  <a:pt x="111106" y="159303"/>
                  <a:pt x="112628" y="159811"/>
                  <a:pt x="113643" y="160825"/>
                </a:cubicBezTo>
                <a:lnTo>
                  <a:pt x="118209" y="160825"/>
                </a:lnTo>
                <a:cubicBezTo>
                  <a:pt x="118209" y="160825"/>
                  <a:pt x="117701" y="159811"/>
                  <a:pt x="117194" y="159303"/>
                </a:cubicBezTo>
                <a:cubicBezTo>
                  <a:pt x="117194" y="159303"/>
                  <a:pt x="117194" y="159303"/>
                  <a:pt x="117701" y="158796"/>
                </a:cubicBezTo>
                <a:cubicBezTo>
                  <a:pt x="117701" y="158796"/>
                  <a:pt x="117701" y="158796"/>
                  <a:pt x="117194" y="158288"/>
                </a:cubicBezTo>
                <a:cubicBezTo>
                  <a:pt x="117194" y="158288"/>
                  <a:pt x="117194" y="158288"/>
                  <a:pt x="118209" y="157274"/>
                </a:cubicBezTo>
                <a:cubicBezTo>
                  <a:pt x="117701" y="157274"/>
                  <a:pt x="117194" y="156766"/>
                  <a:pt x="116179" y="156259"/>
                </a:cubicBezTo>
                <a:cubicBezTo>
                  <a:pt x="117194" y="156259"/>
                  <a:pt x="117194" y="156259"/>
                  <a:pt x="117701" y="156259"/>
                </a:cubicBezTo>
                <a:cubicBezTo>
                  <a:pt x="117701" y="156259"/>
                  <a:pt x="118209" y="156259"/>
                  <a:pt x="118716" y="156766"/>
                </a:cubicBezTo>
                <a:cubicBezTo>
                  <a:pt x="118716" y="156766"/>
                  <a:pt x="119223" y="156766"/>
                  <a:pt x="119223" y="156766"/>
                </a:cubicBezTo>
                <a:cubicBezTo>
                  <a:pt x="119223" y="156259"/>
                  <a:pt x="120238" y="155244"/>
                  <a:pt x="120745" y="154737"/>
                </a:cubicBezTo>
                <a:lnTo>
                  <a:pt x="123790" y="154737"/>
                </a:lnTo>
                <a:cubicBezTo>
                  <a:pt x="123790" y="154737"/>
                  <a:pt x="123282" y="150679"/>
                  <a:pt x="122775" y="148142"/>
                </a:cubicBezTo>
                <a:lnTo>
                  <a:pt x="125312" y="148142"/>
                </a:lnTo>
                <a:cubicBezTo>
                  <a:pt x="125312" y="148142"/>
                  <a:pt x="125312" y="149157"/>
                  <a:pt x="125312" y="149157"/>
                </a:cubicBezTo>
                <a:cubicBezTo>
                  <a:pt x="125819" y="148649"/>
                  <a:pt x="126326" y="148142"/>
                  <a:pt x="126834" y="147634"/>
                </a:cubicBezTo>
                <a:lnTo>
                  <a:pt x="130385" y="147634"/>
                </a:lnTo>
                <a:cubicBezTo>
                  <a:pt x="130385" y="147634"/>
                  <a:pt x="130385" y="147634"/>
                  <a:pt x="130385" y="147634"/>
                </a:cubicBezTo>
                <a:cubicBezTo>
                  <a:pt x="130385" y="147634"/>
                  <a:pt x="131400" y="147634"/>
                  <a:pt x="131907" y="147127"/>
                </a:cubicBezTo>
                <a:cubicBezTo>
                  <a:pt x="129878" y="146112"/>
                  <a:pt x="127849" y="145605"/>
                  <a:pt x="126326" y="145098"/>
                </a:cubicBezTo>
                <a:cubicBezTo>
                  <a:pt x="126326" y="145098"/>
                  <a:pt x="126326" y="145098"/>
                  <a:pt x="126326" y="145098"/>
                </a:cubicBezTo>
                <a:lnTo>
                  <a:pt x="131400" y="145098"/>
                </a:lnTo>
                <a:lnTo>
                  <a:pt x="131400" y="141039"/>
                </a:lnTo>
                <a:cubicBezTo>
                  <a:pt x="131400" y="141039"/>
                  <a:pt x="132414" y="141039"/>
                  <a:pt x="133429" y="140532"/>
                </a:cubicBezTo>
                <a:cubicBezTo>
                  <a:pt x="132414" y="140532"/>
                  <a:pt x="131400" y="139517"/>
                  <a:pt x="131400" y="139517"/>
                </a:cubicBezTo>
                <a:cubicBezTo>
                  <a:pt x="130385" y="139517"/>
                  <a:pt x="129371" y="139517"/>
                  <a:pt x="128863" y="139517"/>
                </a:cubicBezTo>
                <a:cubicBezTo>
                  <a:pt x="127341" y="141039"/>
                  <a:pt x="126834" y="139517"/>
                  <a:pt x="125312" y="139517"/>
                </a:cubicBezTo>
                <a:cubicBezTo>
                  <a:pt x="125312" y="139517"/>
                  <a:pt x="124804" y="140532"/>
                  <a:pt x="124297" y="141039"/>
                </a:cubicBezTo>
                <a:cubicBezTo>
                  <a:pt x="124297" y="141039"/>
                  <a:pt x="124804" y="142054"/>
                  <a:pt x="124804" y="142054"/>
                </a:cubicBezTo>
                <a:cubicBezTo>
                  <a:pt x="120745" y="142561"/>
                  <a:pt x="116687" y="143068"/>
                  <a:pt x="111614" y="143576"/>
                </a:cubicBezTo>
                <a:cubicBezTo>
                  <a:pt x="111614" y="142054"/>
                  <a:pt x="112628" y="141039"/>
                  <a:pt x="112628" y="140025"/>
                </a:cubicBezTo>
                <a:cubicBezTo>
                  <a:pt x="113135" y="140025"/>
                  <a:pt x="113643" y="140025"/>
                  <a:pt x="113643" y="140025"/>
                </a:cubicBezTo>
                <a:cubicBezTo>
                  <a:pt x="113643" y="140025"/>
                  <a:pt x="113643" y="140025"/>
                  <a:pt x="113643" y="140025"/>
                </a:cubicBezTo>
                <a:cubicBezTo>
                  <a:pt x="113643" y="139010"/>
                  <a:pt x="114657" y="137995"/>
                  <a:pt x="114657" y="137488"/>
                </a:cubicBezTo>
                <a:cubicBezTo>
                  <a:pt x="115672" y="138502"/>
                  <a:pt x="116179" y="139517"/>
                  <a:pt x="117194" y="140532"/>
                </a:cubicBezTo>
                <a:cubicBezTo>
                  <a:pt x="117701" y="140025"/>
                  <a:pt x="118209" y="139517"/>
                  <a:pt x="118716" y="139010"/>
                </a:cubicBezTo>
                <a:cubicBezTo>
                  <a:pt x="118716" y="138502"/>
                  <a:pt x="118716" y="137488"/>
                  <a:pt x="118209" y="137488"/>
                </a:cubicBezTo>
                <a:cubicBezTo>
                  <a:pt x="118209" y="137488"/>
                  <a:pt x="118209" y="136980"/>
                  <a:pt x="118209" y="136473"/>
                </a:cubicBezTo>
                <a:cubicBezTo>
                  <a:pt x="119223" y="137488"/>
                  <a:pt x="119731" y="137488"/>
                  <a:pt x="120745" y="136473"/>
                </a:cubicBezTo>
                <a:cubicBezTo>
                  <a:pt x="120745" y="136473"/>
                  <a:pt x="120745" y="135458"/>
                  <a:pt x="119731" y="134951"/>
                </a:cubicBezTo>
                <a:lnTo>
                  <a:pt x="122268" y="134951"/>
                </a:lnTo>
                <a:cubicBezTo>
                  <a:pt x="122268" y="134951"/>
                  <a:pt x="123282" y="133429"/>
                  <a:pt x="124297" y="132921"/>
                </a:cubicBezTo>
                <a:cubicBezTo>
                  <a:pt x="124804" y="132921"/>
                  <a:pt x="125312" y="131400"/>
                  <a:pt x="125819" y="130892"/>
                </a:cubicBezTo>
                <a:lnTo>
                  <a:pt x="125819" y="128356"/>
                </a:lnTo>
                <a:cubicBezTo>
                  <a:pt x="122775" y="131400"/>
                  <a:pt x="119731" y="133429"/>
                  <a:pt x="115165" y="132921"/>
                </a:cubicBezTo>
                <a:cubicBezTo>
                  <a:pt x="115165" y="132921"/>
                  <a:pt x="115165" y="131907"/>
                  <a:pt x="114657" y="131400"/>
                </a:cubicBezTo>
                <a:cubicBezTo>
                  <a:pt x="113643" y="132414"/>
                  <a:pt x="113135" y="132921"/>
                  <a:pt x="112628" y="132921"/>
                </a:cubicBezTo>
                <a:cubicBezTo>
                  <a:pt x="109585" y="133429"/>
                  <a:pt x="107048" y="133936"/>
                  <a:pt x="104511" y="131907"/>
                </a:cubicBezTo>
                <a:cubicBezTo>
                  <a:pt x="106540" y="130385"/>
                  <a:pt x="107555" y="128356"/>
                  <a:pt x="107555" y="125312"/>
                </a:cubicBezTo>
                <a:cubicBezTo>
                  <a:pt x="108062" y="126326"/>
                  <a:pt x="108570" y="127848"/>
                  <a:pt x="109077" y="128863"/>
                </a:cubicBezTo>
                <a:cubicBezTo>
                  <a:pt x="109077" y="128863"/>
                  <a:pt x="109585" y="128356"/>
                  <a:pt x="110092" y="128356"/>
                </a:cubicBezTo>
                <a:cubicBezTo>
                  <a:pt x="110092" y="128863"/>
                  <a:pt x="110092" y="129370"/>
                  <a:pt x="110599" y="129878"/>
                </a:cubicBezTo>
                <a:cubicBezTo>
                  <a:pt x="111614" y="129370"/>
                  <a:pt x="112121" y="128863"/>
                  <a:pt x="112628" y="128356"/>
                </a:cubicBezTo>
                <a:cubicBezTo>
                  <a:pt x="113135" y="128356"/>
                  <a:pt x="113643" y="128356"/>
                  <a:pt x="114150" y="128863"/>
                </a:cubicBezTo>
                <a:cubicBezTo>
                  <a:pt x="114150" y="128863"/>
                  <a:pt x="114150" y="128863"/>
                  <a:pt x="114150" y="128863"/>
                </a:cubicBezTo>
                <a:cubicBezTo>
                  <a:pt x="114150" y="128356"/>
                  <a:pt x="113135" y="127341"/>
                  <a:pt x="112628" y="126834"/>
                </a:cubicBezTo>
                <a:lnTo>
                  <a:pt x="112628" y="122775"/>
                </a:lnTo>
                <a:cubicBezTo>
                  <a:pt x="112628" y="122775"/>
                  <a:pt x="113135" y="124297"/>
                  <a:pt x="113643" y="124297"/>
                </a:cubicBezTo>
                <a:lnTo>
                  <a:pt x="115165" y="124297"/>
                </a:lnTo>
                <a:cubicBezTo>
                  <a:pt x="115165" y="124297"/>
                  <a:pt x="116179" y="123282"/>
                  <a:pt x="116687" y="122775"/>
                </a:cubicBezTo>
                <a:cubicBezTo>
                  <a:pt x="117701" y="123282"/>
                  <a:pt x="118716" y="123790"/>
                  <a:pt x="119223" y="123790"/>
                </a:cubicBezTo>
                <a:cubicBezTo>
                  <a:pt x="120238" y="122268"/>
                  <a:pt x="121253" y="121253"/>
                  <a:pt x="122268" y="119731"/>
                </a:cubicBezTo>
                <a:cubicBezTo>
                  <a:pt x="121253" y="118209"/>
                  <a:pt x="119731" y="117702"/>
                  <a:pt x="118209" y="117194"/>
                </a:cubicBezTo>
                <a:cubicBezTo>
                  <a:pt x="118209" y="117194"/>
                  <a:pt x="118209" y="117194"/>
                  <a:pt x="117701" y="116180"/>
                </a:cubicBezTo>
                <a:cubicBezTo>
                  <a:pt x="118209" y="115672"/>
                  <a:pt x="119223" y="115165"/>
                  <a:pt x="119731" y="114658"/>
                </a:cubicBezTo>
                <a:cubicBezTo>
                  <a:pt x="120238" y="115672"/>
                  <a:pt x="121253" y="114658"/>
                  <a:pt x="122268" y="114658"/>
                </a:cubicBezTo>
                <a:cubicBezTo>
                  <a:pt x="123790" y="113643"/>
                  <a:pt x="124804" y="112121"/>
                  <a:pt x="126326" y="111106"/>
                </a:cubicBezTo>
                <a:cubicBezTo>
                  <a:pt x="125819" y="111106"/>
                  <a:pt x="125312" y="110599"/>
                  <a:pt x="124804" y="110092"/>
                </a:cubicBezTo>
                <a:cubicBezTo>
                  <a:pt x="125819" y="110092"/>
                  <a:pt x="126326" y="110092"/>
                  <a:pt x="127341" y="110092"/>
                </a:cubicBezTo>
                <a:cubicBezTo>
                  <a:pt x="126834" y="108062"/>
                  <a:pt x="127849" y="106540"/>
                  <a:pt x="128863" y="104511"/>
                </a:cubicBezTo>
                <a:cubicBezTo>
                  <a:pt x="125819" y="103496"/>
                  <a:pt x="123790" y="105018"/>
                  <a:pt x="122775" y="106540"/>
                </a:cubicBezTo>
                <a:cubicBezTo>
                  <a:pt x="121760" y="106540"/>
                  <a:pt x="120745" y="106033"/>
                  <a:pt x="120238" y="106033"/>
                </a:cubicBezTo>
                <a:lnTo>
                  <a:pt x="120238" y="104511"/>
                </a:lnTo>
                <a:cubicBezTo>
                  <a:pt x="120238" y="104511"/>
                  <a:pt x="122268" y="104003"/>
                  <a:pt x="123282" y="102481"/>
                </a:cubicBezTo>
                <a:cubicBezTo>
                  <a:pt x="121760" y="101974"/>
                  <a:pt x="120745" y="101467"/>
                  <a:pt x="119223" y="100960"/>
                </a:cubicBezTo>
                <a:cubicBezTo>
                  <a:pt x="120238" y="99945"/>
                  <a:pt x="120745" y="98930"/>
                  <a:pt x="121760" y="98423"/>
                </a:cubicBezTo>
                <a:cubicBezTo>
                  <a:pt x="121760" y="97916"/>
                  <a:pt x="121253" y="97408"/>
                  <a:pt x="120745" y="97408"/>
                </a:cubicBezTo>
                <a:cubicBezTo>
                  <a:pt x="122268" y="96394"/>
                  <a:pt x="123790" y="95886"/>
                  <a:pt x="123790" y="93349"/>
                </a:cubicBezTo>
                <a:cubicBezTo>
                  <a:pt x="122268" y="93349"/>
                  <a:pt x="120745" y="94364"/>
                  <a:pt x="119731" y="94871"/>
                </a:cubicBezTo>
                <a:cubicBezTo>
                  <a:pt x="119731" y="94871"/>
                  <a:pt x="119223" y="93857"/>
                  <a:pt x="118716" y="93349"/>
                </a:cubicBezTo>
                <a:cubicBezTo>
                  <a:pt x="119731" y="93349"/>
                  <a:pt x="120745" y="93349"/>
                  <a:pt x="122268" y="93349"/>
                </a:cubicBezTo>
                <a:cubicBezTo>
                  <a:pt x="121760" y="92335"/>
                  <a:pt x="121253" y="91827"/>
                  <a:pt x="120745" y="91320"/>
                </a:cubicBezTo>
                <a:cubicBezTo>
                  <a:pt x="120745" y="89291"/>
                  <a:pt x="120745" y="87262"/>
                  <a:pt x="120745" y="85232"/>
                </a:cubicBezTo>
                <a:cubicBezTo>
                  <a:pt x="119223" y="85232"/>
                  <a:pt x="119223" y="86247"/>
                  <a:pt x="118716" y="87262"/>
                </a:cubicBezTo>
                <a:cubicBezTo>
                  <a:pt x="118716" y="87262"/>
                  <a:pt x="118716" y="87262"/>
                  <a:pt x="118209" y="86754"/>
                </a:cubicBezTo>
                <a:cubicBezTo>
                  <a:pt x="118209" y="86754"/>
                  <a:pt x="117194" y="87769"/>
                  <a:pt x="117194" y="87769"/>
                </a:cubicBezTo>
                <a:cubicBezTo>
                  <a:pt x="117194" y="88276"/>
                  <a:pt x="117701" y="88784"/>
                  <a:pt x="118209" y="89291"/>
                </a:cubicBezTo>
                <a:cubicBezTo>
                  <a:pt x="118209" y="89291"/>
                  <a:pt x="117194" y="89798"/>
                  <a:pt x="117194" y="90306"/>
                </a:cubicBezTo>
                <a:lnTo>
                  <a:pt x="116179" y="89291"/>
                </a:lnTo>
                <a:cubicBezTo>
                  <a:pt x="116179" y="89291"/>
                  <a:pt x="115165" y="89291"/>
                  <a:pt x="114150" y="89291"/>
                </a:cubicBezTo>
                <a:cubicBezTo>
                  <a:pt x="114657" y="88784"/>
                  <a:pt x="115165" y="88276"/>
                  <a:pt x="115672" y="87769"/>
                </a:cubicBezTo>
                <a:cubicBezTo>
                  <a:pt x="115672" y="86247"/>
                  <a:pt x="115165" y="85232"/>
                  <a:pt x="114657" y="83710"/>
                </a:cubicBezTo>
                <a:lnTo>
                  <a:pt x="113135" y="83710"/>
                </a:lnTo>
                <a:cubicBezTo>
                  <a:pt x="113135" y="83710"/>
                  <a:pt x="112628" y="81174"/>
                  <a:pt x="112121" y="79652"/>
                </a:cubicBezTo>
                <a:cubicBezTo>
                  <a:pt x="112121" y="79652"/>
                  <a:pt x="111106" y="79652"/>
                  <a:pt x="110599" y="80159"/>
                </a:cubicBezTo>
                <a:cubicBezTo>
                  <a:pt x="110599" y="80159"/>
                  <a:pt x="109585" y="79144"/>
                  <a:pt x="109585" y="79144"/>
                </a:cubicBezTo>
                <a:lnTo>
                  <a:pt x="107555" y="79144"/>
                </a:lnTo>
                <a:cubicBezTo>
                  <a:pt x="107555" y="79144"/>
                  <a:pt x="108062" y="80159"/>
                  <a:pt x="108062" y="80159"/>
                </a:cubicBezTo>
                <a:cubicBezTo>
                  <a:pt x="107555" y="81174"/>
                  <a:pt x="107048" y="81681"/>
                  <a:pt x="106540" y="82188"/>
                </a:cubicBezTo>
                <a:cubicBezTo>
                  <a:pt x="105526" y="82188"/>
                  <a:pt x="104511" y="81174"/>
                  <a:pt x="103496" y="81174"/>
                </a:cubicBezTo>
                <a:cubicBezTo>
                  <a:pt x="104004" y="81174"/>
                  <a:pt x="104511" y="81174"/>
                  <a:pt x="105526" y="80159"/>
                </a:cubicBezTo>
                <a:cubicBezTo>
                  <a:pt x="104511" y="79144"/>
                  <a:pt x="103496" y="78637"/>
                  <a:pt x="102989" y="78130"/>
                </a:cubicBezTo>
                <a:cubicBezTo>
                  <a:pt x="104004" y="78130"/>
                  <a:pt x="105526" y="77622"/>
                  <a:pt x="107048" y="77115"/>
                </a:cubicBezTo>
                <a:cubicBezTo>
                  <a:pt x="107555" y="76608"/>
                  <a:pt x="108570" y="75593"/>
                  <a:pt x="109077" y="75085"/>
                </a:cubicBezTo>
                <a:cubicBezTo>
                  <a:pt x="108570" y="75085"/>
                  <a:pt x="107555" y="74071"/>
                  <a:pt x="107048" y="74071"/>
                </a:cubicBezTo>
                <a:cubicBezTo>
                  <a:pt x="107048" y="73563"/>
                  <a:pt x="107048" y="73056"/>
                  <a:pt x="107048" y="72549"/>
                </a:cubicBezTo>
                <a:cubicBezTo>
                  <a:pt x="106540" y="72549"/>
                  <a:pt x="106033" y="72549"/>
                  <a:pt x="106033" y="72549"/>
                </a:cubicBezTo>
                <a:cubicBezTo>
                  <a:pt x="107048" y="71027"/>
                  <a:pt x="106033" y="68998"/>
                  <a:pt x="106540" y="67476"/>
                </a:cubicBezTo>
                <a:cubicBezTo>
                  <a:pt x="105526" y="67476"/>
                  <a:pt x="105018" y="67476"/>
                  <a:pt x="104511" y="67476"/>
                </a:cubicBezTo>
                <a:cubicBezTo>
                  <a:pt x="104511" y="66461"/>
                  <a:pt x="105018" y="65953"/>
                  <a:pt x="105018" y="65446"/>
                </a:cubicBezTo>
                <a:cubicBezTo>
                  <a:pt x="105018" y="65446"/>
                  <a:pt x="105018" y="64939"/>
                  <a:pt x="105018" y="64431"/>
                </a:cubicBezTo>
                <a:cubicBezTo>
                  <a:pt x="104004" y="64431"/>
                  <a:pt x="103496" y="64939"/>
                  <a:pt x="102482" y="65446"/>
                </a:cubicBezTo>
                <a:cubicBezTo>
                  <a:pt x="102482" y="66461"/>
                  <a:pt x="102482" y="67476"/>
                  <a:pt x="102482" y="67983"/>
                </a:cubicBezTo>
                <a:cubicBezTo>
                  <a:pt x="100959" y="67983"/>
                  <a:pt x="99437" y="68490"/>
                  <a:pt x="98423" y="68998"/>
                </a:cubicBezTo>
                <a:cubicBezTo>
                  <a:pt x="98423" y="68998"/>
                  <a:pt x="98423" y="68998"/>
                  <a:pt x="98423" y="68998"/>
                </a:cubicBezTo>
                <a:cubicBezTo>
                  <a:pt x="97915" y="68998"/>
                  <a:pt x="97408" y="68998"/>
                  <a:pt x="96901" y="68998"/>
                </a:cubicBezTo>
                <a:cubicBezTo>
                  <a:pt x="97915" y="66461"/>
                  <a:pt x="99437" y="64939"/>
                  <a:pt x="98930" y="62909"/>
                </a:cubicBezTo>
                <a:cubicBezTo>
                  <a:pt x="98930" y="62909"/>
                  <a:pt x="97915" y="62909"/>
                  <a:pt x="97915" y="62909"/>
                </a:cubicBezTo>
                <a:cubicBezTo>
                  <a:pt x="97915" y="60373"/>
                  <a:pt x="97915" y="57836"/>
                  <a:pt x="97915" y="55807"/>
                </a:cubicBezTo>
                <a:cubicBezTo>
                  <a:pt x="97915" y="55807"/>
                  <a:pt x="97408" y="55807"/>
                  <a:pt x="96901" y="55807"/>
                </a:cubicBezTo>
                <a:cubicBezTo>
                  <a:pt x="96393" y="55807"/>
                  <a:pt x="95886" y="56821"/>
                  <a:pt x="95378" y="57329"/>
                </a:cubicBezTo>
                <a:lnTo>
                  <a:pt x="95378" y="60373"/>
                </a:lnTo>
                <a:cubicBezTo>
                  <a:pt x="91827" y="62402"/>
                  <a:pt x="91827" y="62402"/>
                  <a:pt x="90813" y="60373"/>
                </a:cubicBezTo>
                <a:cubicBezTo>
                  <a:pt x="91827" y="59358"/>
                  <a:pt x="92842" y="58851"/>
                  <a:pt x="94364" y="57836"/>
                </a:cubicBezTo>
                <a:lnTo>
                  <a:pt x="94364" y="55807"/>
                </a:lnTo>
                <a:cubicBezTo>
                  <a:pt x="94364" y="55807"/>
                  <a:pt x="95886" y="54285"/>
                  <a:pt x="96393" y="53777"/>
                </a:cubicBezTo>
                <a:lnTo>
                  <a:pt x="96393" y="53777"/>
                </a:lnTo>
                <a:cubicBezTo>
                  <a:pt x="96393" y="53777"/>
                  <a:pt x="94364" y="53777"/>
                  <a:pt x="93349" y="53777"/>
                </a:cubicBezTo>
                <a:cubicBezTo>
                  <a:pt x="93349" y="53270"/>
                  <a:pt x="93349" y="52763"/>
                  <a:pt x="93349" y="52255"/>
                </a:cubicBezTo>
                <a:cubicBezTo>
                  <a:pt x="94364" y="52255"/>
                  <a:pt x="94871" y="52255"/>
                  <a:pt x="95378" y="52255"/>
                </a:cubicBezTo>
                <a:lnTo>
                  <a:pt x="93856" y="50733"/>
                </a:lnTo>
                <a:cubicBezTo>
                  <a:pt x="93856" y="50733"/>
                  <a:pt x="95378" y="49719"/>
                  <a:pt x="95886" y="49212"/>
                </a:cubicBezTo>
                <a:cubicBezTo>
                  <a:pt x="95886" y="48704"/>
                  <a:pt x="95886" y="48197"/>
                  <a:pt x="95378" y="47182"/>
                </a:cubicBezTo>
                <a:cubicBezTo>
                  <a:pt x="94364" y="47690"/>
                  <a:pt x="93856" y="48197"/>
                  <a:pt x="93349" y="48704"/>
                </a:cubicBezTo>
                <a:cubicBezTo>
                  <a:pt x="93349" y="48704"/>
                  <a:pt x="93349" y="48704"/>
                  <a:pt x="93349" y="48704"/>
                </a:cubicBezTo>
                <a:cubicBezTo>
                  <a:pt x="93856" y="47690"/>
                  <a:pt x="94871" y="46167"/>
                  <a:pt x="95886" y="44645"/>
                </a:cubicBezTo>
                <a:cubicBezTo>
                  <a:pt x="95378" y="44645"/>
                  <a:pt x="94871" y="44645"/>
                  <a:pt x="94364" y="44138"/>
                </a:cubicBezTo>
                <a:cubicBezTo>
                  <a:pt x="94364" y="43631"/>
                  <a:pt x="94364" y="43123"/>
                  <a:pt x="94364" y="42616"/>
                </a:cubicBezTo>
                <a:cubicBezTo>
                  <a:pt x="93856" y="42616"/>
                  <a:pt x="92842" y="42616"/>
                  <a:pt x="92335" y="42616"/>
                </a:cubicBezTo>
                <a:lnTo>
                  <a:pt x="92335" y="44645"/>
                </a:lnTo>
                <a:cubicBezTo>
                  <a:pt x="92335" y="44645"/>
                  <a:pt x="90813" y="43123"/>
                  <a:pt x="89798" y="43631"/>
                </a:cubicBezTo>
                <a:cubicBezTo>
                  <a:pt x="89798" y="44645"/>
                  <a:pt x="90813" y="45153"/>
                  <a:pt x="91320" y="46167"/>
                </a:cubicBezTo>
                <a:cubicBezTo>
                  <a:pt x="90813" y="46675"/>
                  <a:pt x="89798" y="47182"/>
                  <a:pt x="89291" y="47690"/>
                </a:cubicBezTo>
                <a:cubicBezTo>
                  <a:pt x="89291" y="47690"/>
                  <a:pt x="89291" y="47690"/>
                  <a:pt x="88784" y="47690"/>
                </a:cubicBezTo>
                <a:cubicBezTo>
                  <a:pt x="88784" y="47182"/>
                  <a:pt x="88784" y="46167"/>
                  <a:pt x="88276" y="45660"/>
                </a:cubicBezTo>
                <a:cubicBezTo>
                  <a:pt x="87262" y="46167"/>
                  <a:pt x="86754" y="46675"/>
                  <a:pt x="85740" y="47182"/>
                </a:cubicBezTo>
                <a:cubicBezTo>
                  <a:pt x="85740" y="47182"/>
                  <a:pt x="85740" y="47182"/>
                  <a:pt x="85740" y="47690"/>
                </a:cubicBezTo>
                <a:cubicBezTo>
                  <a:pt x="85740" y="47690"/>
                  <a:pt x="85740" y="47690"/>
                  <a:pt x="85740" y="47690"/>
                </a:cubicBezTo>
                <a:cubicBezTo>
                  <a:pt x="85740" y="47690"/>
                  <a:pt x="85740" y="47690"/>
                  <a:pt x="86247" y="47690"/>
                </a:cubicBezTo>
                <a:cubicBezTo>
                  <a:pt x="86247" y="47690"/>
                  <a:pt x="86247" y="47690"/>
                  <a:pt x="86247" y="47690"/>
                </a:cubicBezTo>
                <a:cubicBezTo>
                  <a:pt x="86247" y="47182"/>
                  <a:pt x="86247" y="46167"/>
                  <a:pt x="86247" y="45660"/>
                </a:cubicBezTo>
                <a:cubicBezTo>
                  <a:pt x="87769" y="45660"/>
                  <a:pt x="88784" y="45660"/>
                  <a:pt x="88784" y="44138"/>
                </a:cubicBezTo>
                <a:cubicBezTo>
                  <a:pt x="88784" y="44138"/>
                  <a:pt x="88784" y="43631"/>
                  <a:pt x="88276" y="43123"/>
                </a:cubicBezTo>
                <a:cubicBezTo>
                  <a:pt x="88276" y="43123"/>
                  <a:pt x="89291" y="43123"/>
                  <a:pt x="89798" y="42616"/>
                </a:cubicBezTo>
                <a:cubicBezTo>
                  <a:pt x="88784" y="42109"/>
                  <a:pt x="87769" y="41601"/>
                  <a:pt x="86754" y="41094"/>
                </a:cubicBezTo>
                <a:cubicBezTo>
                  <a:pt x="87769" y="39572"/>
                  <a:pt x="86754" y="37543"/>
                  <a:pt x="87262" y="35513"/>
                </a:cubicBezTo>
                <a:cubicBezTo>
                  <a:pt x="86754" y="35513"/>
                  <a:pt x="85740" y="34499"/>
                  <a:pt x="85232" y="33991"/>
                </a:cubicBezTo>
                <a:lnTo>
                  <a:pt x="85232" y="28411"/>
                </a:lnTo>
                <a:cubicBezTo>
                  <a:pt x="85232" y="28411"/>
                  <a:pt x="83203" y="28918"/>
                  <a:pt x="81681" y="29426"/>
                </a:cubicBezTo>
                <a:cubicBezTo>
                  <a:pt x="82695" y="26889"/>
                  <a:pt x="83710" y="24859"/>
                  <a:pt x="84725" y="23337"/>
                </a:cubicBezTo>
                <a:cubicBezTo>
                  <a:pt x="83710" y="22830"/>
                  <a:pt x="83203" y="22323"/>
                  <a:pt x="81681" y="21308"/>
                </a:cubicBezTo>
                <a:cubicBezTo>
                  <a:pt x="81681" y="21308"/>
                  <a:pt x="81173" y="22323"/>
                  <a:pt x="80666" y="22830"/>
                </a:cubicBezTo>
                <a:cubicBezTo>
                  <a:pt x="80666" y="21815"/>
                  <a:pt x="80666" y="20801"/>
                  <a:pt x="80666" y="19786"/>
                </a:cubicBezTo>
                <a:cubicBezTo>
                  <a:pt x="80666" y="18771"/>
                  <a:pt x="80159" y="17757"/>
                  <a:pt x="79651" y="16742"/>
                </a:cubicBezTo>
                <a:cubicBezTo>
                  <a:pt x="79651" y="16742"/>
                  <a:pt x="78129" y="16235"/>
                  <a:pt x="77622" y="15727"/>
                </a:cubicBezTo>
                <a:cubicBezTo>
                  <a:pt x="77622" y="15727"/>
                  <a:pt x="77622" y="14713"/>
                  <a:pt x="78129" y="14713"/>
                </a:cubicBezTo>
                <a:cubicBezTo>
                  <a:pt x="77622" y="13191"/>
                  <a:pt x="77115" y="11161"/>
                  <a:pt x="76100" y="10147"/>
                </a:cubicBezTo>
                <a:cubicBezTo>
                  <a:pt x="74070" y="7610"/>
                  <a:pt x="73056" y="4566"/>
                  <a:pt x="73563" y="1014"/>
                </a:cubicBezTo>
                <a:lnTo>
                  <a:pt x="72549" y="0"/>
                </a:lnTo>
                <a:cubicBezTo>
                  <a:pt x="72549" y="0"/>
                  <a:pt x="68998" y="0"/>
                  <a:pt x="68490" y="1522"/>
                </a:cubicBezTo>
                <a:cubicBezTo>
                  <a:pt x="67476" y="3551"/>
                  <a:pt x="65446" y="5581"/>
                  <a:pt x="65446" y="8117"/>
                </a:cubicBezTo>
                <a:cubicBezTo>
                  <a:pt x="62909" y="9132"/>
                  <a:pt x="61387" y="10654"/>
                  <a:pt x="61387" y="13191"/>
                </a:cubicBezTo>
                <a:cubicBezTo>
                  <a:pt x="60880" y="13191"/>
                  <a:pt x="60373" y="13191"/>
                  <a:pt x="59865" y="13191"/>
                </a:cubicBezTo>
                <a:cubicBezTo>
                  <a:pt x="59865" y="13191"/>
                  <a:pt x="59358" y="13191"/>
                  <a:pt x="58851" y="13698"/>
                </a:cubicBezTo>
                <a:cubicBezTo>
                  <a:pt x="58851" y="13698"/>
                  <a:pt x="58851" y="13698"/>
                  <a:pt x="58343" y="13191"/>
                </a:cubicBezTo>
                <a:lnTo>
                  <a:pt x="57328" y="14205"/>
                </a:lnTo>
                <a:cubicBezTo>
                  <a:pt x="57328" y="14205"/>
                  <a:pt x="58343" y="16235"/>
                  <a:pt x="58851" y="16742"/>
                </a:cubicBezTo>
                <a:cubicBezTo>
                  <a:pt x="58851" y="17757"/>
                  <a:pt x="58851" y="18264"/>
                  <a:pt x="58851" y="19279"/>
                </a:cubicBezTo>
                <a:cubicBezTo>
                  <a:pt x="58851" y="20801"/>
                  <a:pt x="59865" y="2181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1387" y="23845"/>
                </a:cubicBezTo>
                <a:cubicBezTo>
                  <a:pt x="61387" y="23845"/>
                  <a:pt x="61387" y="23845"/>
                  <a:pt x="60373" y="23845"/>
                </a:cubicBezTo>
                <a:cubicBezTo>
                  <a:pt x="60373" y="23845"/>
                  <a:pt x="60373" y="23845"/>
                  <a:pt x="60373" y="23845"/>
                </a:cubicBezTo>
                <a:cubicBezTo>
                  <a:pt x="59358" y="23845"/>
                  <a:pt x="58851" y="23845"/>
                  <a:pt x="58343" y="23845"/>
                </a:cubicBezTo>
                <a:lnTo>
                  <a:pt x="58343" y="20801"/>
                </a:lnTo>
                <a:cubicBezTo>
                  <a:pt x="58343" y="20801"/>
                  <a:pt x="57328" y="20293"/>
                  <a:pt x="56821" y="19786"/>
                </a:cubicBezTo>
                <a:cubicBezTo>
                  <a:pt x="56821" y="19786"/>
                  <a:pt x="56314" y="20293"/>
                  <a:pt x="55806" y="20801"/>
                </a:cubicBezTo>
                <a:lnTo>
                  <a:pt x="55806" y="24859"/>
                </a:lnTo>
                <a:cubicBezTo>
                  <a:pt x="55806" y="24859"/>
                  <a:pt x="56314" y="25367"/>
                  <a:pt x="56821" y="25874"/>
                </a:cubicBezTo>
                <a:cubicBezTo>
                  <a:pt x="55806" y="26381"/>
                  <a:pt x="55299" y="27396"/>
                  <a:pt x="54792" y="27903"/>
                </a:cubicBezTo>
                <a:cubicBezTo>
                  <a:pt x="55299" y="28918"/>
                  <a:pt x="56314" y="29933"/>
                  <a:pt x="56821" y="30947"/>
                </a:cubicBezTo>
                <a:cubicBezTo>
                  <a:pt x="56821" y="30947"/>
                  <a:pt x="56821" y="30947"/>
                  <a:pt x="56821" y="30947"/>
                </a:cubicBezTo>
                <a:cubicBezTo>
                  <a:pt x="55806" y="30947"/>
                  <a:pt x="55299" y="31455"/>
                  <a:pt x="54284" y="31962"/>
                </a:cubicBezTo>
                <a:cubicBezTo>
                  <a:pt x="54284" y="32977"/>
                  <a:pt x="54284" y="33484"/>
                  <a:pt x="54792" y="34499"/>
                </a:cubicBezTo>
                <a:cubicBezTo>
                  <a:pt x="53270" y="32977"/>
                  <a:pt x="52762" y="31962"/>
                  <a:pt x="52762" y="30440"/>
                </a:cubicBezTo>
                <a:cubicBezTo>
                  <a:pt x="52762" y="29426"/>
                  <a:pt x="52255" y="28411"/>
                  <a:pt x="51241" y="27396"/>
                </a:cubicBezTo>
                <a:cubicBezTo>
                  <a:pt x="51241" y="28411"/>
                  <a:pt x="51241" y="29426"/>
                  <a:pt x="51241" y="30947"/>
                </a:cubicBezTo>
                <a:cubicBezTo>
                  <a:pt x="51241" y="30947"/>
                  <a:pt x="50733" y="30947"/>
                  <a:pt x="50226" y="31455"/>
                </a:cubicBezTo>
                <a:cubicBezTo>
                  <a:pt x="50226" y="32469"/>
                  <a:pt x="50733" y="32977"/>
                  <a:pt x="50733" y="33991"/>
                </a:cubicBezTo>
                <a:cubicBezTo>
                  <a:pt x="50733" y="34499"/>
                  <a:pt x="50733" y="35513"/>
                  <a:pt x="50733" y="36021"/>
                </a:cubicBezTo>
                <a:cubicBezTo>
                  <a:pt x="50226" y="36021"/>
                  <a:pt x="49719" y="36021"/>
                  <a:pt x="48704" y="36021"/>
                </a:cubicBezTo>
                <a:cubicBezTo>
                  <a:pt x="50226" y="37543"/>
                  <a:pt x="51241" y="39065"/>
                  <a:pt x="52762" y="40587"/>
                </a:cubicBezTo>
                <a:lnTo>
                  <a:pt x="52762" y="42616"/>
                </a:lnTo>
                <a:cubicBezTo>
                  <a:pt x="52762" y="42616"/>
                  <a:pt x="48704" y="41094"/>
                  <a:pt x="46675" y="40080"/>
                </a:cubicBezTo>
                <a:cubicBezTo>
                  <a:pt x="46675" y="40587"/>
                  <a:pt x="46168" y="41094"/>
                  <a:pt x="45660" y="41601"/>
                </a:cubicBezTo>
                <a:cubicBezTo>
                  <a:pt x="45660" y="43123"/>
                  <a:pt x="46675" y="44138"/>
                  <a:pt x="47182" y="46167"/>
                </a:cubicBezTo>
                <a:cubicBezTo>
                  <a:pt x="45660" y="44645"/>
                  <a:pt x="44138" y="44138"/>
                  <a:pt x="43123" y="43123"/>
                </a:cubicBezTo>
                <a:cubicBezTo>
                  <a:pt x="43123" y="43123"/>
                  <a:pt x="42616" y="43631"/>
                  <a:pt x="42109" y="43631"/>
                </a:cubicBezTo>
                <a:cubicBezTo>
                  <a:pt x="43123" y="45153"/>
                  <a:pt x="44138" y="46167"/>
                  <a:pt x="45153" y="47690"/>
                </a:cubicBezTo>
                <a:cubicBezTo>
                  <a:pt x="45153" y="47690"/>
                  <a:pt x="45153" y="47690"/>
                  <a:pt x="44645" y="48197"/>
                </a:cubicBezTo>
                <a:cubicBezTo>
                  <a:pt x="44645" y="48197"/>
                  <a:pt x="44645" y="48197"/>
                  <a:pt x="45153" y="48704"/>
                </a:cubicBezTo>
                <a:cubicBezTo>
                  <a:pt x="45153" y="48704"/>
                  <a:pt x="45153" y="49212"/>
                  <a:pt x="44138" y="49719"/>
                </a:cubicBezTo>
                <a:cubicBezTo>
                  <a:pt x="44645" y="50226"/>
                  <a:pt x="45660" y="50733"/>
                  <a:pt x="46168" y="51748"/>
                </a:cubicBezTo>
                <a:lnTo>
                  <a:pt x="48704" y="51748"/>
                </a:lnTo>
                <a:cubicBezTo>
                  <a:pt x="48704" y="51748"/>
                  <a:pt x="49719" y="51748"/>
                  <a:pt x="48704" y="53270"/>
                </a:cubicBezTo>
                <a:cubicBezTo>
                  <a:pt x="46675" y="53270"/>
                  <a:pt x="45153" y="52763"/>
                  <a:pt x="43123" y="52255"/>
                </a:cubicBezTo>
                <a:cubicBezTo>
                  <a:pt x="43123" y="53777"/>
                  <a:pt x="43123" y="54792"/>
                  <a:pt x="44645" y="54792"/>
                </a:cubicBezTo>
                <a:cubicBezTo>
                  <a:pt x="44645" y="54792"/>
                  <a:pt x="44645" y="54792"/>
                  <a:pt x="44645" y="54792"/>
                </a:cubicBezTo>
                <a:cubicBezTo>
                  <a:pt x="44645" y="54792"/>
                  <a:pt x="43631" y="55299"/>
                  <a:pt x="43123" y="55807"/>
                </a:cubicBezTo>
                <a:cubicBezTo>
                  <a:pt x="43631" y="56314"/>
                  <a:pt x="44138" y="56821"/>
                  <a:pt x="44138" y="56821"/>
                </a:cubicBezTo>
                <a:cubicBezTo>
                  <a:pt x="46168" y="56821"/>
                  <a:pt x="47690" y="55299"/>
                  <a:pt x="49719" y="56821"/>
                </a:cubicBezTo>
                <a:cubicBezTo>
                  <a:pt x="48704" y="57329"/>
                  <a:pt x="47690" y="58344"/>
                  <a:pt x="46675" y="59358"/>
                </a:cubicBezTo>
                <a:cubicBezTo>
                  <a:pt x="46168" y="59358"/>
                  <a:pt x="45153" y="58344"/>
                  <a:pt x="44138" y="57329"/>
                </a:cubicBezTo>
                <a:cubicBezTo>
                  <a:pt x="44138" y="57329"/>
                  <a:pt x="44138" y="57329"/>
                  <a:pt x="43631" y="57329"/>
                </a:cubicBezTo>
                <a:cubicBezTo>
                  <a:pt x="42616" y="58851"/>
                  <a:pt x="41601" y="59866"/>
                  <a:pt x="40587" y="61895"/>
                </a:cubicBezTo>
                <a:cubicBezTo>
                  <a:pt x="40587" y="60373"/>
                  <a:pt x="40587" y="59866"/>
                  <a:pt x="40587" y="59358"/>
                </a:cubicBezTo>
                <a:cubicBezTo>
                  <a:pt x="40079" y="58344"/>
                  <a:pt x="39572" y="57836"/>
                  <a:pt x="39065" y="57329"/>
                </a:cubicBezTo>
                <a:cubicBezTo>
                  <a:pt x="38050" y="58344"/>
                  <a:pt x="37035" y="59866"/>
                  <a:pt x="36020" y="60880"/>
                </a:cubicBezTo>
                <a:cubicBezTo>
                  <a:pt x="36020" y="60880"/>
                  <a:pt x="35006" y="60880"/>
                  <a:pt x="34498" y="60373"/>
                </a:cubicBezTo>
                <a:cubicBezTo>
                  <a:pt x="34498" y="61387"/>
                  <a:pt x="34498" y="62402"/>
                  <a:pt x="35006" y="62909"/>
                </a:cubicBezTo>
                <a:cubicBezTo>
                  <a:pt x="35006" y="62909"/>
                  <a:pt x="35006" y="63417"/>
                  <a:pt x="34498" y="63924"/>
                </a:cubicBezTo>
                <a:cubicBezTo>
                  <a:pt x="35513" y="65446"/>
                  <a:pt x="36528" y="66461"/>
                  <a:pt x="37542" y="67983"/>
                </a:cubicBezTo>
                <a:cubicBezTo>
                  <a:pt x="37542" y="67983"/>
                  <a:pt x="37542" y="68998"/>
                  <a:pt x="37542" y="69505"/>
                </a:cubicBezTo>
                <a:lnTo>
                  <a:pt x="34498" y="69505"/>
                </a:lnTo>
                <a:cubicBezTo>
                  <a:pt x="34498" y="69505"/>
                  <a:pt x="33991" y="70012"/>
                  <a:pt x="33484" y="70520"/>
                </a:cubicBezTo>
                <a:cubicBezTo>
                  <a:pt x="35006" y="71534"/>
                  <a:pt x="36020" y="72549"/>
                  <a:pt x="37542" y="73563"/>
                </a:cubicBezTo>
                <a:lnTo>
                  <a:pt x="41094" y="73563"/>
                </a:lnTo>
                <a:cubicBezTo>
                  <a:pt x="41094" y="73563"/>
                  <a:pt x="40079" y="76100"/>
                  <a:pt x="39065" y="77115"/>
                </a:cubicBezTo>
                <a:lnTo>
                  <a:pt x="33991" y="77115"/>
                </a:lnTo>
                <a:cubicBezTo>
                  <a:pt x="33991" y="77115"/>
                  <a:pt x="33991" y="76608"/>
                  <a:pt x="34498" y="76100"/>
                </a:cubicBezTo>
                <a:cubicBezTo>
                  <a:pt x="33991" y="76100"/>
                  <a:pt x="32976" y="75593"/>
                  <a:pt x="32469" y="75085"/>
                </a:cubicBezTo>
                <a:cubicBezTo>
                  <a:pt x="31455" y="76100"/>
                  <a:pt x="30440" y="76608"/>
                  <a:pt x="29426" y="77622"/>
                </a:cubicBezTo>
                <a:cubicBezTo>
                  <a:pt x="28411" y="76100"/>
                  <a:pt x="27904" y="74578"/>
                  <a:pt x="27396" y="73563"/>
                </a:cubicBezTo>
                <a:cubicBezTo>
                  <a:pt x="26889" y="73563"/>
                  <a:pt x="25874" y="73563"/>
                  <a:pt x="24859" y="73563"/>
                </a:cubicBezTo>
                <a:cubicBezTo>
                  <a:pt x="24859" y="74578"/>
                  <a:pt x="24859" y="76100"/>
                  <a:pt x="23845" y="77115"/>
                </a:cubicBezTo>
                <a:cubicBezTo>
                  <a:pt x="23337" y="77115"/>
                  <a:pt x="22830" y="77115"/>
                  <a:pt x="22323" y="76608"/>
                </a:cubicBezTo>
                <a:lnTo>
                  <a:pt x="22323" y="78130"/>
                </a:lnTo>
                <a:cubicBezTo>
                  <a:pt x="22323" y="78130"/>
                  <a:pt x="24352" y="79652"/>
                  <a:pt x="25367" y="80666"/>
                </a:cubicBezTo>
                <a:cubicBezTo>
                  <a:pt x="23337" y="81681"/>
                  <a:pt x="22323" y="80666"/>
                  <a:pt x="20801" y="80666"/>
                </a:cubicBezTo>
                <a:cubicBezTo>
                  <a:pt x="20801" y="82188"/>
                  <a:pt x="19786" y="83710"/>
                  <a:pt x="19786" y="85232"/>
                </a:cubicBezTo>
                <a:cubicBezTo>
                  <a:pt x="17756" y="83710"/>
                  <a:pt x="18771" y="82188"/>
                  <a:pt x="19278" y="80666"/>
                </a:cubicBezTo>
                <a:cubicBezTo>
                  <a:pt x="18264" y="80666"/>
                  <a:pt x="17756" y="80666"/>
                  <a:pt x="17249" y="80666"/>
                </a:cubicBezTo>
                <a:cubicBezTo>
                  <a:pt x="17249" y="79144"/>
                  <a:pt x="17249" y="78130"/>
                  <a:pt x="17249" y="76608"/>
                </a:cubicBezTo>
                <a:cubicBezTo>
                  <a:pt x="16742" y="76608"/>
                  <a:pt x="16234" y="76608"/>
                  <a:pt x="16234" y="76608"/>
                </a:cubicBezTo>
                <a:lnTo>
                  <a:pt x="16234" y="81681"/>
                </a:lnTo>
                <a:cubicBezTo>
                  <a:pt x="16234" y="81681"/>
                  <a:pt x="15220" y="82695"/>
                  <a:pt x="14712" y="83203"/>
                </a:cubicBezTo>
                <a:cubicBezTo>
                  <a:pt x="14712" y="83710"/>
                  <a:pt x="15220" y="84217"/>
                  <a:pt x="15727" y="85232"/>
                </a:cubicBezTo>
                <a:cubicBezTo>
                  <a:pt x="15727" y="85232"/>
                  <a:pt x="15727" y="85232"/>
                  <a:pt x="15727" y="85232"/>
                </a:cubicBezTo>
                <a:cubicBezTo>
                  <a:pt x="15727" y="85232"/>
                  <a:pt x="14712" y="85232"/>
                  <a:pt x="14205" y="85232"/>
                </a:cubicBezTo>
                <a:cubicBezTo>
                  <a:pt x="14205" y="85740"/>
                  <a:pt x="14712" y="86247"/>
                  <a:pt x="14712" y="86754"/>
                </a:cubicBezTo>
                <a:cubicBezTo>
                  <a:pt x="14712" y="86754"/>
                  <a:pt x="13698" y="86754"/>
                  <a:pt x="13190" y="87262"/>
                </a:cubicBezTo>
                <a:cubicBezTo>
                  <a:pt x="14205" y="89291"/>
                  <a:pt x="16742" y="89798"/>
                  <a:pt x="17756" y="91827"/>
                </a:cubicBezTo>
                <a:cubicBezTo>
                  <a:pt x="16234" y="92335"/>
                  <a:pt x="14205" y="91827"/>
                  <a:pt x="13190" y="92335"/>
                </a:cubicBezTo>
                <a:cubicBezTo>
                  <a:pt x="13190" y="94364"/>
                  <a:pt x="14712" y="93857"/>
                  <a:pt x="15727" y="95379"/>
                </a:cubicBezTo>
                <a:cubicBezTo>
                  <a:pt x="16234" y="96394"/>
                  <a:pt x="16742" y="97916"/>
                  <a:pt x="17249" y="98930"/>
                </a:cubicBezTo>
                <a:cubicBezTo>
                  <a:pt x="15727" y="98930"/>
                  <a:pt x="14712" y="98930"/>
                  <a:pt x="13190" y="98930"/>
                </a:cubicBezTo>
                <a:cubicBezTo>
                  <a:pt x="15220" y="99945"/>
                  <a:pt x="16234" y="100960"/>
                  <a:pt x="17249" y="101974"/>
                </a:cubicBezTo>
                <a:lnTo>
                  <a:pt x="17249" y="104003"/>
                </a:lnTo>
                <a:cubicBezTo>
                  <a:pt x="17249" y="104003"/>
                  <a:pt x="18771" y="106033"/>
                  <a:pt x="19278" y="107048"/>
                </a:cubicBezTo>
                <a:lnTo>
                  <a:pt x="21815" y="107048"/>
                </a:lnTo>
                <a:cubicBezTo>
                  <a:pt x="21815" y="107048"/>
                  <a:pt x="21308" y="108570"/>
                  <a:pt x="20801" y="109077"/>
                </a:cubicBezTo>
                <a:lnTo>
                  <a:pt x="17249" y="109077"/>
                </a:lnTo>
                <a:cubicBezTo>
                  <a:pt x="17249" y="109077"/>
                  <a:pt x="16742" y="108062"/>
                  <a:pt x="16742" y="107555"/>
                </a:cubicBezTo>
                <a:cubicBezTo>
                  <a:pt x="15727" y="107555"/>
                  <a:pt x="14712" y="107555"/>
                  <a:pt x="13698" y="108062"/>
                </a:cubicBezTo>
                <a:cubicBezTo>
                  <a:pt x="13698" y="108062"/>
                  <a:pt x="13698" y="108062"/>
                  <a:pt x="13698" y="109077"/>
                </a:cubicBezTo>
                <a:cubicBezTo>
                  <a:pt x="13698" y="109077"/>
                  <a:pt x="14712" y="109584"/>
                  <a:pt x="15220" y="110092"/>
                </a:cubicBezTo>
                <a:cubicBezTo>
                  <a:pt x="15220" y="110092"/>
                  <a:pt x="14205" y="110092"/>
                  <a:pt x="14205" y="110092"/>
                </a:cubicBezTo>
                <a:lnTo>
                  <a:pt x="14205" y="113135"/>
                </a:lnTo>
                <a:lnTo>
                  <a:pt x="15220" y="113135"/>
                </a:lnTo>
                <a:cubicBezTo>
                  <a:pt x="15220" y="113135"/>
                  <a:pt x="17249" y="115165"/>
                  <a:pt x="17756" y="115672"/>
                </a:cubicBezTo>
                <a:lnTo>
                  <a:pt x="13698" y="115672"/>
                </a:lnTo>
                <a:cubicBezTo>
                  <a:pt x="13698" y="115672"/>
                  <a:pt x="13698" y="114658"/>
                  <a:pt x="13698" y="114658"/>
                </a:cubicBezTo>
                <a:cubicBezTo>
                  <a:pt x="13698" y="114658"/>
                  <a:pt x="12683" y="114658"/>
                  <a:pt x="12176" y="114658"/>
                </a:cubicBezTo>
                <a:cubicBezTo>
                  <a:pt x="11161" y="116180"/>
                  <a:pt x="10147" y="117702"/>
                  <a:pt x="9132" y="119224"/>
                </a:cubicBezTo>
                <a:cubicBezTo>
                  <a:pt x="9132" y="119224"/>
                  <a:pt x="8625" y="119224"/>
                  <a:pt x="8118" y="118209"/>
                </a:cubicBezTo>
                <a:cubicBezTo>
                  <a:pt x="8118" y="117194"/>
                  <a:pt x="8625" y="116687"/>
                  <a:pt x="9132" y="115165"/>
                </a:cubicBezTo>
                <a:cubicBezTo>
                  <a:pt x="6595" y="115165"/>
                  <a:pt x="5073" y="114658"/>
                  <a:pt x="3551" y="112628"/>
                </a:cubicBezTo>
                <a:cubicBezTo>
                  <a:pt x="3551" y="112628"/>
                  <a:pt x="3551" y="112628"/>
                  <a:pt x="3044" y="112121"/>
                </a:cubicBezTo>
                <a:cubicBezTo>
                  <a:pt x="3044" y="112121"/>
                  <a:pt x="3044" y="112121"/>
                  <a:pt x="3044" y="112121"/>
                </a:cubicBezTo>
                <a:cubicBezTo>
                  <a:pt x="3044" y="112628"/>
                  <a:pt x="2537" y="113135"/>
                  <a:pt x="2537" y="113643"/>
                </a:cubicBezTo>
                <a:cubicBezTo>
                  <a:pt x="2537" y="114658"/>
                  <a:pt x="3044" y="115672"/>
                  <a:pt x="3551" y="116687"/>
                </a:cubicBezTo>
                <a:cubicBezTo>
                  <a:pt x="2537" y="116687"/>
                  <a:pt x="2029" y="116687"/>
                  <a:pt x="507" y="116687"/>
                </a:cubicBezTo>
                <a:cubicBezTo>
                  <a:pt x="1522" y="117702"/>
                  <a:pt x="2537" y="118209"/>
                  <a:pt x="3551" y="118716"/>
                </a:cubicBezTo>
                <a:cubicBezTo>
                  <a:pt x="3044" y="120238"/>
                  <a:pt x="1522" y="119224"/>
                  <a:pt x="0" y="119731"/>
                </a:cubicBezTo>
                <a:cubicBezTo>
                  <a:pt x="1015" y="120746"/>
                  <a:pt x="2029" y="121253"/>
                  <a:pt x="3044" y="121760"/>
                </a:cubicBezTo>
                <a:cubicBezTo>
                  <a:pt x="3044" y="121760"/>
                  <a:pt x="3044" y="122775"/>
                  <a:pt x="3044" y="123790"/>
                </a:cubicBezTo>
                <a:cubicBezTo>
                  <a:pt x="3551" y="123790"/>
                  <a:pt x="4059" y="123282"/>
                  <a:pt x="4566" y="123282"/>
                </a:cubicBezTo>
                <a:cubicBezTo>
                  <a:pt x="5581" y="123282"/>
                  <a:pt x="6595" y="123282"/>
                  <a:pt x="7610" y="123790"/>
                </a:cubicBezTo>
                <a:cubicBezTo>
                  <a:pt x="7610" y="124297"/>
                  <a:pt x="6595" y="125819"/>
                  <a:pt x="6088" y="125819"/>
                </a:cubicBezTo>
                <a:cubicBezTo>
                  <a:pt x="4566" y="126326"/>
                  <a:pt x="4059" y="127848"/>
                  <a:pt x="3551" y="128863"/>
                </a:cubicBezTo>
                <a:cubicBezTo>
                  <a:pt x="3551" y="128863"/>
                  <a:pt x="4566" y="129878"/>
                  <a:pt x="6595" y="131907"/>
                </a:cubicBezTo>
                <a:lnTo>
                  <a:pt x="6595" y="134444"/>
                </a:lnTo>
                <a:cubicBezTo>
                  <a:pt x="6595" y="134444"/>
                  <a:pt x="7610" y="133429"/>
                  <a:pt x="8118" y="132921"/>
                </a:cubicBezTo>
                <a:lnTo>
                  <a:pt x="8118" y="135458"/>
                </a:lnTo>
                <a:cubicBezTo>
                  <a:pt x="8118" y="135458"/>
                  <a:pt x="7103" y="135458"/>
                  <a:pt x="7103" y="135458"/>
                </a:cubicBezTo>
                <a:cubicBezTo>
                  <a:pt x="7103" y="135966"/>
                  <a:pt x="8118" y="136473"/>
                  <a:pt x="8625" y="136980"/>
                </a:cubicBezTo>
                <a:cubicBezTo>
                  <a:pt x="7610" y="136980"/>
                  <a:pt x="7103" y="136980"/>
                  <a:pt x="6088" y="137488"/>
                </a:cubicBezTo>
                <a:cubicBezTo>
                  <a:pt x="7103" y="138502"/>
                  <a:pt x="7610" y="139010"/>
                  <a:pt x="8118" y="140025"/>
                </a:cubicBezTo>
                <a:lnTo>
                  <a:pt x="14205" y="140025"/>
                </a:lnTo>
                <a:cubicBezTo>
                  <a:pt x="14205" y="140025"/>
                  <a:pt x="13190" y="142054"/>
                  <a:pt x="12176" y="143068"/>
                </a:cubicBezTo>
                <a:lnTo>
                  <a:pt x="15727" y="143068"/>
                </a:lnTo>
                <a:cubicBezTo>
                  <a:pt x="15727" y="143068"/>
                  <a:pt x="15727" y="146112"/>
                  <a:pt x="13698" y="146620"/>
                </a:cubicBezTo>
                <a:close/>
                <a:moveTo>
                  <a:pt x="110599" y="135458"/>
                </a:moveTo>
                <a:cubicBezTo>
                  <a:pt x="110599" y="135458"/>
                  <a:pt x="111614" y="137488"/>
                  <a:pt x="112121" y="138502"/>
                </a:cubicBezTo>
                <a:cubicBezTo>
                  <a:pt x="110599" y="138502"/>
                  <a:pt x="110092" y="138502"/>
                  <a:pt x="109585" y="137488"/>
                </a:cubicBezTo>
                <a:cubicBezTo>
                  <a:pt x="109585" y="136473"/>
                  <a:pt x="109585" y="135966"/>
                  <a:pt x="110599" y="135458"/>
                </a:cubicBezTo>
                <a:close/>
                <a:moveTo>
                  <a:pt x="108570" y="75085"/>
                </a:moveTo>
                <a:cubicBezTo>
                  <a:pt x="108570" y="75085"/>
                  <a:pt x="109077" y="76608"/>
                  <a:pt x="109585" y="78130"/>
                </a:cubicBezTo>
                <a:cubicBezTo>
                  <a:pt x="109585" y="78130"/>
                  <a:pt x="109229" y="77115"/>
                  <a:pt x="108570" y="75085"/>
                </a:cubicBezTo>
                <a:close/>
                <a:moveTo>
                  <a:pt x="104511" y="80666"/>
                </a:moveTo>
                <a:cubicBezTo>
                  <a:pt x="104511" y="80666"/>
                  <a:pt x="104511" y="80159"/>
                  <a:pt x="104511" y="79652"/>
                </a:cubicBezTo>
                <a:cubicBezTo>
                  <a:pt x="104511" y="79652"/>
                  <a:pt x="103496" y="79652"/>
                  <a:pt x="102989" y="79144"/>
                </a:cubicBezTo>
                <a:lnTo>
                  <a:pt x="102989" y="78130"/>
                </a:lnTo>
                <a:lnTo>
                  <a:pt x="105526" y="78130"/>
                </a:lnTo>
                <a:cubicBezTo>
                  <a:pt x="105526" y="78130"/>
                  <a:pt x="105526" y="78637"/>
                  <a:pt x="104511" y="79144"/>
                </a:cubicBezTo>
                <a:cubicBezTo>
                  <a:pt x="104511" y="80159"/>
                  <a:pt x="105526" y="80666"/>
                  <a:pt x="105526" y="81681"/>
                </a:cubicBezTo>
                <a:cubicBezTo>
                  <a:pt x="103496" y="81681"/>
                  <a:pt x="102989" y="81681"/>
                  <a:pt x="100959" y="80666"/>
                </a:cubicBezTo>
                <a:cubicBezTo>
                  <a:pt x="101974" y="80666"/>
                  <a:pt x="102482" y="80666"/>
                  <a:pt x="103496" y="80666"/>
                </a:cubicBezTo>
                <a:close/>
                <a:moveTo>
                  <a:pt x="96901" y="64939"/>
                </a:moveTo>
                <a:cubicBezTo>
                  <a:pt x="96901" y="64939"/>
                  <a:pt x="96901" y="64939"/>
                  <a:pt x="96901" y="64939"/>
                </a:cubicBezTo>
                <a:lnTo>
                  <a:pt x="96393" y="64939"/>
                </a:lnTo>
                <a:cubicBezTo>
                  <a:pt x="96393" y="64939"/>
                  <a:pt x="96393" y="64939"/>
                  <a:pt x="96393" y="64939"/>
                </a:cubicBezTo>
                <a:cubicBezTo>
                  <a:pt x="96393" y="64939"/>
                  <a:pt x="96393" y="64431"/>
                  <a:pt x="96393" y="64431"/>
                </a:cubicBezTo>
                <a:close/>
                <a:moveTo>
                  <a:pt x="96393" y="65953"/>
                </a:moveTo>
                <a:cubicBezTo>
                  <a:pt x="96393" y="65953"/>
                  <a:pt x="96393" y="65953"/>
                  <a:pt x="96393" y="66461"/>
                </a:cubicBezTo>
                <a:cubicBezTo>
                  <a:pt x="96393" y="66461"/>
                  <a:pt x="96393" y="66461"/>
                  <a:pt x="95886" y="66968"/>
                </a:cubicBezTo>
                <a:cubicBezTo>
                  <a:pt x="95886" y="66461"/>
                  <a:pt x="95886" y="65953"/>
                  <a:pt x="96393" y="65953"/>
                </a:cubicBezTo>
                <a:close/>
                <a:moveTo>
                  <a:pt x="91320" y="54285"/>
                </a:moveTo>
                <a:lnTo>
                  <a:pt x="91320" y="55299"/>
                </a:lnTo>
                <a:cubicBezTo>
                  <a:pt x="91320" y="55299"/>
                  <a:pt x="91320" y="55299"/>
                  <a:pt x="91320" y="55299"/>
                </a:cubicBezTo>
                <a:cubicBezTo>
                  <a:pt x="91320" y="55299"/>
                  <a:pt x="91320" y="54792"/>
                  <a:pt x="91320" y="54285"/>
                </a:cubicBezTo>
                <a:cubicBezTo>
                  <a:pt x="91320" y="54285"/>
                  <a:pt x="91320" y="54285"/>
                  <a:pt x="91827" y="54285"/>
                </a:cubicBezTo>
                <a:close/>
                <a:moveTo>
                  <a:pt x="90813" y="45153"/>
                </a:moveTo>
                <a:lnTo>
                  <a:pt x="90813" y="45153"/>
                </a:lnTo>
                <a:cubicBezTo>
                  <a:pt x="90813" y="45153"/>
                  <a:pt x="90813" y="45153"/>
                  <a:pt x="90813" y="44645"/>
                </a:cubicBezTo>
                <a:cubicBezTo>
                  <a:pt x="90813" y="44645"/>
                  <a:pt x="90813" y="44645"/>
                  <a:pt x="90813" y="44645"/>
                </a:cubicBezTo>
                <a:cubicBezTo>
                  <a:pt x="90813" y="44645"/>
                  <a:pt x="90813" y="44645"/>
                  <a:pt x="90306" y="44645"/>
                </a:cubicBezTo>
                <a:cubicBezTo>
                  <a:pt x="90306" y="44645"/>
                  <a:pt x="90306" y="44645"/>
                  <a:pt x="90306" y="44645"/>
                </a:cubicBezTo>
                <a:cubicBezTo>
                  <a:pt x="90306" y="44645"/>
                  <a:pt x="90306" y="44645"/>
                  <a:pt x="90306" y="45153"/>
                </a:cubicBezTo>
                <a:cubicBezTo>
                  <a:pt x="90306" y="45153"/>
                  <a:pt x="90306" y="45153"/>
                  <a:pt x="90306" y="45153"/>
                </a:cubicBezTo>
                <a:cubicBezTo>
                  <a:pt x="90306" y="45153"/>
                  <a:pt x="90306" y="45153"/>
                  <a:pt x="90813" y="45153"/>
                </a:cubicBezTo>
                <a:close/>
                <a:moveTo>
                  <a:pt x="82188" y="28411"/>
                </a:moveTo>
                <a:lnTo>
                  <a:pt x="82188" y="29426"/>
                </a:lnTo>
                <a:cubicBezTo>
                  <a:pt x="82188" y="29426"/>
                  <a:pt x="81173" y="29426"/>
                  <a:pt x="80666" y="28411"/>
                </a:cubicBezTo>
                <a:cubicBezTo>
                  <a:pt x="81681" y="28411"/>
                  <a:pt x="81681" y="28411"/>
                  <a:pt x="82188" y="28411"/>
                </a:cubicBezTo>
                <a:close/>
                <a:moveTo>
                  <a:pt x="16234" y="87769"/>
                </a:moveTo>
                <a:cubicBezTo>
                  <a:pt x="16234" y="87769"/>
                  <a:pt x="16234" y="87769"/>
                  <a:pt x="15727" y="87769"/>
                </a:cubicBezTo>
                <a:cubicBezTo>
                  <a:pt x="15727" y="87769"/>
                  <a:pt x="15727" y="87769"/>
                  <a:pt x="15727" y="87769"/>
                </a:cubicBezTo>
                <a:cubicBezTo>
                  <a:pt x="15727" y="87769"/>
                  <a:pt x="15727" y="87769"/>
                  <a:pt x="16234" y="87769"/>
                </a:cubicBezTo>
                <a:cubicBezTo>
                  <a:pt x="16234" y="87769"/>
                  <a:pt x="16234" y="87769"/>
                  <a:pt x="16234" y="87769"/>
                </a:cubicBezTo>
                <a:cubicBezTo>
                  <a:pt x="16234" y="86754"/>
                  <a:pt x="16742" y="86247"/>
                  <a:pt x="18264" y="86754"/>
                </a:cubicBezTo>
                <a:cubicBezTo>
                  <a:pt x="17249" y="87262"/>
                  <a:pt x="16742" y="87769"/>
                  <a:pt x="16234" y="88276"/>
                </a:cubicBezTo>
                <a:close/>
                <a:moveTo>
                  <a:pt x="1015" y="113135"/>
                </a:moveTo>
                <a:cubicBezTo>
                  <a:pt x="1015" y="113135"/>
                  <a:pt x="1015" y="113135"/>
                  <a:pt x="1015" y="112628"/>
                </a:cubicBezTo>
                <a:lnTo>
                  <a:pt x="3551" y="112628"/>
                </a:lnTo>
                <a:cubicBezTo>
                  <a:pt x="3551" y="112628"/>
                  <a:pt x="3551" y="112628"/>
                  <a:pt x="3551" y="112628"/>
                </a:cubicBezTo>
                <a:cubicBezTo>
                  <a:pt x="2537" y="112628"/>
                  <a:pt x="2029" y="112628"/>
                  <a:pt x="1015" y="112628"/>
                </a:cubicBezTo>
                <a:close/>
                <a:moveTo>
                  <a:pt x="11161" y="113643"/>
                </a:moveTo>
                <a:cubicBezTo>
                  <a:pt x="11161" y="113643"/>
                  <a:pt x="10147" y="112628"/>
                  <a:pt x="9639" y="111614"/>
                </a:cubicBezTo>
                <a:cubicBezTo>
                  <a:pt x="9639" y="111614"/>
                  <a:pt x="10147" y="110599"/>
                  <a:pt x="10654" y="110092"/>
                </a:cubicBezTo>
                <a:lnTo>
                  <a:pt x="18264" y="110092"/>
                </a:lnTo>
                <a:cubicBezTo>
                  <a:pt x="18264" y="110092"/>
                  <a:pt x="16234" y="112628"/>
                  <a:pt x="15220" y="113135"/>
                </a:cubicBezTo>
                <a:lnTo>
                  <a:pt x="11668" y="113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19"/>
          <p:cNvSpPr/>
          <p:nvPr/>
        </p:nvSpPr>
        <p:spPr>
          <a:xfrm>
            <a:off x="7966950" y="-376220"/>
            <a:ext cx="2122035" cy="5666045"/>
          </a:xfrm>
          <a:custGeom>
            <a:avLst/>
            <a:gdLst/>
            <a:ahLst/>
            <a:cxnLst/>
            <a:rect l="l" t="t" r="r" b="b"/>
            <a:pathLst>
              <a:path w="2035525" h="5435055" extrusionOk="0">
                <a:moveTo>
                  <a:pt x="1907193" y="1194680"/>
                </a:moveTo>
                <a:cubicBezTo>
                  <a:pt x="1909910" y="1162088"/>
                  <a:pt x="1905411" y="1122281"/>
                  <a:pt x="1904392" y="1102165"/>
                </a:cubicBezTo>
                <a:cubicBezTo>
                  <a:pt x="1879608" y="1128052"/>
                  <a:pt x="1883682" y="1178723"/>
                  <a:pt x="1885040" y="1221501"/>
                </a:cubicBezTo>
                <a:cubicBezTo>
                  <a:pt x="1867132" y="1244587"/>
                  <a:pt x="1850835" y="1269201"/>
                  <a:pt x="1836661" y="1293985"/>
                </a:cubicBezTo>
                <a:cubicBezTo>
                  <a:pt x="1806870" y="1345845"/>
                  <a:pt x="1804068" y="1337357"/>
                  <a:pt x="1751360" y="1340413"/>
                </a:cubicBezTo>
                <a:cubicBezTo>
                  <a:pt x="1727086" y="1341856"/>
                  <a:pt x="1697634" y="1342365"/>
                  <a:pt x="1671661" y="1350683"/>
                </a:cubicBezTo>
                <a:cubicBezTo>
                  <a:pt x="1679810" y="1332264"/>
                  <a:pt x="1687279" y="1313762"/>
                  <a:pt x="1695427" y="1297295"/>
                </a:cubicBezTo>
                <a:cubicBezTo>
                  <a:pt x="1728019" y="1231771"/>
                  <a:pt x="1766808" y="1184410"/>
                  <a:pt x="1801862" y="1122620"/>
                </a:cubicBezTo>
                <a:cubicBezTo>
                  <a:pt x="1797194" y="1112096"/>
                  <a:pt x="1786329" y="1094951"/>
                  <a:pt x="1779200" y="1087906"/>
                </a:cubicBezTo>
                <a:cubicBezTo>
                  <a:pt x="1751275" y="1137643"/>
                  <a:pt x="1718343" y="1172528"/>
                  <a:pt x="1693814" y="1226084"/>
                </a:cubicBezTo>
                <a:cubicBezTo>
                  <a:pt x="1663259" y="1292542"/>
                  <a:pt x="1621245" y="1361547"/>
                  <a:pt x="1560559" y="1385227"/>
                </a:cubicBezTo>
                <a:cubicBezTo>
                  <a:pt x="1508784" y="1405428"/>
                  <a:pt x="1444193" y="1390235"/>
                  <a:pt x="1390891" y="1391084"/>
                </a:cubicBezTo>
                <a:cubicBezTo>
                  <a:pt x="1309240" y="1392442"/>
                  <a:pt x="1229456" y="1403391"/>
                  <a:pt x="1153577" y="1436323"/>
                </a:cubicBezTo>
                <a:cubicBezTo>
                  <a:pt x="1175560" y="1401524"/>
                  <a:pt x="1199325" y="1367573"/>
                  <a:pt x="1224109" y="1333962"/>
                </a:cubicBezTo>
                <a:cubicBezTo>
                  <a:pt x="1276138" y="1263345"/>
                  <a:pt x="1336655" y="1217088"/>
                  <a:pt x="1400397" y="1166416"/>
                </a:cubicBezTo>
                <a:cubicBezTo>
                  <a:pt x="1453105" y="1124573"/>
                  <a:pt x="1521006" y="1108616"/>
                  <a:pt x="1569725" y="1065159"/>
                </a:cubicBezTo>
                <a:cubicBezTo>
                  <a:pt x="1630667" y="1010753"/>
                  <a:pt x="1646199" y="892012"/>
                  <a:pt x="1650697" y="774203"/>
                </a:cubicBezTo>
                <a:cubicBezTo>
                  <a:pt x="1679555" y="763848"/>
                  <a:pt x="1706800" y="740932"/>
                  <a:pt x="1730566" y="721920"/>
                </a:cubicBezTo>
                <a:cubicBezTo>
                  <a:pt x="1812896" y="655801"/>
                  <a:pt x="1869847" y="565917"/>
                  <a:pt x="1896923" y="446581"/>
                </a:cubicBezTo>
                <a:cubicBezTo>
                  <a:pt x="1917379" y="356527"/>
                  <a:pt x="1947934" y="266219"/>
                  <a:pt x="1944794" y="171582"/>
                </a:cubicBezTo>
                <a:cubicBezTo>
                  <a:pt x="1920773" y="171412"/>
                  <a:pt x="1898027" y="180239"/>
                  <a:pt x="1874091" y="181767"/>
                </a:cubicBezTo>
                <a:cubicBezTo>
                  <a:pt x="1871205" y="272500"/>
                  <a:pt x="1871800" y="357461"/>
                  <a:pt x="1841754" y="442677"/>
                </a:cubicBezTo>
                <a:cubicBezTo>
                  <a:pt x="1807888" y="539011"/>
                  <a:pt x="1733706" y="625330"/>
                  <a:pt x="1652734" y="669721"/>
                </a:cubicBezTo>
                <a:cubicBezTo>
                  <a:pt x="1653074" y="627367"/>
                  <a:pt x="1653413" y="588070"/>
                  <a:pt x="1655451" y="555223"/>
                </a:cubicBezTo>
                <a:cubicBezTo>
                  <a:pt x="1663344" y="430030"/>
                  <a:pt x="1629988" y="147392"/>
                  <a:pt x="1623537" y="22709"/>
                </a:cubicBezTo>
                <a:cubicBezTo>
                  <a:pt x="1548931" y="-66071"/>
                  <a:pt x="1588992" y="132284"/>
                  <a:pt x="1562426" y="158766"/>
                </a:cubicBezTo>
                <a:cubicBezTo>
                  <a:pt x="1533229" y="187793"/>
                  <a:pt x="1548336" y="297878"/>
                  <a:pt x="1549864" y="339892"/>
                </a:cubicBezTo>
                <a:cubicBezTo>
                  <a:pt x="1554872" y="479004"/>
                  <a:pt x="1569555" y="634497"/>
                  <a:pt x="1545450" y="771742"/>
                </a:cubicBezTo>
                <a:cubicBezTo>
                  <a:pt x="1537811" y="815029"/>
                  <a:pt x="1534247" y="870368"/>
                  <a:pt x="1512858" y="900075"/>
                </a:cubicBezTo>
                <a:cubicBezTo>
                  <a:pt x="1489093" y="933007"/>
                  <a:pt x="1423908" y="955669"/>
                  <a:pt x="1390467" y="980962"/>
                </a:cubicBezTo>
                <a:cubicBezTo>
                  <a:pt x="1276138" y="1067366"/>
                  <a:pt x="1167751" y="1161748"/>
                  <a:pt x="1070823" y="1275992"/>
                </a:cubicBezTo>
                <a:cubicBezTo>
                  <a:pt x="1063184" y="1284989"/>
                  <a:pt x="1054951" y="1293900"/>
                  <a:pt x="1046548" y="1302897"/>
                </a:cubicBezTo>
                <a:cubicBezTo>
                  <a:pt x="1046718" y="1280914"/>
                  <a:pt x="1046803" y="1258847"/>
                  <a:pt x="1046803" y="1236864"/>
                </a:cubicBezTo>
                <a:cubicBezTo>
                  <a:pt x="1047057" y="966024"/>
                  <a:pt x="1023377" y="553695"/>
                  <a:pt x="1055884" y="216397"/>
                </a:cubicBezTo>
                <a:cubicBezTo>
                  <a:pt x="1055884" y="216397"/>
                  <a:pt x="1001988" y="216991"/>
                  <a:pt x="868053" y="202477"/>
                </a:cubicBezTo>
                <a:cubicBezTo>
                  <a:pt x="734119" y="187963"/>
                  <a:pt x="799389" y="732869"/>
                  <a:pt x="802444" y="1071100"/>
                </a:cubicBezTo>
                <a:cubicBezTo>
                  <a:pt x="802020" y="1122535"/>
                  <a:pt x="801765" y="1153176"/>
                  <a:pt x="801765" y="1153176"/>
                </a:cubicBezTo>
                <a:cubicBezTo>
                  <a:pt x="820777" y="1488097"/>
                  <a:pt x="821287" y="1831252"/>
                  <a:pt x="816958" y="2174746"/>
                </a:cubicBezTo>
                <a:cubicBezTo>
                  <a:pt x="807367" y="2161845"/>
                  <a:pt x="796673" y="2149029"/>
                  <a:pt x="785554" y="2135194"/>
                </a:cubicBezTo>
                <a:cubicBezTo>
                  <a:pt x="690747" y="2017046"/>
                  <a:pt x="591187" y="1926313"/>
                  <a:pt x="475076" y="1846615"/>
                </a:cubicBezTo>
                <a:cubicBezTo>
                  <a:pt x="469899" y="1745357"/>
                  <a:pt x="447152" y="1647240"/>
                  <a:pt x="406921" y="1559224"/>
                </a:cubicBezTo>
                <a:cubicBezTo>
                  <a:pt x="432129" y="1514918"/>
                  <a:pt x="432638" y="1461871"/>
                  <a:pt x="432638" y="1401269"/>
                </a:cubicBezTo>
                <a:lnTo>
                  <a:pt x="420756" y="1396177"/>
                </a:lnTo>
                <a:cubicBezTo>
                  <a:pt x="437731" y="1444725"/>
                  <a:pt x="417191" y="1470188"/>
                  <a:pt x="400895" y="1509316"/>
                </a:cubicBezTo>
                <a:cubicBezTo>
                  <a:pt x="398094" y="1515937"/>
                  <a:pt x="394529" y="1521793"/>
                  <a:pt x="391473" y="1527395"/>
                </a:cubicBezTo>
                <a:cubicBezTo>
                  <a:pt x="366774" y="1478761"/>
                  <a:pt x="323912" y="1400335"/>
                  <a:pt x="278418" y="1393036"/>
                </a:cubicBezTo>
                <a:cubicBezTo>
                  <a:pt x="279946" y="1430297"/>
                  <a:pt x="323742" y="1485975"/>
                  <a:pt x="341905" y="1515258"/>
                </a:cubicBezTo>
                <a:cubicBezTo>
                  <a:pt x="362955" y="1549123"/>
                  <a:pt x="377214" y="1577896"/>
                  <a:pt x="385108" y="1618892"/>
                </a:cubicBezTo>
                <a:cubicBezTo>
                  <a:pt x="395038" y="1670157"/>
                  <a:pt x="405478" y="1719046"/>
                  <a:pt x="401065" y="1775913"/>
                </a:cubicBezTo>
                <a:cubicBezTo>
                  <a:pt x="400300" y="1786352"/>
                  <a:pt x="398858" y="1794161"/>
                  <a:pt x="397584" y="1800612"/>
                </a:cubicBezTo>
                <a:cubicBezTo>
                  <a:pt x="272053" y="1738822"/>
                  <a:pt x="135062" y="1729485"/>
                  <a:pt x="534" y="1736021"/>
                </a:cubicBezTo>
                <a:cubicBezTo>
                  <a:pt x="-8548" y="1786183"/>
                  <a:pt x="101027" y="1750704"/>
                  <a:pt x="123010" y="1755797"/>
                </a:cubicBezTo>
                <a:cubicBezTo>
                  <a:pt x="201605" y="1745527"/>
                  <a:pt x="312369" y="1824717"/>
                  <a:pt x="375687" y="1874454"/>
                </a:cubicBezTo>
                <a:cubicBezTo>
                  <a:pt x="469135" y="1947872"/>
                  <a:pt x="565894" y="2043697"/>
                  <a:pt x="638633" y="2149283"/>
                </a:cubicBezTo>
                <a:cubicBezTo>
                  <a:pt x="699150" y="2237130"/>
                  <a:pt x="753470" y="2331852"/>
                  <a:pt x="800322" y="2432600"/>
                </a:cubicBezTo>
                <a:cubicBezTo>
                  <a:pt x="804227" y="2441088"/>
                  <a:pt x="808470" y="2450254"/>
                  <a:pt x="812629" y="2459930"/>
                </a:cubicBezTo>
                <a:cubicBezTo>
                  <a:pt x="808216" y="2714899"/>
                  <a:pt x="803208" y="2968933"/>
                  <a:pt x="803208" y="3218809"/>
                </a:cubicBezTo>
                <a:cubicBezTo>
                  <a:pt x="803208" y="3676207"/>
                  <a:pt x="799304" y="4136915"/>
                  <a:pt x="814242" y="4593889"/>
                </a:cubicBezTo>
                <a:cubicBezTo>
                  <a:pt x="819759" y="4762029"/>
                  <a:pt x="819080" y="4929999"/>
                  <a:pt x="819080" y="5098308"/>
                </a:cubicBezTo>
                <a:cubicBezTo>
                  <a:pt x="819080" y="5175206"/>
                  <a:pt x="794381" y="5328238"/>
                  <a:pt x="819080" y="5396564"/>
                </a:cubicBezTo>
                <a:cubicBezTo>
                  <a:pt x="840299" y="5455468"/>
                  <a:pt x="932050" y="5429920"/>
                  <a:pt x="984419" y="5427374"/>
                </a:cubicBezTo>
                <a:cubicBezTo>
                  <a:pt x="1038909" y="5424743"/>
                  <a:pt x="1070228" y="5428307"/>
                  <a:pt x="1078462" y="5363037"/>
                </a:cubicBezTo>
                <a:cubicBezTo>
                  <a:pt x="1082026" y="5334688"/>
                  <a:pt x="1069974" y="5290638"/>
                  <a:pt x="1067343" y="5260931"/>
                </a:cubicBezTo>
                <a:cubicBezTo>
                  <a:pt x="1059704" y="5174018"/>
                  <a:pt x="1059619" y="5086341"/>
                  <a:pt x="1052065" y="4999342"/>
                </a:cubicBezTo>
                <a:cubicBezTo>
                  <a:pt x="1035175" y="4805825"/>
                  <a:pt x="1035939" y="4610100"/>
                  <a:pt x="1025583" y="4415903"/>
                </a:cubicBezTo>
                <a:cubicBezTo>
                  <a:pt x="1002837" y="3986514"/>
                  <a:pt x="1010815" y="3550081"/>
                  <a:pt x="1016502" y="3116533"/>
                </a:cubicBezTo>
                <a:cubicBezTo>
                  <a:pt x="1030252" y="3093446"/>
                  <a:pt x="1044511" y="3070785"/>
                  <a:pt x="1059534" y="3049056"/>
                </a:cubicBezTo>
                <a:cubicBezTo>
                  <a:pt x="1106131" y="2981325"/>
                  <a:pt x="1168176" y="2919960"/>
                  <a:pt x="1228099" y="2872853"/>
                </a:cubicBezTo>
                <a:cubicBezTo>
                  <a:pt x="1268669" y="2840940"/>
                  <a:pt x="1339711" y="2790184"/>
                  <a:pt x="1390127" y="2796804"/>
                </a:cubicBezTo>
                <a:cubicBezTo>
                  <a:pt x="1404217" y="2793579"/>
                  <a:pt x="1474409" y="2816241"/>
                  <a:pt x="1468638" y="2784158"/>
                </a:cubicBezTo>
                <a:cubicBezTo>
                  <a:pt x="1382404" y="2779999"/>
                  <a:pt x="1294556" y="2785940"/>
                  <a:pt x="1214094" y="2825577"/>
                </a:cubicBezTo>
                <a:cubicBezTo>
                  <a:pt x="1213245" y="2821418"/>
                  <a:pt x="1212396" y="2816411"/>
                  <a:pt x="1211887" y="2809705"/>
                </a:cubicBezTo>
                <a:cubicBezTo>
                  <a:pt x="1209086" y="2773294"/>
                  <a:pt x="1215791" y="2741889"/>
                  <a:pt x="1222157" y="2709042"/>
                </a:cubicBezTo>
                <a:cubicBezTo>
                  <a:pt x="1227250" y="2682730"/>
                  <a:pt x="1236416" y="2664312"/>
                  <a:pt x="1249827" y="2642584"/>
                </a:cubicBezTo>
                <a:cubicBezTo>
                  <a:pt x="1261455" y="2623826"/>
                  <a:pt x="1289549" y="2588094"/>
                  <a:pt x="1290482" y="2564243"/>
                </a:cubicBezTo>
                <a:cubicBezTo>
                  <a:pt x="1259248" y="2569251"/>
                  <a:pt x="1229881" y="2626542"/>
                  <a:pt x="1214773" y="2656758"/>
                </a:cubicBezTo>
                <a:cubicBezTo>
                  <a:pt x="1184726" y="2716766"/>
                  <a:pt x="1167921" y="2784752"/>
                  <a:pt x="1164356" y="2855114"/>
                </a:cubicBezTo>
                <a:cubicBezTo>
                  <a:pt x="1111139" y="2891611"/>
                  <a:pt x="1063354" y="2931757"/>
                  <a:pt x="1018199" y="2979373"/>
                </a:cubicBezTo>
                <a:cubicBezTo>
                  <a:pt x="1019473" y="2865045"/>
                  <a:pt x="1020321" y="2750971"/>
                  <a:pt x="1020236" y="2637407"/>
                </a:cubicBezTo>
                <a:cubicBezTo>
                  <a:pt x="1019812" y="2321073"/>
                  <a:pt x="1032119" y="2003126"/>
                  <a:pt x="1040182" y="1685859"/>
                </a:cubicBezTo>
                <a:cubicBezTo>
                  <a:pt x="1053253" y="1637140"/>
                  <a:pt x="1070908" y="1591052"/>
                  <a:pt x="1092127" y="1546917"/>
                </a:cubicBezTo>
                <a:cubicBezTo>
                  <a:pt x="1115807" y="1533336"/>
                  <a:pt x="1139063" y="1518568"/>
                  <a:pt x="1162829" y="1507025"/>
                </a:cubicBezTo>
                <a:cubicBezTo>
                  <a:pt x="1213415" y="1482580"/>
                  <a:pt x="1276648" y="1486824"/>
                  <a:pt x="1330884" y="1477233"/>
                </a:cubicBezTo>
                <a:cubicBezTo>
                  <a:pt x="1383846" y="1467897"/>
                  <a:pt x="1437149" y="1465520"/>
                  <a:pt x="1490875" y="1459834"/>
                </a:cubicBezTo>
                <a:cubicBezTo>
                  <a:pt x="1521006" y="1456693"/>
                  <a:pt x="1567603" y="1460682"/>
                  <a:pt x="1597056" y="1447102"/>
                </a:cubicBezTo>
                <a:cubicBezTo>
                  <a:pt x="1609956" y="1441161"/>
                  <a:pt x="1620821" y="1432419"/>
                  <a:pt x="1630327" y="1421809"/>
                </a:cubicBezTo>
                <a:cubicBezTo>
                  <a:pt x="1688722" y="1396177"/>
                  <a:pt x="1753482" y="1383615"/>
                  <a:pt x="1814678" y="1369525"/>
                </a:cubicBezTo>
                <a:cubicBezTo>
                  <a:pt x="1853637" y="1360528"/>
                  <a:pt x="1858899" y="1350683"/>
                  <a:pt x="1874856" y="1306462"/>
                </a:cubicBezTo>
                <a:cubicBezTo>
                  <a:pt x="1893358" y="1254942"/>
                  <a:pt x="1903798" y="1211316"/>
                  <a:pt x="1944454" y="1178384"/>
                </a:cubicBezTo>
                <a:cubicBezTo>
                  <a:pt x="1964569" y="1162088"/>
                  <a:pt x="1989862" y="1154788"/>
                  <a:pt x="2009129" y="1136625"/>
                </a:cubicBezTo>
                <a:cubicBezTo>
                  <a:pt x="2022540" y="1123978"/>
                  <a:pt x="2015665" y="1110992"/>
                  <a:pt x="2035526" y="1102080"/>
                </a:cubicBezTo>
                <a:cubicBezTo>
                  <a:pt x="1988674" y="1117697"/>
                  <a:pt x="1945217" y="1152157"/>
                  <a:pt x="1907618" y="1194595"/>
                </a:cubicBezTo>
                <a:close/>
                <a:moveTo>
                  <a:pt x="1014465" y="967297"/>
                </a:moveTo>
                <a:cubicBezTo>
                  <a:pt x="998424" y="1015082"/>
                  <a:pt x="941641" y="1068384"/>
                  <a:pt x="903786" y="1087991"/>
                </a:cubicBezTo>
                <a:cubicBezTo>
                  <a:pt x="899203" y="1024928"/>
                  <a:pt x="961502" y="933516"/>
                  <a:pt x="1006741" y="893285"/>
                </a:cubicBezTo>
                <a:cubicBezTo>
                  <a:pt x="1005893" y="913485"/>
                  <a:pt x="1004534" y="953207"/>
                  <a:pt x="1014465" y="967212"/>
                </a:cubicBezTo>
                <a:close/>
                <a:moveTo>
                  <a:pt x="887660" y="521951"/>
                </a:moveTo>
                <a:cubicBezTo>
                  <a:pt x="920846" y="529590"/>
                  <a:pt x="958362" y="559976"/>
                  <a:pt x="997999" y="578394"/>
                </a:cubicBezTo>
                <a:cubicBezTo>
                  <a:pt x="979071" y="621087"/>
                  <a:pt x="922035" y="646804"/>
                  <a:pt x="890461" y="670994"/>
                </a:cubicBezTo>
                <a:cubicBezTo>
                  <a:pt x="886472" y="621426"/>
                  <a:pt x="887575" y="571773"/>
                  <a:pt x="887575" y="521951"/>
                </a:cubicBezTo>
                <a:close/>
                <a:moveTo>
                  <a:pt x="966340" y="1291354"/>
                </a:moveTo>
                <a:cubicBezTo>
                  <a:pt x="963964" y="1313507"/>
                  <a:pt x="893262" y="1347373"/>
                  <a:pt x="868732" y="1345675"/>
                </a:cubicBezTo>
                <a:cubicBezTo>
                  <a:pt x="837243" y="1343468"/>
                  <a:pt x="840214" y="1315459"/>
                  <a:pt x="837583" y="1278538"/>
                </a:cubicBezTo>
                <a:cubicBezTo>
                  <a:pt x="879851" y="1276671"/>
                  <a:pt x="924581" y="1286262"/>
                  <a:pt x="966340" y="1291439"/>
                </a:cubicBezTo>
                <a:close/>
                <a:moveTo>
                  <a:pt x="966340" y="1872247"/>
                </a:moveTo>
                <a:cubicBezTo>
                  <a:pt x="932644" y="1889223"/>
                  <a:pt x="882992" y="1978088"/>
                  <a:pt x="846156" y="1958991"/>
                </a:cubicBezTo>
                <a:cubicBezTo>
                  <a:pt x="838856" y="1929284"/>
                  <a:pt x="841827" y="1894485"/>
                  <a:pt x="839790" y="1845426"/>
                </a:cubicBezTo>
                <a:cubicBezTo>
                  <a:pt x="876881" y="1869955"/>
                  <a:pt x="925939" y="1889053"/>
                  <a:pt x="966255" y="1872332"/>
                </a:cubicBezTo>
                <a:close/>
                <a:moveTo>
                  <a:pt x="841402" y="2638680"/>
                </a:moveTo>
                <a:cubicBezTo>
                  <a:pt x="866271" y="2694528"/>
                  <a:pt x="908879" y="2710655"/>
                  <a:pt x="939944" y="2696480"/>
                </a:cubicBezTo>
                <a:cubicBezTo>
                  <a:pt x="926363" y="2721689"/>
                  <a:pt x="911680" y="2735608"/>
                  <a:pt x="896826" y="2755215"/>
                </a:cubicBezTo>
                <a:cubicBezTo>
                  <a:pt x="887830" y="2767097"/>
                  <a:pt x="876371" y="2795616"/>
                  <a:pt x="865422" y="2790693"/>
                </a:cubicBezTo>
                <a:cubicBezTo>
                  <a:pt x="851503" y="2784327"/>
                  <a:pt x="822815" y="2706581"/>
                  <a:pt x="824172" y="2662360"/>
                </a:cubicBezTo>
                <a:lnTo>
                  <a:pt x="841402" y="2638765"/>
                </a:lnTo>
                <a:close/>
                <a:moveTo>
                  <a:pt x="988832" y="3542272"/>
                </a:moveTo>
                <a:cubicBezTo>
                  <a:pt x="972791" y="3590057"/>
                  <a:pt x="916008" y="3643360"/>
                  <a:pt x="878154" y="3662966"/>
                </a:cubicBezTo>
                <a:cubicBezTo>
                  <a:pt x="873570" y="3599903"/>
                  <a:pt x="935870" y="3508491"/>
                  <a:pt x="981108" y="3468345"/>
                </a:cubicBezTo>
                <a:cubicBezTo>
                  <a:pt x="980260" y="3488545"/>
                  <a:pt x="978902" y="3528268"/>
                  <a:pt x="988832" y="3542272"/>
                </a:cubicBezTo>
                <a:close/>
                <a:moveTo>
                  <a:pt x="921356" y="3360212"/>
                </a:moveTo>
                <a:cubicBezTo>
                  <a:pt x="890631" y="3370568"/>
                  <a:pt x="864234" y="3321339"/>
                  <a:pt x="830284" y="3318878"/>
                </a:cubicBezTo>
                <a:cubicBezTo>
                  <a:pt x="872722" y="3323546"/>
                  <a:pt x="926957" y="3303346"/>
                  <a:pt x="965407" y="3282890"/>
                </a:cubicBezTo>
                <a:cubicBezTo>
                  <a:pt x="970160" y="3314125"/>
                  <a:pt x="944782" y="3352319"/>
                  <a:pt x="921356" y="3360212"/>
                </a:cubicBezTo>
                <a:close/>
                <a:moveTo>
                  <a:pt x="812035" y="3853513"/>
                </a:moveTo>
                <a:cubicBezTo>
                  <a:pt x="854303" y="3851646"/>
                  <a:pt x="899033" y="3861237"/>
                  <a:pt x="940792" y="3866414"/>
                </a:cubicBezTo>
                <a:cubicBezTo>
                  <a:pt x="938416" y="3888567"/>
                  <a:pt x="867714" y="3922433"/>
                  <a:pt x="843185" y="3920735"/>
                </a:cubicBezTo>
                <a:cubicBezTo>
                  <a:pt x="811696" y="3918529"/>
                  <a:pt x="814666" y="3890519"/>
                  <a:pt x="812035" y="3853598"/>
                </a:cubicBezTo>
                <a:close/>
                <a:moveTo>
                  <a:pt x="825700" y="4973201"/>
                </a:moveTo>
                <a:cubicBezTo>
                  <a:pt x="835970" y="4963355"/>
                  <a:pt x="851587" y="4967429"/>
                  <a:pt x="864998" y="4967259"/>
                </a:cubicBezTo>
                <a:cubicBezTo>
                  <a:pt x="904975" y="4966835"/>
                  <a:pt x="938246" y="4958857"/>
                  <a:pt x="970584" y="4926773"/>
                </a:cubicBezTo>
                <a:cubicBezTo>
                  <a:pt x="925175" y="5010801"/>
                  <a:pt x="874674" y="4998664"/>
                  <a:pt x="825700" y="4973201"/>
                </a:cubicBezTo>
                <a:close/>
                <a:moveTo>
                  <a:pt x="853709" y="4533966"/>
                </a:moveTo>
                <a:cubicBezTo>
                  <a:pt x="846410" y="4504260"/>
                  <a:pt x="849381" y="4469460"/>
                  <a:pt x="847343" y="4420402"/>
                </a:cubicBezTo>
                <a:cubicBezTo>
                  <a:pt x="884434" y="4444931"/>
                  <a:pt x="933493" y="4464028"/>
                  <a:pt x="973809" y="4447308"/>
                </a:cubicBezTo>
                <a:cubicBezTo>
                  <a:pt x="940114" y="4464283"/>
                  <a:pt x="890461" y="4553148"/>
                  <a:pt x="853625" y="4534051"/>
                </a:cubicBezTo>
                <a:close/>
                <a:moveTo>
                  <a:pt x="983061" y="4106614"/>
                </a:moveTo>
                <a:cubicBezTo>
                  <a:pt x="940623" y="4107293"/>
                  <a:pt x="899203" y="4099400"/>
                  <a:pt x="856425" y="4100248"/>
                </a:cubicBezTo>
                <a:cubicBezTo>
                  <a:pt x="896147" y="4088620"/>
                  <a:pt x="951147" y="4063582"/>
                  <a:pt x="991294" y="4066298"/>
                </a:cubicBezTo>
                <a:cubicBezTo>
                  <a:pt x="985098" y="4087263"/>
                  <a:pt x="983485" y="4098891"/>
                  <a:pt x="983061" y="4106614"/>
                </a:cubicBezTo>
                <a:close/>
                <a:moveTo>
                  <a:pt x="851418" y="2398140"/>
                </a:moveTo>
                <a:cubicBezTo>
                  <a:pt x="861687" y="2388295"/>
                  <a:pt x="877305" y="2392369"/>
                  <a:pt x="890716" y="2392199"/>
                </a:cubicBezTo>
                <a:cubicBezTo>
                  <a:pt x="930692" y="2391775"/>
                  <a:pt x="963964" y="2383796"/>
                  <a:pt x="996302" y="2351713"/>
                </a:cubicBezTo>
                <a:cubicBezTo>
                  <a:pt x="950893" y="2435741"/>
                  <a:pt x="900391" y="2423603"/>
                  <a:pt x="851418" y="2398140"/>
                </a:cubicBezTo>
                <a:close/>
                <a:moveTo>
                  <a:pt x="1009627" y="1737124"/>
                </a:moveTo>
                <a:cubicBezTo>
                  <a:pt x="967189" y="1737803"/>
                  <a:pt x="925769" y="1729910"/>
                  <a:pt x="882992" y="1730759"/>
                </a:cubicBezTo>
                <a:cubicBezTo>
                  <a:pt x="922714" y="1719131"/>
                  <a:pt x="977714" y="1694092"/>
                  <a:pt x="1017860" y="1696808"/>
                </a:cubicBezTo>
                <a:cubicBezTo>
                  <a:pt x="1011664" y="1717772"/>
                  <a:pt x="1010052" y="1729400"/>
                  <a:pt x="1009627" y="17371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19"/>
          <p:cNvSpPr/>
          <p:nvPr/>
        </p:nvSpPr>
        <p:spPr>
          <a:xfrm flipH="1">
            <a:off x="7349955" y="-672031"/>
            <a:ext cx="2166600" cy="6255893"/>
          </a:xfrm>
          <a:custGeom>
            <a:avLst/>
            <a:gdLst/>
            <a:ahLst/>
            <a:cxnLst/>
            <a:rect l="l" t="t" r="r" b="b"/>
            <a:pathLst>
              <a:path w="2166600" h="6255893" extrusionOk="0">
                <a:moveTo>
                  <a:pt x="2029950" y="1324437"/>
                </a:moveTo>
                <a:cubicBezTo>
                  <a:pt x="2032836" y="1288364"/>
                  <a:pt x="2028083" y="1244144"/>
                  <a:pt x="2026895" y="1221821"/>
                </a:cubicBezTo>
                <a:cubicBezTo>
                  <a:pt x="2000583" y="1250509"/>
                  <a:pt x="2004912" y="1306782"/>
                  <a:pt x="2006354" y="1354143"/>
                </a:cubicBezTo>
                <a:cubicBezTo>
                  <a:pt x="1987342" y="1379776"/>
                  <a:pt x="1970027" y="1407106"/>
                  <a:pt x="1954920" y="1434521"/>
                </a:cubicBezTo>
                <a:cubicBezTo>
                  <a:pt x="1923261" y="1492067"/>
                  <a:pt x="1920205" y="1482646"/>
                  <a:pt x="1864102" y="1486126"/>
                </a:cubicBezTo>
                <a:cubicBezTo>
                  <a:pt x="1838300" y="1487738"/>
                  <a:pt x="1806895" y="1488333"/>
                  <a:pt x="1779226" y="1497584"/>
                </a:cubicBezTo>
                <a:cubicBezTo>
                  <a:pt x="1787883" y="1477129"/>
                  <a:pt x="1795777" y="1456674"/>
                  <a:pt x="1804519" y="1438425"/>
                </a:cubicBezTo>
                <a:cubicBezTo>
                  <a:pt x="1839148" y="1365771"/>
                  <a:pt x="1880483" y="1313233"/>
                  <a:pt x="1917744" y="1244653"/>
                </a:cubicBezTo>
                <a:cubicBezTo>
                  <a:pt x="1912821" y="1233025"/>
                  <a:pt x="1901193" y="1214013"/>
                  <a:pt x="1893639" y="1206119"/>
                </a:cubicBezTo>
                <a:cubicBezTo>
                  <a:pt x="1863932" y="1261289"/>
                  <a:pt x="1828963" y="1299992"/>
                  <a:pt x="1802822" y="1359406"/>
                </a:cubicBezTo>
                <a:cubicBezTo>
                  <a:pt x="1770314" y="1433163"/>
                  <a:pt x="1725669" y="1509636"/>
                  <a:pt x="1661078" y="1535948"/>
                </a:cubicBezTo>
                <a:cubicBezTo>
                  <a:pt x="1605994" y="1558440"/>
                  <a:pt x="1537244" y="1541550"/>
                  <a:pt x="1480461" y="1542568"/>
                </a:cubicBezTo>
                <a:cubicBezTo>
                  <a:pt x="1393463" y="1544181"/>
                  <a:pt x="1308587" y="1556403"/>
                  <a:pt x="1227870" y="1592985"/>
                </a:cubicBezTo>
                <a:cubicBezTo>
                  <a:pt x="1251295" y="1554366"/>
                  <a:pt x="1276504" y="1516681"/>
                  <a:pt x="1302900" y="1479421"/>
                </a:cubicBezTo>
                <a:cubicBezTo>
                  <a:pt x="1358240" y="1401080"/>
                  <a:pt x="1422576" y="1349730"/>
                  <a:pt x="1490392" y="1293542"/>
                </a:cubicBezTo>
                <a:cubicBezTo>
                  <a:pt x="1546495" y="1247029"/>
                  <a:pt x="1618810" y="1229375"/>
                  <a:pt x="1670584" y="1181165"/>
                </a:cubicBezTo>
                <a:cubicBezTo>
                  <a:pt x="1735430" y="1120818"/>
                  <a:pt x="1751896" y="989175"/>
                  <a:pt x="1756564" y="858466"/>
                </a:cubicBezTo>
                <a:cubicBezTo>
                  <a:pt x="1787289" y="846923"/>
                  <a:pt x="1816317" y="821545"/>
                  <a:pt x="1841525" y="800411"/>
                </a:cubicBezTo>
                <a:cubicBezTo>
                  <a:pt x="1929117" y="727078"/>
                  <a:pt x="1989719" y="627263"/>
                  <a:pt x="2018407" y="494941"/>
                </a:cubicBezTo>
                <a:cubicBezTo>
                  <a:pt x="2040051" y="395127"/>
                  <a:pt x="2072558" y="294888"/>
                  <a:pt x="2069163" y="189981"/>
                </a:cubicBezTo>
                <a:cubicBezTo>
                  <a:pt x="2043615" y="189811"/>
                  <a:pt x="2019340" y="199572"/>
                  <a:pt x="1993878" y="201269"/>
                </a:cubicBezTo>
                <a:cubicBezTo>
                  <a:pt x="1990822" y="301848"/>
                  <a:pt x="1991501" y="396060"/>
                  <a:pt x="1959673" y="490612"/>
                </a:cubicBezTo>
                <a:cubicBezTo>
                  <a:pt x="1923685" y="597471"/>
                  <a:pt x="1844750" y="693212"/>
                  <a:pt x="1758601" y="742525"/>
                </a:cubicBezTo>
                <a:cubicBezTo>
                  <a:pt x="1758940" y="695588"/>
                  <a:pt x="1759280" y="651962"/>
                  <a:pt x="1761402" y="615635"/>
                </a:cubicBezTo>
                <a:cubicBezTo>
                  <a:pt x="1769720" y="476862"/>
                  <a:pt x="1733987" y="163499"/>
                  <a:pt x="1727027" y="25151"/>
                </a:cubicBezTo>
                <a:cubicBezTo>
                  <a:pt x="1647498" y="-73221"/>
                  <a:pt x="1690276" y="146694"/>
                  <a:pt x="1662097" y="176061"/>
                </a:cubicBezTo>
                <a:cubicBezTo>
                  <a:pt x="1631032" y="208314"/>
                  <a:pt x="1647243" y="330366"/>
                  <a:pt x="1648856" y="376963"/>
                </a:cubicBezTo>
                <a:cubicBezTo>
                  <a:pt x="1654288" y="531183"/>
                  <a:pt x="1669990" y="703652"/>
                  <a:pt x="1644442" y="855835"/>
                </a:cubicBezTo>
                <a:cubicBezTo>
                  <a:pt x="1636379" y="903875"/>
                  <a:pt x="1632644" y="965240"/>
                  <a:pt x="1609813" y="998172"/>
                </a:cubicBezTo>
                <a:cubicBezTo>
                  <a:pt x="1584520" y="1034669"/>
                  <a:pt x="1515091" y="1059877"/>
                  <a:pt x="1479613" y="1087886"/>
                </a:cubicBezTo>
                <a:cubicBezTo>
                  <a:pt x="1357900" y="1183797"/>
                  <a:pt x="1242553" y="1288449"/>
                  <a:pt x="1139514" y="1415254"/>
                </a:cubicBezTo>
                <a:cubicBezTo>
                  <a:pt x="1131450" y="1425185"/>
                  <a:pt x="1122623" y="1435115"/>
                  <a:pt x="1113626" y="1445131"/>
                </a:cubicBezTo>
                <a:cubicBezTo>
                  <a:pt x="1113796" y="1420686"/>
                  <a:pt x="1113881" y="1396327"/>
                  <a:pt x="1113881" y="1371882"/>
                </a:cubicBezTo>
                <a:cubicBezTo>
                  <a:pt x="1113966" y="1071590"/>
                  <a:pt x="1088503" y="614362"/>
                  <a:pt x="1122878" y="240397"/>
                </a:cubicBezTo>
                <a:cubicBezTo>
                  <a:pt x="1122878" y="240397"/>
                  <a:pt x="1055911" y="170120"/>
                  <a:pt x="922909" y="225119"/>
                </a:cubicBezTo>
                <a:cubicBezTo>
                  <a:pt x="847879" y="256184"/>
                  <a:pt x="857894" y="753898"/>
                  <a:pt x="855263" y="1012856"/>
                </a:cubicBezTo>
                <a:cubicBezTo>
                  <a:pt x="737285" y="1056652"/>
                  <a:pt x="624739" y="1082879"/>
                  <a:pt x="497595" y="1083133"/>
                </a:cubicBezTo>
                <a:cubicBezTo>
                  <a:pt x="428336" y="1083303"/>
                  <a:pt x="357294" y="1068535"/>
                  <a:pt x="305605" y="1002416"/>
                </a:cubicBezTo>
                <a:cubicBezTo>
                  <a:pt x="243136" y="922548"/>
                  <a:pt x="242796" y="759840"/>
                  <a:pt x="236515" y="649755"/>
                </a:cubicBezTo>
                <a:cubicBezTo>
                  <a:pt x="233545" y="597726"/>
                  <a:pt x="234478" y="543236"/>
                  <a:pt x="226840" y="492395"/>
                </a:cubicBezTo>
                <a:cubicBezTo>
                  <a:pt x="222256" y="462009"/>
                  <a:pt x="209949" y="435528"/>
                  <a:pt x="205281" y="404718"/>
                </a:cubicBezTo>
                <a:cubicBezTo>
                  <a:pt x="193398" y="401323"/>
                  <a:pt x="175489" y="402341"/>
                  <a:pt x="164285" y="405906"/>
                </a:cubicBezTo>
                <a:cubicBezTo>
                  <a:pt x="155373" y="482294"/>
                  <a:pt x="146462" y="590342"/>
                  <a:pt x="152233" y="678783"/>
                </a:cubicBezTo>
                <a:cubicBezTo>
                  <a:pt x="157241" y="811275"/>
                  <a:pt x="179309" y="956668"/>
                  <a:pt x="227094" y="1069723"/>
                </a:cubicBezTo>
                <a:cubicBezTo>
                  <a:pt x="287781" y="1213079"/>
                  <a:pt x="443359" y="1217492"/>
                  <a:pt x="552001" y="1218002"/>
                </a:cubicBezTo>
                <a:cubicBezTo>
                  <a:pt x="654955" y="1218511"/>
                  <a:pt x="754345" y="1221651"/>
                  <a:pt x="853735" y="1188380"/>
                </a:cubicBezTo>
                <a:cubicBezTo>
                  <a:pt x="853311" y="1245417"/>
                  <a:pt x="853141" y="1279367"/>
                  <a:pt x="853141" y="1279367"/>
                </a:cubicBezTo>
                <a:cubicBezTo>
                  <a:pt x="873681" y="1650701"/>
                  <a:pt x="871899" y="2168191"/>
                  <a:pt x="867570" y="2549031"/>
                </a:cubicBezTo>
                <a:cubicBezTo>
                  <a:pt x="857300" y="2534772"/>
                  <a:pt x="614894" y="2167682"/>
                  <a:pt x="491229" y="2079411"/>
                </a:cubicBezTo>
                <a:cubicBezTo>
                  <a:pt x="485712" y="1967119"/>
                  <a:pt x="476036" y="1827583"/>
                  <a:pt x="433089" y="1729975"/>
                </a:cubicBezTo>
                <a:cubicBezTo>
                  <a:pt x="459825" y="1680832"/>
                  <a:pt x="460334" y="1622013"/>
                  <a:pt x="460334" y="1554791"/>
                </a:cubicBezTo>
                <a:lnTo>
                  <a:pt x="447687" y="1549189"/>
                </a:lnTo>
                <a:cubicBezTo>
                  <a:pt x="465766" y="1603000"/>
                  <a:pt x="443953" y="1631264"/>
                  <a:pt x="426638" y="1674636"/>
                </a:cubicBezTo>
                <a:cubicBezTo>
                  <a:pt x="423667" y="1682020"/>
                  <a:pt x="419848" y="1688471"/>
                  <a:pt x="416623" y="1694667"/>
                </a:cubicBezTo>
                <a:cubicBezTo>
                  <a:pt x="390311" y="1640685"/>
                  <a:pt x="344647" y="1553857"/>
                  <a:pt x="296098" y="1545709"/>
                </a:cubicBezTo>
                <a:cubicBezTo>
                  <a:pt x="297711" y="1587044"/>
                  <a:pt x="344478" y="1648749"/>
                  <a:pt x="363745" y="1681171"/>
                </a:cubicBezTo>
                <a:cubicBezTo>
                  <a:pt x="386152" y="1718772"/>
                  <a:pt x="401345" y="1750600"/>
                  <a:pt x="409833" y="1796094"/>
                </a:cubicBezTo>
                <a:cubicBezTo>
                  <a:pt x="420442" y="1852876"/>
                  <a:pt x="431561" y="1907197"/>
                  <a:pt x="426977" y="1970175"/>
                </a:cubicBezTo>
                <a:cubicBezTo>
                  <a:pt x="426129" y="1981718"/>
                  <a:pt x="427232" y="2032644"/>
                  <a:pt x="425874" y="2039773"/>
                </a:cubicBezTo>
                <a:cubicBezTo>
                  <a:pt x="292194" y="1971363"/>
                  <a:pt x="143661" y="1918910"/>
                  <a:pt x="559" y="1926294"/>
                </a:cubicBezTo>
                <a:cubicBezTo>
                  <a:pt x="-9032" y="1981888"/>
                  <a:pt x="107588" y="1942505"/>
                  <a:pt x="130929" y="1948107"/>
                </a:cubicBezTo>
                <a:cubicBezTo>
                  <a:pt x="214617" y="1936649"/>
                  <a:pt x="332595" y="2024326"/>
                  <a:pt x="399987" y="2079496"/>
                </a:cubicBezTo>
                <a:cubicBezTo>
                  <a:pt x="499547" y="2160807"/>
                  <a:pt x="602586" y="2266987"/>
                  <a:pt x="680078" y="2384031"/>
                </a:cubicBezTo>
                <a:cubicBezTo>
                  <a:pt x="744585" y="2481384"/>
                  <a:pt x="802470" y="2586461"/>
                  <a:pt x="852462" y="2697989"/>
                </a:cubicBezTo>
                <a:cubicBezTo>
                  <a:pt x="856621" y="2707325"/>
                  <a:pt x="861120" y="2717595"/>
                  <a:pt x="865533" y="2728290"/>
                </a:cubicBezTo>
                <a:cubicBezTo>
                  <a:pt x="860950" y="3011012"/>
                  <a:pt x="855857" y="3292717"/>
                  <a:pt x="856027" y="3569838"/>
                </a:cubicBezTo>
                <a:cubicBezTo>
                  <a:pt x="856367" y="4076973"/>
                  <a:pt x="852547" y="4587843"/>
                  <a:pt x="868758" y="5094554"/>
                </a:cubicBezTo>
                <a:cubicBezTo>
                  <a:pt x="874700" y="5280943"/>
                  <a:pt x="874105" y="5467246"/>
                  <a:pt x="874275" y="5653889"/>
                </a:cubicBezTo>
                <a:cubicBezTo>
                  <a:pt x="874275" y="5739189"/>
                  <a:pt x="871474" y="6154574"/>
                  <a:pt x="897786" y="6230368"/>
                </a:cubicBezTo>
                <a:cubicBezTo>
                  <a:pt x="920448" y="6295638"/>
                  <a:pt x="1139938" y="6223493"/>
                  <a:pt x="1148680" y="6151178"/>
                </a:cubicBezTo>
                <a:cubicBezTo>
                  <a:pt x="1152500" y="6119774"/>
                  <a:pt x="1141466" y="5866928"/>
                  <a:pt x="1138665" y="5833996"/>
                </a:cubicBezTo>
                <a:cubicBezTo>
                  <a:pt x="1130432" y="5737662"/>
                  <a:pt x="1130347" y="5640478"/>
                  <a:pt x="1122199" y="5543889"/>
                </a:cubicBezTo>
                <a:cubicBezTo>
                  <a:pt x="1104035" y="5329322"/>
                  <a:pt x="1104715" y="5112379"/>
                  <a:pt x="1093596" y="4896963"/>
                </a:cubicBezTo>
                <a:cubicBezTo>
                  <a:pt x="1069066" y="4420892"/>
                  <a:pt x="1077214" y="3936927"/>
                  <a:pt x="1082986" y="3456188"/>
                </a:cubicBezTo>
                <a:cubicBezTo>
                  <a:pt x="1097670" y="3430556"/>
                  <a:pt x="1112777" y="3405432"/>
                  <a:pt x="1128734" y="3381327"/>
                </a:cubicBezTo>
                <a:cubicBezTo>
                  <a:pt x="1178302" y="3306212"/>
                  <a:pt x="1244336" y="3238056"/>
                  <a:pt x="1308078" y="3185857"/>
                </a:cubicBezTo>
                <a:cubicBezTo>
                  <a:pt x="1351280" y="3150464"/>
                  <a:pt x="1426819" y="3094106"/>
                  <a:pt x="1480461" y="3101406"/>
                </a:cubicBezTo>
                <a:cubicBezTo>
                  <a:pt x="1495400" y="3097756"/>
                  <a:pt x="1570260" y="3122964"/>
                  <a:pt x="1564065" y="3087316"/>
                </a:cubicBezTo>
                <a:cubicBezTo>
                  <a:pt x="1472314" y="3082733"/>
                  <a:pt x="1378780" y="3089438"/>
                  <a:pt x="1293139" y="3133404"/>
                </a:cubicBezTo>
                <a:cubicBezTo>
                  <a:pt x="1292291" y="3128820"/>
                  <a:pt x="1291272" y="3123219"/>
                  <a:pt x="1290763" y="3115834"/>
                </a:cubicBezTo>
                <a:cubicBezTo>
                  <a:pt x="1287708" y="3075433"/>
                  <a:pt x="1294837" y="3040634"/>
                  <a:pt x="1301627" y="3004222"/>
                </a:cubicBezTo>
                <a:cubicBezTo>
                  <a:pt x="1306974" y="2975025"/>
                  <a:pt x="1316735" y="2954654"/>
                  <a:pt x="1331079" y="2930550"/>
                </a:cubicBezTo>
                <a:cubicBezTo>
                  <a:pt x="1343471" y="2909755"/>
                  <a:pt x="1373348" y="2870118"/>
                  <a:pt x="1374366" y="2843636"/>
                </a:cubicBezTo>
                <a:cubicBezTo>
                  <a:pt x="1341095" y="2849238"/>
                  <a:pt x="1309945" y="2912811"/>
                  <a:pt x="1293819" y="2946252"/>
                </a:cubicBezTo>
                <a:cubicBezTo>
                  <a:pt x="1261905" y="3012795"/>
                  <a:pt x="1244081" y="3088165"/>
                  <a:pt x="1240347" y="3166251"/>
                </a:cubicBezTo>
                <a:cubicBezTo>
                  <a:pt x="1183734" y="3206737"/>
                  <a:pt x="1132809" y="3251382"/>
                  <a:pt x="1084853" y="3304175"/>
                </a:cubicBezTo>
                <a:cubicBezTo>
                  <a:pt x="1086127" y="3177455"/>
                  <a:pt x="1086975" y="3050989"/>
                  <a:pt x="1086721" y="2925033"/>
                </a:cubicBezTo>
                <a:cubicBezTo>
                  <a:pt x="1086042" y="2574239"/>
                  <a:pt x="1098858" y="2221748"/>
                  <a:pt x="1107261" y="1869936"/>
                </a:cubicBezTo>
                <a:cubicBezTo>
                  <a:pt x="1121181" y="1815870"/>
                  <a:pt x="1100216" y="1699335"/>
                  <a:pt x="1125594" y="1686519"/>
                </a:cubicBezTo>
                <a:cubicBezTo>
                  <a:pt x="1179406" y="1659358"/>
                  <a:pt x="1358918" y="1649088"/>
                  <a:pt x="1416635" y="1638394"/>
                </a:cubicBezTo>
                <a:cubicBezTo>
                  <a:pt x="1473077" y="1627954"/>
                  <a:pt x="1529774" y="1625323"/>
                  <a:pt x="1586981" y="1618957"/>
                </a:cubicBezTo>
                <a:cubicBezTo>
                  <a:pt x="1619064" y="1615392"/>
                  <a:pt x="1668717" y="1619806"/>
                  <a:pt x="1700036" y="1604783"/>
                </a:cubicBezTo>
                <a:cubicBezTo>
                  <a:pt x="1713786" y="1598162"/>
                  <a:pt x="1725330" y="1588487"/>
                  <a:pt x="1735430" y="1576689"/>
                </a:cubicBezTo>
                <a:cubicBezTo>
                  <a:pt x="1797559" y="1548255"/>
                  <a:pt x="1866479" y="1534251"/>
                  <a:pt x="1931664" y="1518548"/>
                </a:cubicBezTo>
                <a:cubicBezTo>
                  <a:pt x="1973083" y="1508533"/>
                  <a:pt x="1978770" y="1497669"/>
                  <a:pt x="1995660" y="1448610"/>
                </a:cubicBezTo>
                <a:cubicBezTo>
                  <a:pt x="2015351" y="1391489"/>
                  <a:pt x="2026386" y="1343109"/>
                  <a:pt x="2069672" y="1306528"/>
                </a:cubicBezTo>
                <a:cubicBezTo>
                  <a:pt x="2091061" y="1288449"/>
                  <a:pt x="2118052" y="1280301"/>
                  <a:pt x="2138507" y="1260185"/>
                </a:cubicBezTo>
                <a:cubicBezTo>
                  <a:pt x="2152766" y="1246181"/>
                  <a:pt x="2145466" y="1231837"/>
                  <a:pt x="2166601" y="1221821"/>
                </a:cubicBezTo>
                <a:cubicBezTo>
                  <a:pt x="2116778" y="1239136"/>
                  <a:pt x="2070521" y="1277415"/>
                  <a:pt x="2030545" y="1324521"/>
                </a:cubicBezTo>
                <a:close/>
                <a:moveTo>
                  <a:pt x="1079336" y="1073033"/>
                </a:moveTo>
                <a:cubicBezTo>
                  <a:pt x="1062276" y="1125996"/>
                  <a:pt x="1001845" y="1185155"/>
                  <a:pt x="961613" y="1206968"/>
                </a:cubicBezTo>
                <a:cubicBezTo>
                  <a:pt x="956690" y="1137030"/>
                  <a:pt x="1022979" y="1035688"/>
                  <a:pt x="1071018" y="991043"/>
                </a:cubicBezTo>
                <a:cubicBezTo>
                  <a:pt x="1070170" y="1013450"/>
                  <a:pt x="1068727" y="1057501"/>
                  <a:pt x="1079252" y="1073033"/>
                </a:cubicBezTo>
                <a:close/>
                <a:moveTo>
                  <a:pt x="944044" y="579308"/>
                </a:moveTo>
                <a:cubicBezTo>
                  <a:pt x="979437" y="587711"/>
                  <a:pt x="1019329" y="621407"/>
                  <a:pt x="1061597" y="641777"/>
                </a:cubicBezTo>
                <a:cubicBezTo>
                  <a:pt x="1041482" y="689138"/>
                  <a:pt x="980710" y="717656"/>
                  <a:pt x="947184" y="744477"/>
                </a:cubicBezTo>
                <a:cubicBezTo>
                  <a:pt x="942940" y="689562"/>
                  <a:pt x="944044" y="634478"/>
                  <a:pt x="944044" y="579223"/>
                </a:cubicBezTo>
                <a:close/>
                <a:moveTo>
                  <a:pt x="1028410" y="1432314"/>
                </a:moveTo>
                <a:cubicBezTo>
                  <a:pt x="1025864" y="1456843"/>
                  <a:pt x="950664" y="1494528"/>
                  <a:pt x="924522" y="1492576"/>
                </a:cubicBezTo>
                <a:cubicBezTo>
                  <a:pt x="890996" y="1490115"/>
                  <a:pt x="894137" y="1459050"/>
                  <a:pt x="891336" y="1418140"/>
                </a:cubicBezTo>
                <a:cubicBezTo>
                  <a:pt x="936320" y="1416018"/>
                  <a:pt x="983935" y="1426712"/>
                  <a:pt x="1028410" y="1432314"/>
                </a:cubicBezTo>
                <a:close/>
                <a:moveTo>
                  <a:pt x="1028835" y="2076440"/>
                </a:moveTo>
                <a:cubicBezTo>
                  <a:pt x="992932" y="2095282"/>
                  <a:pt x="940224" y="2193824"/>
                  <a:pt x="901012" y="2172690"/>
                </a:cubicBezTo>
                <a:cubicBezTo>
                  <a:pt x="893203" y="2139758"/>
                  <a:pt x="896343" y="2101139"/>
                  <a:pt x="894137" y="2046733"/>
                </a:cubicBezTo>
                <a:cubicBezTo>
                  <a:pt x="933689" y="2073894"/>
                  <a:pt x="985888" y="2095028"/>
                  <a:pt x="1028835" y="2076440"/>
                </a:cubicBezTo>
                <a:close/>
                <a:moveTo>
                  <a:pt x="896343" y="2926391"/>
                </a:moveTo>
                <a:cubicBezTo>
                  <a:pt x="922909" y="2988265"/>
                  <a:pt x="968233" y="3006089"/>
                  <a:pt x="1001250" y="2990387"/>
                </a:cubicBezTo>
                <a:cubicBezTo>
                  <a:pt x="986821" y="3018397"/>
                  <a:pt x="971204" y="3033844"/>
                  <a:pt x="955417" y="3055487"/>
                </a:cubicBezTo>
                <a:cubicBezTo>
                  <a:pt x="945826" y="3068643"/>
                  <a:pt x="933689" y="3100302"/>
                  <a:pt x="921976" y="3094785"/>
                </a:cubicBezTo>
                <a:cubicBezTo>
                  <a:pt x="907122" y="3087740"/>
                  <a:pt x="876567" y="3001591"/>
                  <a:pt x="877925" y="2952533"/>
                </a:cubicBezTo>
                <a:lnTo>
                  <a:pt x="896259" y="2926306"/>
                </a:lnTo>
                <a:close/>
                <a:moveTo>
                  <a:pt x="1053873" y="3928185"/>
                </a:moveTo>
                <a:cubicBezTo>
                  <a:pt x="1036814" y="3981148"/>
                  <a:pt x="976382" y="4040306"/>
                  <a:pt x="936150" y="4062120"/>
                </a:cubicBezTo>
                <a:cubicBezTo>
                  <a:pt x="931227" y="3992182"/>
                  <a:pt x="997516" y="3890839"/>
                  <a:pt x="1045556" y="3846195"/>
                </a:cubicBezTo>
                <a:cubicBezTo>
                  <a:pt x="1044707" y="3868602"/>
                  <a:pt x="1043264" y="3912653"/>
                  <a:pt x="1053789" y="3928185"/>
                </a:cubicBezTo>
                <a:close/>
                <a:moveTo>
                  <a:pt x="981898" y="3726349"/>
                </a:moveTo>
                <a:cubicBezTo>
                  <a:pt x="949136" y="3737892"/>
                  <a:pt x="921127" y="3683317"/>
                  <a:pt x="884885" y="3680601"/>
                </a:cubicBezTo>
                <a:cubicBezTo>
                  <a:pt x="930039" y="3685779"/>
                  <a:pt x="987840" y="3663286"/>
                  <a:pt x="1028750" y="3640539"/>
                </a:cubicBezTo>
                <a:cubicBezTo>
                  <a:pt x="1033758" y="3675169"/>
                  <a:pt x="1006852" y="3717607"/>
                  <a:pt x="981898" y="3726349"/>
                </a:cubicBezTo>
                <a:close/>
                <a:moveTo>
                  <a:pt x="865873" y="4273377"/>
                </a:moveTo>
                <a:cubicBezTo>
                  <a:pt x="910857" y="4271255"/>
                  <a:pt x="958472" y="4281949"/>
                  <a:pt x="1002947" y="4287551"/>
                </a:cubicBezTo>
                <a:cubicBezTo>
                  <a:pt x="1000401" y="4312080"/>
                  <a:pt x="925201" y="4349765"/>
                  <a:pt x="899059" y="4347813"/>
                </a:cubicBezTo>
                <a:cubicBezTo>
                  <a:pt x="865533" y="4345352"/>
                  <a:pt x="868674" y="4314287"/>
                  <a:pt x="865873" y="4273377"/>
                </a:cubicBezTo>
                <a:close/>
                <a:moveTo>
                  <a:pt x="881150" y="5514947"/>
                </a:moveTo>
                <a:cubicBezTo>
                  <a:pt x="892099" y="5504082"/>
                  <a:pt x="908650" y="5508496"/>
                  <a:pt x="922994" y="5508326"/>
                </a:cubicBezTo>
                <a:cubicBezTo>
                  <a:pt x="965602" y="5507817"/>
                  <a:pt x="1000995" y="5498990"/>
                  <a:pt x="1035370" y="5463342"/>
                </a:cubicBezTo>
                <a:cubicBezTo>
                  <a:pt x="987076" y="5556536"/>
                  <a:pt x="933349" y="5543125"/>
                  <a:pt x="881150" y="5514947"/>
                </a:cubicBezTo>
                <a:close/>
                <a:moveTo>
                  <a:pt x="910603" y="5027842"/>
                </a:moveTo>
                <a:cubicBezTo>
                  <a:pt x="902794" y="4994910"/>
                  <a:pt x="905934" y="4956291"/>
                  <a:pt x="903728" y="4901885"/>
                </a:cubicBezTo>
                <a:cubicBezTo>
                  <a:pt x="943280" y="4929046"/>
                  <a:pt x="995479" y="4950180"/>
                  <a:pt x="1038426" y="4931592"/>
                </a:cubicBezTo>
                <a:cubicBezTo>
                  <a:pt x="1002523" y="4950435"/>
                  <a:pt x="949815" y="5048976"/>
                  <a:pt x="910603" y="5027842"/>
                </a:cubicBezTo>
                <a:close/>
                <a:moveTo>
                  <a:pt x="1048017" y="4553893"/>
                </a:moveTo>
                <a:cubicBezTo>
                  <a:pt x="1002778" y="4554657"/>
                  <a:pt x="958727" y="4545914"/>
                  <a:pt x="913149" y="4546933"/>
                </a:cubicBezTo>
                <a:cubicBezTo>
                  <a:pt x="955417" y="4534032"/>
                  <a:pt x="1013982" y="4506277"/>
                  <a:pt x="1056759" y="4509248"/>
                </a:cubicBezTo>
                <a:cubicBezTo>
                  <a:pt x="1050139" y="4532504"/>
                  <a:pt x="1048442" y="4545405"/>
                  <a:pt x="1048017" y="4553977"/>
                </a:cubicBezTo>
                <a:close/>
                <a:moveTo>
                  <a:pt x="906613" y="2659625"/>
                </a:moveTo>
                <a:cubicBezTo>
                  <a:pt x="917562" y="2648760"/>
                  <a:pt x="934113" y="2653174"/>
                  <a:pt x="948457" y="2653004"/>
                </a:cubicBezTo>
                <a:cubicBezTo>
                  <a:pt x="991065" y="2652495"/>
                  <a:pt x="1026458" y="2643668"/>
                  <a:pt x="1060833" y="2608020"/>
                </a:cubicBezTo>
                <a:cubicBezTo>
                  <a:pt x="1012539" y="2701214"/>
                  <a:pt x="958812" y="2687804"/>
                  <a:pt x="906613" y="2659625"/>
                </a:cubicBezTo>
                <a:close/>
                <a:moveTo>
                  <a:pt x="1074583" y="1926464"/>
                </a:moveTo>
                <a:cubicBezTo>
                  <a:pt x="1029344" y="1927228"/>
                  <a:pt x="985294" y="1918485"/>
                  <a:pt x="939715" y="1919504"/>
                </a:cubicBezTo>
                <a:cubicBezTo>
                  <a:pt x="981983" y="1906603"/>
                  <a:pt x="1040548" y="1878848"/>
                  <a:pt x="1083326" y="1881819"/>
                </a:cubicBezTo>
                <a:cubicBezTo>
                  <a:pt x="1076705" y="1905075"/>
                  <a:pt x="1075008" y="1917976"/>
                  <a:pt x="1074583" y="19265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19"/>
          <p:cNvSpPr txBox="1">
            <a:spLocks noGrp="1"/>
          </p:cNvSpPr>
          <p:nvPr>
            <p:ph type="body" idx="1"/>
          </p:nvPr>
        </p:nvSpPr>
        <p:spPr>
          <a:xfrm>
            <a:off x="1913575" y="4592587"/>
            <a:ext cx="71640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https://www.youtube.com/watch?v=8qmivint-fc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309" name="Google Shape;1309;p19"/>
          <p:cNvSpPr txBox="1"/>
          <p:nvPr/>
        </p:nvSpPr>
        <p:spPr>
          <a:xfrm>
            <a:off x="141450" y="77150"/>
            <a:ext cx="1427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Dijous 11</a:t>
            </a:r>
            <a:endParaRPr sz="26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310" name="Google Shape;13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861" y="1816650"/>
            <a:ext cx="4271540" cy="24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18"/>
          <p:cNvGrpSpPr/>
          <p:nvPr/>
        </p:nvGrpSpPr>
        <p:grpSpPr>
          <a:xfrm>
            <a:off x="-397217" y="2434681"/>
            <a:ext cx="9962472" cy="1898965"/>
            <a:chOff x="-361272" y="2398394"/>
            <a:chExt cx="9962472" cy="1898965"/>
          </a:xfrm>
        </p:grpSpPr>
        <p:grpSp>
          <p:nvGrpSpPr>
            <p:cNvPr id="1316" name="Google Shape;1316;p18"/>
            <p:cNvGrpSpPr/>
            <p:nvPr/>
          </p:nvGrpSpPr>
          <p:grpSpPr>
            <a:xfrm>
              <a:off x="6264975" y="2474559"/>
              <a:ext cx="3336225" cy="1822800"/>
              <a:chOff x="4300000" y="6934875"/>
              <a:chExt cx="3336225" cy="1822800"/>
            </a:xfrm>
          </p:grpSpPr>
          <p:sp>
            <p:nvSpPr>
              <p:cNvPr id="1317" name="Google Shape;1317;p18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18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8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8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8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8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8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8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8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8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7" name="Google Shape;1327;p18"/>
            <p:cNvGrpSpPr/>
            <p:nvPr/>
          </p:nvGrpSpPr>
          <p:grpSpPr>
            <a:xfrm>
              <a:off x="-361272" y="2398394"/>
              <a:ext cx="3306475" cy="1700875"/>
              <a:chOff x="287475" y="6926433"/>
              <a:chExt cx="3306475" cy="1700875"/>
            </a:xfrm>
          </p:grpSpPr>
          <p:sp>
            <p:nvSpPr>
              <p:cNvPr id="1328" name="Google Shape;1328;p18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8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>
                <a:off x="3081450" y="7730800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18"/>
              <p:cNvSpPr/>
              <p:nvPr/>
            </p:nvSpPr>
            <p:spPr>
              <a:xfrm>
                <a:off x="3337675" y="7730800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18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8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8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2067225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18"/>
              <p:cNvSpPr/>
              <p:nvPr/>
            </p:nvSpPr>
            <p:spPr>
              <a:xfrm>
                <a:off x="2596800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8" name="Google Shape;1338;p18"/>
          <p:cNvGrpSpPr/>
          <p:nvPr/>
        </p:nvGrpSpPr>
        <p:grpSpPr>
          <a:xfrm>
            <a:off x="-73214" y="3866211"/>
            <a:ext cx="9289847" cy="1314789"/>
            <a:chOff x="-73214" y="3866211"/>
            <a:chExt cx="9289847" cy="1314789"/>
          </a:xfrm>
        </p:grpSpPr>
        <p:sp>
          <p:nvSpPr>
            <p:cNvPr id="1339" name="Google Shape;1339;p18"/>
            <p:cNvSpPr/>
            <p:nvPr/>
          </p:nvSpPr>
          <p:spPr>
            <a:xfrm>
              <a:off x="-73214" y="3866211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-7210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18"/>
          <p:cNvSpPr txBox="1">
            <a:spLocks noGrp="1"/>
          </p:cNvSpPr>
          <p:nvPr>
            <p:ph type="subTitle" idx="1"/>
          </p:nvPr>
        </p:nvSpPr>
        <p:spPr>
          <a:xfrm>
            <a:off x="1743077" y="1347614"/>
            <a:ext cx="6591235" cy="9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 b="1" dirty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Què creieu que necessitem per a poder viure amb esperança?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 b="1" dirty="0" smtClean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Escolliu </a:t>
            </a:r>
            <a:r>
              <a:rPr lang="en" sz="1600" b="1" dirty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del sac la paraula </a:t>
            </a:r>
            <a:r>
              <a:rPr lang="en" sz="1600" b="1" dirty="0" smtClean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que penseu </a:t>
            </a:r>
            <a:r>
              <a:rPr lang="en" sz="1600" b="1" dirty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que </a:t>
            </a:r>
            <a:r>
              <a:rPr lang="en" sz="1600" b="1" dirty="0" smtClean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respon </a:t>
            </a:r>
            <a:r>
              <a:rPr lang="en" sz="1600" b="1" dirty="0">
                <a:solidFill>
                  <a:srgbClr val="1A74D6"/>
                </a:solidFill>
                <a:latin typeface="Raleway"/>
                <a:ea typeface="Raleway"/>
                <a:cs typeface="Raleway"/>
                <a:sym typeface="Raleway"/>
              </a:rPr>
              <a:t>millor a la pregunta i intenteu pensar perquè.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342" name="Google Shape;1342;p18"/>
          <p:cNvSpPr txBox="1">
            <a:spLocks noGrp="1"/>
          </p:cNvSpPr>
          <p:nvPr>
            <p:ph type="ctrTitle"/>
          </p:nvPr>
        </p:nvSpPr>
        <p:spPr>
          <a:xfrm>
            <a:off x="1888815" y="384888"/>
            <a:ext cx="5882138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L’ESPERANÇA</a:t>
            </a:r>
            <a:endParaRPr/>
          </a:p>
        </p:txBody>
      </p:sp>
      <p:grpSp>
        <p:nvGrpSpPr>
          <p:cNvPr id="1343" name="Google Shape;1343;p18"/>
          <p:cNvGrpSpPr/>
          <p:nvPr/>
        </p:nvGrpSpPr>
        <p:grpSpPr>
          <a:xfrm>
            <a:off x="-679812" y="-1520890"/>
            <a:ext cx="2760475" cy="8731585"/>
            <a:chOff x="-528274" y="-1139197"/>
            <a:chExt cx="2760475" cy="8731585"/>
          </a:xfrm>
        </p:grpSpPr>
        <p:grpSp>
          <p:nvGrpSpPr>
            <p:cNvPr id="1344" name="Google Shape;1344;p18"/>
            <p:cNvGrpSpPr/>
            <p:nvPr/>
          </p:nvGrpSpPr>
          <p:grpSpPr>
            <a:xfrm>
              <a:off x="-528274" y="-723737"/>
              <a:ext cx="1281850" cy="8316125"/>
              <a:chOff x="-1634650" y="1732250"/>
              <a:chExt cx="1281850" cy="8316125"/>
            </a:xfrm>
          </p:grpSpPr>
          <p:sp>
            <p:nvSpPr>
              <p:cNvPr id="1345" name="Google Shape;1345;p18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8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8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8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8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8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8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8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8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4" name="Google Shape;1354;p18"/>
            <p:cNvGrpSpPr/>
            <p:nvPr/>
          </p:nvGrpSpPr>
          <p:grpSpPr>
            <a:xfrm>
              <a:off x="10776" y="-1139197"/>
              <a:ext cx="2221425" cy="8311700"/>
              <a:chOff x="7734900" y="1657575"/>
              <a:chExt cx="2221425" cy="8311700"/>
            </a:xfrm>
          </p:grpSpPr>
          <p:sp>
            <p:nvSpPr>
              <p:cNvPr id="1355" name="Google Shape;1355;p18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8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8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8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8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8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8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362" name="Google Shape;1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57617">
            <a:off x="2906321" y="442783"/>
            <a:ext cx="3331886" cy="5677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3" name="Google Shape;1363;p18"/>
          <p:cNvGrpSpPr/>
          <p:nvPr/>
        </p:nvGrpSpPr>
        <p:grpSpPr>
          <a:xfrm>
            <a:off x="7337449" y="-1910161"/>
            <a:ext cx="2886375" cy="10137513"/>
            <a:chOff x="6985713" y="-2317225"/>
            <a:chExt cx="2886375" cy="10137513"/>
          </a:xfrm>
        </p:grpSpPr>
        <p:grpSp>
          <p:nvGrpSpPr>
            <p:cNvPr id="1364" name="Google Shape;1364;p18"/>
            <p:cNvGrpSpPr/>
            <p:nvPr/>
          </p:nvGrpSpPr>
          <p:grpSpPr>
            <a:xfrm>
              <a:off x="6985713" y="-503437"/>
              <a:ext cx="2886375" cy="8323725"/>
              <a:chOff x="14558525" y="-1271775"/>
              <a:chExt cx="2886375" cy="8323725"/>
            </a:xfrm>
          </p:grpSpPr>
          <p:sp>
            <p:nvSpPr>
              <p:cNvPr id="1365" name="Google Shape;1365;p18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8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8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8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8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8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4" name="Google Shape;1374;p18"/>
            <p:cNvGrpSpPr/>
            <p:nvPr/>
          </p:nvGrpSpPr>
          <p:grpSpPr>
            <a:xfrm>
              <a:off x="7157488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1375" name="Google Shape;1375;p18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1376" name="Google Shape;1376;p18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18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18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18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18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18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18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83" name="Google Shape;1383;p18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5" name="Google Shape;1385;p18"/>
          <p:cNvSpPr txBox="1"/>
          <p:nvPr/>
        </p:nvSpPr>
        <p:spPr>
          <a:xfrm>
            <a:off x="2341254" y="2850781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Il.lusió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18"/>
          <p:cNvSpPr txBox="1"/>
          <p:nvPr/>
        </p:nvSpPr>
        <p:spPr>
          <a:xfrm>
            <a:off x="2172160" y="3281654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Positivitat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8"/>
          <p:cNvSpPr txBox="1"/>
          <p:nvPr/>
        </p:nvSpPr>
        <p:spPr>
          <a:xfrm>
            <a:off x="4366285" y="245056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Paciència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8"/>
          <p:cNvSpPr txBox="1"/>
          <p:nvPr/>
        </p:nvSpPr>
        <p:spPr>
          <a:xfrm>
            <a:off x="3950837" y="2927660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Creure en les persones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8"/>
          <p:cNvSpPr txBox="1"/>
          <p:nvPr/>
        </p:nvSpPr>
        <p:spPr>
          <a:xfrm>
            <a:off x="2550175" y="4143440"/>
            <a:ext cx="226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Valorar el canvi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8"/>
          <p:cNvSpPr txBox="1"/>
          <p:nvPr/>
        </p:nvSpPr>
        <p:spPr>
          <a:xfrm>
            <a:off x="3473529" y="37125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À</a:t>
            </a:r>
            <a:r>
              <a:rPr lang="en" sz="2000" b="1" dirty="0" smtClean="0"/>
              <a:t>nims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8"/>
          <p:cNvSpPr txBox="1"/>
          <p:nvPr/>
        </p:nvSpPr>
        <p:spPr>
          <a:xfrm>
            <a:off x="5279875" y="4079900"/>
            <a:ext cx="32262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Reflexionem i en parlem plegats.</a:t>
            </a:r>
            <a:endParaRPr sz="21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92" name="Google Shape;1392;p18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Divendres 12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7"/>
          <p:cNvSpPr txBox="1">
            <a:spLocks noGrp="1"/>
          </p:cNvSpPr>
          <p:nvPr>
            <p:ph type="title"/>
          </p:nvPr>
        </p:nvSpPr>
        <p:spPr>
          <a:xfrm>
            <a:off x="611560" y="156753"/>
            <a:ext cx="8180741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/>
            </a:r>
            <a:br>
              <a:rPr lang="en"/>
            </a:br>
            <a:r>
              <a:rPr lang="en" sz="4000" b="1">
                <a:solidFill>
                  <a:srgbClr val="173552"/>
                </a:solidFill>
              </a:rPr>
              <a:t>Meditació per començar el dia</a:t>
            </a:r>
            <a:endParaRPr sz="4000" b="1">
              <a:solidFill>
                <a:srgbClr val="173552"/>
              </a:solidFill>
            </a:endParaRPr>
          </a:p>
        </p:txBody>
      </p:sp>
      <p:sp>
        <p:nvSpPr>
          <p:cNvPr id="1398" name="Google Shape;1398;p17"/>
          <p:cNvSpPr txBox="1">
            <a:spLocks noGrp="1"/>
          </p:cNvSpPr>
          <p:nvPr>
            <p:ph type="subTitle" idx="1"/>
          </p:nvPr>
        </p:nvSpPr>
        <p:spPr>
          <a:xfrm>
            <a:off x="186050" y="4738925"/>
            <a:ext cx="8403600" cy="5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700" u="sng">
                <a:solidFill>
                  <a:schemeClr val="hlink"/>
                </a:solidFill>
                <a:hlinkClick r:id="rId3"/>
              </a:rPr>
              <a:t>https://www.youtube.com/watch?v=Z-iuKhLQfho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pSp>
        <p:nvGrpSpPr>
          <p:cNvPr id="1399" name="Google Shape;1399;p17"/>
          <p:cNvGrpSpPr/>
          <p:nvPr/>
        </p:nvGrpSpPr>
        <p:grpSpPr>
          <a:xfrm>
            <a:off x="8164176" y="-1672597"/>
            <a:ext cx="2221425" cy="8311700"/>
            <a:chOff x="8011776" y="-1367797"/>
            <a:chExt cx="2221425" cy="8311700"/>
          </a:xfrm>
        </p:grpSpPr>
        <p:grpSp>
          <p:nvGrpSpPr>
            <p:cNvPr id="1400" name="Google Shape;1400;p17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1401" name="Google Shape;1401;p17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7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7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7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7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7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7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8" name="Google Shape;1408;p17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1409" name="Google Shape;1409;p17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7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1" name="Google Shape;1411;p17"/>
          <p:cNvSpPr>
            <a:spLocks noGrp="1"/>
          </p:cNvSpPr>
          <p:nvPr>
            <p:ph type="pic" idx="3"/>
          </p:nvPr>
        </p:nvSpPr>
        <p:spPr>
          <a:xfrm>
            <a:off x="2879700" y="1637899"/>
            <a:ext cx="2850600" cy="281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1412" name="Google Shape;1412;p17"/>
          <p:cNvPicPr preferRelativeResize="0"/>
          <p:nvPr/>
        </p:nvPicPr>
        <p:blipFill rotWithShape="1">
          <a:blip r:embed="rId4">
            <a:alphaModFix/>
          </a:blip>
          <a:srcRect l="8872" t="8298" r="16692" b="5416"/>
          <a:stretch/>
        </p:blipFill>
        <p:spPr>
          <a:xfrm>
            <a:off x="2433137" y="1493637"/>
            <a:ext cx="4277725" cy="30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7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Dilluns 15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"/>
          <p:cNvSpPr txBox="1">
            <a:spLocks noGrp="1"/>
          </p:cNvSpPr>
          <p:nvPr>
            <p:ph type="title"/>
          </p:nvPr>
        </p:nvSpPr>
        <p:spPr>
          <a:xfrm>
            <a:off x="720000" y="329300"/>
            <a:ext cx="71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Quan tenim esperança és perquè creiem en nosaltres i en els altres</a:t>
            </a:r>
            <a:endParaRPr/>
          </a:p>
        </p:txBody>
      </p:sp>
      <p:sp>
        <p:nvSpPr>
          <p:cNvPr id="1419" name="Google Shape;1419;p5"/>
          <p:cNvSpPr txBox="1">
            <a:spLocks noGrp="1"/>
          </p:cNvSpPr>
          <p:nvPr>
            <p:ph type="body" idx="1"/>
          </p:nvPr>
        </p:nvSpPr>
        <p:spPr>
          <a:xfrm>
            <a:off x="720000" y="1343750"/>
            <a:ext cx="42513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700" b="1" dirty="0"/>
              <a:t>Hem </a:t>
            </a:r>
            <a:r>
              <a:rPr lang="en" sz="1700" b="1" dirty="0" smtClean="0"/>
              <a:t>començat </a:t>
            </a:r>
            <a:r>
              <a:rPr lang="en" sz="1700" b="1" dirty="0"/>
              <a:t>un nou any. Hem </a:t>
            </a:r>
            <a:r>
              <a:rPr lang="en" sz="1700" b="1" dirty="0" smtClean="0"/>
              <a:t>començat </a:t>
            </a:r>
            <a:r>
              <a:rPr lang="en" sz="1700" b="1" dirty="0"/>
              <a:t>una nova etapa plena d’esperança.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700" b="1" dirty="0"/>
              <a:t>Vivim amb esperança perquè creiem que dins nostre tenim una riquesa immensa. Som persones úniques amb moltes capacitats, qualitats, energies … </a:t>
            </a:r>
            <a:r>
              <a:rPr lang="en" sz="1700" b="1" dirty="0" smtClean="0"/>
              <a:t>Tot </a:t>
            </a:r>
            <a:r>
              <a:rPr lang="en" sz="1700" b="1" dirty="0"/>
              <a:t>això fa que tinguem moltes oportunitats per a ser feliços i per fer feliços als del nostre voltant.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1420" name="Google Shape;1420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38" b="30843"/>
          <a:stretch/>
        </p:blipFill>
        <p:spPr>
          <a:xfrm>
            <a:off x="5152175" y="1287775"/>
            <a:ext cx="3225300" cy="3223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421" name="Google Shape;1421;p5"/>
          <p:cNvGrpSpPr/>
          <p:nvPr/>
        </p:nvGrpSpPr>
        <p:grpSpPr>
          <a:xfrm>
            <a:off x="8011776" y="-1367797"/>
            <a:ext cx="2221425" cy="8311700"/>
            <a:chOff x="8011776" y="-1367797"/>
            <a:chExt cx="2221425" cy="8311700"/>
          </a:xfrm>
        </p:grpSpPr>
        <p:grpSp>
          <p:nvGrpSpPr>
            <p:cNvPr id="1422" name="Google Shape;1422;p5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1423" name="Google Shape;1423;p5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5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5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5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0" name="Google Shape;1430;p5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1431" name="Google Shape;1431;p5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5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Dimarts 16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"/>
          <p:cNvSpPr txBox="1"/>
          <p:nvPr/>
        </p:nvSpPr>
        <p:spPr>
          <a:xfrm>
            <a:off x="630000" y="4003790"/>
            <a:ext cx="54006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Ara tanco els ulls i penso en una qualitat que tinc jo per a ser feliç i fer feliços als altres.</a:t>
            </a:r>
            <a:endParaRPr sz="15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HO PODEM COMPARTIR</a:t>
            </a:r>
            <a:endParaRPr sz="19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"/>
          <p:cNvSpPr txBox="1">
            <a:spLocks noGrp="1"/>
          </p:cNvSpPr>
          <p:nvPr>
            <p:ph type="title"/>
          </p:nvPr>
        </p:nvSpPr>
        <p:spPr>
          <a:xfrm>
            <a:off x="720000" y="329300"/>
            <a:ext cx="71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Quan tenim esperança és perquè creiem en nosaltres i en els altres</a:t>
            </a:r>
            <a:endParaRPr dirty="0"/>
          </a:p>
        </p:txBody>
      </p:sp>
      <p:sp>
        <p:nvSpPr>
          <p:cNvPr id="1419" name="Google Shape;1419;p5"/>
          <p:cNvSpPr txBox="1">
            <a:spLocks noGrp="1"/>
          </p:cNvSpPr>
          <p:nvPr>
            <p:ph type="body" idx="1"/>
          </p:nvPr>
        </p:nvSpPr>
        <p:spPr>
          <a:xfrm>
            <a:off x="394416" y="2494262"/>
            <a:ext cx="5764697" cy="290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700" b="1" dirty="0" smtClean="0"/>
              <a:t>ALGUNS EXEMPLES:</a:t>
            </a:r>
          </a:p>
          <a:p>
            <a:pPr marL="285750" indent="-285750">
              <a:spcBef>
                <a:spcPts val="1000"/>
              </a:spcBef>
            </a:pPr>
            <a:r>
              <a:rPr lang="ca-ES" sz="1700" b="1" dirty="0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" sz="1700" b="1" dirty="0" smtClean="0">
                <a:solidFill>
                  <a:schemeClr val="tx2">
                    <a:lumMod val="50000"/>
                  </a:schemeClr>
                </a:solidFill>
              </a:rPr>
              <a:t> van molt bé les mates : </a:t>
            </a:r>
            <a:r>
              <a:rPr lang="ca-ES" sz="1700" b="1" dirty="0" smtClean="0">
                <a:solidFill>
                  <a:srgbClr val="7030A0"/>
                </a:solidFill>
              </a:rPr>
              <a:t>Ajudo als companys que els costa entendre algun problema.</a:t>
            </a:r>
          </a:p>
          <a:p>
            <a:pPr marL="285750" indent="-285750">
              <a:spcBef>
                <a:spcPts val="1000"/>
              </a:spcBef>
            </a:pPr>
            <a:r>
              <a:rPr lang="es-ES_tradnl" sz="1700" b="1" dirty="0" err="1" smtClean="0">
                <a:solidFill>
                  <a:schemeClr val="bg2">
                    <a:lumMod val="50000"/>
                  </a:schemeClr>
                </a:solidFill>
              </a:rPr>
              <a:t>Sóc</a:t>
            </a:r>
            <a:r>
              <a:rPr lang="es-ES_tradnl" sz="1700" b="1" dirty="0" smtClean="0">
                <a:solidFill>
                  <a:schemeClr val="bg2">
                    <a:lumMod val="50000"/>
                  </a:schemeClr>
                </a:solidFill>
              </a:rPr>
              <a:t> una persona alegra</a:t>
            </a:r>
            <a:r>
              <a:rPr lang="es-ES_tradnl" sz="1700" b="1" dirty="0" smtClean="0">
                <a:solidFill>
                  <a:srgbClr val="7030A0"/>
                </a:solidFill>
              </a:rPr>
              <a:t>: Creo bon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ambient</a:t>
            </a:r>
            <a:r>
              <a:rPr lang="es-ES_tradnl" sz="1700" b="1" dirty="0" smtClean="0">
                <a:solidFill>
                  <a:srgbClr val="7030A0"/>
                </a:solidFill>
              </a:rPr>
              <a:t> a casa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quan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ens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trobem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tots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junts</a:t>
            </a:r>
            <a:r>
              <a:rPr lang="es-ES_tradnl" sz="1700" b="1" dirty="0" smtClean="0">
                <a:solidFill>
                  <a:srgbClr val="7030A0"/>
                </a:solidFill>
              </a:rPr>
              <a:t> per sopar.</a:t>
            </a:r>
          </a:p>
          <a:p>
            <a:pPr marL="285750" indent="-285750">
              <a:spcBef>
                <a:spcPts val="1000"/>
              </a:spcBef>
            </a:pPr>
            <a:r>
              <a:rPr lang="es-ES_tradnl" sz="1700" b="1" dirty="0" err="1" smtClean="0">
                <a:solidFill>
                  <a:schemeClr val="bg2">
                    <a:lumMod val="50000"/>
                  </a:schemeClr>
                </a:solidFill>
              </a:rPr>
              <a:t>Sóc</a:t>
            </a:r>
            <a:r>
              <a:rPr lang="es-ES_tradnl" sz="1700" b="1" dirty="0" smtClean="0">
                <a:solidFill>
                  <a:schemeClr val="bg2">
                    <a:lumMod val="50000"/>
                  </a:schemeClr>
                </a:solidFill>
              </a:rPr>
              <a:t> una persona </a:t>
            </a:r>
            <a:r>
              <a:rPr lang="es-ES_tradnl" sz="1700" b="1" dirty="0" err="1" smtClean="0">
                <a:solidFill>
                  <a:schemeClr val="bg2">
                    <a:lumMod val="50000"/>
                  </a:schemeClr>
                </a:solidFill>
              </a:rPr>
              <a:t>tranquil·la</a:t>
            </a:r>
            <a:r>
              <a:rPr lang="es-ES_tradnl" sz="17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Quan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algun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company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està</a:t>
            </a:r>
            <a:r>
              <a:rPr lang="es-ES_tradnl" sz="1700" b="1" dirty="0" smtClean="0">
                <a:solidFill>
                  <a:srgbClr val="7030A0"/>
                </a:solidFill>
              </a:rPr>
              <a:t>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neguitós</a:t>
            </a:r>
            <a:r>
              <a:rPr lang="es-ES_tradnl" sz="1700" b="1" dirty="0" smtClean="0">
                <a:solidFill>
                  <a:srgbClr val="7030A0"/>
                </a:solidFill>
              </a:rPr>
              <a:t> li dono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suport</a:t>
            </a:r>
            <a:r>
              <a:rPr lang="es-ES_tradnl" sz="1700" b="1" dirty="0" smtClean="0">
                <a:solidFill>
                  <a:srgbClr val="7030A0"/>
                </a:solidFill>
              </a:rPr>
              <a:t> i el </a:t>
            </a:r>
            <a:r>
              <a:rPr lang="es-ES_tradnl" sz="1700" b="1" dirty="0" err="1" smtClean="0">
                <a:solidFill>
                  <a:srgbClr val="7030A0"/>
                </a:solidFill>
              </a:rPr>
              <a:t>tranquil·litzo</a:t>
            </a:r>
            <a:r>
              <a:rPr lang="es-ES_tradnl" sz="1700" b="1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spcBef>
                <a:spcPts val="1000"/>
              </a:spcBef>
            </a:pPr>
            <a:r>
              <a:rPr lang="es-ES_tradnl" sz="1700" b="1" dirty="0" smtClean="0">
                <a:solidFill>
                  <a:srgbClr val="7030A0"/>
                </a:solidFill>
              </a:rPr>
              <a:t>…</a:t>
            </a:r>
          </a:p>
          <a:p>
            <a:pPr marL="285750" indent="-285750">
              <a:spcBef>
                <a:spcPts val="1000"/>
              </a:spcBef>
            </a:pPr>
            <a:endParaRPr lang="es-ES_tradnl" sz="1700" b="1" dirty="0" smtClean="0">
              <a:solidFill>
                <a:srgbClr val="7030A0"/>
              </a:solidFill>
            </a:endParaRPr>
          </a:p>
          <a:p>
            <a:pPr marL="285750" indent="-285750">
              <a:spcBef>
                <a:spcPts val="1000"/>
              </a:spcBef>
            </a:pPr>
            <a:endParaRPr lang="es-ES_tradnl" sz="1700" b="1" dirty="0" smtClean="0">
              <a:solidFill>
                <a:srgbClr val="7030A0"/>
              </a:solidFill>
            </a:endParaRPr>
          </a:p>
          <a:p>
            <a:pPr marL="285750" indent="-285750">
              <a:spcBef>
                <a:spcPts val="1000"/>
              </a:spcBef>
            </a:pPr>
            <a:endParaRPr sz="1700" b="1" dirty="0" smtClean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1420" name="Google Shape;1420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38" b="30843"/>
          <a:stretch/>
        </p:blipFill>
        <p:spPr>
          <a:xfrm>
            <a:off x="6027122" y="2714182"/>
            <a:ext cx="2612779" cy="246524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421" name="Google Shape;1421;p5"/>
          <p:cNvGrpSpPr/>
          <p:nvPr/>
        </p:nvGrpSpPr>
        <p:grpSpPr>
          <a:xfrm>
            <a:off x="8011776" y="-1367797"/>
            <a:ext cx="2221425" cy="8311700"/>
            <a:chOff x="8011776" y="-1367797"/>
            <a:chExt cx="2221425" cy="8311700"/>
          </a:xfrm>
        </p:grpSpPr>
        <p:grpSp>
          <p:nvGrpSpPr>
            <p:cNvPr id="1422" name="Google Shape;1422;p5"/>
            <p:cNvGrpSpPr/>
            <p:nvPr/>
          </p:nvGrpSpPr>
          <p:grpSpPr>
            <a:xfrm>
              <a:off x="8011776" y="-1367797"/>
              <a:ext cx="2221425" cy="8311700"/>
              <a:chOff x="7734900" y="1657575"/>
              <a:chExt cx="2221425" cy="8311700"/>
            </a:xfrm>
          </p:grpSpPr>
          <p:sp>
            <p:nvSpPr>
              <p:cNvPr id="1423" name="Google Shape;1423;p5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5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5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5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0" name="Google Shape;1430;p5"/>
            <p:cNvGrpSpPr/>
            <p:nvPr/>
          </p:nvGrpSpPr>
          <p:grpSpPr>
            <a:xfrm>
              <a:off x="8629626" y="4616603"/>
              <a:ext cx="204851" cy="829668"/>
              <a:chOff x="8402875" y="5573200"/>
              <a:chExt cx="204851" cy="829668"/>
            </a:xfrm>
          </p:grpSpPr>
          <p:sp>
            <p:nvSpPr>
              <p:cNvPr id="1431" name="Google Shape;1431;p5"/>
              <p:cNvSpPr/>
              <p:nvPr/>
            </p:nvSpPr>
            <p:spPr>
              <a:xfrm rot="179900">
                <a:off x="8405651" y="6286372"/>
                <a:ext cx="199299" cy="11136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5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5"/>
          <p:cNvSpPr txBox="1"/>
          <p:nvPr/>
        </p:nvSpPr>
        <p:spPr>
          <a:xfrm>
            <a:off x="149579" y="100356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Dimecres 17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"/>
          <p:cNvSpPr txBox="1"/>
          <p:nvPr/>
        </p:nvSpPr>
        <p:spPr>
          <a:xfrm>
            <a:off x="0" y="1460962"/>
            <a:ext cx="8148626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Ahir vam pensar amb una qualitat personal que em fa </a:t>
            </a:r>
            <a:r>
              <a:rPr lang="en" sz="1500" b="1" dirty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feliç i </a:t>
            </a:r>
            <a:r>
              <a:rPr lang="en" sz="1500" b="1" dirty="0" smtClean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fa </a:t>
            </a:r>
            <a:r>
              <a:rPr lang="en" sz="1500" b="1" dirty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feliços als altres.</a:t>
            </a:r>
            <a:endParaRPr sz="15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smtClean="0">
                <a:solidFill>
                  <a:schemeClr val="lt1"/>
                </a:solidFill>
                <a:highlight>
                  <a:srgbClr val="0000FF"/>
                </a:highlight>
                <a:latin typeface="Catamaran"/>
                <a:ea typeface="Catamaran"/>
                <a:cs typeface="Catamaran"/>
                <a:sym typeface="Catamaran"/>
              </a:rPr>
              <a:t>PENSEM ARA UNA COSA CONCRETA QUE PODEM FER A LA NOSTRA VIDA PER FER FELIÇOS ALS ALTRES AMB AQUESTA QUALITAT</a:t>
            </a:r>
            <a:endParaRPr sz="1900" b="1" dirty="0">
              <a:solidFill>
                <a:schemeClr val="lt1"/>
              </a:solidFill>
              <a:highlight>
                <a:srgbClr val="0000FF"/>
              </a:highlight>
              <a:latin typeface="Catamaran"/>
              <a:ea typeface="Catamaran"/>
              <a:cs typeface="Catamaran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15377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4"/>
          <p:cNvGrpSpPr/>
          <p:nvPr/>
        </p:nvGrpSpPr>
        <p:grpSpPr>
          <a:xfrm>
            <a:off x="-39195" y="2203495"/>
            <a:ext cx="10114872" cy="2005710"/>
            <a:chOff x="-132672" y="2169759"/>
            <a:chExt cx="10114872" cy="2005710"/>
          </a:xfrm>
        </p:grpSpPr>
        <p:grpSp>
          <p:nvGrpSpPr>
            <p:cNvPr id="1465" name="Google Shape;1465;p4"/>
            <p:cNvGrpSpPr/>
            <p:nvPr/>
          </p:nvGrpSpPr>
          <p:grpSpPr>
            <a:xfrm>
              <a:off x="6645975" y="2169759"/>
              <a:ext cx="3336225" cy="1822800"/>
              <a:chOff x="4300000" y="6934875"/>
              <a:chExt cx="3336225" cy="1822800"/>
            </a:xfrm>
          </p:grpSpPr>
          <p:sp>
            <p:nvSpPr>
              <p:cNvPr id="1466" name="Google Shape;1466;p4"/>
              <p:cNvSpPr/>
              <p:nvPr/>
            </p:nvSpPr>
            <p:spPr>
              <a:xfrm>
                <a:off x="5580575" y="7148725"/>
                <a:ext cx="124960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49984" h="62890" extrusionOk="0">
                    <a:moveTo>
                      <a:pt x="40012" y="43099"/>
                    </a:moveTo>
                    <a:cubicBezTo>
                      <a:pt x="40012" y="43099"/>
                      <a:pt x="45150" y="46642"/>
                      <a:pt x="49984" y="44213"/>
                    </a:cubicBezTo>
                    <a:cubicBezTo>
                      <a:pt x="39785" y="39556"/>
                      <a:pt x="35913" y="30623"/>
                      <a:pt x="35913" y="30623"/>
                    </a:cubicBezTo>
                    <a:cubicBezTo>
                      <a:pt x="35913" y="30623"/>
                      <a:pt x="40797" y="31913"/>
                      <a:pt x="43555" y="29636"/>
                    </a:cubicBezTo>
                    <a:cubicBezTo>
                      <a:pt x="35052" y="26725"/>
                      <a:pt x="30876" y="19538"/>
                      <a:pt x="30876" y="19538"/>
                    </a:cubicBezTo>
                    <a:cubicBezTo>
                      <a:pt x="30876" y="19538"/>
                      <a:pt x="34597" y="21056"/>
                      <a:pt x="37127" y="19538"/>
                    </a:cubicBezTo>
                    <a:cubicBezTo>
                      <a:pt x="32066" y="16881"/>
                      <a:pt x="29788" y="11414"/>
                      <a:pt x="29788" y="11414"/>
                    </a:cubicBezTo>
                    <a:cubicBezTo>
                      <a:pt x="29788" y="11414"/>
                      <a:pt x="32572" y="12857"/>
                      <a:pt x="34951" y="11414"/>
                    </a:cubicBezTo>
                    <a:cubicBezTo>
                      <a:pt x="28649" y="7264"/>
                      <a:pt x="24954" y="0"/>
                      <a:pt x="24954" y="0"/>
                    </a:cubicBezTo>
                    <a:cubicBezTo>
                      <a:pt x="24954" y="0"/>
                      <a:pt x="21285" y="7264"/>
                      <a:pt x="15034" y="11414"/>
                    </a:cubicBezTo>
                    <a:cubicBezTo>
                      <a:pt x="17387" y="12857"/>
                      <a:pt x="20171" y="11414"/>
                      <a:pt x="20171" y="11414"/>
                    </a:cubicBezTo>
                    <a:cubicBezTo>
                      <a:pt x="20171" y="11414"/>
                      <a:pt x="17893" y="16881"/>
                      <a:pt x="12832" y="19538"/>
                    </a:cubicBezTo>
                    <a:cubicBezTo>
                      <a:pt x="15363" y="21056"/>
                      <a:pt x="19108" y="19538"/>
                      <a:pt x="19108" y="19538"/>
                    </a:cubicBezTo>
                    <a:cubicBezTo>
                      <a:pt x="19108" y="19538"/>
                      <a:pt x="14932" y="26725"/>
                      <a:pt x="6404" y="29636"/>
                    </a:cubicBezTo>
                    <a:cubicBezTo>
                      <a:pt x="9162" y="31913"/>
                      <a:pt x="14072" y="30623"/>
                      <a:pt x="14072" y="30623"/>
                    </a:cubicBezTo>
                    <a:cubicBezTo>
                      <a:pt x="14072" y="30623"/>
                      <a:pt x="10175" y="39556"/>
                      <a:pt x="1" y="44213"/>
                    </a:cubicBezTo>
                    <a:cubicBezTo>
                      <a:pt x="4835" y="46693"/>
                      <a:pt x="9947" y="43099"/>
                      <a:pt x="9947" y="43099"/>
                    </a:cubicBezTo>
                    <a:cubicBezTo>
                      <a:pt x="9947" y="43099"/>
                      <a:pt x="9390" y="48490"/>
                      <a:pt x="3038" y="52337"/>
                    </a:cubicBezTo>
                    <a:cubicBezTo>
                      <a:pt x="11187" y="53678"/>
                      <a:pt x="18931" y="45934"/>
                      <a:pt x="18931" y="45934"/>
                    </a:cubicBezTo>
                    <a:cubicBezTo>
                      <a:pt x="18931" y="45934"/>
                      <a:pt x="18400" y="49882"/>
                      <a:pt x="14705" y="52337"/>
                    </a:cubicBezTo>
                    <a:cubicBezTo>
                      <a:pt x="18096" y="52818"/>
                      <a:pt x="20829" y="51805"/>
                      <a:pt x="22651" y="50793"/>
                    </a:cubicBezTo>
                    <a:cubicBezTo>
                      <a:pt x="22297" y="54361"/>
                      <a:pt x="21639" y="58613"/>
                      <a:pt x="19311" y="62890"/>
                    </a:cubicBezTo>
                    <a:lnTo>
                      <a:pt x="25005" y="62890"/>
                    </a:lnTo>
                    <a:lnTo>
                      <a:pt x="30699" y="62890"/>
                    </a:lnTo>
                    <a:cubicBezTo>
                      <a:pt x="28421" y="58613"/>
                      <a:pt x="27738" y="54361"/>
                      <a:pt x="27384" y="50793"/>
                    </a:cubicBezTo>
                    <a:cubicBezTo>
                      <a:pt x="29206" y="51805"/>
                      <a:pt x="31914" y="52818"/>
                      <a:pt x="35330" y="52337"/>
                    </a:cubicBezTo>
                    <a:cubicBezTo>
                      <a:pt x="31636" y="49857"/>
                      <a:pt x="31104" y="45934"/>
                      <a:pt x="31104" y="45934"/>
                    </a:cubicBezTo>
                    <a:cubicBezTo>
                      <a:pt x="31104" y="45934"/>
                      <a:pt x="38848" y="53703"/>
                      <a:pt x="46997" y="52337"/>
                    </a:cubicBezTo>
                    <a:cubicBezTo>
                      <a:pt x="40594" y="48490"/>
                      <a:pt x="40012" y="43099"/>
                      <a:pt x="40012" y="430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4"/>
              <p:cNvSpPr/>
              <p:nvPr/>
            </p:nvSpPr>
            <p:spPr>
              <a:xfrm>
                <a:off x="6204425" y="7148725"/>
                <a:ext cx="625750" cy="1572250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62890" extrusionOk="0">
                    <a:moveTo>
                      <a:pt x="15058" y="43099"/>
                    </a:moveTo>
                    <a:cubicBezTo>
                      <a:pt x="15058" y="43099"/>
                      <a:pt x="20196" y="46642"/>
                      <a:pt x="25030" y="44213"/>
                    </a:cubicBezTo>
                    <a:cubicBezTo>
                      <a:pt x="14831" y="39556"/>
                      <a:pt x="10959" y="30623"/>
                      <a:pt x="10959" y="30623"/>
                    </a:cubicBezTo>
                    <a:cubicBezTo>
                      <a:pt x="10959" y="30623"/>
                      <a:pt x="15843" y="31913"/>
                      <a:pt x="18601" y="29636"/>
                    </a:cubicBezTo>
                    <a:cubicBezTo>
                      <a:pt x="10098" y="26725"/>
                      <a:pt x="5922" y="19538"/>
                      <a:pt x="5922" y="19538"/>
                    </a:cubicBezTo>
                    <a:cubicBezTo>
                      <a:pt x="5922" y="19538"/>
                      <a:pt x="9643" y="21056"/>
                      <a:pt x="12173" y="19538"/>
                    </a:cubicBezTo>
                    <a:cubicBezTo>
                      <a:pt x="7112" y="16881"/>
                      <a:pt x="4834" y="11414"/>
                      <a:pt x="4834" y="11414"/>
                    </a:cubicBezTo>
                    <a:cubicBezTo>
                      <a:pt x="4834" y="11414"/>
                      <a:pt x="7618" y="12857"/>
                      <a:pt x="9997" y="11414"/>
                    </a:cubicBezTo>
                    <a:cubicBezTo>
                      <a:pt x="3695" y="7264"/>
                      <a:pt x="0" y="0"/>
                      <a:pt x="0" y="0"/>
                    </a:cubicBezTo>
                    <a:lnTo>
                      <a:pt x="0" y="62890"/>
                    </a:lnTo>
                    <a:lnTo>
                      <a:pt x="5695" y="62890"/>
                    </a:lnTo>
                    <a:cubicBezTo>
                      <a:pt x="3417" y="58613"/>
                      <a:pt x="2733" y="54361"/>
                      <a:pt x="2379" y="50793"/>
                    </a:cubicBezTo>
                    <a:cubicBezTo>
                      <a:pt x="4176" y="51805"/>
                      <a:pt x="6909" y="52818"/>
                      <a:pt x="10326" y="52337"/>
                    </a:cubicBezTo>
                    <a:cubicBezTo>
                      <a:pt x="6606" y="49831"/>
                      <a:pt x="6074" y="45934"/>
                      <a:pt x="6074" y="45934"/>
                    </a:cubicBezTo>
                    <a:cubicBezTo>
                      <a:pt x="6074" y="45934"/>
                      <a:pt x="13818" y="53703"/>
                      <a:pt x="21993" y="52337"/>
                    </a:cubicBezTo>
                    <a:cubicBezTo>
                      <a:pt x="15640" y="48490"/>
                      <a:pt x="15058" y="43099"/>
                      <a:pt x="15058" y="430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4"/>
              <p:cNvSpPr/>
              <p:nvPr/>
            </p:nvSpPr>
            <p:spPr>
              <a:xfrm>
                <a:off x="4300000" y="7878850"/>
                <a:ext cx="635900" cy="799750"/>
              </a:xfrm>
              <a:custGeom>
                <a:avLst/>
                <a:gdLst/>
                <a:ahLst/>
                <a:cxnLst/>
                <a:rect l="l" t="t" r="r" b="b"/>
                <a:pathLst>
                  <a:path w="25436" h="31990" extrusionOk="0">
                    <a:moveTo>
                      <a:pt x="20374" y="21968"/>
                    </a:moveTo>
                    <a:cubicBezTo>
                      <a:pt x="20374" y="21968"/>
                      <a:pt x="23006" y="23764"/>
                      <a:pt x="25435" y="22524"/>
                    </a:cubicBezTo>
                    <a:cubicBezTo>
                      <a:pt x="20247" y="20171"/>
                      <a:pt x="18248" y="15615"/>
                      <a:pt x="18248" y="15615"/>
                    </a:cubicBezTo>
                    <a:cubicBezTo>
                      <a:pt x="18248" y="15615"/>
                      <a:pt x="20753" y="16273"/>
                      <a:pt x="22145" y="15109"/>
                    </a:cubicBezTo>
                    <a:cubicBezTo>
                      <a:pt x="17818" y="13616"/>
                      <a:pt x="15692" y="9972"/>
                      <a:pt x="15692" y="9972"/>
                    </a:cubicBezTo>
                    <a:cubicBezTo>
                      <a:pt x="15692" y="9972"/>
                      <a:pt x="17590" y="10731"/>
                      <a:pt x="18880" y="9972"/>
                    </a:cubicBezTo>
                    <a:cubicBezTo>
                      <a:pt x="16299" y="8605"/>
                      <a:pt x="15160" y="5821"/>
                      <a:pt x="15160" y="5821"/>
                    </a:cubicBezTo>
                    <a:cubicBezTo>
                      <a:pt x="15160" y="5821"/>
                      <a:pt x="16577" y="6555"/>
                      <a:pt x="17767" y="5821"/>
                    </a:cubicBezTo>
                    <a:cubicBezTo>
                      <a:pt x="14578" y="3746"/>
                      <a:pt x="12705" y="0"/>
                      <a:pt x="12705" y="0"/>
                    </a:cubicBezTo>
                    <a:cubicBezTo>
                      <a:pt x="12705" y="0"/>
                      <a:pt x="10858" y="3721"/>
                      <a:pt x="7644" y="5821"/>
                    </a:cubicBezTo>
                    <a:cubicBezTo>
                      <a:pt x="8859" y="6555"/>
                      <a:pt x="10276" y="5821"/>
                      <a:pt x="10276" y="5821"/>
                    </a:cubicBezTo>
                    <a:cubicBezTo>
                      <a:pt x="10276" y="5821"/>
                      <a:pt x="9112" y="8605"/>
                      <a:pt x="6556" y="9972"/>
                    </a:cubicBezTo>
                    <a:cubicBezTo>
                      <a:pt x="7846" y="10731"/>
                      <a:pt x="9744" y="9972"/>
                      <a:pt x="9744" y="9972"/>
                    </a:cubicBezTo>
                    <a:cubicBezTo>
                      <a:pt x="9744" y="9972"/>
                      <a:pt x="7619" y="13616"/>
                      <a:pt x="3291" y="15109"/>
                    </a:cubicBezTo>
                    <a:cubicBezTo>
                      <a:pt x="4683" y="16273"/>
                      <a:pt x="7188" y="15615"/>
                      <a:pt x="7188" y="15615"/>
                    </a:cubicBezTo>
                    <a:cubicBezTo>
                      <a:pt x="7188" y="15615"/>
                      <a:pt x="5189" y="20171"/>
                      <a:pt x="1" y="22524"/>
                    </a:cubicBezTo>
                    <a:cubicBezTo>
                      <a:pt x="2456" y="23790"/>
                      <a:pt x="5062" y="21968"/>
                      <a:pt x="5062" y="21968"/>
                    </a:cubicBezTo>
                    <a:cubicBezTo>
                      <a:pt x="5062" y="21968"/>
                      <a:pt x="4784" y="24701"/>
                      <a:pt x="1545" y="26649"/>
                    </a:cubicBezTo>
                    <a:cubicBezTo>
                      <a:pt x="5695" y="27307"/>
                      <a:pt x="9643" y="23359"/>
                      <a:pt x="9643" y="23359"/>
                    </a:cubicBezTo>
                    <a:cubicBezTo>
                      <a:pt x="9643" y="23359"/>
                      <a:pt x="9365" y="25359"/>
                      <a:pt x="7492" y="26649"/>
                    </a:cubicBezTo>
                    <a:cubicBezTo>
                      <a:pt x="9238" y="26903"/>
                      <a:pt x="10630" y="26396"/>
                      <a:pt x="11541" y="25865"/>
                    </a:cubicBezTo>
                    <a:cubicBezTo>
                      <a:pt x="11389" y="27662"/>
                      <a:pt x="11010" y="29838"/>
                      <a:pt x="9871" y="31989"/>
                    </a:cubicBezTo>
                    <a:lnTo>
                      <a:pt x="12756" y="31989"/>
                    </a:lnTo>
                    <a:lnTo>
                      <a:pt x="15641" y="31989"/>
                    </a:lnTo>
                    <a:cubicBezTo>
                      <a:pt x="14452" y="29813"/>
                      <a:pt x="14123" y="27662"/>
                      <a:pt x="13945" y="25865"/>
                    </a:cubicBezTo>
                    <a:cubicBezTo>
                      <a:pt x="14882" y="26371"/>
                      <a:pt x="16274" y="26903"/>
                      <a:pt x="17995" y="26649"/>
                    </a:cubicBezTo>
                    <a:cubicBezTo>
                      <a:pt x="16097" y="25384"/>
                      <a:pt x="15844" y="23359"/>
                      <a:pt x="15844" y="23359"/>
                    </a:cubicBezTo>
                    <a:cubicBezTo>
                      <a:pt x="15844" y="23359"/>
                      <a:pt x="19817" y="27307"/>
                      <a:pt x="23942" y="26649"/>
                    </a:cubicBezTo>
                    <a:cubicBezTo>
                      <a:pt x="20703" y="24701"/>
                      <a:pt x="20374" y="21968"/>
                      <a:pt x="20374" y="219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4"/>
              <p:cNvSpPr/>
              <p:nvPr/>
            </p:nvSpPr>
            <p:spPr>
              <a:xfrm>
                <a:off x="4617625" y="7878850"/>
                <a:ext cx="318275" cy="800375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32015" extrusionOk="0">
                    <a:moveTo>
                      <a:pt x="7669" y="21968"/>
                    </a:moveTo>
                    <a:cubicBezTo>
                      <a:pt x="7669" y="21968"/>
                      <a:pt x="10301" y="23764"/>
                      <a:pt x="12730" y="22524"/>
                    </a:cubicBezTo>
                    <a:cubicBezTo>
                      <a:pt x="7542" y="20171"/>
                      <a:pt x="5543" y="15615"/>
                      <a:pt x="5543" y="15615"/>
                    </a:cubicBezTo>
                    <a:cubicBezTo>
                      <a:pt x="5543" y="15615"/>
                      <a:pt x="8048" y="16273"/>
                      <a:pt x="9440" y="15109"/>
                    </a:cubicBezTo>
                    <a:cubicBezTo>
                      <a:pt x="5113" y="13616"/>
                      <a:pt x="2987" y="9972"/>
                      <a:pt x="2987" y="9972"/>
                    </a:cubicBezTo>
                    <a:cubicBezTo>
                      <a:pt x="2987" y="9972"/>
                      <a:pt x="4885" y="10731"/>
                      <a:pt x="6175" y="9972"/>
                    </a:cubicBezTo>
                    <a:cubicBezTo>
                      <a:pt x="3594" y="8605"/>
                      <a:pt x="2455" y="5821"/>
                      <a:pt x="2455" y="5821"/>
                    </a:cubicBezTo>
                    <a:cubicBezTo>
                      <a:pt x="2455" y="5821"/>
                      <a:pt x="3872" y="6555"/>
                      <a:pt x="5062" y="5821"/>
                    </a:cubicBezTo>
                    <a:cubicBezTo>
                      <a:pt x="1873" y="3746"/>
                      <a:pt x="0" y="0"/>
                      <a:pt x="0" y="0"/>
                    </a:cubicBezTo>
                    <a:lnTo>
                      <a:pt x="0" y="32015"/>
                    </a:lnTo>
                    <a:lnTo>
                      <a:pt x="2885" y="32015"/>
                    </a:lnTo>
                    <a:cubicBezTo>
                      <a:pt x="1721" y="29838"/>
                      <a:pt x="1367" y="27687"/>
                      <a:pt x="1215" y="25890"/>
                    </a:cubicBezTo>
                    <a:cubicBezTo>
                      <a:pt x="2126" y="26396"/>
                      <a:pt x="3518" y="26928"/>
                      <a:pt x="5264" y="26675"/>
                    </a:cubicBezTo>
                    <a:cubicBezTo>
                      <a:pt x="3366" y="25409"/>
                      <a:pt x="3113" y="23385"/>
                      <a:pt x="3113" y="23385"/>
                    </a:cubicBezTo>
                    <a:cubicBezTo>
                      <a:pt x="3113" y="23385"/>
                      <a:pt x="7061" y="27358"/>
                      <a:pt x="11212" y="26675"/>
                    </a:cubicBezTo>
                    <a:cubicBezTo>
                      <a:pt x="7998" y="24701"/>
                      <a:pt x="7669" y="21968"/>
                      <a:pt x="7669" y="219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"/>
              <p:cNvSpPr/>
              <p:nvPr/>
            </p:nvSpPr>
            <p:spPr>
              <a:xfrm>
                <a:off x="5023175" y="7518850"/>
                <a:ext cx="768750" cy="1235025"/>
              </a:xfrm>
              <a:custGeom>
                <a:avLst/>
                <a:gdLst/>
                <a:ahLst/>
                <a:cxnLst/>
                <a:rect l="l" t="t" r="r" b="b"/>
                <a:pathLst>
                  <a:path w="30750" h="49401" extrusionOk="0">
                    <a:moveTo>
                      <a:pt x="30750" y="37380"/>
                    </a:moveTo>
                    <a:cubicBezTo>
                      <a:pt x="30750" y="37380"/>
                      <a:pt x="23739" y="31787"/>
                      <a:pt x="21411" y="24802"/>
                    </a:cubicBezTo>
                    <a:cubicBezTo>
                      <a:pt x="23714" y="27105"/>
                      <a:pt x="27409" y="26624"/>
                      <a:pt x="27409" y="26624"/>
                    </a:cubicBezTo>
                    <a:cubicBezTo>
                      <a:pt x="27409" y="26624"/>
                      <a:pt x="21310" y="22271"/>
                      <a:pt x="20120" y="16628"/>
                    </a:cubicBezTo>
                    <a:cubicBezTo>
                      <a:pt x="22297" y="17969"/>
                      <a:pt x="24828" y="17361"/>
                      <a:pt x="24828" y="17361"/>
                    </a:cubicBezTo>
                    <a:cubicBezTo>
                      <a:pt x="24828" y="17361"/>
                      <a:pt x="19564" y="13920"/>
                      <a:pt x="18627" y="9415"/>
                    </a:cubicBezTo>
                    <a:cubicBezTo>
                      <a:pt x="20297" y="10123"/>
                      <a:pt x="21841" y="9415"/>
                      <a:pt x="21841" y="9415"/>
                    </a:cubicBezTo>
                    <a:cubicBezTo>
                      <a:pt x="21841" y="9415"/>
                      <a:pt x="17083" y="6378"/>
                      <a:pt x="15362" y="0"/>
                    </a:cubicBezTo>
                    <a:cubicBezTo>
                      <a:pt x="13692" y="6378"/>
                      <a:pt x="8884" y="9415"/>
                      <a:pt x="8884" y="9415"/>
                    </a:cubicBezTo>
                    <a:cubicBezTo>
                      <a:pt x="8884" y="9415"/>
                      <a:pt x="10427" y="10123"/>
                      <a:pt x="12098" y="9415"/>
                    </a:cubicBezTo>
                    <a:cubicBezTo>
                      <a:pt x="11161" y="13945"/>
                      <a:pt x="5897" y="17361"/>
                      <a:pt x="5897" y="17361"/>
                    </a:cubicBezTo>
                    <a:cubicBezTo>
                      <a:pt x="5897" y="17361"/>
                      <a:pt x="8428" y="17918"/>
                      <a:pt x="10630" y="16628"/>
                    </a:cubicBezTo>
                    <a:cubicBezTo>
                      <a:pt x="9415" y="22271"/>
                      <a:pt x="3316" y="26624"/>
                      <a:pt x="3316" y="26624"/>
                    </a:cubicBezTo>
                    <a:cubicBezTo>
                      <a:pt x="3316" y="26624"/>
                      <a:pt x="7011" y="27105"/>
                      <a:pt x="9314" y="24802"/>
                    </a:cubicBezTo>
                    <a:cubicBezTo>
                      <a:pt x="6986" y="31787"/>
                      <a:pt x="1" y="37380"/>
                      <a:pt x="1" y="37380"/>
                    </a:cubicBezTo>
                    <a:cubicBezTo>
                      <a:pt x="1" y="37380"/>
                      <a:pt x="3316" y="37785"/>
                      <a:pt x="5897" y="35887"/>
                    </a:cubicBezTo>
                    <a:cubicBezTo>
                      <a:pt x="5821" y="38088"/>
                      <a:pt x="2582" y="40695"/>
                      <a:pt x="2582" y="40695"/>
                    </a:cubicBezTo>
                    <a:cubicBezTo>
                      <a:pt x="2582" y="40695"/>
                      <a:pt x="7618" y="40948"/>
                      <a:pt x="10908" y="36266"/>
                    </a:cubicBezTo>
                    <a:cubicBezTo>
                      <a:pt x="12680" y="38114"/>
                      <a:pt x="10908" y="41657"/>
                      <a:pt x="10908" y="41657"/>
                    </a:cubicBezTo>
                    <a:cubicBezTo>
                      <a:pt x="10908" y="41657"/>
                      <a:pt x="13034" y="41581"/>
                      <a:pt x="14477" y="39885"/>
                    </a:cubicBezTo>
                    <a:cubicBezTo>
                      <a:pt x="14350" y="42340"/>
                      <a:pt x="13768" y="45858"/>
                      <a:pt x="11870" y="49401"/>
                    </a:cubicBezTo>
                    <a:lnTo>
                      <a:pt x="15337" y="49401"/>
                    </a:lnTo>
                    <a:lnTo>
                      <a:pt x="18779" y="49401"/>
                    </a:lnTo>
                    <a:cubicBezTo>
                      <a:pt x="16881" y="45883"/>
                      <a:pt x="16299" y="42340"/>
                      <a:pt x="16172" y="39885"/>
                    </a:cubicBezTo>
                    <a:cubicBezTo>
                      <a:pt x="17640" y="41581"/>
                      <a:pt x="19766" y="41657"/>
                      <a:pt x="19766" y="41657"/>
                    </a:cubicBezTo>
                    <a:cubicBezTo>
                      <a:pt x="19766" y="41657"/>
                      <a:pt x="17994" y="38114"/>
                      <a:pt x="19766" y="36266"/>
                    </a:cubicBezTo>
                    <a:cubicBezTo>
                      <a:pt x="23081" y="40948"/>
                      <a:pt x="28067" y="40695"/>
                      <a:pt x="28067" y="40695"/>
                    </a:cubicBezTo>
                    <a:cubicBezTo>
                      <a:pt x="28067" y="40695"/>
                      <a:pt x="24853" y="38088"/>
                      <a:pt x="24752" y="35887"/>
                    </a:cubicBezTo>
                    <a:cubicBezTo>
                      <a:pt x="27460" y="37785"/>
                      <a:pt x="30750" y="37380"/>
                      <a:pt x="30750" y="37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4"/>
              <p:cNvSpPr/>
              <p:nvPr/>
            </p:nvSpPr>
            <p:spPr>
              <a:xfrm>
                <a:off x="5407225" y="7518850"/>
                <a:ext cx="384700" cy="1233775"/>
              </a:xfrm>
              <a:custGeom>
                <a:avLst/>
                <a:gdLst/>
                <a:ahLst/>
                <a:cxnLst/>
                <a:rect l="l" t="t" r="r" b="b"/>
                <a:pathLst>
                  <a:path w="15388" h="49351" extrusionOk="0">
                    <a:moveTo>
                      <a:pt x="15388" y="37380"/>
                    </a:moveTo>
                    <a:cubicBezTo>
                      <a:pt x="15388" y="37380"/>
                      <a:pt x="8377" y="31787"/>
                      <a:pt x="6049" y="24802"/>
                    </a:cubicBezTo>
                    <a:cubicBezTo>
                      <a:pt x="8352" y="27105"/>
                      <a:pt x="12047" y="26624"/>
                      <a:pt x="12047" y="26624"/>
                    </a:cubicBezTo>
                    <a:cubicBezTo>
                      <a:pt x="12047" y="26624"/>
                      <a:pt x="5948" y="22271"/>
                      <a:pt x="4758" y="16628"/>
                    </a:cubicBezTo>
                    <a:cubicBezTo>
                      <a:pt x="6935" y="17969"/>
                      <a:pt x="9466" y="17361"/>
                      <a:pt x="9466" y="17361"/>
                    </a:cubicBezTo>
                    <a:cubicBezTo>
                      <a:pt x="9466" y="17361"/>
                      <a:pt x="4202" y="13920"/>
                      <a:pt x="3265" y="9415"/>
                    </a:cubicBezTo>
                    <a:cubicBezTo>
                      <a:pt x="4935" y="10123"/>
                      <a:pt x="6479" y="9415"/>
                      <a:pt x="6479" y="9415"/>
                    </a:cubicBezTo>
                    <a:cubicBezTo>
                      <a:pt x="6479" y="9415"/>
                      <a:pt x="1721" y="6378"/>
                      <a:pt x="0" y="0"/>
                    </a:cubicBezTo>
                    <a:lnTo>
                      <a:pt x="0" y="49350"/>
                    </a:lnTo>
                    <a:lnTo>
                      <a:pt x="3442" y="49350"/>
                    </a:lnTo>
                    <a:cubicBezTo>
                      <a:pt x="1544" y="45833"/>
                      <a:pt x="987" y="42289"/>
                      <a:pt x="861" y="39809"/>
                    </a:cubicBezTo>
                    <a:cubicBezTo>
                      <a:pt x="2303" y="41530"/>
                      <a:pt x="4429" y="41581"/>
                      <a:pt x="4429" y="41581"/>
                    </a:cubicBezTo>
                    <a:cubicBezTo>
                      <a:pt x="4429" y="41581"/>
                      <a:pt x="2658" y="38038"/>
                      <a:pt x="4429" y="36216"/>
                    </a:cubicBezTo>
                    <a:cubicBezTo>
                      <a:pt x="7745" y="40898"/>
                      <a:pt x="12756" y="40645"/>
                      <a:pt x="12756" y="40645"/>
                    </a:cubicBezTo>
                    <a:cubicBezTo>
                      <a:pt x="12756" y="40645"/>
                      <a:pt x="9516" y="38013"/>
                      <a:pt x="9415" y="35836"/>
                    </a:cubicBezTo>
                    <a:cubicBezTo>
                      <a:pt x="12098" y="37785"/>
                      <a:pt x="15388" y="37380"/>
                      <a:pt x="15388" y="37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4"/>
              <p:cNvSpPr/>
              <p:nvPr/>
            </p:nvSpPr>
            <p:spPr>
              <a:xfrm>
                <a:off x="6632750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9" y="48870"/>
                    </a:moveTo>
                    <a:cubicBezTo>
                      <a:pt x="40139" y="48870"/>
                      <a:pt x="30952" y="41581"/>
                      <a:pt x="27915" y="32420"/>
                    </a:cubicBezTo>
                    <a:cubicBezTo>
                      <a:pt x="30952" y="35456"/>
                      <a:pt x="35786" y="34824"/>
                      <a:pt x="35786" y="34824"/>
                    </a:cubicBezTo>
                    <a:cubicBezTo>
                      <a:pt x="35786" y="34824"/>
                      <a:pt x="27814" y="29104"/>
                      <a:pt x="26245" y="21765"/>
                    </a:cubicBezTo>
                    <a:cubicBezTo>
                      <a:pt x="29105" y="23486"/>
                      <a:pt x="32395" y="22752"/>
                      <a:pt x="32395" y="22752"/>
                    </a:cubicBezTo>
                    <a:cubicBezTo>
                      <a:pt x="32395" y="22752"/>
                      <a:pt x="25536" y="18247"/>
                      <a:pt x="24296" y="12351"/>
                    </a:cubicBezTo>
                    <a:cubicBezTo>
                      <a:pt x="26523" y="13262"/>
                      <a:pt x="28548" y="12351"/>
                      <a:pt x="28548" y="12351"/>
                    </a:cubicBezTo>
                    <a:cubicBezTo>
                      <a:pt x="28548" y="12351"/>
                      <a:pt x="22271" y="8352"/>
                      <a:pt x="20070" y="0"/>
                    </a:cubicBezTo>
                    <a:cubicBezTo>
                      <a:pt x="17843" y="8352"/>
                      <a:pt x="11592" y="12351"/>
                      <a:pt x="11592" y="12351"/>
                    </a:cubicBezTo>
                    <a:cubicBezTo>
                      <a:pt x="11592" y="12351"/>
                      <a:pt x="13616" y="13262"/>
                      <a:pt x="15818" y="12351"/>
                    </a:cubicBezTo>
                    <a:cubicBezTo>
                      <a:pt x="14603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95" y="21765"/>
                    </a:cubicBezTo>
                    <a:cubicBezTo>
                      <a:pt x="12326" y="29104"/>
                      <a:pt x="4354" y="34824"/>
                      <a:pt x="4354" y="34824"/>
                    </a:cubicBezTo>
                    <a:cubicBezTo>
                      <a:pt x="4354" y="34824"/>
                      <a:pt x="9187" y="35431"/>
                      <a:pt x="12224" y="32420"/>
                    </a:cubicBezTo>
                    <a:cubicBezTo>
                      <a:pt x="9162" y="41581"/>
                      <a:pt x="1" y="48870"/>
                      <a:pt x="1" y="48870"/>
                    </a:cubicBezTo>
                    <a:cubicBezTo>
                      <a:pt x="1" y="48870"/>
                      <a:pt x="4354" y="49426"/>
                      <a:pt x="7770" y="46946"/>
                    </a:cubicBezTo>
                    <a:cubicBezTo>
                      <a:pt x="7644" y="49831"/>
                      <a:pt x="3392" y="53248"/>
                      <a:pt x="3392" y="53248"/>
                    </a:cubicBezTo>
                    <a:cubicBezTo>
                      <a:pt x="3392" y="53248"/>
                      <a:pt x="9947" y="53602"/>
                      <a:pt x="14274" y="47427"/>
                    </a:cubicBezTo>
                    <a:cubicBezTo>
                      <a:pt x="16628" y="49831"/>
                      <a:pt x="14274" y="54437"/>
                      <a:pt x="14274" y="54437"/>
                    </a:cubicBezTo>
                    <a:cubicBezTo>
                      <a:pt x="14274" y="54437"/>
                      <a:pt x="17058" y="54361"/>
                      <a:pt x="18956" y="52109"/>
                    </a:cubicBezTo>
                    <a:cubicBezTo>
                      <a:pt x="18804" y="55323"/>
                      <a:pt x="18045" y="59929"/>
                      <a:pt x="15565" y="64535"/>
                    </a:cubicBezTo>
                    <a:lnTo>
                      <a:pt x="20070" y="64535"/>
                    </a:lnTo>
                    <a:lnTo>
                      <a:pt x="24549" y="64535"/>
                    </a:lnTo>
                    <a:cubicBezTo>
                      <a:pt x="22094" y="59929"/>
                      <a:pt x="21335" y="55323"/>
                      <a:pt x="21183" y="52109"/>
                    </a:cubicBezTo>
                    <a:cubicBezTo>
                      <a:pt x="23081" y="54361"/>
                      <a:pt x="25865" y="54437"/>
                      <a:pt x="25865" y="54437"/>
                    </a:cubicBezTo>
                    <a:cubicBezTo>
                      <a:pt x="25865" y="54437"/>
                      <a:pt x="23512" y="49831"/>
                      <a:pt x="25865" y="47427"/>
                    </a:cubicBezTo>
                    <a:cubicBezTo>
                      <a:pt x="30193" y="53551"/>
                      <a:pt x="36747" y="53248"/>
                      <a:pt x="36747" y="53248"/>
                    </a:cubicBezTo>
                    <a:cubicBezTo>
                      <a:pt x="36747" y="53248"/>
                      <a:pt x="32496" y="49831"/>
                      <a:pt x="32369" y="46946"/>
                    </a:cubicBezTo>
                    <a:cubicBezTo>
                      <a:pt x="35786" y="49426"/>
                      <a:pt x="40139" y="48870"/>
                      <a:pt x="40139" y="488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4"/>
              <p:cNvSpPr/>
              <p:nvPr/>
            </p:nvSpPr>
            <p:spPr>
              <a:xfrm>
                <a:off x="7134475" y="6934875"/>
                <a:ext cx="50175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4535" extrusionOk="0">
                    <a:moveTo>
                      <a:pt x="20070" y="48870"/>
                    </a:moveTo>
                    <a:cubicBezTo>
                      <a:pt x="20070" y="48870"/>
                      <a:pt x="10883" y="41581"/>
                      <a:pt x="7846" y="32420"/>
                    </a:cubicBezTo>
                    <a:cubicBezTo>
                      <a:pt x="10883" y="35456"/>
                      <a:pt x="15717" y="34824"/>
                      <a:pt x="15717" y="34824"/>
                    </a:cubicBezTo>
                    <a:cubicBezTo>
                      <a:pt x="15717" y="34824"/>
                      <a:pt x="7745" y="29104"/>
                      <a:pt x="6176" y="21765"/>
                    </a:cubicBezTo>
                    <a:cubicBezTo>
                      <a:pt x="9036" y="23486"/>
                      <a:pt x="12326" y="22752"/>
                      <a:pt x="12326" y="22752"/>
                    </a:cubicBezTo>
                    <a:cubicBezTo>
                      <a:pt x="12326" y="22752"/>
                      <a:pt x="5467" y="18247"/>
                      <a:pt x="4227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02" y="8352"/>
                      <a:pt x="1" y="0"/>
                    </a:cubicBezTo>
                    <a:lnTo>
                      <a:pt x="1" y="64535"/>
                    </a:lnTo>
                    <a:lnTo>
                      <a:pt x="4505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8" y="53248"/>
                      <a:pt x="16678" y="53248"/>
                    </a:cubicBezTo>
                    <a:cubicBezTo>
                      <a:pt x="16678" y="53248"/>
                      <a:pt x="12427" y="49831"/>
                      <a:pt x="12300" y="46946"/>
                    </a:cubicBezTo>
                    <a:cubicBezTo>
                      <a:pt x="15717" y="49426"/>
                      <a:pt x="20070" y="48870"/>
                      <a:pt x="20070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"/>
              <p:cNvSpPr/>
              <p:nvPr/>
            </p:nvSpPr>
            <p:spPr>
              <a:xfrm>
                <a:off x="5285125" y="7693475"/>
                <a:ext cx="846550" cy="106420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2568" extrusionOk="0">
                    <a:moveTo>
                      <a:pt x="27130" y="29205"/>
                    </a:moveTo>
                    <a:cubicBezTo>
                      <a:pt x="27130" y="29205"/>
                      <a:pt x="30597" y="31610"/>
                      <a:pt x="33862" y="29914"/>
                    </a:cubicBezTo>
                    <a:cubicBezTo>
                      <a:pt x="26978" y="26801"/>
                      <a:pt x="24346" y="20727"/>
                      <a:pt x="24346" y="20727"/>
                    </a:cubicBezTo>
                    <a:cubicBezTo>
                      <a:pt x="24346" y="20727"/>
                      <a:pt x="27661" y="21613"/>
                      <a:pt x="29534" y="20044"/>
                    </a:cubicBezTo>
                    <a:cubicBezTo>
                      <a:pt x="23764" y="18095"/>
                      <a:pt x="20930" y="13211"/>
                      <a:pt x="20930" y="13211"/>
                    </a:cubicBezTo>
                    <a:cubicBezTo>
                      <a:pt x="20930" y="13211"/>
                      <a:pt x="23460" y="14223"/>
                      <a:pt x="25156" y="13211"/>
                    </a:cubicBezTo>
                    <a:cubicBezTo>
                      <a:pt x="21739" y="11414"/>
                      <a:pt x="20196" y="7719"/>
                      <a:pt x="20196" y="7719"/>
                    </a:cubicBezTo>
                    <a:cubicBezTo>
                      <a:pt x="20196" y="7719"/>
                      <a:pt x="22094" y="8706"/>
                      <a:pt x="23663" y="7719"/>
                    </a:cubicBezTo>
                    <a:cubicBezTo>
                      <a:pt x="19436" y="4935"/>
                      <a:pt x="16931" y="0"/>
                      <a:pt x="16931" y="0"/>
                    </a:cubicBezTo>
                    <a:cubicBezTo>
                      <a:pt x="16931" y="0"/>
                      <a:pt x="14425" y="4935"/>
                      <a:pt x="10199" y="7719"/>
                    </a:cubicBezTo>
                    <a:cubicBezTo>
                      <a:pt x="11819" y="8706"/>
                      <a:pt x="13666" y="7719"/>
                      <a:pt x="13666" y="7719"/>
                    </a:cubicBezTo>
                    <a:cubicBezTo>
                      <a:pt x="13666" y="7719"/>
                      <a:pt x="12122" y="11414"/>
                      <a:pt x="8706" y="13211"/>
                    </a:cubicBezTo>
                    <a:cubicBezTo>
                      <a:pt x="10427" y="14223"/>
                      <a:pt x="12958" y="13211"/>
                      <a:pt x="12958" y="13211"/>
                    </a:cubicBezTo>
                    <a:cubicBezTo>
                      <a:pt x="12958" y="13211"/>
                      <a:pt x="10098" y="18045"/>
                      <a:pt x="4353" y="20044"/>
                    </a:cubicBezTo>
                    <a:cubicBezTo>
                      <a:pt x="6200" y="21613"/>
                      <a:pt x="9541" y="20727"/>
                      <a:pt x="9541" y="20727"/>
                    </a:cubicBezTo>
                    <a:cubicBezTo>
                      <a:pt x="9541" y="20727"/>
                      <a:pt x="6909" y="26801"/>
                      <a:pt x="0" y="29914"/>
                    </a:cubicBezTo>
                    <a:cubicBezTo>
                      <a:pt x="3265" y="31610"/>
                      <a:pt x="6757" y="29205"/>
                      <a:pt x="6757" y="29205"/>
                    </a:cubicBezTo>
                    <a:cubicBezTo>
                      <a:pt x="6757" y="29205"/>
                      <a:pt x="6378" y="32824"/>
                      <a:pt x="2075" y="35431"/>
                    </a:cubicBezTo>
                    <a:cubicBezTo>
                      <a:pt x="7592" y="36342"/>
                      <a:pt x="12831" y="31053"/>
                      <a:pt x="12831" y="31053"/>
                    </a:cubicBezTo>
                    <a:cubicBezTo>
                      <a:pt x="12831" y="31053"/>
                      <a:pt x="12451" y="33710"/>
                      <a:pt x="9946" y="35431"/>
                    </a:cubicBezTo>
                    <a:cubicBezTo>
                      <a:pt x="12249" y="35735"/>
                      <a:pt x="14096" y="35077"/>
                      <a:pt x="15311" y="34393"/>
                    </a:cubicBezTo>
                    <a:cubicBezTo>
                      <a:pt x="15109" y="36798"/>
                      <a:pt x="14628" y="39657"/>
                      <a:pt x="13084" y="42568"/>
                    </a:cubicBezTo>
                    <a:lnTo>
                      <a:pt x="16931" y="42568"/>
                    </a:lnTo>
                    <a:lnTo>
                      <a:pt x="20803" y="42568"/>
                    </a:lnTo>
                    <a:cubicBezTo>
                      <a:pt x="19234" y="39708"/>
                      <a:pt x="18778" y="36823"/>
                      <a:pt x="18551" y="34393"/>
                    </a:cubicBezTo>
                    <a:cubicBezTo>
                      <a:pt x="19791" y="35077"/>
                      <a:pt x="21613" y="35735"/>
                      <a:pt x="23916" y="35431"/>
                    </a:cubicBezTo>
                    <a:cubicBezTo>
                      <a:pt x="21436" y="33761"/>
                      <a:pt x="21056" y="31053"/>
                      <a:pt x="21056" y="31053"/>
                    </a:cubicBezTo>
                    <a:cubicBezTo>
                      <a:pt x="21056" y="31053"/>
                      <a:pt x="26295" y="36317"/>
                      <a:pt x="31812" y="35431"/>
                    </a:cubicBezTo>
                    <a:cubicBezTo>
                      <a:pt x="27510" y="32824"/>
                      <a:pt x="27130" y="29205"/>
                      <a:pt x="27130" y="29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4"/>
              <p:cNvSpPr/>
              <p:nvPr/>
            </p:nvSpPr>
            <p:spPr>
              <a:xfrm>
                <a:off x="5708375" y="7693475"/>
                <a:ext cx="423300" cy="10635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543" extrusionOk="0">
                    <a:moveTo>
                      <a:pt x="10200" y="29205"/>
                    </a:moveTo>
                    <a:cubicBezTo>
                      <a:pt x="10200" y="29205"/>
                      <a:pt x="13667" y="31610"/>
                      <a:pt x="16932" y="29914"/>
                    </a:cubicBezTo>
                    <a:cubicBezTo>
                      <a:pt x="10048" y="26801"/>
                      <a:pt x="7416" y="20727"/>
                      <a:pt x="7416" y="20727"/>
                    </a:cubicBezTo>
                    <a:cubicBezTo>
                      <a:pt x="7416" y="20727"/>
                      <a:pt x="10731" y="21613"/>
                      <a:pt x="12604" y="20044"/>
                    </a:cubicBezTo>
                    <a:cubicBezTo>
                      <a:pt x="6834" y="18095"/>
                      <a:pt x="4000" y="13211"/>
                      <a:pt x="4000" y="13211"/>
                    </a:cubicBezTo>
                    <a:cubicBezTo>
                      <a:pt x="4000" y="13211"/>
                      <a:pt x="6530" y="14223"/>
                      <a:pt x="8226" y="13211"/>
                    </a:cubicBezTo>
                    <a:cubicBezTo>
                      <a:pt x="4809" y="11414"/>
                      <a:pt x="3266" y="7719"/>
                      <a:pt x="3266" y="7719"/>
                    </a:cubicBezTo>
                    <a:cubicBezTo>
                      <a:pt x="3266" y="7719"/>
                      <a:pt x="5164" y="8706"/>
                      <a:pt x="6733" y="7719"/>
                    </a:cubicBezTo>
                    <a:cubicBezTo>
                      <a:pt x="2506" y="4935"/>
                      <a:pt x="1" y="0"/>
                      <a:pt x="1" y="0"/>
                    </a:cubicBezTo>
                    <a:lnTo>
                      <a:pt x="1" y="42542"/>
                    </a:lnTo>
                    <a:lnTo>
                      <a:pt x="3873" y="42542"/>
                    </a:lnTo>
                    <a:cubicBezTo>
                      <a:pt x="2304" y="39657"/>
                      <a:pt x="1848" y="36798"/>
                      <a:pt x="1621" y="34343"/>
                    </a:cubicBezTo>
                    <a:cubicBezTo>
                      <a:pt x="2861" y="35051"/>
                      <a:pt x="4683" y="35709"/>
                      <a:pt x="6986" y="35406"/>
                    </a:cubicBezTo>
                    <a:cubicBezTo>
                      <a:pt x="4506" y="33710"/>
                      <a:pt x="4126" y="31028"/>
                      <a:pt x="4126" y="31028"/>
                    </a:cubicBezTo>
                    <a:cubicBezTo>
                      <a:pt x="4126" y="31028"/>
                      <a:pt x="9365" y="36291"/>
                      <a:pt x="14882" y="35406"/>
                    </a:cubicBezTo>
                    <a:cubicBezTo>
                      <a:pt x="10580" y="32824"/>
                      <a:pt x="10200" y="29205"/>
                      <a:pt x="10200" y="29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6" name="Google Shape;1476;p4"/>
            <p:cNvGrpSpPr/>
            <p:nvPr/>
          </p:nvGrpSpPr>
          <p:grpSpPr>
            <a:xfrm>
              <a:off x="-132672" y="2474594"/>
              <a:ext cx="3077875" cy="1700875"/>
              <a:chOff x="287475" y="6926433"/>
              <a:chExt cx="3077875" cy="1700875"/>
            </a:xfrm>
          </p:grpSpPr>
          <p:sp>
            <p:nvSpPr>
              <p:cNvPr id="1477" name="Google Shape;1477;p4"/>
              <p:cNvSpPr/>
              <p:nvPr/>
            </p:nvSpPr>
            <p:spPr>
              <a:xfrm>
                <a:off x="1355450" y="6926433"/>
                <a:ext cx="1036375" cy="166527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66611" extrusionOk="0">
                    <a:moveTo>
                      <a:pt x="41455" y="50414"/>
                    </a:moveTo>
                    <a:cubicBezTo>
                      <a:pt x="41455" y="50414"/>
                      <a:pt x="31990" y="42872"/>
                      <a:pt x="28826" y="33432"/>
                    </a:cubicBezTo>
                    <a:cubicBezTo>
                      <a:pt x="31964" y="36571"/>
                      <a:pt x="36950" y="35938"/>
                      <a:pt x="36950" y="35938"/>
                    </a:cubicBezTo>
                    <a:cubicBezTo>
                      <a:pt x="36950" y="35938"/>
                      <a:pt x="28725" y="30041"/>
                      <a:pt x="27080" y="22449"/>
                    </a:cubicBezTo>
                    <a:cubicBezTo>
                      <a:pt x="30066" y="24220"/>
                      <a:pt x="33457" y="23461"/>
                      <a:pt x="33457" y="23461"/>
                    </a:cubicBezTo>
                    <a:cubicBezTo>
                      <a:pt x="33457" y="23461"/>
                      <a:pt x="26371" y="18830"/>
                      <a:pt x="25106" y="12756"/>
                    </a:cubicBezTo>
                    <a:cubicBezTo>
                      <a:pt x="27384" y="13692"/>
                      <a:pt x="29459" y="12756"/>
                      <a:pt x="29459" y="12756"/>
                    </a:cubicBezTo>
                    <a:cubicBezTo>
                      <a:pt x="29459" y="12756"/>
                      <a:pt x="23005" y="8631"/>
                      <a:pt x="20728" y="1"/>
                    </a:cubicBezTo>
                    <a:cubicBezTo>
                      <a:pt x="18450" y="8606"/>
                      <a:pt x="11996" y="12756"/>
                      <a:pt x="11996" y="12756"/>
                    </a:cubicBezTo>
                    <a:cubicBezTo>
                      <a:pt x="11996" y="12756"/>
                      <a:pt x="14097" y="13692"/>
                      <a:pt x="16375" y="12756"/>
                    </a:cubicBezTo>
                    <a:cubicBezTo>
                      <a:pt x="15109" y="18830"/>
                      <a:pt x="8023" y="23461"/>
                      <a:pt x="8023" y="23461"/>
                    </a:cubicBezTo>
                    <a:cubicBezTo>
                      <a:pt x="8023" y="23461"/>
                      <a:pt x="11440" y="24271"/>
                      <a:pt x="14375" y="22449"/>
                    </a:cubicBezTo>
                    <a:cubicBezTo>
                      <a:pt x="12756" y="30041"/>
                      <a:pt x="4505" y="35938"/>
                      <a:pt x="4505" y="35938"/>
                    </a:cubicBezTo>
                    <a:cubicBezTo>
                      <a:pt x="4505" y="35938"/>
                      <a:pt x="9491" y="36571"/>
                      <a:pt x="12629" y="33432"/>
                    </a:cubicBezTo>
                    <a:cubicBezTo>
                      <a:pt x="9466" y="42872"/>
                      <a:pt x="1" y="50414"/>
                      <a:pt x="1" y="50414"/>
                    </a:cubicBezTo>
                    <a:cubicBezTo>
                      <a:pt x="1" y="50414"/>
                      <a:pt x="4480" y="50996"/>
                      <a:pt x="8023" y="48440"/>
                    </a:cubicBezTo>
                    <a:cubicBezTo>
                      <a:pt x="7897" y="51401"/>
                      <a:pt x="3518" y="54919"/>
                      <a:pt x="3518" y="54919"/>
                    </a:cubicBezTo>
                    <a:cubicBezTo>
                      <a:pt x="3518" y="54919"/>
                      <a:pt x="10301" y="55273"/>
                      <a:pt x="14755" y="48946"/>
                    </a:cubicBezTo>
                    <a:cubicBezTo>
                      <a:pt x="17159" y="51401"/>
                      <a:pt x="14755" y="56184"/>
                      <a:pt x="14755" y="56184"/>
                    </a:cubicBezTo>
                    <a:cubicBezTo>
                      <a:pt x="14755" y="56184"/>
                      <a:pt x="17640" y="56083"/>
                      <a:pt x="19589" y="53780"/>
                    </a:cubicBezTo>
                    <a:cubicBezTo>
                      <a:pt x="19412" y="57095"/>
                      <a:pt x="18652" y="61853"/>
                      <a:pt x="16122" y="66611"/>
                    </a:cubicBezTo>
                    <a:lnTo>
                      <a:pt x="20753" y="66611"/>
                    </a:lnTo>
                    <a:lnTo>
                      <a:pt x="25410" y="66611"/>
                    </a:lnTo>
                    <a:cubicBezTo>
                      <a:pt x="22879" y="61878"/>
                      <a:pt x="22094" y="57120"/>
                      <a:pt x="21942" y="53780"/>
                    </a:cubicBezTo>
                    <a:cubicBezTo>
                      <a:pt x="23891" y="56083"/>
                      <a:pt x="26776" y="56184"/>
                      <a:pt x="26776" y="56184"/>
                    </a:cubicBezTo>
                    <a:cubicBezTo>
                      <a:pt x="26776" y="56184"/>
                      <a:pt x="24372" y="51401"/>
                      <a:pt x="26776" y="48946"/>
                    </a:cubicBezTo>
                    <a:cubicBezTo>
                      <a:pt x="31230" y="55273"/>
                      <a:pt x="38013" y="54919"/>
                      <a:pt x="38013" y="54919"/>
                    </a:cubicBezTo>
                    <a:cubicBezTo>
                      <a:pt x="38013" y="54919"/>
                      <a:pt x="33635" y="51401"/>
                      <a:pt x="33508" y="48440"/>
                    </a:cubicBezTo>
                    <a:cubicBezTo>
                      <a:pt x="37000" y="50996"/>
                      <a:pt x="41455" y="50414"/>
                      <a:pt x="41455" y="504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4"/>
              <p:cNvSpPr/>
              <p:nvPr/>
            </p:nvSpPr>
            <p:spPr>
              <a:xfrm>
                <a:off x="1873625" y="6926433"/>
                <a:ext cx="518200" cy="16646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66586" extrusionOk="0">
                    <a:moveTo>
                      <a:pt x="20728" y="50414"/>
                    </a:moveTo>
                    <a:cubicBezTo>
                      <a:pt x="20728" y="50414"/>
                      <a:pt x="11263" y="42872"/>
                      <a:pt x="8099" y="33432"/>
                    </a:cubicBezTo>
                    <a:cubicBezTo>
                      <a:pt x="11237" y="36571"/>
                      <a:pt x="16223" y="35938"/>
                      <a:pt x="16223" y="35938"/>
                    </a:cubicBezTo>
                    <a:cubicBezTo>
                      <a:pt x="16223" y="35938"/>
                      <a:pt x="7998" y="30041"/>
                      <a:pt x="6353" y="22449"/>
                    </a:cubicBezTo>
                    <a:cubicBezTo>
                      <a:pt x="9339" y="24220"/>
                      <a:pt x="12730" y="23461"/>
                      <a:pt x="12730" y="23461"/>
                    </a:cubicBezTo>
                    <a:cubicBezTo>
                      <a:pt x="12730" y="23461"/>
                      <a:pt x="5644" y="18830"/>
                      <a:pt x="4379" y="12756"/>
                    </a:cubicBezTo>
                    <a:cubicBezTo>
                      <a:pt x="6657" y="13692"/>
                      <a:pt x="8732" y="12756"/>
                      <a:pt x="8732" y="12756"/>
                    </a:cubicBezTo>
                    <a:cubicBezTo>
                      <a:pt x="8732" y="12756"/>
                      <a:pt x="2278" y="8631"/>
                      <a:pt x="1" y="1"/>
                    </a:cubicBezTo>
                    <a:lnTo>
                      <a:pt x="1" y="66585"/>
                    </a:lnTo>
                    <a:lnTo>
                      <a:pt x="4657" y="66585"/>
                    </a:lnTo>
                    <a:cubicBezTo>
                      <a:pt x="2126" y="61853"/>
                      <a:pt x="1342" y="57095"/>
                      <a:pt x="1165" y="53754"/>
                    </a:cubicBezTo>
                    <a:cubicBezTo>
                      <a:pt x="3139" y="56057"/>
                      <a:pt x="6024" y="56159"/>
                      <a:pt x="6024" y="56159"/>
                    </a:cubicBezTo>
                    <a:cubicBezTo>
                      <a:pt x="6024" y="56159"/>
                      <a:pt x="3620" y="51376"/>
                      <a:pt x="6024" y="48895"/>
                    </a:cubicBezTo>
                    <a:cubicBezTo>
                      <a:pt x="10478" y="55222"/>
                      <a:pt x="17235" y="54893"/>
                      <a:pt x="17235" y="54893"/>
                    </a:cubicBezTo>
                    <a:cubicBezTo>
                      <a:pt x="17235" y="54893"/>
                      <a:pt x="12882" y="51376"/>
                      <a:pt x="12756" y="48389"/>
                    </a:cubicBezTo>
                    <a:cubicBezTo>
                      <a:pt x="16273" y="50996"/>
                      <a:pt x="20728" y="50414"/>
                      <a:pt x="20728" y="50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4"/>
              <p:cNvSpPr/>
              <p:nvPr/>
            </p:nvSpPr>
            <p:spPr>
              <a:xfrm>
                <a:off x="2852850" y="7775807"/>
                <a:ext cx="512500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32926" extrusionOk="0">
                    <a:moveTo>
                      <a:pt x="20499" y="24929"/>
                    </a:moveTo>
                    <a:cubicBezTo>
                      <a:pt x="20499" y="24929"/>
                      <a:pt x="15817" y="21183"/>
                      <a:pt x="14274" y="16526"/>
                    </a:cubicBezTo>
                    <a:cubicBezTo>
                      <a:pt x="15817" y="18095"/>
                      <a:pt x="18272" y="17766"/>
                      <a:pt x="18272" y="17766"/>
                    </a:cubicBezTo>
                    <a:cubicBezTo>
                      <a:pt x="18272" y="17766"/>
                      <a:pt x="14198" y="14856"/>
                      <a:pt x="13413" y="11085"/>
                    </a:cubicBezTo>
                    <a:cubicBezTo>
                      <a:pt x="14856" y="11971"/>
                      <a:pt x="16577" y="11591"/>
                      <a:pt x="16577" y="11591"/>
                    </a:cubicBezTo>
                    <a:cubicBezTo>
                      <a:pt x="16577" y="11591"/>
                      <a:pt x="13059" y="9288"/>
                      <a:pt x="12426" y="6277"/>
                    </a:cubicBezTo>
                    <a:cubicBezTo>
                      <a:pt x="13565" y="6758"/>
                      <a:pt x="14577" y="6277"/>
                      <a:pt x="14577" y="6277"/>
                    </a:cubicBezTo>
                    <a:cubicBezTo>
                      <a:pt x="14577" y="6277"/>
                      <a:pt x="11389" y="4252"/>
                      <a:pt x="10250" y="0"/>
                    </a:cubicBezTo>
                    <a:cubicBezTo>
                      <a:pt x="9111" y="4252"/>
                      <a:pt x="5922" y="6277"/>
                      <a:pt x="5922" y="6277"/>
                    </a:cubicBezTo>
                    <a:cubicBezTo>
                      <a:pt x="5922" y="6277"/>
                      <a:pt x="6960" y="6758"/>
                      <a:pt x="8073" y="6277"/>
                    </a:cubicBezTo>
                    <a:cubicBezTo>
                      <a:pt x="7441" y="9288"/>
                      <a:pt x="3923" y="11591"/>
                      <a:pt x="3923" y="11591"/>
                    </a:cubicBezTo>
                    <a:cubicBezTo>
                      <a:pt x="3923" y="11591"/>
                      <a:pt x="5593" y="11971"/>
                      <a:pt x="7086" y="11085"/>
                    </a:cubicBezTo>
                    <a:cubicBezTo>
                      <a:pt x="6302" y="14856"/>
                      <a:pt x="2202" y="17766"/>
                      <a:pt x="2202" y="17766"/>
                    </a:cubicBezTo>
                    <a:cubicBezTo>
                      <a:pt x="2202" y="17766"/>
                      <a:pt x="4682" y="18095"/>
                      <a:pt x="6226" y="16526"/>
                    </a:cubicBezTo>
                    <a:cubicBezTo>
                      <a:pt x="4682" y="21183"/>
                      <a:pt x="0" y="24929"/>
                      <a:pt x="0" y="24929"/>
                    </a:cubicBezTo>
                    <a:cubicBezTo>
                      <a:pt x="0" y="24929"/>
                      <a:pt x="2202" y="25207"/>
                      <a:pt x="3948" y="23942"/>
                    </a:cubicBezTo>
                    <a:cubicBezTo>
                      <a:pt x="3898" y="25384"/>
                      <a:pt x="1746" y="27156"/>
                      <a:pt x="1746" y="27156"/>
                    </a:cubicBezTo>
                    <a:cubicBezTo>
                      <a:pt x="1746" y="27156"/>
                      <a:pt x="5087" y="27333"/>
                      <a:pt x="7314" y="24195"/>
                    </a:cubicBezTo>
                    <a:cubicBezTo>
                      <a:pt x="8504" y="25435"/>
                      <a:pt x="7314" y="27763"/>
                      <a:pt x="7314" y="27763"/>
                    </a:cubicBezTo>
                    <a:cubicBezTo>
                      <a:pt x="7314" y="27763"/>
                      <a:pt x="8731" y="27738"/>
                      <a:pt x="9718" y="26574"/>
                    </a:cubicBezTo>
                    <a:cubicBezTo>
                      <a:pt x="9617" y="28219"/>
                      <a:pt x="9237" y="30547"/>
                      <a:pt x="7972" y="32926"/>
                    </a:cubicBezTo>
                    <a:lnTo>
                      <a:pt x="10275" y="32926"/>
                    </a:lnTo>
                    <a:lnTo>
                      <a:pt x="12578" y="32926"/>
                    </a:lnTo>
                    <a:cubicBezTo>
                      <a:pt x="11313" y="30572"/>
                      <a:pt x="10933" y="28219"/>
                      <a:pt x="10857" y="26574"/>
                    </a:cubicBezTo>
                    <a:cubicBezTo>
                      <a:pt x="11819" y="27712"/>
                      <a:pt x="13261" y="27763"/>
                      <a:pt x="13261" y="27763"/>
                    </a:cubicBezTo>
                    <a:cubicBezTo>
                      <a:pt x="13261" y="27763"/>
                      <a:pt x="12047" y="25384"/>
                      <a:pt x="13261" y="24195"/>
                    </a:cubicBezTo>
                    <a:cubicBezTo>
                      <a:pt x="15463" y="27333"/>
                      <a:pt x="18829" y="27156"/>
                      <a:pt x="18829" y="27156"/>
                    </a:cubicBezTo>
                    <a:cubicBezTo>
                      <a:pt x="18829" y="27156"/>
                      <a:pt x="16678" y="25435"/>
                      <a:pt x="16602" y="23942"/>
                    </a:cubicBezTo>
                    <a:cubicBezTo>
                      <a:pt x="18272" y="25207"/>
                      <a:pt x="20499" y="24929"/>
                      <a:pt x="20499" y="249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"/>
              <p:cNvSpPr/>
              <p:nvPr/>
            </p:nvSpPr>
            <p:spPr>
              <a:xfrm>
                <a:off x="3109075" y="7775807"/>
                <a:ext cx="256275" cy="823150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926" extrusionOk="0">
                    <a:moveTo>
                      <a:pt x="10250" y="24929"/>
                    </a:moveTo>
                    <a:cubicBezTo>
                      <a:pt x="10250" y="24929"/>
                      <a:pt x="5568" y="21183"/>
                      <a:pt x="4025" y="16526"/>
                    </a:cubicBezTo>
                    <a:cubicBezTo>
                      <a:pt x="5568" y="18095"/>
                      <a:pt x="8023" y="17766"/>
                      <a:pt x="8023" y="17766"/>
                    </a:cubicBezTo>
                    <a:cubicBezTo>
                      <a:pt x="8023" y="17766"/>
                      <a:pt x="3949" y="14856"/>
                      <a:pt x="3164" y="11085"/>
                    </a:cubicBezTo>
                    <a:cubicBezTo>
                      <a:pt x="4607" y="11971"/>
                      <a:pt x="6328" y="11591"/>
                      <a:pt x="6328" y="11591"/>
                    </a:cubicBezTo>
                    <a:cubicBezTo>
                      <a:pt x="6328" y="11591"/>
                      <a:pt x="2810" y="9288"/>
                      <a:pt x="2177" y="6277"/>
                    </a:cubicBezTo>
                    <a:cubicBezTo>
                      <a:pt x="3316" y="6758"/>
                      <a:pt x="4328" y="6277"/>
                      <a:pt x="4328" y="6277"/>
                    </a:cubicBezTo>
                    <a:cubicBezTo>
                      <a:pt x="4328" y="6277"/>
                      <a:pt x="1140" y="4252"/>
                      <a:pt x="1" y="0"/>
                    </a:cubicBezTo>
                    <a:lnTo>
                      <a:pt x="1" y="32926"/>
                    </a:lnTo>
                    <a:lnTo>
                      <a:pt x="2304" y="32926"/>
                    </a:lnTo>
                    <a:cubicBezTo>
                      <a:pt x="1038" y="30572"/>
                      <a:pt x="659" y="28219"/>
                      <a:pt x="558" y="26574"/>
                    </a:cubicBezTo>
                    <a:cubicBezTo>
                      <a:pt x="1545" y="27712"/>
                      <a:pt x="2962" y="27763"/>
                      <a:pt x="2962" y="27763"/>
                    </a:cubicBezTo>
                    <a:cubicBezTo>
                      <a:pt x="2962" y="27763"/>
                      <a:pt x="1772" y="25384"/>
                      <a:pt x="2962" y="24195"/>
                    </a:cubicBezTo>
                    <a:cubicBezTo>
                      <a:pt x="5189" y="27333"/>
                      <a:pt x="8529" y="27156"/>
                      <a:pt x="8529" y="27156"/>
                    </a:cubicBezTo>
                    <a:cubicBezTo>
                      <a:pt x="8529" y="27156"/>
                      <a:pt x="6378" y="25435"/>
                      <a:pt x="6328" y="23942"/>
                    </a:cubicBezTo>
                    <a:cubicBezTo>
                      <a:pt x="8023" y="25207"/>
                      <a:pt x="10250" y="24929"/>
                      <a:pt x="10250" y="249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4"/>
              <p:cNvSpPr/>
              <p:nvPr/>
            </p:nvSpPr>
            <p:spPr>
              <a:xfrm>
                <a:off x="287475" y="6934875"/>
                <a:ext cx="1003475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40139" h="64535" extrusionOk="0">
                    <a:moveTo>
                      <a:pt x="40138" y="48870"/>
                    </a:moveTo>
                    <a:cubicBezTo>
                      <a:pt x="40138" y="48870"/>
                      <a:pt x="30951" y="41581"/>
                      <a:pt x="27914" y="32420"/>
                    </a:cubicBezTo>
                    <a:cubicBezTo>
                      <a:pt x="30951" y="35456"/>
                      <a:pt x="35810" y="34824"/>
                      <a:pt x="35810" y="34824"/>
                    </a:cubicBezTo>
                    <a:cubicBezTo>
                      <a:pt x="35810" y="34824"/>
                      <a:pt x="27788" y="29104"/>
                      <a:pt x="26219" y="21765"/>
                    </a:cubicBezTo>
                    <a:cubicBezTo>
                      <a:pt x="29079" y="23486"/>
                      <a:pt x="32394" y="22752"/>
                      <a:pt x="32394" y="22752"/>
                    </a:cubicBezTo>
                    <a:cubicBezTo>
                      <a:pt x="32394" y="22752"/>
                      <a:pt x="25510" y="18222"/>
                      <a:pt x="24295" y="12351"/>
                    </a:cubicBezTo>
                    <a:cubicBezTo>
                      <a:pt x="26497" y="13262"/>
                      <a:pt x="28522" y="12351"/>
                      <a:pt x="28522" y="12351"/>
                    </a:cubicBezTo>
                    <a:cubicBezTo>
                      <a:pt x="28522" y="12351"/>
                      <a:pt x="22271" y="8352"/>
                      <a:pt x="20044" y="0"/>
                    </a:cubicBezTo>
                    <a:cubicBezTo>
                      <a:pt x="17842" y="8352"/>
                      <a:pt x="11566" y="12351"/>
                      <a:pt x="11566" y="12351"/>
                    </a:cubicBezTo>
                    <a:cubicBezTo>
                      <a:pt x="11566" y="12351"/>
                      <a:pt x="13590" y="13262"/>
                      <a:pt x="15817" y="12351"/>
                    </a:cubicBezTo>
                    <a:cubicBezTo>
                      <a:pt x="14577" y="18222"/>
                      <a:pt x="7719" y="22752"/>
                      <a:pt x="7719" y="22752"/>
                    </a:cubicBezTo>
                    <a:cubicBezTo>
                      <a:pt x="7719" y="22752"/>
                      <a:pt x="11009" y="23511"/>
                      <a:pt x="13869" y="21765"/>
                    </a:cubicBezTo>
                    <a:cubicBezTo>
                      <a:pt x="12300" y="29104"/>
                      <a:pt x="4328" y="34824"/>
                      <a:pt x="4328" y="34824"/>
                    </a:cubicBezTo>
                    <a:cubicBezTo>
                      <a:pt x="4328" y="34824"/>
                      <a:pt x="9161" y="35431"/>
                      <a:pt x="12198" y="32420"/>
                    </a:cubicBezTo>
                    <a:cubicBezTo>
                      <a:pt x="9136" y="41556"/>
                      <a:pt x="0" y="48870"/>
                      <a:pt x="0" y="48870"/>
                    </a:cubicBezTo>
                    <a:cubicBezTo>
                      <a:pt x="0" y="48870"/>
                      <a:pt x="4328" y="49426"/>
                      <a:pt x="7744" y="46946"/>
                    </a:cubicBezTo>
                    <a:cubicBezTo>
                      <a:pt x="7618" y="49831"/>
                      <a:pt x="3366" y="53248"/>
                      <a:pt x="3366" y="53248"/>
                    </a:cubicBezTo>
                    <a:cubicBezTo>
                      <a:pt x="3366" y="53248"/>
                      <a:pt x="9921" y="53577"/>
                      <a:pt x="14248" y="47427"/>
                    </a:cubicBezTo>
                    <a:cubicBezTo>
                      <a:pt x="16602" y="49831"/>
                      <a:pt x="14248" y="54437"/>
                      <a:pt x="14248" y="54437"/>
                    </a:cubicBezTo>
                    <a:cubicBezTo>
                      <a:pt x="14248" y="54437"/>
                      <a:pt x="17032" y="54361"/>
                      <a:pt x="18930" y="52109"/>
                    </a:cubicBezTo>
                    <a:cubicBezTo>
                      <a:pt x="18778" y="55323"/>
                      <a:pt x="18019" y="59929"/>
                      <a:pt x="15564" y="64535"/>
                    </a:cubicBezTo>
                    <a:lnTo>
                      <a:pt x="20044" y="64535"/>
                    </a:lnTo>
                    <a:lnTo>
                      <a:pt x="24549" y="64535"/>
                    </a:lnTo>
                    <a:cubicBezTo>
                      <a:pt x="22068" y="59904"/>
                      <a:pt x="21309" y="55323"/>
                      <a:pt x="21157" y="52109"/>
                    </a:cubicBezTo>
                    <a:cubicBezTo>
                      <a:pt x="23055" y="54361"/>
                      <a:pt x="25839" y="54437"/>
                      <a:pt x="25839" y="54437"/>
                    </a:cubicBezTo>
                    <a:cubicBezTo>
                      <a:pt x="25839" y="54437"/>
                      <a:pt x="23486" y="49831"/>
                      <a:pt x="25839" y="47427"/>
                    </a:cubicBezTo>
                    <a:cubicBezTo>
                      <a:pt x="30167" y="53551"/>
                      <a:pt x="36722" y="53248"/>
                      <a:pt x="36722" y="53248"/>
                    </a:cubicBezTo>
                    <a:cubicBezTo>
                      <a:pt x="36722" y="53248"/>
                      <a:pt x="32470" y="49831"/>
                      <a:pt x="32343" y="46946"/>
                    </a:cubicBezTo>
                    <a:cubicBezTo>
                      <a:pt x="35810" y="49426"/>
                      <a:pt x="40138" y="48870"/>
                      <a:pt x="40138" y="48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4"/>
              <p:cNvSpPr/>
              <p:nvPr/>
            </p:nvSpPr>
            <p:spPr>
              <a:xfrm>
                <a:off x="788550" y="6934875"/>
                <a:ext cx="502400" cy="1613375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64535" extrusionOk="0">
                    <a:moveTo>
                      <a:pt x="20095" y="48870"/>
                    </a:moveTo>
                    <a:cubicBezTo>
                      <a:pt x="20095" y="48870"/>
                      <a:pt x="10908" y="41581"/>
                      <a:pt x="7871" y="32420"/>
                    </a:cubicBezTo>
                    <a:cubicBezTo>
                      <a:pt x="10908" y="35456"/>
                      <a:pt x="15767" y="34824"/>
                      <a:pt x="15767" y="34824"/>
                    </a:cubicBezTo>
                    <a:cubicBezTo>
                      <a:pt x="15767" y="34824"/>
                      <a:pt x="7745" y="29104"/>
                      <a:pt x="6176" y="21765"/>
                    </a:cubicBezTo>
                    <a:cubicBezTo>
                      <a:pt x="9036" y="23486"/>
                      <a:pt x="12351" y="22752"/>
                      <a:pt x="12351" y="22752"/>
                    </a:cubicBezTo>
                    <a:cubicBezTo>
                      <a:pt x="12351" y="22752"/>
                      <a:pt x="5467" y="18222"/>
                      <a:pt x="4252" y="12351"/>
                    </a:cubicBezTo>
                    <a:cubicBezTo>
                      <a:pt x="6454" y="13262"/>
                      <a:pt x="8479" y="12351"/>
                      <a:pt x="8479" y="12351"/>
                    </a:cubicBezTo>
                    <a:cubicBezTo>
                      <a:pt x="8479" y="12351"/>
                      <a:pt x="2228" y="8352"/>
                      <a:pt x="1" y="0"/>
                    </a:cubicBezTo>
                    <a:lnTo>
                      <a:pt x="1" y="64535"/>
                    </a:lnTo>
                    <a:lnTo>
                      <a:pt x="4506" y="64535"/>
                    </a:lnTo>
                    <a:cubicBezTo>
                      <a:pt x="2025" y="59929"/>
                      <a:pt x="1266" y="55323"/>
                      <a:pt x="1114" y="52109"/>
                    </a:cubicBezTo>
                    <a:cubicBezTo>
                      <a:pt x="3012" y="54361"/>
                      <a:pt x="5796" y="54437"/>
                      <a:pt x="5796" y="54437"/>
                    </a:cubicBezTo>
                    <a:cubicBezTo>
                      <a:pt x="5796" y="54437"/>
                      <a:pt x="3443" y="49831"/>
                      <a:pt x="5796" y="47427"/>
                    </a:cubicBezTo>
                    <a:cubicBezTo>
                      <a:pt x="10124" y="53551"/>
                      <a:pt x="16679" y="53248"/>
                      <a:pt x="16679" y="53248"/>
                    </a:cubicBezTo>
                    <a:cubicBezTo>
                      <a:pt x="16679" y="53248"/>
                      <a:pt x="12427" y="49831"/>
                      <a:pt x="12300" y="46946"/>
                    </a:cubicBezTo>
                    <a:cubicBezTo>
                      <a:pt x="15767" y="49426"/>
                      <a:pt x="20095" y="48870"/>
                      <a:pt x="20095" y="488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"/>
              <p:cNvSpPr/>
              <p:nvPr/>
            </p:nvSpPr>
            <p:spPr>
              <a:xfrm>
                <a:off x="1041000" y="7456158"/>
                <a:ext cx="7276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29105" h="46846" extrusionOk="0">
                    <a:moveTo>
                      <a:pt x="29104" y="35457"/>
                    </a:moveTo>
                    <a:cubicBezTo>
                      <a:pt x="29104" y="35457"/>
                      <a:pt x="22449" y="30142"/>
                      <a:pt x="20247" y="23512"/>
                    </a:cubicBezTo>
                    <a:cubicBezTo>
                      <a:pt x="22423" y="25713"/>
                      <a:pt x="25941" y="25308"/>
                      <a:pt x="25941" y="25308"/>
                    </a:cubicBezTo>
                    <a:cubicBezTo>
                      <a:pt x="25941" y="25308"/>
                      <a:pt x="20146" y="21158"/>
                      <a:pt x="19007" y="15818"/>
                    </a:cubicBezTo>
                    <a:cubicBezTo>
                      <a:pt x="21107" y="17083"/>
                      <a:pt x="23511" y="16501"/>
                      <a:pt x="23511" y="16501"/>
                    </a:cubicBezTo>
                    <a:cubicBezTo>
                      <a:pt x="23511" y="16501"/>
                      <a:pt x="18501" y="13237"/>
                      <a:pt x="17615" y="8934"/>
                    </a:cubicBezTo>
                    <a:cubicBezTo>
                      <a:pt x="19234" y="9618"/>
                      <a:pt x="20677" y="8934"/>
                      <a:pt x="20677" y="8934"/>
                    </a:cubicBezTo>
                    <a:cubicBezTo>
                      <a:pt x="20677" y="8934"/>
                      <a:pt x="16122" y="6024"/>
                      <a:pt x="14553" y="1"/>
                    </a:cubicBezTo>
                    <a:cubicBezTo>
                      <a:pt x="12933" y="6075"/>
                      <a:pt x="8403" y="8934"/>
                      <a:pt x="8403" y="8934"/>
                    </a:cubicBezTo>
                    <a:cubicBezTo>
                      <a:pt x="8403" y="8934"/>
                      <a:pt x="9871" y="9618"/>
                      <a:pt x="11465" y="8934"/>
                    </a:cubicBezTo>
                    <a:cubicBezTo>
                      <a:pt x="10579" y="13211"/>
                      <a:pt x="5594" y="16501"/>
                      <a:pt x="5594" y="16501"/>
                    </a:cubicBezTo>
                    <a:cubicBezTo>
                      <a:pt x="5594" y="16501"/>
                      <a:pt x="7998" y="17033"/>
                      <a:pt x="10073" y="15818"/>
                    </a:cubicBezTo>
                    <a:cubicBezTo>
                      <a:pt x="8934" y="21158"/>
                      <a:pt x="3164" y="25308"/>
                      <a:pt x="3164" y="25308"/>
                    </a:cubicBezTo>
                    <a:cubicBezTo>
                      <a:pt x="3164" y="25308"/>
                      <a:pt x="6657" y="25739"/>
                      <a:pt x="8858" y="23512"/>
                    </a:cubicBezTo>
                    <a:cubicBezTo>
                      <a:pt x="6631" y="30168"/>
                      <a:pt x="1" y="35457"/>
                      <a:pt x="1" y="35457"/>
                    </a:cubicBezTo>
                    <a:cubicBezTo>
                      <a:pt x="1" y="35457"/>
                      <a:pt x="3113" y="35836"/>
                      <a:pt x="5619" y="34065"/>
                    </a:cubicBezTo>
                    <a:cubicBezTo>
                      <a:pt x="5518" y="36140"/>
                      <a:pt x="2455" y="38620"/>
                      <a:pt x="2455" y="38620"/>
                    </a:cubicBezTo>
                    <a:cubicBezTo>
                      <a:pt x="2455" y="38620"/>
                      <a:pt x="7239" y="38873"/>
                      <a:pt x="10377" y="34419"/>
                    </a:cubicBezTo>
                    <a:cubicBezTo>
                      <a:pt x="12047" y="36140"/>
                      <a:pt x="10377" y="39506"/>
                      <a:pt x="10377" y="39506"/>
                    </a:cubicBezTo>
                    <a:cubicBezTo>
                      <a:pt x="10377" y="39506"/>
                      <a:pt x="12401" y="39430"/>
                      <a:pt x="13793" y="37836"/>
                    </a:cubicBezTo>
                    <a:cubicBezTo>
                      <a:pt x="13667" y="40164"/>
                      <a:pt x="13110" y="43530"/>
                      <a:pt x="11313" y="46845"/>
                    </a:cubicBezTo>
                    <a:lnTo>
                      <a:pt x="14578" y="46845"/>
                    </a:lnTo>
                    <a:lnTo>
                      <a:pt x="17843" y="46845"/>
                    </a:lnTo>
                    <a:cubicBezTo>
                      <a:pt x="16020" y="43479"/>
                      <a:pt x="15489" y="40164"/>
                      <a:pt x="15362" y="37836"/>
                    </a:cubicBezTo>
                    <a:cubicBezTo>
                      <a:pt x="16754" y="39481"/>
                      <a:pt x="18779" y="39506"/>
                      <a:pt x="18779" y="39506"/>
                    </a:cubicBezTo>
                    <a:cubicBezTo>
                      <a:pt x="18779" y="39506"/>
                      <a:pt x="17109" y="36140"/>
                      <a:pt x="18779" y="34394"/>
                    </a:cubicBezTo>
                    <a:cubicBezTo>
                      <a:pt x="21917" y="38873"/>
                      <a:pt x="26700" y="38620"/>
                      <a:pt x="26700" y="38620"/>
                    </a:cubicBezTo>
                    <a:cubicBezTo>
                      <a:pt x="26700" y="38620"/>
                      <a:pt x="23638" y="36140"/>
                      <a:pt x="23537" y="34065"/>
                    </a:cubicBezTo>
                    <a:cubicBezTo>
                      <a:pt x="25966" y="35862"/>
                      <a:pt x="29104" y="35457"/>
                      <a:pt x="29104" y="35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"/>
              <p:cNvSpPr/>
              <p:nvPr/>
            </p:nvSpPr>
            <p:spPr>
              <a:xfrm>
                <a:off x="1404800" y="7456158"/>
                <a:ext cx="363825" cy="1171150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46846" extrusionOk="0">
                    <a:moveTo>
                      <a:pt x="14552" y="35457"/>
                    </a:moveTo>
                    <a:cubicBezTo>
                      <a:pt x="14552" y="35457"/>
                      <a:pt x="7897" y="30142"/>
                      <a:pt x="5695" y="23512"/>
                    </a:cubicBezTo>
                    <a:cubicBezTo>
                      <a:pt x="7871" y="25713"/>
                      <a:pt x="11389" y="25308"/>
                      <a:pt x="11389" y="25308"/>
                    </a:cubicBezTo>
                    <a:cubicBezTo>
                      <a:pt x="11389" y="25308"/>
                      <a:pt x="5594" y="21158"/>
                      <a:pt x="4455" y="15818"/>
                    </a:cubicBezTo>
                    <a:cubicBezTo>
                      <a:pt x="6555" y="17083"/>
                      <a:pt x="8959" y="16501"/>
                      <a:pt x="8959" y="16501"/>
                    </a:cubicBezTo>
                    <a:cubicBezTo>
                      <a:pt x="8959" y="16501"/>
                      <a:pt x="3949" y="13237"/>
                      <a:pt x="3063" y="8934"/>
                    </a:cubicBezTo>
                    <a:cubicBezTo>
                      <a:pt x="4682" y="9618"/>
                      <a:pt x="6125" y="8934"/>
                      <a:pt x="6125" y="8934"/>
                    </a:cubicBezTo>
                    <a:cubicBezTo>
                      <a:pt x="6125" y="8934"/>
                      <a:pt x="1570" y="6024"/>
                      <a:pt x="1" y="1"/>
                    </a:cubicBezTo>
                    <a:lnTo>
                      <a:pt x="1" y="46845"/>
                    </a:lnTo>
                    <a:lnTo>
                      <a:pt x="3240" y="46845"/>
                    </a:lnTo>
                    <a:cubicBezTo>
                      <a:pt x="1443" y="43479"/>
                      <a:pt x="912" y="40164"/>
                      <a:pt x="785" y="37836"/>
                    </a:cubicBezTo>
                    <a:cubicBezTo>
                      <a:pt x="2177" y="39481"/>
                      <a:pt x="4202" y="39506"/>
                      <a:pt x="4202" y="39506"/>
                    </a:cubicBezTo>
                    <a:cubicBezTo>
                      <a:pt x="4202" y="39506"/>
                      <a:pt x="2531" y="36140"/>
                      <a:pt x="4202" y="34394"/>
                    </a:cubicBezTo>
                    <a:cubicBezTo>
                      <a:pt x="7340" y="38873"/>
                      <a:pt x="12123" y="38620"/>
                      <a:pt x="12123" y="38620"/>
                    </a:cubicBezTo>
                    <a:cubicBezTo>
                      <a:pt x="12123" y="38620"/>
                      <a:pt x="9035" y="36140"/>
                      <a:pt x="8959" y="34065"/>
                    </a:cubicBezTo>
                    <a:cubicBezTo>
                      <a:pt x="11414" y="35862"/>
                      <a:pt x="14552" y="35457"/>
                      <a:pt x="14552" y="354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4"/>
              <p:cNvSpPr/>
              <p:nvPr/>
            </p:nvSpPr>
            <p:spPr>
              <a:xfrm>
                <a:off x="1792430" y="7254375"/>
                <a:ext cx="1059150" cy="1332475"/>
              </a:xfrm>
              <a:custGeom>
                <a:avLst/>
                <a:gdLst/>
                <a:ahLst/>
                <a:cxnLst/>
                <a:rect l="l" t="t" r="r" b="b"/>
                <a:pathLst>
                  <a:path w="42366" h="53299" extrusionOk="0">
                    <a:moveTo>
                      <a:pt x="33913" y="36545"/>
                    </a:moveTo>
                    <a:cubicBezTo>
                      <a:pt x="33913" y="36545"/>
                      <a:pt x="38266" y="39557"/>
                      <a:pt x="42366" y="37456"/>
                    </a:cubicBezTo>
                    <a:cubicBezTo>
                      <a:pt x="33736" y="33533"/>
                      <a:pt x="30446" y="25941"/>
                      <a:pt x="30446" y="25941"/>
                    </a:cubicBezTo>
                    <a:cubicBezTo>
                      <a:pt x="30446" y="25941"/>
                      <a:pt x="34596" y="27055"/>
                      <a:pt x="36925" y="25131"/>
                    </a:cubicBezTo>
                    <a:cubicBezTo>
                      <a:pt x="29712" y="22651"/>
                      <a:pt x="26169" y="16577"/>
                      <a:pt x="26169" y="16577"/>
                    </a:cubicBezTo>
                    <a:cubicBezTo>
                      <a:pt x="26169" y="16577"/>
                      <a:pt x="29332" y="17868"/>
                      <a:pt x="31484" y="16577"/>
                    </a:cubicBezTo>
                    <a:cubicBezTo>
                      <a:pt x="27156" y="14300"/>
                      <a:pt x="25233" y="9694"/>
                      <a:pt x="25233" y="9694"/>
                    </a:cubicBezTo>
                    <a:cubicBezTo>
                      <a:pt x="25233" y="9694"/>
                      <a:pt x="27586" y="10908"/>
                      <a:pt x="29586" y="9694"/>
                    </a:cubicBezTo>
                    <a:cubicBezTo>
                      <a:pt x="24271" y="6176"/>
                      <a:pt x="21183" y="1"/>
                      <a:pt x="21183" y="1"/>
                    </a:cubicBezTo>
                    <a:cubicBezTo>
                      <a:pt x="21183" y="1"/>
                      <a:pt x="18045" y="6176"/>
                      <a:pt x="12756" y="9694"/>
                    </a:cubicBezTo>
                    <a:cubicBezTo>
                      <a:pt x="14755" y="10908"/>
                      <a:pt x="17109" y="9694"/>
                      <a:pt x="17109" y="9694"/>
                    </a:cubicBezTo>
                    <a:cubicBezTo>
                      <a:pt x="17109" y="9694"/>
                      <a:pt x="15185" y="14300"/>
                      <a:pt x="10883" y="16577"/>
                    </a:cubicBezTo>
                    <a:cubicBezTo>
                      <a:pt x="13009" y="17868"/>
                      <a:pt x="16198" y="16577"/>
                      <a:pt x="16198" y="16577"/>
                    </a:cubicBezTo>
                    <a:cubicBezTo>
                      <a:pt x="16198" y="16577"/>
                      <a:pt x="12655" y="22651"/>
                      <a:pt x="5442" y="25131"/>
                    </a:cubicBezTo>
                    <a:cubicBezTo>
                      <a:pt x="7796" y="27055"/>
                      <a:pt x="11946" y="25941"/>
                      <a:pt x="11946" y="25941"/>
                    </a:cubicBezTo>
                    <a:cubicBezTo>
                      <a:pt x="11946" y="25941"/>
                      <a:pt x="8656" y="33533"/>
                      <a:pt x="1" y="37456"/>
                    </a:cubicBezTo>
                    <a:cubicBezTo>
                      <a:pt x="4101" y="39557"/>
                      <a:pt x="8454" y="36545"/>
                      <a:pt x="8454" y="36545"/>
                    </a:cubicBezTo>
                    <a:cubicBezTo>
                      <a:pt x="8454" y="36545"/>
                      <a:pt x="7973" y="41100"/>
                      <a:pt x="2607" y="44365"/>
                    </a:cubicBezTo>
                    <a:cubicBezTo>
                      <a:pt x="9516" y="45504"/>
                      <a:pt x="16071" y="38924"/>
                      <a:pt x="16071" y="38924"/>
                    </a:cubicBezTo>
                    <a:cubicBezTo>
                      <a:pt x="16071" y="38924"/>
                      <a:pt x="15616" y="42265"/>
                      <a:pt x="12477" y="44365"/>
                    </a:cubicBezTo>
                    <a:cubicBezTo>
                      <a:pt x="15363" y="44770"/>
                      <a:pt x="17666" y="43910"/>
                      <a:pt x="19184" y="43049"/>
                    </a:cubicBezTo>
                    <a:cubicBezTo>
                      <a:pt x="18906" y="46086"/>
                      <a:pt x="18324" y="49705"/>
                      <a:pt x="16375" y="53299"/>
                    </a:cubicBezTo>
                    <a:lnTo>
                      <a:pt x="21183" y="53299"/>
                    </a:lnTo>
                    <a:lnTo>
                      <a:pt x="25992" y="53299"/>
                    </a:lnTo>
                    <a:cubicBezTo>
                      <a:pt x="24043" y="49705"/>
                      <a:pt x="23461" y="46086"/>
                      <a:pt x="23157" y="43049"/>
                    </a:cubicBezTo>
                    <a:cubicBezTo>
                      <a:pt x="24676" y="43910"/>
                      <a:pt x="27029" y="44770"/>
                      <a:pt x="29864" y="44365"/>
                    </a:cubicBezTo>
                    <a:cubicBezTo>
                      <a:pt x="26751" y="42239"/>
                      <a:pt x="26270" y="38924"/>
                      <a:pt x="26270" y="38924"/>
                    </a:cubicBezTo>
                    <a:cubicBezTo>
                      <a:pt x="26270" y="38924"/>
                      <a:pt x="32825" y="45504"/>
                      <a:pt x="39734" y="44365"/>
                    </a:cubicBezTo>
                    <a:cubicBezTo>
                      <a:pt x="34394" y="41100"/>
                      <a:pt x="33913" y="36545"/>
                      <a:pt x="33913" y="36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"/>
              <p:cNvSpPr/>
              <p:nvPr/>
            </p:nvSpPr>
            <p:spPr>
              <a:xfrm>
                <a:off x="2322005" y="7254375"/>
                <a:ext cx="529575" cy="13318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3274" extrusionOk="0">
                    <a:moveTo>
                      <a:pt x="12730" y="36545"/>
                    </a:moveTo>
                    <a:cubicBezTo>
                      <a:pt x="12730" y="36545"/>
                      <a:pt x="17083" y="39557"/>
                      <a:pt x="21183" y="37456"/>
                    </a:cubicBezTo>
                    <a:cubicBezTo>
                      <a:pt x="12553" y="33533"/>
                      <a:pt x="9263" y="25941"/>
                      <a:pt x="9263" y="25941"/>
                    </a:cubicBezTo>
                    <a:cubicBezTo>
                      <a:pt x="9263" y="25941"/>
                      <a:pt x="13413" y="27055"/>
                      <a:pt x="15742" y="25131"/>
                    </a:cubicBezTo>
                    <a:cubicBezTo>
                      <a:pt x="8529" y="22651"/>
                      <a:pt x="4986" y="16577"/>
                      <a:pt x="4986" y="16577"/>
                    </a:cubicBezTo>
                    <a:cubicBezTo>
                      <a:pt x="4986" y="16577"/>
                      <a:pt x="8149" y="17868"/>
                      <a:pt x="10301" y="16577"/>
                    </a:cubicBezTo>
                    <a:cubicBezTo>
                      <a:pt x="5973" y="14300"/>
                      <a:pt x="4050" y="9694"/>
                      <a:pt x="4050" y="9694"/>
                    </a:cubicBezTo>
                    <a:cubicBezTo>
                      <a:pt x="4050" y="9694"/>
                      <a:pt x="6403" y="10908"/>
                      <a:pt x="8403" y="9694"/>
                    </a:cubicBezTo>
                    <a:cubicBezTo>
                      <a:pt x="3088" y="6176"/>
                      <a:pt x="0" y="1"/>
                      <a:pt x="0" y="1"/>
                    </a:cubicBezTo>
                    <a:lnTo>
                      <a:pt x="0" y="53273"/>
                    </a:lnTo>
                    <a:lnTo>
                      <a:pt x="4784" y="53273"/>
                    </a:lnTo>
                    <a:cubicBezTo>
                      <a:pt x="2860" y="49680"/>
                      <a:pt x="2253" y="46061"/>
                      <a:pt x="1974" y="43024"/>
                    </a:cubicBezTo>
                    <a:cubicBezTo>
                      <a:pt x="3493" y="43884"/>
                      <a:pt x="5846" y="44745"/>
                      <a:pt x="8681" y="44315"/>
                    </a:cubicBezTo>
                    <a:cubicBezTo>
                      <a:pt x="5568" y="42214"/>
                      <a:pt x="5087" y="38873"/>
                      <a:pt x="5087" y="38873"/>
                    </a:cubicBezTo>
                    <a:cubicBezTo>
                      <a:pt x="5087" y="38873"/>
                      <a:pt x="11642" y="45453"/>
                      <a:pt x="18551" y="44315"/>
                    </a:cubicBezTo>
                    <a:cubicBezTo>
                      <a:pt x="13211" y="41100"/>
                      <a:pt x="12730" y="36545"/>
                      <a:pt x="12730" y="365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7" name="Google Shape;1487;p4"/>
          <p:cNvGrpSpPr/>
          <p:nvPr/>
        </p:nvGrpSpPr>
        <p:grpSpPr>
          <a:xfrm>
            <a:off x="-1110" y="4746304"/>
            <a:ext cx="9289847" cy="1462750"/>
            <a:chOff x="-73214" y="3718250"/>
            <a:chExt cx="9289847" cy="1462750"/>
          </a:xfrm>
        </p:grpSpPr>
        <p:sp>
          <p:nvSpPr>
            <p:cNvPr id="1488" name="Google Shape;1488;p4"/>
            <p:cNvSpPr/>
            <p:nvPr/>
          </p:nvSpPr>
          <p:spPr>
            <a:xfrm flipH="1">
              <a:off x="-71525" y="3718250"/>
              <a:ext cx="9288158" cy="1199600"/>
            </a:xfrm>
            <a:custGeom>
              <a:avLst/>
              <a:gdLst/>
              <a:ahLst/>
              <a:cxnLst/>
              <a:rect l="l" t="t" r="r" b="b"/>
              <a:pathLst>
                <a:path w="291142" h="47984" extrusionOk="0">
                  <a:moveTo>
                    <a:pt x="1" y="2936"/>
                  </a:moveTo>
                  <a:cubicBezTo>
                    <a:pt x="13363" y="1089"/>
                    <a:pt x="26625" y="5644"/>
                    <a:pt x="39936" y="7542"/>
                  </a:cubicBezTo>
                  <a:cubicBezTo>
                    <a:pt x="66282" y="11262"/>
                    <a:pt x="93209" y="4353"/>
                    <a:pt x="120010" y="4606"/>
                  </a:cubicBezTo>
                  <a:cubicBezTo>
                    <a:pt x="136764" y="4758"/>
                    <a:pt x="153315" y="7669"/>
                    <a:pt x="169841" y="10149"/>
                  </a:cubicBezTo>
                  <a:cubicBezTo>
                    <a:pt x="183507" y="12199"/>
                    <a:pt x="197882" y="14552"/>
                    <a:pt x="211726" y="13742"/>
                  </a:cubicBezTo>
                  <a:cubicBezTo>
                    <a:pt x="240627" y="12097"/>
                    <a:pt x="262139" y="0"/>
                    <a:pt x="291141" y="7745"/>
                  </a:cubicBezTo>
                  <a:lnTo>
                    <a:pt x="291141" y="47984"/>
                  </a:lnTo>
                  <a:lnTo>
                    <a:pt x="1" y="479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"/>
            <p:cNvSpPr/>
            <p:nvPr/>
          </p:nvSpPr>
          <p:spPr>
            <a:xfrm flipH="1">
              <a:off x="-73214" y="4004175"/>
              <a:ext cx="9288737" cy="1176825"/>
            </a:xfrm>
            <a:custGeom>
              <a:avLst/>
              <a:gdLst/>
              <a:ahLst/>
              <a:cxnLst/>
              <a:rect l="l" t="t" r="r" b="b"/>
              <a:pathLst>
                <a:path w="290205" h="47073" extrusionOk="0">
                  <a:moveTo>
                    <a:pt x="290205" y="22398"/>
                  </a:moveTo>
                  <a:cubicBezTo>
                    <a:pt x="275324" y="29889"/>
                    <a:pt x="257431" y="32268"/>
                    <a:pt x="240804" y="28927"/>
                  </a:cubicBezTo>
                  <a:cubicBezTo>
                    <a:pt x="229896" y="26700"/>
                    <a:pt x="219672" y="22170"/>
                    <a:pt x="208840" y="19690"/>
                  </a:cubicBezTo>
                  <a:cubicBezTo>
                    <a:pt x="177661" y="12528"/>
                    <a:pt x="143825" y="22803"/>
                    <a:pt x="113126" y="14198"/>
                  </a:cubicBezTo>
                  <a:cubicBezTo>
                    <a:pt x="103357" y="11465"/>
                    <a:pt x="94297" y="6910"/>
                    <a:pt x="84503" y="4252"/>
                  </a:cubicBezTo>
                  <a:cubicBezTo>
                    <a:pt x="68838" y="1"/>
                    <a:pt x="51578" y="886"/>
                    <a:pt x="36570" y="6783"/>
                  </a:cubicBezTo>
                  <a:cubicBezTo>
                    <a:pt x="24144" y="11642"/>
                    <a:pt x="13160" y="19817"/>
                    <a:pt x="0" y="22676"/>
                  </a:cubicBezTo>
                  <a:lnTo>
                    <a:pt x="0" y="47073"/>
                  </a:lnTo>
                  <a:lnTo>
                    <a:pt x="290179" y="47073"/>
                  </a:lnTo>
                  <a:lnTo>
                    <a:pt x="290179" y="22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57163" algn="bl" rotWithShape="0">
                <a:schemeClr val="dk1">
                  <a:alpha val="40784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4"/>
          <p:cNvSpPr txBox="1">
            <a:spLocks noGrp="1"/>
          </p:cNvSpPr>
          <p:nvPr>
            <p:ph type="title" idx="2"/>
          </p:nvPr>
        </p:nvSpPr>
        <p:spPr>
          <a:xfrm>
            <a:off x="3856175" y="1260625"/>
            <a:ext cx="14319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492" name="Google Shape;1492;p4"/>
          <p:cNvGrpSpPr/>
          <p:nvPr/>
        </p:nvGrpSpPr>
        <p:grpSpPr>
          <a:xfrm>
            <a:off x="7407724" y="-876137"/>
            <a:ext cx="2221425" cy="8353440"/>
            <a:chOff x="7407724" y="-876137"/>
            <a:chExt cx="2221425" cy="8353440"/>
          </a:xfrm>
        </p:grpSpPr>
        <p:grpSp>
          <p:nvGrpSpPr>
            <p:cNvPr id="1493" name="Google Shape;1493;p4"/>
            <p:cNvGrpSpPr/>
            <p:nvPr/>
          </p:nvGrpSpPr>
          <p:grpSpPr>
            <a:xfrm flipH="1">
              <a:off x="7895749" y="-876137"/>
              <a:ext cx="1281850" cy="8316125"/>
              <a:chOff x="-1634650" y="1732250"/>
              <a:chExt cx="1281850" cy="8316125"/>
            </a:xfrm>
          </p:grpSpPr>
          <p:sp>
            <p:nvSpPr>
              <p:cNvPr id="1494" name="Google Shape;1494;p4"/>
              <p:cNvSpPr/>
              <p:nvPr/>
            </p:nvSpPr>
            <p:spPr>
              <a:xfrm>
                <a:off x="-1634650" y="1732250"/>
                <a:ext cx="1281850" cy="8316125"/>
              </a:xfrm>
              <a:custGeom>
                <a:avLst/>
                <a:gdLst/>
                <a:ahLst/>
                <a:cxnLst/>
                <a:rect l="l" t="t" r="r" b="b"/>
                <a:pathLst>
                  <a:path w="51274" h="332645" extrusionOk="0">
                    <a:moveTo>
                      <a:pt x="49502" y="295442"/>
                    </a:moveTo>
                    <a:cubicBezTo>
                      <a:pt x="47730" y="278233"/>
                      <a:pt x="46743" y="260923"/>
                      <a:pt x="45655" y="243663"/>
                    </a:cubicBezTo>
                    <a:cubicBezTo>
                      <a:pt x="44845" y="231287"/>
                      <a:pt x="46187" y="218836"/>
                      <a:pt x="44567" y="206511"/>
                    </a:cubicBezTo>
                    <a:cubicBezTo>
                      <a:pt x="41783" y="185227"/>
                      <a:pt x="39961" y="163918"/>
                      <a:pt x="39278" y="142457"/>
                    </a:cubicBezTo>
                    <a:cubicBezTo>
                      <a:pt x="38696" y="123628"/>
                      <a:pt x="39101" y="104774"/>
                      <a:pt x="37633" y="85996"/>
                    </a:cubicBezTo>
                    <a:cubicBezTo>
                      <a:pt x="36975" y="77391"/>
                      <a:pt x="37076" y="68685"/>
                      <a:pt x="37000" y="60055"/>
                    </a:cubicBezTo>
                    <a:cubicBezTo>
                      <a:pt x="36975" y="55272"/>
                      <a:pt x="35861" y="50590"/>
                      <a:pt x="35811" y="45782"/>
                    </a:cubicBezTo>
                    <a:lnTo>
                      <a:pt x="35811" y="44415"/>
                    </a:lnTo>
                    <a:cubicBezTo>
                      <a:pt x="35735" y="39430"/>
                      <a:pt x="35608" y="34419"/>
                      <a:pt x="35482" y="29458"/>
                    </a:cubicBezTo>
                    <a:cubicBezTo>
                      <a:pt x="35203" y="19664"/>
                      <a:pt x="34823" y="9820"/>
                      <a:pt x="34520" y="0"/>
                    </a:cubicBezTo>
                    <a:lnTo>
                      <a:pt x="21638" y="684"/>
                    </a:lnTo>
                    <a:cubicBezTo>
                      <a:pt x="21309" y="17792"/>
                      <a:pt x="23283" y="34849"/>
                      <a:pt x="23308" y="51982"/>
                    </a:cubicBezTo>
                    <a:cubicBezTo>
                      <a:pt x="23334" y="65243"/>
                      <a:pt x="24599" y="78454"/>
                      <a:pt x="25080" y="91715"/>
                    </a:cubicBezTo>
                    <a:cubicBezTo>
                      <a:pt x="25460" y="102066"/>
                      <a:pt x="25915" y="112442"/>
                      <a:pt x="26219" y="122793"/>
                    </a:cubicBezTo>
                    <a:cubicBezTo>
                      <a:pt x="25207" y="120566"/>
                      <a:pt x="24447" y="118288"/>
                      <a:pt x="23713" y="116112"/>
                    </a:cubicBezTo>
                    <a:cubicBezTo>
                      <a:pt x="23410" y="115125"/>
                      <a:pt x="23384" y="114113"/>
                      <a:pt x="23334" y="113126"/>
                    </a:cubicBezTo>
                    <a:cubicBezTo>
                      <a:pt x="23308" y="112417"/>
                      <a:pt x="23308" y="111683"/>
                      <a:pt x="23182" y="110949"/>
                    </a:cubicBezTo>
                    <a:cubicBezTo>
                      <a:pt x="22828" y="108899"/>
                      <a:pt x="23182" y="106596"/>
                      <a:pt x="23536" y="104521"/>
                    </a:cubicBezTo>
                    <a:cubicBezTo>
                      <a:pt x="23562" y="104319"/>
                      <a:pt x="23587" y="104091"/>
                      <a:pt x="23637" y="103888"/>
                    </a:cubicBezTo>
                    <a:cubicBezTo>
                      <a:pt x="23637" y="103863"/>
                      <a:pt x="23637" y="103812"/>
                      <a:pt x="23612" y="103762"/>
                    </a:cubicBezTo>
                    <a:cubicBezTo>
                      <a:pt x="23536" y="103686"/>
                      <a:pt x="23308" y="103610"/>
                      <a:pt x="23005" y="103585"/>
                    </a:cubicBezTo>
                    <a:cubicBezTo>
                      <a:pt x="22499" y="103559"/>
                      <a:pt x="22018" y="103483"/>
                      <a:pt x="21917" y="103736"/>
                    </a:cubicBezTo>
                    <a:cubicBezTo>
                      <a:pt x="21309" y="105483"/>
                      <a:pt x="21360" y="107305"/>
                      <a:pt x="21385" y="109127"/>
                    </a:cubicBezTo>
                    <a:lnTo>
                      <a:pt x="21385" y="110063"/>
                    </a:lnTo>
                    <a:cubicBezTo>
                      <a:pt x="21385" y="111582"/>
                      <a:pt x="21562" y="113126"/>
                      <a:pt x="21739" y="114644"/>
                    </a:cubicBezTo>
                    <a:cubicBezTo>
                      <a:pt x="21790" y="115201"/>
                      <a:pt x="21866" y="115732"/>
                      <a:pt x="21891" y="116264"/>
                    </a:cubicBezTo>
                    <a:cubicBezTo>
                      <a:pt x="21942" y="116770"/>
                      <a:pt x="22043" y="117352"/>
                      <a:pt x="22246" y="117985"/>
                    </a:cubicBezTo>
                    <a:cubicBezTo>
                      <a:pt x="22321" y="118263"/>
                      <a:pt x="22448" y="118541"/>
                      <a:pt x="22549" y="118820"/>
                    </a:cubicBezTo>
                    <a:cubicBezTo>
                      <a:pt x="21942" y="118187"/>
                      <a:pt x="21309" y="117554"/>
                      <a:pt x="20727" y="116972"/>
                    </a:cubicBezTo>
                    <a:cubicBezTo>
                      <a:pt x="20044" y="116289"/>
                      <a:pt x="19386" y="115631"/>
                      <a:pt x="18728" y="114948"/>
                    </a:cubicBezTo>
                    <a:cubicBezTo>
                      <a:pt x="17336" y="113429"/>
                      <a:pt x="15995" y="111784"/>
                      <a:pt x="14704" y="110241"/>
                    </a:cubicBezTo>
                    <a:cubicBezTo>
                      <a:pt x="13413" y="108671"/>
                      <a:pt x="12122" y="107077"/>
                      <a:pt x="11034" y="105331"/>
                    </a:cubicBezTo>
                    <a:cubicBezTo>
                      <a:pt x="10402" y="104243"/>
                      <a:pt x="9997" y="103357"/>
                      <a:pt x="9794" y="102522"/>
                    </a:cubicBezTo>
                    <a:cubicBezTo>
                      <a:pt x="9465" y="101029"/>
                      <a:pt x="11642" y="94853"/>
                      <a:pt x="11895" y="94474"/>
                    </a:cubicBezTo>
                    <a:lnTo>
                      <a:pt x="11945" y="94423"/>
                    </a:lnTo>
                    <a:lnTo>
                      <a:pt x="11869" y="94373"/>
                    </a:lnTo>
                    <a:cubicBezTo>
                      <a:pt x="11743" y="94322"/>
                      <a:pt x="11616" y="94221"/>
                      <a:pt x="11439" y="94170"/>
                    </a:cubicBezTo>
                    <a:cubicBezTo>
                      <a:pt x="11110" y="93942"/>
                      <a:pt x="10756" y="93715"/>
                      <a:pt x="10376" y="93816"/>
                    </a:cubicBezTo>
                    <a:cubicBezTo>
                      <a:pt x="10174" y="93866"/>
                      <a:pt x="8276" y="98675"/>
                      <a:pt x="8098" y="99535"/>
                    </a:cubicBezTo>
                    <a:cubicBezTo>
                      <a:pt x="8023" y="99434"/>
                      <a:pt x="7997" y="99358"/>
                      <a:pt x="7947" y="99257"/>
                    </a:cubicBezTo>
                    <a:cubicBezTo>
                      <a:pt x="7618" y="98726"/>
                      <a:pt x="7137" y="97916"/>
                      <a:pt x="7137" y="97536"/>
                    </a:cubicBezTo>
                    <a:lnTo>
                      <a:pt x="7137" y="97359"/>
                    </a:lnTo>
                    <a:lnTo>
                      <a:pt x="7086" y="97410"/>
                    </a:lnTo>
                    <a:cubicBezTo>
                      <a:pt x="6555" y="96195"/>
                      <a:pt x="5998" y="94803"/>
                      <a:pt x="5416" y="93234"/>
                    </a:cubicBezTo>
                    <a:cubicBezTo>
                      <a:pt x="5365" y="93183"/>
                      <a:pt x="5340" y="93158"/>
                      <a:pt x="5289" y="93107"/>
                    </a:cubicBezTo>
                    <a:cubicBezTo>
                      <a:pt x="5163" y="93057"/>
                      <a:pt x="4960" y="93107"/>
                      <a:pt x="4682" y="93234"/>
                    </a:cubicBezTo>
                    <a:cubicBezTo>
                      <a:pt x="4226" y="93436"/>
                      <a:pt x="3796" y="93664"/>
                      <a:pt x="3821" y="93942"/>
                    </a:cubicBezTo>
                    <a:cubicBezTo>
                      <a:pt x="4049" y="95056"/>
                      <a:pt x="4530" y="96018"/>
                      <a:pt x="4986" y="97005"/>
                    </a:cubicBezTo>
                    <a:cubicBezTo>
                      <a:pt x="5289" y="97637"/>
                      <a:pt x="5593" y="98270"/>
                      <a:pt x="5821" y="98903"/>
                    </a:cubicBezTo>
                    <a:cubicBezTo>
                      <a:pt x="6049" y="99561"/>
                      <a:pt x="6352" y="100168"/>
                      <a:pt x="6681" y="100700"/>
                    </a:cubicBezTo>
                    <a:cubicBezTo>
                      <a:pt x="7086" y="101459"/>
                      <a:pt x="7516" y="102294"/>
                      <a:pt x="7896" y="103053"/>
                    </a:cubicBezTo>
                    <a:cubicBezTo>
                      <a:pt x="9288" y="105710"/>
                      <a:pt x="10731" y="108469"/>
                      <a:pt x="12705" y="110696"/>
                    </a:cubicBezTo>
                    <a:cubicBezTo>
                      <a:pt x="13008" y="111025"/>
                      <a:pt x="13287" y="111329"/>
                      <a:pt x="13540" y="111683"/>
                    </a:cubicBezTo>
                    <a:cubicBezTo>
                      <a:pt x="13666" y="111835"/>
                      <a:pt x="13793" y="112012"/>
                      <a:pt x="13919" y="112139"/>
                    </a:cubicBezTo>
                    <a:cubicBezTo>
                      <a:pt x="13084" y="112164"/>
                      <a:pt x="12173" y="112012"/>
                      <a:pt x="11313" y="111835"/>
                    </a:cubicBezTo>
                    <a:cubicBezTo>
                      <a:pt x="10933" y="111784"/>
                      <a:pt x="10528" y="111683"/>
                      <a:pt x="10148" y="111658"/>
                    </a:cubicBezTo>
                    <a:cubicBezTo>
                      <a:pt x="6960" y="111202"/>
                      <a:pt x="3821" y="110443"/>
                      <a:pt x="380" y="109557"/>
                    </a:cubicBezTo>
                    <a:cubicBezTo>
                      <a:pt x="354" y="109557"/>
                      <a:pt x="304" y="109557"/>
                      <a:pt x="278" y="109608"/>
                    </a:cubicBezTo>
                    <a:cubicBezTo>
                      <a:pt x="253" y="109633"/>
                      <a:pt x="152" y="109684"/>
                      <a:pt x="101" y="110241"/>
                    </a:cubicBezTo>
                    <a:cubicBezTo>
                      <a:pt x="0" y="110899"/>
                      <a:pt x="0" y="111202"/>
                      <a:pt x="127" y="111303"/>
                    </a:cubicBezTo>
                    <a:cubicBezTo>
                      <a:pt x="557" y="111582"/>
                      <a:pt x="1038" y="111658"/>
                      <a:pt x="1493" y="111708"/>
                    </a:cubicBezTo>
                    <a:cubicBezTo>
                      <a:pt x="1873" y="111759"/>
                      <a:pt x="2202" y="111810"/>
                      <a:pt x="2531" y="111961"/>
                    </a:cubicBezTo>
                    <a:cubicBezTo>
                      <a:pt x="2910" y="112139"/>
                      <a:pt x="3315" y="112215"/>
                      <a:pt x="3720" y="112316"/>
                    </a:cubicBezTo>
                    <a:cubicBezTo>
                      <a:pt x="3973" y="112392"/>
                      <a:pt x="4201" y="112417"/>
                      <a:pt x="4429" y="112468"/>
                    </a:cubicBezTo>
                    <a:cubicBezTo>
                      <a:pt x="5188" y="112695"/>
                      <a:pt x="5947" y="112898"/>
                      <a:pt x="6707" y="113024"/>
                    </a:cubicBezTo>
                    <a:cubicBezTo>
                      <a:pt x="7567" y="113176"/>
                      <a:pt x="8402" y="113277"/>
                      <a:pt x="9263" y="113404"/>
                    </a:cubicBezTo>
                    <a:cubicBezTo>
                      <a:pt x="10123" y="113480"/>
                      <a:pt x="11009" y="113581"/>
                      <a:pt x="11869" y="113784"/>
                    </a:cubicBezTo>
                    <a:cubicBezTo>
                      <a:pt x="12679" y="113935"/>
                      <a:pt x="13565" y="114037"/>
                      <a:pt x="14603" y="114037"/>
                    </a:cubicBezTo>
                    <a:cubicBezTo>
                      <a:pt x="14830" y="114037"/>
                      <a:pt x="15058" y="114062"/>
                      <a:pt x="15286" y="114113"/>
                    </a:cubicBezTo>
                    <a:cubicBezTo>
                      <a:pt x="15412" y="114163"/>
                      <a:pt x="15539" y="114163"/>
                      <a:pt x="15666" y="114189"/>
                    </a:cubicBezTo>
                    <a:lnTo>
                      <a:pt x="15666" y="114189"/>
                    </a:lnTo>
                    <a:cubicBezTo>
                      <a:pt x="15919" y="114467"/>
                      <a:pt x="16121" y="114796"/>
                      <a:pt x="16349" y="115100"/>
                    </a:cubicBezTo>
                    <a:cubicBezTo>
                      <a:pt x="16602" y="115454"/>
                      <a:pt x="16855" y="115808"/>
                      <a:pt x="17133" y="116112"/>
                    </a:cubicBezTo>
                    <a:cubicBezTo>
                      <a:pt x="18399" y="117580"/>
                      <a:pt x="19867" y="118921"/>
                      <a:pt x="21410" y="120186"/>
                    </a:cubicBezTo>
                    <a:cubicBezTo>
                      <a:pt x="21866" y="120566"/>
                      <a:pt x="24852" y="128082"/>
                      <a:pt x="26320" y="131651"/>
                    </a:cubicBezTo>
                    <a:cubicBezTo>
                      <a:pt x="26447" y="137067"/>
                      <a:pt x="26573" y="142432"/>
                      <a:pt x="26598" y="147848"/>
                    </a:cubicBezTo>
                    <a:cubicBezTo>
                      <a:pt x="26700" y="161514"/>
                      <a:pt x="28016" y="175028"/>
                      <a:pt x="29155" y="188593"/>
                    </a:cubicBezTo>
                    <a:cubicBezTo>
                      <a:pt x="30243" y="201424"/>
                      <a:pt x="31002" y="214280"/>
                      <a:pt x="32191" y="227111"/>
                    </a:cubicBezTo>
                    <a:cubicBezTo>
                      <a:pt x="33153" y="237336"/>
                      <a:pt x="33027" y="247560"/>
                      <a:pt x="33558" y="257784"/>
                    </a:cubicBezTo>
                    <a:cubicBezTo>
                      <a:pt x="34646" y="277347"/>
                      <a:pt x="36114" y="296935"/>
                      <a:pt x="37936" y="316498"/>
                    </a:cubicBezTo>
                    <a:cubicBezTo>
                      <a:pt x="38443" y="321863"/>
                      <a:pt x="38721" y="327279"/>
                      <a:pt x="39075" y="332644"/>
                    </a:cubicBezTo>
                    <a:lnTo>
                      <a:pt x="51274" y="332012"/>
                    </a:lnTo>
                    <a:cubicBezTo>
                      <a:pt x="49983" y="319788"/>
                      <a:pt x="50767" y="307565"/>
                      <a:pt x="49502" y="2954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"/>
              <p:cNvSpPr/>
              <p:nvPr/>
            </p:nvSpPr>
            <p:spPr>
              <a:xfrm>
                <a:off x="-710300" y="7145375"/>
                <a:ext cx="1961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614" extrusionOk="0">
                    <a:moveTo>
                      <a:pt x="4079" y="1"/>
                    </a:moveTo>
                    <a:cubicBezTo>
                      <a:pt x="2977" y="1"/>
                      <a:pt x="1623" y="173"/>
                      <a:pt x="1" y="666"/>
                    </a:cubicBezTo>
                    <a:cubicBezTo>
                      <a:pt x="6479" y="1805"/>
                      <a:pt x="7821" y="4614"/>
                      <a:pt x="7821" y="4614"/>
                    </a:cubicBezTo>
                    <a:lnTo>
                      <a:pt x="7846" y="944"/>
                    </a:lnTo>
                    <a:cubicBezTo>
                      <a:pt x="7846" y="944"/>
                      <a:pt x="6654" y="1"/>
                      <a:pt x="4079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4"/>
              <p:cNvSpPr/>
              <p:nvPr/>
            </p:nvSpPr>
            <p:spPr>
              <a:xfrm>
                <a:off x="-986775" y="3369025"/>
                <a:ext cx="2663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6302" extrusionOk="0">
                    <a:moveTo>
                      <a:pt x="5533" y="0"/>
                    </a:moveTo>
                    <a:cubicBezTo>
                      <a:pt x="4037" y="0"/>
                      <a:pt x="2199" y="236"/>
                      <a:pt x="0" y="911"/>
                    </a:cubicBezTo>
                    <a:cubicBezTo>
                      <a:pt x="8807" y="2455"/>
                      <a:pt x="10629" y="6302"/>
                      <a:pt x="10629" y="6302"/>
                    </a:cubicBezTo>
                    <a:lnTo>
                      <a:pt x="10655" y="1291"/>
                    </a:lnTo>
                    <a:cubicBezTo>
                      <a:pt x="10655" y="1291"/>
                      <a:pt x="9029" y="0"/>
                      <a:pt x="5533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4"/>
              <p:cNvSpPr/>
              <p:nvPr/>
            </p:nvSpPr>
            <p:spPr>
              <a:xfrm>
                <a:off x="-938075" y="4684600"/>
                <a:ext cx="266400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3839" extrusionOk="0">
                    <a:moveTo>
                      <a:pt x="5501" y="1"/>
                    </a:moveTo>
                    <a:cubicBezTo>
                      <a:pt x="4012" y="1"/>
                      <a:pt x="2186" y="143"/>
                      <a:pt x="1" y="549"/>
                    </a:cubicBezTo>
                    <a:cubicBezTo>
                      <a:pt x="8833" y="1510"/>
                      <a:pt x="10630" y="3839"/>
                      <a:pt x="10630" y="3839"/>
                    </a:cubicBezTo>
                    <a:lnTo>
                      <a:pt x="10655" y="802"/>
                    </a:lnTo>
                    <a:cubicBezTo>
                      <a:pt x="10655" y="802"/>
                      <a:pt x="9028" y="1"/>
                      <a:pt x="5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"/>
              <p:cNvSpPr/>
              <p:nvPr/>
            </p:nvSpPr>
            <p:spPr>
              <a:xfrm>
                <a:off x="-878600" y="6604325"/>
                <a:ext cx="2657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3935" extrusionOk="0">
                    <a:moveTo>
                      <a:pt x="5681" y="0"/>
                    </a:moveTo>
                    <a:cubicBezTo>
                      <a:pt x="1782" y="0"/>
                      <a:pt x="1" y="898"/>
                      <a:pt x="1" y="898"/>
                    </a:cubicBezTo>
                    <a:lnTo>
                      <a:pt x="102" y="3934"/>
                    </a:lnTo>
                    <a:cubicBezTo>
                      <a:pt x="102" y="3934"/>
                      <a:pt x="1848" y="1556"/>
                      <a:pt x="10630" y="417"/>
                    </a:cubicBezTo>
                    <a:cubicBezTo>
                      <a:pt x="8705" y="112"/>
                      <a:pt x="7060" y="0"/>
                      <a:pt x="568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4"/>
              <p:cNvSpPr/>
              <p:nvPr/>
            </p:nvSpPr>
            <p:spPr>
              <a:xfrm>
                <a:off x="-919725" y="6071250"/>
                <a:ext cx="1544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3873" extrusionOk="0">
                    <a:moveTo>
                      <a:pt x="3504" y="0"/>
                    </a:moveTo>
                    <a:cubicBezTo>
                      <a:pt x="1052" y="0"/>
                      <a:pt x="1" y="962"/>
                      <a:pt x="1" y="962"/>
                    </a:cubicBezTo>
                    <a:lnTo>
                      <a:pt x="229" y="3872"/>
                    </a:lnTo>
                    <a:cubicBezTo>
                      <a:pt x="229" y="3872"/>
                      <a:pt x="1114" y="1544"/>
                      <a:pt x="6176" y="329"/>
                    </a:cubicBezTo>
                    <a:cubicBezTo>
                      <a:pt x="5146" y="91"/>
                      <a:pt x="4258" y="0"/>
                      <a:pt x="3504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"/>
              <p:cNvSpPr/>
              <p:nvPr/>
            </p:nvSpPr>
            <p:spPr>
              <a:xfrm>
                <a:off x="-1041200" y="2988050"/>
                <a:ext cx="1563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598" extrusionOk="0">
                    <a:moveTo>
                      <a:pt x="2850" y="1"/>
                    </a:moveTo>
                    <a:cubicBezTo>
                      <a:pt x="948" y="1"/>
                      <a:pt x="51" y="687"/>
                      <a:pt x="51" y="687"/>
                    </a:cubicBezTo>
                    <a:lnTo>
                      <a:pt x="1" y="3598"/>
                    </a:lnTo>
                    <a:cubicBezTo>
                      <a:pt x="1" y="3598"/>
                      <a:pt x="1089" y="1371"/>
                      <a:pt x="6252" y="611"/>
                    </a:cubicBezTo>
                    <a:cubicBezTo>
                      <a:pt x="4883" y="155"/>
                      <a:pt x="3754" y="1"/>
                      <a:pt x="28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"/>
              <p:cNvSpPr/>
              <p:nvPr/>
            </p:nvSpPr>
            <p:spPr>
              <a:xfrm>
                <a:off x="-833675" y="5739775"/>
                <a:ext cx="2031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5997" extrusionOk="0">
                    <a:moveTo>
                      <a:pt x="6580" y="1"/>
                    </a:moveTo>
                    <a:cubicBezTo>
                      <a:pt x="5391" y="1"/>
                      <a:pt x="3216" y="263"/>
                      <a:pt x="1" y="1643"/>
                    </a:cubicBezTo>
                    <a:cubicBezTo>
                      <a:pt x="6454" y="3491"/>
                      <a:pt x="8124" y="5996"/>
                      <a:pt x="8124" y="5996"/>
                    </a:cubicBezTo>
                    <a:lnTo>
                      <a:pt x="7669" y="99"/>
                    </a:lnTo>
                    <a:cubicBezTo>
                      <a:pt x="7669" y="99"/>
                      <a:pt x="7310" y="1"/>
                      <a:pt x="658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"/>
              <p:cNvSpPr/>
              <p:nvPr/>
            </p:nvSpPr>
            <p:spPr>
              <a:xfrm>
                <a:off x="-979825" y="4294200"/>
                <a:ext cx="126575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4043" extrusionOk="0">
                    <a:moveTo>
                      <a:pt x="1750" y="0"/>
                    </a:moveTo>
                    <a:cubicBezTo>
                      <a:pt x="547" y="0"/>
                      <a:pt x="1" y="246"/>
                      <a:pt x="1" y="246"/>
                    </a:cubicBezTo>
                    <a:lnTo>
                      <a:pt x="304" y="4042"/>
                    </a:lnTo>
                    <a:cubicBezTo>
                      <a:pt x="304" y="4042"/>
                      <a:pt x="1139" y="2271"/>
                      <a:pt x="5062" y="474"/>
                    </a:cubicBezTo>
                    <a:cubicBezTo>
                      <a:pt x="3645" y="110"/>
                      <a:pt x="2552" y="0"/>
                      <a:pt x="1750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3" name="Google Shape;1503;p4"/>
            <p:cNvGrpSpPr/>
            <p:nvPr/>
          </p:nvGrpSpPr>
          <p:grpSpPr>
            <a:xfrm flipH="1">
              <a:off x="7407724" y="-834397"/>
              <a:ext cx="2221425" cy="8311700"/>
              <a:chOff x="7734900" y="1657575"/>
              <a:chExt cx="2221425" cy="8311700"/>
            </a:xfrm>
          </p:grpSpPr>
          <p:sp>
            <p:nvSpPr>
              <p:cNvPr id="1504" name="Google Shape;1504;p4"/>
              <p:cNvSpPr/>
              <p:nvPr/>
            </p:nvSpPr>
            <p:spPr>
              <a:xfrm>
                <a:off x="7734900" y="1657575"/>
                <a:ext cx="2221425" cy="8311700"/>
              </a:xfrm>
              <a:custGeom>
                <a:avLst/>
                <a:gdLst/>
                <a:ahLst/>
                <a:cxnLst/>
                <a:rect l="l" t="t" r="r" b="b"/>
                <a:pathLst>
                  <a:path w="88857" h="332468" extrusionOk="0">
                    <a:moveTo>
                      <a:pt x="68458" y="52945"/>
                    </a:moveTo>
                    <a:cubicBezTo>
                      <a:pt x="72330" y="50338"/>
                      <a:pt x="75646" y="46744"/>
                      <a:pt x="78809" y="43252"/>
                    </a:cubicBezTo>
                    <a:cubicBezTo>
                      <a:pt x="79720" y="42240"/>
                      <a:pt x="80657" y="41177"/>
                      <a:pt x="81618" y="40164"/>
                    </a:cubicBezTo>
                    <a:cubicBezTo>
                      <a:pt x="82302" y="39481"/>
                      <a:pt x="83036" y="38696"/>
                      <a:pt x="83643" y="37760"/>
                    </a:cubicBezTo>
                    <a:cubicBezTo>
                      <a:pt x="84250" y="36874"/>
                      <a:pt x="84959" y="36039"/>
                      <a:pt x="85668" y="35204"/>
                    </a:cubicBezTo>
                    <a:cubicBezTo>
                      <a:pt x="86730" y="33939"/>
                      <a:pt x="87869" y="32623"/>
                      <a:pt x="88629" y="31028"/>
                    </a:cubicBezTo>
                    <a:cubicBezTo>
                      <a:pt x="88856" y="30623"/>
                      <a:pt x="88224" y="30117"/>
                      <a:pt x="87667" y="29636"/>
                    </a:cubicBezTo>
                    <a:cubicBezTo>
                      <a:pt x="87287" y="29333"/>
                      <a:pt x="86984" y="29206"/>
                      <a:pt x="86781" y="29231"/>
                    </a:cubicBezTo>
                    <a:cubicBezTo>
                      <a:pt x="86680" y="29231"/>
                      <a:pt x="86604" y="29282"/>
                      <a:pt x="86553" y="29358"/>
                    </a:cubicBezTo>
                    <a:cubicBezTo>
                      <a:pt x="85035" y="31484"/>
                      <a:pt x="83668" y="33331"/>
                      <a:pt x="82378" y="35002"/>
                    </a:cubicBezTo>
                    <a:lnTo>
                      <a:pt x="82302" y="34900"/>
                    </a:lnTo>
                    <a:lnTo>
                      <a:pt x="82251" y="35179"/>
                    </a:lnTo>
                    <a:cubicBezTo>
                      <a:pt x="82099" y="35735"/>
                      <a:pt x="81036" y="36748"/>
                      <a:pt x="80378" y="37431"/>
                    </a:cubicBezTo>
                    <a:lnTo>
                      <a:pt x="79999" y="37811"/>
                    </a:lnTo>
                    <a:cubicBezTo>
                      <a:pt x="80075" y="36419"/>
                      <a:pt x="79113" y="28371"/>
                      <a:pt x="78834" y="28219"/>
                    </a:cubicBezTo>
                    <a:cubicBezTo>
                      <a:pt x="78328" y="27915"/>
                      <a:pt x="77696" y="28118"/>
                      <a:pt x="77063" y="28320"/>
                    </a:cubicBezTo>
                    <a:cubicBezTo>
                      <a:pt x="76835" y="28371"/>
                      <a:pt x="76582" y="28472"/>
                      <a:pt x="76354" y="28497"/>
                    </a:cubicBezTo>
                    <a:lnTo>
                      <a:pt x="76228" y="28523"/>
                    </a:lnTo>
                    <a:lnTo>
                      <a:pt x="76304" y="28649"/>
                    </a:lnTo>
                    <a:cubicBezTo>
                      <a:pt x="76557" y="29358"/>
                      <a:pt x="77443" y="39557"/>
                      <a:pt x="76304" y="41683"/>
                    </a:cubicBezTo>
                    <a:cubicBezTo>
                      <a:pt x="75671" y="42898"/>
                      <a:pt x="74684" y="44087"/>
                      <a:pt x="73292" y="45454"/>
                    </a:cubicBezTo>
                    <a:cubicBezTo>
                      <a:pt x="70989" y="47706"/>
                      <a:pt x="68357" y="49604"/>
                      <a:pt x="65801" y="51426"/>
                    </a:cubicBezTo>
                    <a:cubicBezTo>
                      <a:pt x="63194" y="53299"/>
                      <a:pt x="60537" y="55197"/>
                      <a:pt x="57854" y="56969"/>
                    </a:cubicBezTo>
                    <a:cubicBezTo>
                      <a:pt x="56614" y="57804"/>
                      <a:pt x="55298" y="58538"/>
                      <a:pt x="54058" y="59272"/>
                    </a:cubicBezTo>
                    <a:cubicBezTo>
                      <a:pt x="52894" y="59955"/>
                      <a:pt x="51679" y="60638"/>
                      <a:pt x="50540" y="61397"/>
                    </a:cubicBezTo>
                    <a:cubicBezTo>
                      <a:pt x="50844" y="61018"/>
                      <a:pt x="51122" y="60613"/>
                      <a:pt x="51401" y="60183"/>
                    </a:cubicBezTo>
                    <a:cubicBezTo>
                      <a:pt x="51983" y="59297"/>
                      <a:pt x="52363" y="58512"/>
                      <a:pt x="52641" y="57753"/>
                    </a:cubicBezTo>
                    <a:cubicBezTo>
                      <a:pt x="52919" y="56969"/>
                      <a:pt x="53248" y="56184"/>
                      <a:pt x="53527" y="55374"/>
                    </a:cubicBezTo>
                    <a:cubicBezTo>
                      <a:pt x="54337" y="53172"/>
                      <a:pt x="55222" y="50869"/>
                      <a:pt x="55855" y="48592"/>
                    </a:cubicBezTo>
                    <a:lnTo>
                      <a:pt x="56235" y="47149"/>
                    </a:lnTo>
                    <a:cubicBezTo>
                      <a:pt x="56994" y="44441"/>
                      <a:pt x="57804" y="41632"/>
                      <a:pt x="57576" y="38772"/>
                    </a:cubicBezTo>
                    <a:cubicBezTo>
                      <a:pt x="57551" y="38367"/>
                      <a:pt x="56791" y="38241"/>
                      <a:pt x="56032" y="38114"/>
                    </a:cubicBezTo>
                    <a:cubicBezTo>
                      <a:pt x="55526" y="38013"/>
                      <a:pt x="55197" y="38038"/>
                      <a:pt x="55045" y="38165"/>
                    </a:cubicBezTo>
                    <a:cubicBezTo>
                      <a:pt x="54969" y="38216"/>
                      <a:pt x="54944" y="38266"/>
                      <a:pt x="54944" y="38367"/>
                    </a:cubicBezTo>
                    <a:cubicBezTo>
                      <a:pt x="54919" y="38722"/>
                      <a:pt x="54893" y="39025"/>
                      <a:pt x="54843" y="39380"/>
                    </a:cubicBezTo>
                    <a:cubicBezTo>
                      <a:pt x="54539" y="42594"/>
                      <a:pt x="54159" y="46263"/>
                      <a:pt x="52818" y="49250"/>
                    </a:cubicBezTo>
                    <a:cubicBezTo>
                      <a:pt x="52363" y="50287"/>
                      <a:pt x="52034" y="51426"/>
                      <a:pt x="51730" y="52514"/>
                    </a:cubicBezTo>
                    <a:cubicBezTo>
                      <a:pt x="51274" y="53982"/>
                      <a:pt x="50844" y="55551"/>
                      <a:pt x="49984" y="56867"/>
                    </a:cubicBezTo>
                    <a:cubicBezTo>
                      <a:pt x="47503" y="60714"/>
                      <a:pt x="44846" y="64738"/>
                      <a:pt x="41556" y="68357"/>
                    </a:cubicBezTo>
                    <a:cubicBezTo>
                      <a:pt x="40417" y="69597"/>
                      <a:pt x="39228" y="70787"/>
                      <a:pt x="37988" y="71925"/>
                    </a:cubicBezTo>
                    <a:lnTo>
                      <a:pt x="37861" y="72052"/>
                    </a:lnTo>
                    <a:cubicBezTo>
                      <a:pt x="38089" y="53476"/>
                      <a:pt x="38013" y="34951"/>
                      <a:pt x="37709" y="16375"/>
                    </a:cubicBezTo>
                    <a:cubicBezTo>
                      <a:pt x="37608" y="10959"/>
                      <a:pt x="37684" y="5569"/>
                      <a:pt x="37735" y="153"/>
                    </a:cubicBezTo>
                    <a:lnTo>
                      <a:pt x="27865" y="1"/>
                    </a:lnTo>
                    <a:cubicBezTo>
                      <a:pt x="28345" y="12174"/>
                      <a:pt x="27004" y="24296"/>
                      <a:pt x="27333" y="36469"/>
                    </a:cubicBezTo>
                    <a:cubicBezTo>
                      <a:pt x="27738" y="53780"/>
                      <a:pt x="27561" y="71090"/>
                      <a:pt x="27434" y="88375"/>
                    </a:cubicBezTo>
                    <a:cubicBezTo>
                      <a:pt x="27384" y="93386"/>
                      <a:pt x="27080" y="98397"/>
                      <a:pt x="26751" y="103408"/>
                    </a:cubicBezTo>
                    <a:cubicBezTo>
                      <a:pt x="26700" y="103383"/>
                      <a:pt x="26599" y="103332"/>
                      <a:pt x="26549" y="103307"/>
                    </a:cubicBezTo>
                    <a:cubicBezTo>
                      <a:pt x="25688" y="102902"/>
                      <a:pt x="24828" y="102446"/>
                      <a:pt x="24094" y="101814"/>
                    </a:cubicBezTo>
                    <a:cubicBezTo>
                      <a:pt x="23638" y="101409"/>
                      <a:pt x="23132" y="101029"/>
                      <a:pt x="22626" y="100675"/>
                    </a:cubicBezTo>
                    <a:cubicBezTo>
                      <a:pt x="22322" y="100472"/>
                      <a:pt x="22019" y="100270"/>
                      <a:pt x="21740" y="100042"/>
                    </a:cubicBezTo>
                    <a:cubicBezTo>
                      <a:pt x="21133" y="99587"/>
                      <a:pt x="20601" y="98954"/>
                      <a:pt x="20095" y="98347"/>
                    </a:cubicBezTo>
                    <a:cubicBezTo>
                      <a:pt x="19867" y="98094"/>
                      <a:pt x="19665" y="97840"/>
                      <a:pt x="19462" y="97613"/>
                    </a:cubicBezTo>
                    <a:cubicBezTo>
                      <a:pt x="17893" y="95866"/>
                      <a:pt x="16350" y="94095"/>
                      <a:pt x="14856" y="92323"/>
                    </a:cubicBezTo>
                    <a:cubicBezTo>
                      <a:pt x="13945" y="91235"/>
                      <a:pt x="13009" y="90046"/>
                      <a:pt x="12199" y="88755"/>
                    </a:cubicBezTo>
                    <a:cubicBezTo>
                      <a:pt x="11389" y="87388"/>
                      <a:pt x="11010" y="86098"/>
                      <a:pt x="10681" y="84554"/>
                    </a:cubicBezTo>
                    <a:cubicBezTo>
                      <a:pt x="10554" y="83921"/>
                      <a:pt x="10428" y="83289"/>
                      <a:pt x="10301" y="82631"/>
                    </a:cubicBezTo>
                    <a:cubicBezTo>
                      <a:pt x="10250" y="82200"/>
                      <a:pt x="10149" y="81795"/>
                      <a:pt x="10048" y="81365"/>
                    </a:cubicBezTo>
                    <a:cubicBezTo>
                      <a:pt x="9871" y="80302"/>
                      <a:pt x="9618" y="79239"/>
                      <a:pt x="9339" y="78100"/>
                    </a:cubicBezTo>
                    <a:cubicBezTo>
                      <a:pt x="9213" y="77569"/>
                      <a:pt x="9112" y="77012"/>
                      <a:pt x="9036" y="76481"/>
                    </a:cubicBezTo>
                    <a:cubicBezTo>
                      <a:pt x="9010" y="76202"/>
                      <a:pt x="8960" y="75873"/>
                      <a:pt x="8884" y="75595"/>
                    </a:cubicBezTo>
                    <a:cubicBezTo>
                      <a:pt x="8858" y="75468"/>
                      <a:pt x="8783" y="75367"/>
                      <a:pt x="8707" y="75291"/>
                    </a:cubicBezTo>
                    <a:cubicBezTo>
                      <a:pt x="8504" y="75165"/>
                      <a:pt x="8226" y="75165"/>
                      <a:pt x="7770" y="75241"/>
                    </a:cubicBezTo>
                    <a:cubicBezTo>
                      <a:pt x="6884" y="75468"/>
                      <a:pt x="6733" y="75671"/>
                      <a:pt x="6707" y="75823"/>
                    </a:cubicBezTo>
                    <a:cubicBezTo>
                      <a:pt x="6682" y="75873"/>
                      <a:pt x="6682" y="76000"/>
                      <a:pt x="6834" y="76177"/>
                    </a:cubicBezTo>
                    <a:cubicBezTo>
                      <a:pt x="6960" y="76304"/>
                      <a:pt x="7011" y="76430"/>
                      <a:pt x="7087" y="76582"/>
                    </a:cubicBezTo>
                    <a:cubicBezTo>
                      <a:pt x="7315" y="77215"/>
                      <a:pt x="7365" y="77949"/>
                      <a:pt x="7391" y="78607"/>
                    </a:cubicBezTo>
                    <a:cubicBezTo>
                      <a:pt x="7441" y="79087"/>
                      <a:pt x="7467" y="79594"/>
                      <a:pt x="7593" y="80100"/>
                    </a:cubicBezTo>
                    <a:lnTo>
                      <a:pt x="7871" y="81517"/>
                    </a:lnTo>
                    <a:cubicBezTo>
                      <a:pt x="8150" y="83010"/>
                      <a:pt x="8454" y="84554"/>
                      <a:pt x="8884" y="85996"/>
                    </a:cubicBezTo>
                    <a:cubicBezTo>
                      <a:pt x="8833" y="85845"/>
                      <a:pt x="8757" y="85718"/>
                      <a:pt x="8707" y="85566"/>
                    </a:cubicBezTo>
                    <a:cubicBezTo>
                      <a:pt x="8529" y="85187"/>
                      <a:pt x="8352" y="84807"/>
                      <a:pt x="8099" y="84453"/>
                    </a:cubicBezTo>
                    <a:cubicBezTo>
                      <a:pt x="7618" y="83820"/>
                      <a:pt x="6986" y="83187"/>
                      <a:pt x="6226" y="82656"/>
                    </a:cubicBezTo>
                    <a:cubicBezTo>
                      <a:pt x="5189" y="81897"/>
                      <a:pt x="3569" y="80808"/>
                      <a:pt x="1899" y="80530"/>
                    </a:cubicBezTo>
                    <a:cubicBezTo>
                      <a:pt x="1696" y="80505"/>
                      <a:pt x="1545" y="80429"/>
                      <a:pt x="1393" y="80378"/>
                    </a:cubicBezTo>
                    <a:cubicBezTo>
                      <a:pt x="1291" y="80353"/>
                      <a:pt x="1165" y="80277"/>
                      <a:pt x="1064" y="80252"/>
                    </a:cubicBezTo>
                    <a:cubicBezTo>
                      <a:pt x="861" y="80176"/>
                      <a:pt x="684" y="80403"/>
                      <a:pt x="406" y="81061"/>
                    </a:cubicBezTo>
                    <a:cubicBezTo>
                      <a:pt x="1" y="82048"/>
                      <a:pt x="26" y="82150"/>
                      <a:pt x="153" y="82251"/>
                    </a:cubicBezTo>
                    <a:cubicBezTo>
                      <a:pt x="178" y="82276"/>
                      <a:pt x="279" y="82302"/>
                      <a:pt x="380" y="82200"/>
                    </a:cubicBezTo>
                    <a:cubicBezTo>
                      <a:pt x="735" y="82251"/>
                      <a:pt x="2582" y="83061"/>
                      <a:pt x="3316" y="83440"/>
                    </a:cubicBezTo>
                    <a:cubicBezTo>
                      <a:pt x="4303" y="83972"/>
                      <a:pt x="5417" y="84579"/>
                      <a:pt x="6176" y="85490"/>
                    </a:cubicBezTo>
                    <a:cubicBezTo>
                      <a:pt x="6555" y="85946"/>
                      <a:pt x="6809" y="86477"/>
                      <a:pt x="7087" y="86958"/>
                    </a:cubicBezTo>
                    <a:cubicBezTo>
                      <a:pt x="7239" y="87262"/>
                      <a:pt x="7441" y="87591"/>
                      <a:pt x="7618" y="87895"/>
                    </a:cubicBezTo>
                    <a:cubicBezTo>
                      <a:pt x="8099" y="88654"/>
                      <a:pt x="8757" y="89388"/>
                      <a:pt x="9592" y="90122"/>
                    </a:cubicBezTo>
                    <a:cubicBezTo>
                      <a:pt x="9896" y="90375"/>
                      <a:pt x="10250" y="90628"/>
                      <a:pt x="10554" y="90856"/>
                    </a:cubicBezTo>
                    <a:cubicBezTo>
                      <a:pt x="11010" y="91159"/>
                      <a:pt x="11490" y="91488"/>
                      <a:pt x="11819" y="91868"/>
                    </a:cubicBezTo>
                    <a:cubicBezTo>
                      <a:pt x="13060" y="93159"/>
                      <a:pt x="14325" y="94652"/>
                      <a:pt x="15489" y="96170"/>
                    </a:cubicBezTo>
                    <a:cubicBezTo>
                      <a:pt x="18121" y="99536"/>
                      <a:pt x="21690" y="106698"/>
                      <a:pt x="26574" y="108951"/>
                    </a:cubicBezTo>
                    <a:cubicBezTo>
                      <a:pt x="26169" y="115531"/>
                      <a:pt x="25789" y="118947"/>
                      <a:pt x="26093" y="125527"/>
                    </a:cubicBezTo>
                    <a:cubicBezTo>
                      <a:pt x="26802" y="139978"/>
                      <a:pt x="27105" y="154454"/>
                      <a:pt x="27055" y="168930"/>
                    </a:cubicBezTo>
                    <a:cubicBezTo>
                      <a:pt x="26751" y="168677"/>
                      <a:pt x="26473" y="168449"/>
                      <a:pt x="26194" y="168221"/>
                    </a:cubicBezTo>
                    <a:cubicBezTo>
                      <a:pt x="25941" y="168044"/>
                      <a:pt x="23132" y="165007"/>
                      <a:pt x="22828" y="164450"/>
                    </a:cubicBezTo>
                    <a:cubicBezTo>
                      <a:pt x="22044" y="162982"/>
                      <a:pt x="21158" y="161540"/>
                      <a:pt x="20171" y="160275"/>
                    </a:cubicBezTo>
                    <a:cubicBezTo>
                      <a:pt x="19969" y="159996"/>
                      <a:pt x="19716" y="159718"/>
                      <a:pt x="19488" y="159465"/>
                    </a:cubicBezTo>
                    <a:cubicBezTo>
                      <a:pt x="19285" y="159237"/>
                      <a:pt x="19083" y="158984"/>
                      <a:pt x="18880" y="158756"/>
                    </a:cubicBezTo>
                    <a:lnTo>
                      <a:pt x="18880" y="158478"/>
                    </a:lnTo>
                    <a:cubicBezTo>
                      <a:pt x="18880" y="158301"/>
                      <a:pt x="18880" y="158123"/>
                      <a:pt x="18906" y="157946"/>
                    </a:cubicBezTo>
                    <a:cubicBezTo>
                      <a:pt x="19083" y="157086"/>
                      <a:pt x="19159" y="156327"/>
                      <a:pt x="19159" y="155643"/>
                    </a:cubicBezTo>
                    <a:cubicBezTo>
                      <a:pt x="19159" y="154909"/>
                      <a:pt x="19235" y="154175"/>
                      <a:pt x="19285" y="153441"/>
                    </a:cubicBezTo>
                    <a:cubicBezTo>
                      <a:pt x="19361" y="152758"/>
                      <a:pt x="19412" y="151999"/>
                      <a:pt x="19412" y="151290"/>
                    </a:cubicBezTo>
                    <a:cubicBezTo>
                      <a:pt x="19412" y="150632"/>
                      <a:pt x="19386" y="149974"/>
                      <a:pt x="19361" y="149316"/>
                    </a:cubicBezTo>
                    <a:lnTo>
                      <a:pt x="19361" y="148709"/>
                    </a:lnTo>
                    <a:cubicBezTo>
                      <a:pt x="19361" y="148355"/>
                      <a:pt x="19361" y="147975"/>
                      <a:pt x="19260" y="147621"/>
                    </a:cubicBezTo>
                    <a:cubicBezTo>
                      <a:pt x="19209" y="147342"/>
                      <a:pt x="19209" y="147064"/>
                      <a:pt x="19235" y="146735"/>
                    </a:cubicBezTo>
                    <a:cubicBezTo>
                      <a:pt x="19260" y="146355"/>
                      <a:pt x="19285" y="145950"/>
                      <a:pt x="19108" y="145520"/>
                    </a:cubicBezTo>
                    <a:cubicBezTo>
                      <a:pt x="19032" y="145343"/>
                      <a:pt x="18779" y="145318"/>
                      <a:pt x="18146" y="145267"/>
                    </a:cubicBezTo>
                    <a:cubicBezTo>
                      <a:pt x="17716" y="145216"/>
                      <a:pt x="17590" y="145292"/>
                      <a:pt x="17564" y="145318"/>
                    </a:cubicBezTo>
                    <a:lnTo>
                      <a:pt x="17488" y="145394"/>
                    </a:lnTo>
                    <a:lnTo>
                      <a:pt x="17488" y="145444"/>
                    </a:lnTo>
                    <a:cubicBezTo>
                      <a:pt x="17640" y="148431"/>
                      <a:pt x="17767" y="151113"/>
                      <a:pt x="17590" y="153796"/>
                    </a:cubicBezTo>
                    <a:cubicBezTo>
                      <a:pt x="17564" y="154125"/>
                      <a:pt x="17564" y="154479"/>
                      <a:pt x="17564" y="154808"/>
                    </a:cubicBezTo>
                    <a:cubicBezTo>
                      <a:pt x="17564" y="155491"/>
                      <a:pt x="17514" y="156149"/>
                      <a:pt x="17387" y="156782"/>
                    </a:cubicBezTo>
                    <a:cubicBezTo>
                      <a:pt x="17337" y="156706"/>
                      <a:pt x="17261" y="156630"/>
                      <a:pt x="17210" y="156554"/>
                    </a:cubicBezTo>
                    <a:lnTo>
                      <a:pt x="16552" y="155694"/>
                    </a:lnTo>
                    <a:cubicBezTo>
                      <a:pt x="15034" y="153669"/>
                      <a:pt x="13009" y="152075"/>
                      <a:pt x="11035" y="150455"/>
                    </a:cubicBezTo>
                    <a:cubicBezTo>
                      <a:pt x="10478" y="149974"/>
                      <a:pt x="9871" y="149493"/>
                      <a:pt x="9339" y="149038"/>
                    </a:cubicBezTo>
                    <a:cubicBezTo>
                      <a:pt x="8909" y="148684"/>
                      <a:pt x="8479" y="148304"/>
                      <a:pt x="7973" y="148026"/>
                    </a:cubicBezTo>
                    <a:cubicBezTo>
                      <a:pt x="7467" y="147722"/>
                      <a:pt x="6986" y="147342"/>
                      <a:pt x="6555" y="147013"/>
                    </a:cubicBezTo>
                    <a:cubicBezTo>
                      <a:pt x="5822" y="146457"/>
                      <a:pt x="5088" y="145900"/>
                      <a:pt x="4202" y="145520"/>
                    </a:cubicBezTo>
                    <a:cubicBezTo>
                      <a:pt x="3898" y="145394"/>
                      <a:pt x="3645" y="145773"/>
                      <a:pt x="3392" y="146102"/>
                    </a:cubicBezTo>
                    <a:cubicBezTo>
                      <a:pt x="3215" y="146330"/>
                      <a:pt x="3139" y="146532"/>
                      <a:pt x="3164" y="146684"/>
                    </a:cubicBezTo>
                    <a:cubicBezTo>
                      <a:pt x="3164" y="146735"/>
                      <a:pt x="3215" y="146811"/>
                      <a:pt x="3291" y="146861"/>
                    </a:cubicBezTo>
                    <a:cubicBezTo>
                      <a:pt x="4430" y="147570"/>
                      <a:pt x="5417" y="148228"/>
                      <a:pt x="6328" y="148835"/>
                    </a:cubicBezTo>
                    <a:lnTo>
                      <a:pt x="6176" y="148937"/>
                    </a:lnTo>
                    <a:lnTo>
                      <a:pt x="6581" y="149013"/>
                    </a:lnTo>
                    <a:cubicBezTo>
                      <a:pt x="6859" y="149089"/>
                      <a:pt x="7441" y="149620"/>
                      <a:pt x="7770" y="149949"/>
                    </a:cubicBezTo>
                    <a:lnTo>
                      <a:pt x="7821" y="149974"/>
                    </a:lnTo>
                    <a:cubicBezTo>
                      <a:pt x="7467" y="150000"/>
                      <a:pt x="6809" y="150101"/>
                      <a:pt x="5442" y="150354"/>
                    </a:cubicBezTo>
                    <a:cubicBezTo>
                      <a:pt x="2936" y="150784"/>
                      <a:pt x="2911" y="150885"/>
                      <a:pt x="2886" y="150961"/>
                    </a:cubicBezTo>
                    <a:cubicBezTo>
                      <a:pt x="2709" y="151265"/>
                      <a:pt x="2835" y="151619"/>
                      <a:pt x="2962" y="151974"/>
                    </a:cubicBezTo>
                    <a:cubicBezTo>
                      <a:pt x="3012" y="152100"/>
                      <a:pt x="3063" y="152227"/>
                      <a:pt x="3088" y="152303"/>
                    </a:cubicBezTo>
                    <a:lnTo>
                      <a:pt x="3164" y="152505"/>
                    </a:lnTo>
                    <a:lnTo>
                      <a:pt x="3316" y="152429"/>
                    </a:lnTo>
                    <a:cubicBezTo>
                      <a:pt x="3670" y="152277"/>
                      <a:pt x="9086" y="151518"/>
                      <a:pt x="10174" y="152024"/>
                    </a:cubicBezTo>
                    <a:cubicBezTo>
                      <a:pt x="10858" y="152353"/>
                      <a:pt x="11516" y="152783"/>
                      <a:pt x="12275" y="153492"/>
                    </a:cubicBezTo>
                    <a:cubicBezTo>
                      <a:pt x="13540" y="154631"/>
                      <a:pt x="14603" y="155972"/>
                      <a:pt x="15692" y="157288"/>
                    </a:cubicBezTo>
                    <a:cubicBezTo>
                      <a:pt x="16754" y="158604"/>
                      <a:pt x="17868" y="159971"/>
                      <a:pt x="18880" y="161363"/>
                    </a:cubicBezTo>
                    <a:cubicBezTo>
                      <a:pt x="19361" y="161995"/>
                      <a:pt x="19791" y="162653"/>
                      <a:pt x="20222" y="163337"/>
                    </a:cubicBezTo>
                    <a:lnTo>
                      <a:pt x="21158" y="164754"/>
                    </a:lnTo>
                    <a:cubicBezTo>
                      <a:pt x="21057" y="164678"/>
                      <a:pt x="21006" y="164653"/>
                      <a:pt x="20905" y="164602"/>
                    </a:cubicBezTo>
                    <a:cubicBezTo>
                      <a:pt x="20399" y="164298"/>
                      <a:pt x="19969" y="164121"/>
                      <a:pt x="19538" y="163995"/>
                    </a:cubicBezTo>
                    <a:cubicBezTo>
                      <a:pt x="19108" y="163868"/>
                      <a:pt x="18703" y="163742"/>
                      <a:pt x="18248" y="163590"/>
                    </a:cubicBezTo>
                    <a:cubicBezTo>
                      <a:pt x="17058" y="163210"/>
                      <a:pt x="15793" y="162831"/>
                      <a:pt x="14527" y="162527"/>
                    </a:cubicBezTo>
                    <a:cubicBezTo>
                      <a:pt x="14274" y="162476"/>
                      <a:pt x="14021" y="162451"/>
                      <a:pt x="13768" y="162375"/>
                    </a:cubicBezTo>
                    <a:cubicBezTo>
                      <a:pt x="12275" y="162071"/>
                      <a:pt x="10757" y="161717"/>
                      <a:pt x="9213" y="161945"/>
                    </a:cubicBezTo>
                    <a:cubicBezTo>
                      <a:pt x="8909" y="161970"/>
                      <a:pt x="8858" y="162375"/>
                      <a:pt x="8833" y="162881"/>
                    </a:cubicBezTo>
                    <a:cubicBezTo>
                      <a:pt x="8783" y="163286"/>
                      <a:pt x="8858" y="163413"/>
                      <a:pt x="8909" y="163489"/>
                    </a:cubicBezTo>
                    <a:cubicBezTo>
                      <a:pt x="8960" y="163539"/>
                      <a:pt x="9010" y="163590"/>
                      <a:pt x="9086" y="163590"/>
                    </a:cubicBezTo>
                    <a:lnTo>
                      <a:pt x="9618" y="163615"/>
                    </a:lnTo>
                    <a:cubicBezTo>
                      <a:pt x="11364" y="163666"/>
                      <a:pt x="13313" y="163767"/>
                      <a:pt x="14907" y="164400"/>
                    </a:cubicBezTo>
                    <a:cubicBezTo>
                      <a:pt x="15464" y="164627"/>
                      <a:pt x="16096" y="164779"/>
                      <a:pt x="16679" y="164906"/>
                    </a:cubicBezTo>
                    <a:cubicBezTo>
                      <a:pt x="17488" y="165108"/>
                      <a:pt x="18273" y="165285"/>
                      <a:pt x="19032" y="165690"/>
                    </a:cubicBezTo>
                    <a:cubicBezTo>
                      <a:pt x="21158" y="166905"/>
                      <a:pt x="26473" y="173915"/>
                      <a:pt x="26979" y="174396"/>
                    </a:cubicBezTo>
                    <a:cubicBezTo>
                      <a:pt x="26928" y="180571"/>
                      <a:pt x="26827" y="183608"/>
                      <a:pt x="26599" y="189809"/>
                    </a:cubicBezTo>
                    <a:cubicBezTo>
                      <a:pt x="25992" y="208638"/>
                      <a:pt x="24575" y="227416"/>
                      <a:pt x="24676" y="246270"/>
                    </a:cubicBezTo>
                    <a:cubicBezTo>
                      <a:pt x="24701" y="254900"/>
                      <a:pt x="24144" y="263581"/>
                      <a:pt x="23664" y="272210"/>
                    </a:cubicBezTo>
                    <a:cubicBezTo>
                      <a:pt x="23410" y="276994"/>
                      <a:pt x="24043" y="281726"/>
                      <a:pt x="23790" y="286535"/>
                    </a:cubicBezTo>
                    <a:cubicBezTo>
                      <a:pt x="23765" y="286990"/>
                      <a:pt x="23765" y="287420"/>
                      <a:pt x="23714" y="287901"/>
                    </a:cubicBezTo>
                    <a:cubicBezTo>
                      <a:pt x="23461" y="292912"/>
                      <a:pt x="23284" y="297872"/>
                      <a:pt x="23132" y="302858"/>
                    </a:cubicBezTo>
                    <a:cubicBezTo>
                      <a:pt x="22778" y="312677"/>
                      <a:pt x="22525" y="322522"/>
                      <a:pt x="22196" y="332316"/>
                    </a:cubicBezTo>
                    <a:lnTo>
                      <a:pt x="32572" y="332468"/>
                    </a:lnTo>
                    <a:cubicBezTo>
                      <a:pt x="33812" y="315385"/>
                      <a:pt x="33205" y="298277"/>
                      <a:pt x="34192" y="281169"/>
                    </a:cubicBezTo>
                    <a:cubicBezTo>
                      <a:pt x="34951" y="267933"/>
                      <a:pt x="34698" y="254647"/>
                      <a:pt x="35052" y="241436"/>
                    </a:cubicBezTo>
                    <a:cubicBezTo>
                      <a:pt x="35558" y="222759"/>
                      <a:pt x="35963" y="204082"/>
                      <a:pt x="36950" y="185430"/>
                    </a:cubicBezTo>
                    <a:cubicBezTo>
                      <a:pt x="37633" y="172017"/>
                      <a:pt x="37380" y="161818"/>
                      <a:pt x="37254" y="148431"/>
                    </a:cubicBezTo>
                    <a:cubicBezTo>
                      <a:pt x="37330" y="148329"/>
                      <a:pt x="38620" y="144356"/>
                      <a:pt x="38646" y="144280"/>
                    </a:cubicBezTo>
                    <a:cubicBezTo>
                      <a:pt x="38975" y="143420"/>
                      <a:pt x="39987" y="140737"/>
                      <a:pt x="41101" y="139193"/>
                    </a:cubicBezTo>
                    <a:cubicBezTo>
                      <a:pt x="41759" y="138232"/>
                      <a:pt x="42568" y="136359"/>
                      <a:pt x="43707" y="135220"/>
                    </a:cubicBezTo>
                    <a:cubicBezTo>
                      <a:pt x="44593" y="134359"/>
                      <a:pt x="45555" y="133575"/>
                      <a:pt x="46567" y="132790"/>
                    </a:cubicBezTo>
                    <a:cubicBezTo>
                      <a:pt x="47478" y="132056"/>
                      <a:pt x="48592" y="131474"/>
                      <a:pt x="50009" y="130842"/>
                    </a:cubicBezTo>
                    <a:cubicBezTo>
                      <a:pt x="50616" y="130589"/>
                      <a:pt x="51173" y="130260"/>
                      <a:pt x="51730" y="129981"/>
                    </a:cubicBezTo>
                    <a:cubicBezTo>
                      <a:pt x="52312" y="129652"/>
                      <a:pt x="52945" y="129323"/>
                      <a:pt x="53577" y="129070"/>
                    </a:cubicBezTo>
                    <a:cubicBezTo>
                      <a:pt x="54514" y="128691"/>
                      <a:pt x="55475" y="128387"/>
                      <a:pt x="56437" y="128083"/>
                    </a:cubicBezTo>
                    <a:cubicBezTo>
                      <a:pt x="56943" y="127931"/>
                      <a:pt x="57424" y="127754"/>
                      <a:pt x="57930" y="127602"/>
                    </a:cubicBezTo>
                    <a:cubicBezTo>
                      <a:pt x="59322" y="127121"/>
                      <a:pt x="61549" y="126109"/>
                      <a:pt x="62916" y="125527"/>
                    </a:cubicBezTo>
                    <a:cubicBezTo>
                      <a:pt x="63397" y="125299"/>
                      <a:pt x="63802" y="125097"/>
                      <a:pt x="64004" y="125046"/>
                    </a:cubicBezTo>
                    <a:cubicBezTo>
                      <a:pt x="64257" y="125147"/>
                      <a:pt x="64536" y="125274"/>
                      <a:pt x="64789" y="125350"/>
                    </a:cubicBezTo>
                    <a:lnTo>
                      <a:pt x="64890" y="125401"/>
                    </a:lnTo>
                    <a:cubicBezTo>
                      <a:pt x="65345" y="125552"/>
                      <a:pt x="65852" y="125704"/>
                      <a:pt x="66408" y="125780"/>
                    </a:cubicBezTo>
                    <a:cubicBezTo>
                      <a:pt x="66611" y="125805"/>
                      <a:pt x="66864" y="125856"/>
                      <a:pt x="67092" y="125907"/>
                    </a:cubicBezTo>
                    <a:cubicBezTo>
                      <a:pt x="67319" y="125932"/>
                      <a:pt x="67497" y="125983"/>
                      <a:pt x="67724" y="126033"/>
                    </a:cubicBezTo>
                    <a:cubicBezTo>
                      <a:pt x="68129" y="126084"/>
                      <a:pt x="68585" y="126160"/>
                      <a:pt x="69066" y="126109"/>
                    </a:cubicBezTo>
                    <a:cubicBezTo>
                      <a:pt x="69268" y="126109"/>
                      <a:pt x="69471" y="126109"/>
                      <a:pt x="69698" y="126160"/>
                    </a:cubicBezTo>
                    <a:cubicBezTo>
                      <a:pt x="70027" y="126185"/>
                      <a:pt x="70407" y="126210"/>
                      <a:pt x="70837" y="126109"/>
                    </a:cubicBezTo>
                    <a:cubicBezTo>
                      <a:pt x="70964" y="126084"/>
                      <a:pt x="71116" y="126059"/>
                      <a:pt x="71242" y="125983"/>
                    </a:cubicBezTo>
                    <a:cubicBezTo>
                      <a:pt x="71647" y="125780"/>
                      <a:pt x="72103" y="125704"/>
                      <a:pt x="72558" y="125654"/>
                    </a:cubicBezTo>
                    <a:cubicBezTo>
                      <a:pt x="72786" y="125603"/>
                      <a:pt x="72988" y="125578"/>
                      <a:pt x="73191" y="125527"/>
                    </a:cubicBezTo>
                    <a:cubicBezTo>
                      <a:pt x="73798" y="125350"/>
                      <a:pt x="74380" y="125097"/>
                      <a:pt x="74886" y="124844"/>
                    </a:cubicBezTo>
                    <a:cubicBezTo>
                      <a:pt x="75064" y="124768"/>
                      <a:pt x="75291" y="124667"/>
                      <a:pt x="75469" y="124565"/>
                    </a:cubicBezTo>
                    <a:cubicBezTo>
                      <a:pt x="75595" y="124515"/>
                      <a:pt x="75772" y="124439"/>
                      <a:pt x="75899" y="124388"/>
                    </a:cubicBezTo>
                    <a:cubicBezTo>
                      <a:pt x="76557" y="124085"/>
                      <a:pt x="77189" y="123806"/>
                      <a:pt x="77847" y="123654"/>
                    </a:cubicBezTo>
                    <a:cubicBezTo>
                      <a:pt x="77974" y="123629"/>
                      <a:pt x="78075" y="123578"/>
                      <a:pt x="78202" y="123553"/>
                    </a:cubicBezTo>
                    <a:cubicBezTo>
                      <a:pt x="78632" y="123427"/>
                      <a:pt x="79062" y="123325"/>
                      <a:pt x="79467" y="123376"/>
                    </a:cubicBezTo>
                    <a:cubicBezTo>
                      <a:pt x="80024" y="123401"/>
                      <a:pt x="80631" y="123452"/>
                      <a:pt x="81163" y="123654"/>
                    </a:cubicBezTo>
                    <a:cubicBezTo>
                      <a:pt x="81669" y="123831"/>
                      <a:pt x="82049" y="123173"/>
                      <a:pt x="82175" y="122946"/>
                    </a:cubicBezTo>
                    <a:cubicBezTo>
                      <a:pt x="82428" y="122541"/>
                      <a:pt x="82504" y="122237"/>
                      <a:pt x="82403" y="122009"/>
                    </a:cubicBezTo>
                    <a:cubicBezTo>
                      <a:pt x="82352" y="121883"/>
                      <a:pt x="82251" y="121756"/>
                      <a:pt x="82124" y="121731"/>
                    </a:cubicBezTo>
                    <a:cubicBezTo>
                      <a:pt x="81795" y="121604"/>
                      <a:pt x="81492" y="121503"/>
                      <a:pt x="81036" y="121478"/>
                    </a:cubicBezTo>
                    <a:cubicBezTo>
                      <a:pt x="80252" y="121275"/>
                      <a:pt x="79265" y="121250"/>
                      <a:pt x="78379" y="121402"/>
                    </a:cubicBezTo>
                    <a:cubicBezTo>
                      <a:pt x="77721" y="121528"/>
                      <a:pt x="76936" y="121655"/>
                      <a:pt x="76228" y="121984"/>
                    </a:cubicBezTo>
                    <a:cubicBezTo>
                      <a:pt x="75924" y="122111"/>
                      <a:pt x="75595" y="122237"/>
                      <a:pt x="75291" y="122313"/>
                    </a:cubicBezTo>
                    <a:cubicBezTo>
                      <a:pt x="74937" y="122440"/>
                      <a:pt x="74633" y="122541"/>
                      <a:pt x="74279" y="122693"/>
                    </a:cubicBezTo>
                    <a:cubicBezTo>
                      <a:pt x="74153" y="122769"/>
                      <a:pt x="74026" y="122819"/>
                      <a:pt x="73925" y="122895"/>
                    </a:cubicBezTo>
                    <a:cubicBezTo>
                      <a:pt x="73672" y="123022"/>
                      <a:pt x="73419" y="123148"/>
                      <a:pt x="73166" y="123199"/>
                    </a:cubicBezTo>
                    <a:cubicBezTo>
                      <a:pt x="72988" y="123249"/>
                      <a:pt x="72786" y="123300"/>
                      <a:pt x="72634" y="123325"/>
                    </a:cubicBezTo>
                    <a:cubicBezTo>
                      <a:pt x="72406" y="123376"/>
                      <a:pt x="72153" y="123427"/>
                      <a:pt x="71925" y="123502"/>
                    </a:cubicBezTo>
                    <a:lnTo>
                      <a:pt x="71850" y="123528"/>
                    </a:lnTo>
                    <a:cubicBezTo>
                      <a:pt x="71267" y="123680"/>
                      <a:pt x="70736" y="123806"/>
                      <a:pt x="70230" y="123806"/>
                    </a:cubicBezTo>
                    <a:cubicBezTo>
                      <a:pt x="69521" y="123806"/>
                      <a:pt x="68813" y="123705"/>
                      <a:pt x="68104" y="123578"/>
                    </a:cubicBezTo>
                    <a:cubicBezTo>
                      <a:pt x="67572" y="123452"/>
                      <a:pt x="66864" y="123325"/>
                      <a:pt x="66231" y="123123"/>
                    </a:cubicBezTo>
                    <a:cubicBezTo>
                      <a:pt x="67041" y="122440"/>
                      <a:pt x="67724" y="121731"/>
                      <a:pt x="68357" y="120921"/>
                    </a:cubicBezTo>
                    <a:cubicBezTo>
                      <a:pt x="69015" y="120137"/>
                      <a:pt x="69622" y="119327"/>
                      <a:pt x="70230" y="118492"/>
                    </a:cubicBezTo>
                    <a:cubicBezTo>
                      <a:pt x="70483" y="118137"/>
                      <a:pt x="70761" y="117758"/>
                      <a:pt x="71014" y="117429"/>
                    </a:cubicBezTo>
                    <a:lnTo>
                      <a:pt x="71343" y="116998"/>
                    </a:lnTo>
                    <a:cubicBezTo>
                      <a:pt x="72432" y="115480"/>
                      <a:pt x="73495" y="114088"/>
                      <a:pt x="74886" y="113050"/>
                    </a:cubicBezTo>
                    <a:cubicBezTo>
                      <a:pt x="75317" y="112696"/>
                      <a:pt x="75798" y="112392"/>
                      <a:pt x="76304" y="112038"/>
                    </a:cubicBezTo>
                    <a:cubicBezTo>
                      <a:pt x="76785" y="111734"/>
                      <a:pt x="77291" y="111380"/>
                      <a:pt x="77746" y="111000"/>
                    </a:cubicBezTo>
                    <a:cubicBezTo>
                      <a:pt x="78683" y="110292"/>
                      <a:pt x="79746" y="109457"/>
                      <a:pt x="80581" y="108242"/>
                    </a:cubicBezTo>
                    <a:cubicBezTo>
                      <a:pt x="81112" y="107457"/>
                      <a:pt x="81137" y="106597"/>
                      <a:pt x="80606" y="106116"/>
                    </a:cubicBezTo>
                    <a:cubicBezTo>
                      <a:pt x="80353" y="105914"/>
                      <a:pt x="80075" y="105812"/>
                      <a:pt x="79821" y="105863"/>
                    </a:cubicBezTo>
                    <a:cubicBezTo>
                      <a:pt x="79568" y="105939"/>
                      <a:pt x="79341" y="106116"/>
                      <a:pt x="79189" y="106470"/>
                    </a:cubicBezTo>
                    <a:cubicBezTo>
                      <a:pt x="78860" y="107052"/>
                      <a:pt x="78455" y="107710"/>
                      <a:pt x="77468" y="108571"/>
                    </a:cubicBezTo>
                    <a:cubicBezTo>
                      <a:pt x="76860" y="109077"/>
                      <a:pt x="76177" y="109533"/>
                      <a:pt x="75443" y="110039"/>
                    </a:cubicBezTo>
                    <a:cubicBezTo>
                      <a:pt x="75190" y="110241"/>
                      <a:pt x="74912" y="110418"/>
                      <a:pt x="74659" y="110621"/>
                    </a:cubicBezTo>
                    <a:cubicBezTo>
                      <a:pt x="73520" y="111380"/>
                      <a:pt x="72432" y="112367"/>
                      <a:pt x="71546" y="113329"/>
                    </a:cubicBezTo>
                    <a:cubicBezTo>
                      <a:pt x="70356" y="114695"/>
                      <a:pt x="69319" y="116113"/>
                      <a:pt x="68332" y="117505"/>
                    </a:cubicBezTo>
                    <a:cubicBezTo>
                      <a:pt x="68053" y="117884"/>
                      <a:pt x="67800" y="118264"/>
                      <a:pt x="67497" y="118643"/>
                    </a:cubicBezTo>
                    <a:cubicBezTo>
                      <a:pt x="66839" y="119580"/>
                      <a:pt x="66155" y="120364"/>
                      <a:pt x="65396" y="120997"/>
                    </a:cubicBezTo>
                    <a:cubicBezTo>
                      <a:pt x="64637" y="121680"/>
                      <a:pt x="63751" y="122262"/>
                      <a:pt x="62891" y="122870"/>
                    </a:cubicBezTo>
                    <a:cubicBezTo>
                      <a:pt x="61600" y="123680"/>
                      <a:pt x="60385" y="124312"/>
                      <a:pt x="59246" y="124717"/>
                    </a:cubicBezTo>
                    <a:cubicBezTo>
                      <a:pt x="58487" y="125021"/>
                      <a:pt x="57702" y="125274"/>
                      <a:pt x="56943" y="125527"/>
                    </a:cubicBezTo>
                    <a:cubicBezTo>
                      <a:pt x="56311" y="125704"/>
                      <a:pt x="55678" y="125932"/>
                      <a:pt x="55045" y="126160"/>
                    </a:cubicBezTo>
                    <a:cubicBezTo>
                      <a:pt x="54083" y="126489"/>
                      <a:pt x="53274" y="126818"/>
                      <a:pt x="52514" y="127096"/>
                    </a:cubicBezTo>
                    <a:lnTo>
                      <a:pt x="52692" y="126539"/>
                    </a:lnTo>
                    <a:cubicBezTo>
                      <a:pt x="52818" y="126160"/>
                      <a:pt x="52945" y="125780"/>
                      <a:pt x="53071" y="125426"/>
                    </a:cubicBezTo>
                    <a:cubicBezTo>
                      <a:pt x="53198" y="125097"/>
                      <a:pt x="53299" y="124793"/>
                      <a:pt x="53400" y="124464"/>
                    </a:cubicBezTo>
                    <a:cubicBezTo>
                      <a:pt x="53577" y="123831"/>
                      <a:pt x="53805" y="123173"/>
                      <a:pt x="53932" y="122490"/>
                    </a:cubicBezTo>
                    <a:cubicBezTo>
                      <a:pt x="54033" y="122060"/>
                      <a:pt x="54159" y="121680"/>
                      <a:pt x="54286" y="121275"/>
                    </a:cubicBezTo>
                    <a:cubicBezTo>
                      <a:pt x="54438" y="120845"/>
                      <a:pt x="54590" y="120364"/>
                      <a:pt x="54666" y="119883"/>
                    </a:cubicBezTo>
                    <a:lnTo>
                      <a:pt x="54691" y="119757"/>
                    </a:lnTo>
                    <a:cubicBezTo>
                      <a:pt x="54716" y="119605"/>
                      <a:pt x="54767" y="119453"/>
                      <a:pt x="54767" y="119276"/>
                    </a:cubicBezTo>
                    <a:cubicBezTo>
                      <a:pt x="54792" y="118466"/>
                      <a:pt x="55020" y="117732"/>
                      <a:pt x="55298" y="116922"/>
                    </a:cubicBezTo>
                    <a:cubicBezTo>
                      <a:pt x="55399" y="116669"/>
                      <a:pt x="55450" y="116416"/>
                      <a:pt x="55551" y="116163"/>
                    </a:cubicBezTo>
                    <a:cubicBezTo>
                      <a:pt x="55804" y="115303"/>
                      <a:pt x="55956" y="114442"/>
                      <a:pt x="56108" y="113632"/>
                    </a:cubicBezTo>
                    <a:cubicBezTo>
                      <a:pt x="56209" y="113177"/>
                      <a:pt x="56285" y="112721"/>
                      <a:pt x="56412" y="112266"/>
                    </a:cubicBezTo>
                    <a:cubicBezTo>
                      <a:pt x="56462" y="111962"/>
                      <a:pt x="56564" y="111608"/>
                      <a:pt x="56614" y="111279"/>
                    </a:cubicBezTo>
                    <a:cubicBezTo>
                      <a:pt x="56842" y="110216"/>
                      <a:pt x="57095" y="109077"/>
                      <a:pt x="57424" y="107989"/>
                    </a:cubicBezTo>
                    <a:cubicBezTo>
                      <a:pt x="57551" y="107584"/>
                      <a:pt x="57627" y="107179"/>
                      <a:pt x="57728" y="106774"/>
                    </a:cubicBezTo>
                    <a:cubicBezTo>
                      <a:pt x="57854" y="106167"/>
                      <a:pt x="58006" y="105559"/>
                      <a:pt x="58209" y="105003"/>
                    </a:cubicBezTo>
                    <a:cubicBezTo>
                      <a:pt x="58588" y="103914"/>
                      <a:pt x="58841" y="102801"/>
                      <a:pt x="59094" y="101738"/>
                    </a:cubicBezTo>
                    <a:lnTo>
                      <a:pt x="59145" y="101459"/>
                    </a:lnTo>
                    <a:cubicBezTo>
                      <a:pt x="59272" y="100928"/>
                      <a:pt x="58993" y="100472"/>
                      <a:pt x="58436" y="100219"/>
                    </a:cubicBezTo>
                    <a:cubicBezTo>
                      <a:pt x="58057" y="100068"/>
                      <a:pt x="57728" y="100017"/>
                      <a:pt x="57500" y="100143"/>
                    </a:cubicBezTo>
                    <a:cubicBezTo>
                      <a:pt x="57373" y="100219"/>
                      <a:pt x="57222" y="100346"/>
                      <a:pt x="57196" y="100599"/>
                    </a:cubicBezTo>
                    <a:cubicBezTo>
                      <a:pt x="57120" y="100877"/>
                      <a:pt x="57070" y="101206"/>
                      <a:pt x="56969" y="101586"/>
                    </a:cubicBezTo>
                    <a:lnTo>
                      <a:pt x="56842" y="102117"/>
                    </a:lnTo>
                    <a:lnTo>
                      <a:pt x="55804" y="105787"/>
                    </a:lnTo>
                    <a:cubicBezTo>
                      <a:pt x="55728" y="106065"/>
                      <a:pt x="55653" y="106344"/>
                      <a:pt x="55551" y="106648"/>
                    </a:cubicBezTo>
                    <a:cubicBezTo>
                      <a:pt x="55324" y="107432"/>
                      <a:pt x="55070" y="108242"/>
                      <a:pt x="54919" y="109077"/>
                    </a:cubicBezTo>
                    <a:cubicBezTo>
                      <a:pt x="54792" y="109634"/>
                      <a:pt x="54640" y="110241"/>
                      <a:pt x="54514" y="110773"/>
                    </a:cubicBezTo>
                    <a:cubicBezTo>
                      <a:pt x="54337" y="111329"/>
                      <a:pt x="54210" y="111861"/>
                      <a:pt x="54083" y="112392"/>
                    </a:cubicBezTo>
                    <a:cubicBezTo>
                      <a:pt x="54033" y="112645"/>
                      <a:pt x="54008" y="112899"/>
                      <a:pt x="53957" y="113152"/>
                    </a:cubicBezTo>
                    <a:cubicBezTo>
                      <a:pt x="53881" y="113632"/>
                      <a:pt x="53805" y="114063"/>
                      <a:pt x="53679" y="114518"/>
                    </a:cubicBezTo>
                    <a:cubicBezTo>
                      <a:pt x="53628" y="114771"/>
                      <a:pt x="53527" y="114999"/>
                      <a:pt x="53451" y="115252"/>
                    </a:cubicBezTo>
                    <a:cubicBezTo>
                      <a:pt x="53299" y="115708"/>
                      <a:pt x="53147" y="116189"/>
                      <a:pt x="53046" y="116695"/>
                    </a:cubicBezTo>
                    <a:lnTo>
                      <a:pt x="52894" y="117353"/>
                    </a:lnTo>
                    <a:cubicBezTo>
                      <a:pt x="52666" y="118238"/>
                      <a:pt x="52489" y="119200"/>
                      <a:pt x="52185" y="120086"/>
                    </a:cubicBezTo>
                    <a:lnTo>
                      <a:pt x="51983" y="120820"/>
                    </a:lnTo>
                    <a:cubicBezTo>
                      <a:pt x="51654" y="121857"/>
                      <a:pt x="51350" y="122895"/>
                      <a:pt x="50996" y="123933"/>
                    </a:cubicBezTo>
                    <a:cubicBezTo>
                      <a:pt x="50616" y="125021"/>
                      <a:pt x="50211" y="126160"/>
                      <a:pt x="49705" y="127223"/>
                    </a:cubicBezTo>
                    <a:cubicBezTo>
                      <a:pt x="49655" y="127324"/>
                      <a:pt x="49604" y="127425"/>
                      <a:pt x="49579" y="127501"/>
                    </a:cubicBezTo>
                    <a:cubicBezTo>
                      <a:pt x="49376" y="127957"/>
                      <a:pt x="49199" y="128362"/>
                      <a:pt x="48895" y="128691"/>
                    </a:cubicBezTo>
                    <a:cubicBezTo>
                      <a:pt x="48870" y="128716"/>
                      <a:pt x="48819" y="128716"/>
                      <a:pt x="48769" y="128741"/>
                    </a:cubicBezTo>
                    <a:cubicBezTo>
                      <a:pt x="48693" y="128792"/>
                      <a:pt x="48617" y="128817"/>
                      <a:pt x="48516" y="128868"/>
                    </a:cubicBezTo>
                    <a:cubicBezTo>
                      <a:pt x="45985" y="130133"/>
                      <a:pt x="43657" y="131854"/>
                      <a:pt x="41607" y="133904"/>
                    </a:cubicBezTo>
                    <a:cubicBezTo>
                      <a:pt x="40038" y="135448"/>
                      <a:pt x="38620" y="137295"/>
                      <a:pt x="37330" y="139446"/>
                    </a:cubicBezTo>
                    <a:cubicBezTo>
                      <a:pt x="37254" y="128286"/>
                      <a:pt x="37355" y="117150"/>
                      <a:pt x="37178" y="105964"/>
                    </a:cubicBezTo>
                    <a:cubicBezTo>
                      <a:pt x="37001" y="95791"/>
                      <a:pt x="37684" y="91918"/>
                      <a:pt x="37836" y="81770"/>
                    </a:cubicBezTo>
                    <a:cubicBezTo>
                      <a:pt x="38064" y="81593"/>
                      <a:pt x="50616" y="64333"/>
                      <a:pt x="51679" y="63827"/>
                    </a:cubicBezTo>
                    <a:cubicBezTo>
                      <a:pt x="54539" y="62536"/>
                      <a:pt x="57247" y="61018"/>
                      <a:pt x="59752" y="59347"/>
                    </a:cubicBezTo>
                    <a:cubicBezTo>
                      <a:pt x="60284" y="58968"/>
                      <a:pt x="60841" y="58563"/>
                      <a:pt x="61347" y="58133"/>
                    </a:cubicBezTo>
                    <a:cubicBezTo>
                      <a:pt x="61802" y="57753"/>
                      <a:pt x="62283" y="57374"/>
                      <a:pt x="62789" y="57045"/>
                    </a:cubicBezTo>
                    <a:lnTo>
                      <a:pt x="62815" y="57045"/>
                    </a:lnTo>
                    <a:cubicBezTo>
                      <a:pt x="63017" y="57070"/>
                      <a:pt x="63194" y="57070"/>
                      <a:pt x="63397" y="57095"/>
                    </a:cubicBezTo>
                    <a:cubicBezTo>
                      <a:pt x="63726" y="57120"/>
                      <a:pt x="64080" y="57171"/>
                      <a:pt x="64434" y="57222"/>
                    </a:cubicBezTo>
                    <a:cubicBezTo>
                      <a:pt x="65978" y="57627"/>
                      <a:pt x="67370" y="57854"/>
                      <a:pt x="68686" y="57905"/>
                    </a:cubicBezTo>
                    <a:cubicBezTo>
                      <a:pt x="70027" y="57981"/>
                      <a:pt x="71419" y="58209"/>
                      <a:pt x="72761" y="58386"/>
                    </a:cubicBezTo>
                    <a:cubicBezTo>
                      <a:pt x="74051" y="58588"/>
                      <a:pt x="75418" y="58765"/>
                      <a:pt x="76785" y="58867"/>
                    </a:cubicBezTo>
                    <a:cubicBezTo>
                      <a:pt x="77999" y="58917"/>
                      <a:pt x="79239" y="58968"/>
                      <a:pt x="80479" y="58968"/>
                    </a:cubicBezTo>
                    <a:cubicBezTo>
                      <a:pt x="80834" y="58968"/>
                      <a:pt x="81213" y="58968"/>
                      <a:pt x="81593" y="58993"/>
                    </a:cubicBezTo>
                    <a:cubicBezTo>
                      <a:pt x="82251" y="59018"/>
                      <a:pt x="82909" y="59094"/>
                      <a:pt x="83542" y="58968"/>
                    </a:cubicBezTo>
                    <a:cubicBezTo>
                      <a:pt x="84124" y="58867"/>
                      <a:pt x="84655" y="58917"/>
                      <a:pt x="85263" y="58993"/>
                    </a:cubicBezTo>
                    <a:cubicBezTo>
                      <a:pt x="85946" y="59094"/>
                      <a:pt x="86705" y="59196"/>
                      <a:pt x="87464" y="58943"/>
                    </a:cubicBezTo>
                    <a:cubicBezTo>
                      <a:pt x="87692" y="58867"/>
                      <a:pt x="87793" y="58386"/>
                      <a:pt x="87945" y="57348"/>
                    </a:cubicBezTo>
                    <a:cubicBezTo>
                      <a:pt x="88072" y="56488"/>
                      <a:pt x="87945" y="56412"/>
                      <a:pt x="87920" y="56336"/>
                    </a:cubicBezTo>
                    <a:cubicBezTo>
                      <a:pt x="87869" y="56311"/>
                      <a:pt x="87844" y="56285"/>
                      <a:pt x="87793" y="56285"/>
                    </a:cubicBezTo>
                    <a:cubicBezTo>
                      <a:pt x="82226" y="56235"/>
                      <a:pt x="77189" y="56184"/>
                      <a:pt x="72153" y="55577"/>
                    </a:cubicBezTo>
                    <a:cubicBezTo>
                      <a:pt x="71546" y="55526"/>
                      <a:pt x="70913" y="55450"/>
                      <a:pt x="70280" y="55425"/>
                    </a:cubicBezTo>
                    <a:cubicBezTo>
                      <a:pt x="68939" y="55324"/>
                      <a:pt x="67497" y="55197"/>
                      <a:pt x="66231" y="54817"/>
                    </a:cubicBezTo>
                    <a:cubicBezTo>
                      <a:pt x="66484" y="54640"/>
                      <a:pt x="66737" y="54463"/>
                      <a:pt x="66990" y="54286"/>
                    </a:cubicBezTo>
                    <a:cubicBezTo>
                      <a:pt x="67345" y="53704"/>
                      <a:pt x="67876" y="53324"/>
                      <a:pt x="68458" y="52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4"/>
              <p:cNvSpPr/>
              <p:nvPr/>
            </p:nvSpPr>
            <p:spPr>
              <a:xfrm>
                <a:off x="8413150" y="6286375"/>
                <a:ext cx="19932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455" extrusionOk="0">
                    <a:moveTo>
                      <a:pt x="3501" y="1"/>
                    </a:moveTo>
                    <a:cubicBezTo>
                      <a:pt x="1220" y="1"/>
                      <a:pt x="127" y="785"/>
                      <a:pt x="127" y="785"/>
                    </a:cubicBezTo>
                    <a:lnTo>
                      <a:pt x="1" y="4454"/>
                    </a:lnTo>
                    <a:cubicBezTo>
                      <a:pt x="1" y="4454"/>
                      <a:pt x="1469" y="1670"/>
                      <a:pt x="7973" y="835"/>
                    </a:cubicBezTo>
                    <a:cubicBezTo>
                      <a:pt x="6160" y="208"/>
                      <a:pt x="4673" y="1"/>
                      <a:pt x="3501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4"/>
              <p:cNvSpPr/>
              <p:nvPr/>
            </p:nvSpPr>
            <p:spPr>
              <a:xfrm>
                <a:off x="8468200" y="5096950"/>
                <a:ext cx="1835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631" extrusionOk="0">
                    <a:moveTo>
                      <a:pt x="3735" y="0"/>
                    </a:moveTo>
                    <a:cubicBezTo>
                      <a:pt x="2716" y="0"/>
                      <a:pt x="1474" y="92"/>
                      <a:pt x="0" y="353"/>
                    </a:cubicBezTo>
                    <a:cubicBezTo>
                      <a:pt x="6074" y="1011"/>
                      <a:pt x="7289" y="2631"/>
                      <a:pt x="7289" y="2631"/>
                    </a:cubicBezTo>
                    <a:lnTo>
                      <a:pt x="7340" y="530"/>
                    </a:lnTo>
                    <a:cubicBezTo>
                      <a:pt x="7340" y="530"/>
                      <a:pt x="6180" y="0"/>
                      <a:pt x="3735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4"/>
              <p:cNvSpPr/>
              <p:nvPr/>
            </p:nvSpPr>
            <p:spPr>
              <a:xfrm>
                <a:off x="8424550" y="3993025"/>
                <a:ext cx="15820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3512" extrusionOk="0">
                    <a:moveTo>
                      <a:pt x="2726" y="0"/>
                    </a:moveTo>
                    <a:cubicBezTo>
                      <a:pt x="974" y="0"/>
                      <a:pt x="127" y="601"/>
                      <a:pt x="127" y="601"/>
                    </a:cubicBezTo>
                    <a:lnTo>
                      <a:pt x="0" y="3511"/>
                    </a:lnTo>
                    <a:cubicBezTo>
                      <a:pt x="0" y="3511"/>
                      <a:pt x="1164" y="1335"/>
                      <a:pt x="6327" y="702"/>
                    </a:cubicBezTo>
                    <a:cubicBezTo>
                      <a:pt x="4862" y="173"/>
                      <a:pt x="3664" y="0"/>
                      <a:pt x="2726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4"/>
              <p:cNvSpPr/>
              <p:nvPr/>
            </p:nvSpPr>
            <p:spPr>
              <a:xfrm>
                <a:off x="8509325" y="3207025"/>
                <a:ext cx="147450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4633" extrusionOk="0">
                    <a:moveTo>
                      <a:pt x="4550" y="1"/>
                    </a:moveTo>
                    <a:cubicBezTo>
                      <a:pt x="3588" y="1"/>
                      <a:pt x="2087" y="178"/>
                      <a:pt x="0" y="913"/>
                    </a:cubicBezTo>
                    <a:cubicBezTo>
                      <a:pt x="4758" y="2659"/>
                      <a:pt x="5897" y="4633"/>
                      <a:pt x="5897" y="4633"/>
                    </a:cubicBezTo>
                    <a:lnTo>
                      <a:pt x="5872" y="153"/>
                    </a:lnTo>
                    <a:cubicBezTo>
                      <a:pt x="5872" y="153"/>
                      <a:pt x="5444" y="1"/>
                      <a:pt x="4550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4"/>
              <p:cNvSpPr/>
              <p:nvPr/>
            </p:nvSpPr>
            <p:spPr>
              <a:xfrm>
                <a:off x="8464400" y="6972175"/>
                <a:ext cx="1480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4659" extrusionOk="0">
                    <a:moveTo>
                      <a:pt x="4582" y="1"/>
                    </a:moveTo>
                    <a:cubicBezTo>
                      <a:pt x="3620" y="1"/>
                      <a:pt x="2113" y="178"/>
                      <a:pt x="1" y="913"/>
                    </a:cubicBezTo>
                    <a:cubicBezTo>
                      <a:pt x="4784" y="2659"/>
                      <a:pt x="5923" y="4658"/>
                      <a:pt x="5923" y="4658"/>
                    </a:cubicBezTo>
                    <a:lnTo>
                      <a:pt x="5897" y="153"/>
                    </a:lnTo>
                    <a:cubicBezTo>
                      <a:pt x="5897" y="153"/>
                      <a:pt x="5475" y="1"/>
                      <a:pt x="45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4"/>
              <p:cNvSpPr/>
              <p:nvPr/>
            </p:nvSpPr>
            <p:spPr>
              <a:xfrm>
                <a:off x="8413150" y="5573200"/>
                <a:ext cx="8860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39" extrusionOk="0">
                    <a:moveTo>
                      <a:pt x="801" y="0"/>
                    </a:moveTo>
                    <a:cubicBezTo>
                      <a:pt x="314" y="0"/>
                      <a:pt x="77" y="81"/>
                      <a:pt x="77" y="81"/>
                    </a:cubicBezTo>
                    <a:lnTo>
                      <a:pt x="1" y="2738"/>
                    </a:lnTo>
                    <a:cubicBezTo>
                      <a:pt x="1" y="2738"/>
                      <a:pt x="709" y="1574"/>
                      <a:pt x="3544" y="587"/>
                    </a:cubicBezTo>
                    <a:cubicBezTo>
                      <a:pt x="2276" y="110"/>
                      <a:pt x="1369" y="0"/>
                      <a:pt x="801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oogle Shape;1511;p4"/>
          <p:cNvGrpSpPr/>
          <p:nvPr/>
        </p:nvGrpSpPr>
        <p:grpSpPr>
          <a:xfrm>
            <a:off x="-613162" y="-2164825"/>
            <a:ext cx="2886375" cy="10137513"/>
            <a:chOff x="-765562" y="-2317225"/>
            <a:chExt cx="2886375" cy="10137513"/>
          </a:xfrm>
        </p:grpSpPr>
        <p:grpSp>
          <p:nvGrpSpPr>
            <p:cNvPr id="72" name="Google Shape;1512;p4"/>
            <p:cNvGrpSpPr/>
            <p:nvPr/>
          </p:nvGrpSpPr>
          <p:grpSpPr>
            <a:xfrm flipH="1">
              <a:off x="-765562" y="-503437"/>
              <a:ext cx="2886375" cy="8323725"/>
              <a:chOff x="14558525" y="-1271775"/>
              <a:chExt cx="2886375" cy="8323725"/>
            </a:xfrm>
          </p:grpSpPr>
          <p:sp>
            <p:nvSpPr>
              <p:cNvPr id="84" name="Google Shape;1513;p4"/>
              <p:cNvSpPr/>
              <p:nvPr/>
            </p:nvSpPr>
            <p:spPr>
              <a:xfrm>
                <a:off x="14558525" y="-1271775"/>
                <a:ext cx="2886375" cy="8323725"/>
              </a:xfrm>
              <a:custGeom>
                <a:avLst/>
                <a:gdLst/>
                <a:ahLst/>
                <a:cxnLst/>
                <a:rect l="l" t="t" r="r" b="b"/>
                <a:pathLst>
                  <a:path w="115455" h="332949" extrusionOk="0">
                    <a:moveTo>
                      <a:pt x="115176" y="19690"/>
                    </a:moveTo>
                    <a:cubicBezTo>
                      <a:pt x="115125" y="19563"/>
                      <a:pt x="108469" y="17539"/>
                      <a:pt x="108039" y="17665"/>
                    </a:cubicBezTo>
                    <a:cubicBezTo>
                      <a:pt x="107963" y="17716"/>
                      <a:pt x="107912" y="17716"/>
                      <a:pt x="107836" y="17665"/>
                    </a:cubicBezTo>
                    <a:cubicBezTo>
                      <a:pt x="108191" y="17488"/>
                      <a:pt x="109735" y="16147"/>
                      <a:pt x="110393" y="16096"/>
                    </a:cubicBezTo>
                    <a:lnTo>
                      <a:pt x="110393" y="16096"/>
                    </a:lnTo>
                    <a:cubicBezTo>
                      <a:pt x="112012" y="15210"/>
                      <a:pt x="113657" y="14350"/>
                      <a:pt x="115302" y="13565"/>
                    </a:cubicBezTo>
                    <a:cubicBezTo>
                      <a:pt x="115454" y="13489"/>
                      <a:pt x="115403" y="13211"/>
                      <a:pt x="115176" y="12831"/>
                    </a:cubicBezTo>
                    <a:cubicBezTo>
                      <a:pt x="114897" y="12351"/>
                      <a:pt x="114619" y="11895"/>
                      <a:pt x="114366" y="11946"/>
                    </a:cubicBezTo>
                    <a:cubicBezTo>
                      <a:pt x="112265" y="12578"/>
                      <a:pt x="110620" y="13970"/>
                      <a:pt x="108672" y="14881"/>
                    </a:cubicBezTo>
                    <a:cubicBezTo>
                      <a:pt x="107938" y="15210"/>
                      <a:pt x="107280" y="15641"/>
                      <a:pt x="106596" y="16096"/>
                    </a:cubicBezTo>
                    <a:cubicBezTo>
                      <a:pt x="102775" y="18677"/>
                      <a:pt x="98548" y="21056"/>
                      <a:pt x="95385" y="24473"/>
                    </a:cubicBezTo>
                    <a:cubicBezTo>
                      <a:pt x="94803" y="25080"/>
                      <a:pt x="94246" y="25637"/>
                      <a:pt x="93689" y="26219"/>
                    </a:cubicBezTo>
                    <a:lnTo>
                      <a:pt x="93689" y="26194"/>
                    </a:lnTo>
                    <a:cubicBezTo>
                      <a:pt x="93487" y="24675"/>
                      <a:pt x="93765" y="22980"/>
                      <a:pt x="93816" y="21436"/>
                    </a:cubicBezTo>
                    <a:cubicBezTo>
                      <a:pt x="93993" y="17412"/>
                      <a:pt x="94575" y="13489"/>
                      <a:pt x="95208" y="9541"/>
                    </a:cubicBezTo>
                    <a:cubicBezTo>
                      <a:pt x="95208" y="9440"/>
                      <a:pt x="94955" y="9415"/>
                      <a:pt x="94525" y="9415"/>
                    </a:cubicBezTo>
                    <a:cubicBezTo>
                      <a:pt x="93993" y="9415"/>
                      <a:pt x="93411" y="9390"/>
                      <a:pt x="93360" y="9516"/>
                    </a:cubicBezTo>
                    <a:cubicBezTo>
                      <a:pt x="92854" y="10503"/>
                      <a:pt x="93183" y="11465"/>
                      <a:pt x="92854" y="12452"/>
                    </a:cubicBezTo>
                    <a:cubicBezTo>
                      <a:pt x="92601" y="13160"/>
                      <a:pt x="92626" y="14046"/>
                      <a:pt x="92475" y="14780"/>
                    </a:cubicBezTo>
                    <a:cubicBezTo>
                      <a:pt x="92297" y="15691"/>
                      <a:pt x="92171" y="16628"/>
                      <a:pt x="92095" y="17564"/>
                    </a:cubicBezTo>
                    <a:cubicBezTo>
                      <a:pt x="91867" y="19639"/>
                      <a:pt x="92019" y="21740"/>
                      <a:pt x="91791" y="23790"/>
                    </a:cubicBezTo>
                    <a:cubicBezTo>
                      <a:pt x="91665" y="24853"/>
                      <a:pt x="91715" y="25966"/>
                      <a:pt x="91791" y="27080"/>
                    </a:cubicBezTo>
                    <a:cubicBezTo>
                      <a:pt x="91842" y="27485"/>
                      <a:pt x="91766" y="27889"/>
                      <a:pt x="91741" y="28345"/>
                    </a:cubicBezTo>
                    <a:lnTo>
                      <a:pt x="91741" y="28370"/>
                    </a:lnTo>
                    <a:cubicBezTo>
                      <a:pt x="91032" y="29079"/>
                      <a:pt x="90248" y="29712"/>
                      <a:pt x="89590" y="30420"/>
                    </a:cubicBezTo>
                    <a:cubicBezTo>
                      <a:pt x="87970" y="32141"/>
                      <a:pt x="86527" y="34014"/>
                      <a:pt x="85211" y="35963"/>
                    </a:cubicBezTo>
                    <a:cubicBezTo>
                      <a:pt x="84933" y="36368"/>
                      <a:pt x="83490" y="37734"/>
                      <a:pt x="82124" y="38949"/>
                    </a:cubicBezTo>
                    <a:cubicBezTo>
                      <a:pt x="82276" y="31660"/>
                      <a:pt x="82402" y="24397"/>
                      <a:pt x="82503" y="17134"/>
                    </a:cubicBezTo>
                    <a:cubicBezTo>
                      <a:pt x="82554" y="11743"/>
                      <a:pt x="82807" y="6327"/>
                      <a:pt x="83035" y="937"/>
                    </a:cubicBezTo>
                    <a:lnTo>
                      <a:pt x="67673" y="0"/>
                    </a:lnTo>
                    <a:cubicBezTo>
                      <a:pt x="67875" y="12173"/>
                      <a:pt x="65851" y="24220"/>
                      <a:pt x="65851" y="36443"/>
                    </a:cubicBezTo>
                    <a:cubicBezTo>
                      <a:pt x="65851" y="42011"/>
                      <a:pt x="65775" y="47604"/>
                      <a:pt x="65648" y="53172"/>
                    </a:cubicBezTo>
                    <a:cubicBezTo>
                      <a:pt x="64560" y="51856"/>
                      <a:pt x="63320" y="50540"/>
                      <a:pt x="61928" y="49350"/>
                    </a:cubicBezTo>
                    <a:cubicBezTo>
                      <a:pt x="60587" y="48186"/>
                      <a:pt x="59195" y="47123"/>
                      <a:pt x="57727" y="46212"/>
                    </a:cubicBezTo>
                    <a:cubicBezTo>
                      <a:pt x="56310" y="45301"/>
                      <a:pt x="54791" y="44466"/>
                      <a:pt x="53248" y="43783"/>
                    </a:cubicBezTo>
                    <a:cubicBezTo>
                      <a:pt x="51020" y="42720"/>
                      <a:pt x="48844" y="41657"/>
                      <a:pt x="46718" y="40619"/>
                    </a:cubicBezTo>
                    <a:lnTo>
                      <a:pt x="44263" y="39379"/>
                    </a:lnTo>
                    <a:lnTo>
                      <a:pt x="44137" y="39303"/>
                    </a:lnTo>
                    <a:cubicBezTo>
                      <a:pt x="43403" y="38974"/>
                      <a:pt x="42644" y="38595"/>
                      <a:pt x="41910" y="38215"/>
                    </a:cubicBezTo>
                    <a:cubicBezTo>
                      <a:pt x="41910" y="38164"/>
                      <a:pt x="41884" y="38164"/>
                      <a:pt x="41884" y="38139"/>
                    </a:cubicBezTo>
                    <a:lnTo>
                      <a:pt x="41859" y="38114"/>
                    </a:lnTo>
                    <a:cubicBezTo>
                      <a:pt x="41404" y="37405"/>
                      <a:pt x="41024" y="36595"/>
                      <a:pt x="40746" y="35988"/>
                    </a:cubicBezTo>
                    <a:cubicBezTo>
                      <a:pt x="40417" y="35229"/>
                      <a:pt x="40163" y="34419"/>
                      <a:pt x="39910" y="33558"/>
                    </a:cubicBezTo>
                    <a:cubicBezTo>
                      <a:pt x="39759" y="32976"/>
                      <a:pt x="39581" y="32420"/>
                      <a:pt x="39379" y="31812"/>
                    </a:cubicBezTo>
                    <a:cubicBezTo>
                      <a:pt x="39101" y="31028"/>
                      <a:pt x="38949" y="30192"/>
                      <a:pt x="38772" y="29307"/>
                    </a:cubicBezTo>
                    <a:cubicBezTo>
                      <a:pt x="38645" y="28649"/>
                      <a:pt x="38518" y="27965"/>
                      <a:pt x="38341" y="27257"/>
                    </a:cubicBezTo>
                    <a:cubicBezTo>
                      <a:pt x="38240" y="26902"/>
                      <a:pt x="38114" y="26573"/>
                      <a:pt x="38012" y="26219"/>
                    </a:cubicBezTo>
                    <a:cubicBezTo>
                      <a:pt x="37835" y="25586"/>
                      <a:pt x="37633" y="24979"/>
                      <a:pt x="37557" y="24372"/>
                    </a:cubicBezTo>
                    <a:cubicBezTo>
                      <a:pt x="37481" y="24068"/>
                      <a:pt x="37456" y="23739"/>
                      <a:pt x="37430" y="23435"/>
                    </a:cubicBezTo>
                    <a:cubicBezTo>
                      <a:pt x="37329" y="22701"/>
                      <a:pt x="37202" y="21917"/>
                      <a:pt x="37000" y="21183"/>
                    </a:cubicBezTo>
                    <a:cubicBezTo>
                      <a:pt x="36848" y="20525"/>
                      <a:pt x="36671" y="19892"/>
                      <a:pt x="36469" y="19260"/>
                    </a:cubicBezTo>
                    <a:cubicBezTo>
                      <a:pt x="36215" y="18348"/>
                      <a:pt x="35937" y="17387"/>
                      <a:pt x="35735" y="16450"/>
                    </a:cubicBezTo>
                    <a:cubicBezTo>
                      <a:pt x="35304" y="14552"/>
                      <a:pt x="34773" y="12680"/>
                      <a:pt x="34216" y="10832"/>
                    </a:cubicBezTo>
                    <a:lnTo>
                      <a:pt x="34216" y="10807"/>
                    </a:lnTo>
                    <a:cubicBezTo>
                      <a:pt x="33963" y="9946"/>
                      <a:pt x="33685" y="9061"/>
                      <a:pt x="33406" y="8251"/>
                    </a:cubicBezTo>
                    <a:cubicBezTo>
                      <a:pt x="33153" y="7491"/>
                      <a:pt x="32900" y="6707"/>
                      <a:pt x="32647" y="5897"/>
                    </a:cubicBezTo>
                    <a:cubicBezTo>
                      <a:pt x="32571" y="5644"/>
                      <a:pt x="32495" y="5442"/>
                      <a:pt x="32394" y="5188"/>
                    </a:cubicBezTo>
                    <a:cubicBezTo>
                      <a:pt x="32166" y="4581"/>
                      <a:pt x="31989" y="4050"/>
                      <a:pt x="31989" y="3468"/>
                    </a:cubicBezTo>
                    <a:lnTo>
                      <a:pt x="31989" y="3442"/>
                    </a:lnTo>
                    <a:cubicBezTo>
                      <a:pt x="31989" y="3240"/>
                      <a:pt x="31989" y="2835"/>
                      <a:pt x="31660" y="2531"/>
                    </a:cubicBezTo>
                    <a:cubicBezTo>
                      <a:pt x="31407" y="2303"/>
                      <a:pt x="31053" y="2202"/>
                      <a:pt x="30597" y="2227"/>
                    </a:cubicBezTo>
                    <a:lnTo>
                      <a:pt x="30395" y="2227"/>
                    </a:lnTo>
                    <a:cubicBezTo>
                      <a:pt x="29585" y="2303"/>
                      <a:pt x="28648" y="2354"/>
                      <a:pt x="27763" y="2734"/>
                    </a:cubicBezTo>
                    <a:cubicBezTo>
                      <a:pt x="27079" y="3037"/>
                      <a:pt x="26801" y="3493"/>
                      <a:pt x="26978" y="4176"/>
                    </a:cubicBezTo>
                    <a:lnTo>
                      <a:pt x="27054" y="4455"/>
                    </a:lnTo>
                    <a:cubicBezTo>
                      <a:pt x="27206" y="5062"/>
                      <a:pt x="27358" y="5695"/>
                      <a:pt x="27560" y="6277"/>
                    </a:cubicBezTo>
                    <a:lnTo>
                      <a:pt x="27737" y="6859"/>
                    </a:lnTo>
                    <a:cubicBezTo>
                      <a:pt x="28066" y="7795"/>
                      <a:pt x="28345" y="8782"/>
                      <a:pt x="28775" y="9744"/>
                    </a:cubicBezTo>
                    <a:cubicBezTo>
                      <a:pt x="29079" y="10377"/>
                      <a:pt x="29256" y="11009"/>
                      <a:pt x="29458" y="11667"/>
                    </a:cubicBezTo>
                    <a:cubicBezTo>
                      <a:pt x="29534" y="11946"/>
                      <a:pt x="29635" y="12224"/>
                      <a:pt x="29711" y="12528"/>
                    </a:cubicBezTo>
                    <a:lnTo>
                      <a:pt x="29863" y="13059"/>
                    </a:lnTo>
                    <a:cubicBezTo>
                      <a:pt x="30091" y="13742"/>
                      <a:pt x="30344" y="14476"/>
                      <a:pt x="30622" y="15210"/>
                    </a:cubicBezTo>
                    <a:cubicBezTo>
                      <a:pt x="30850" y="15742"/>
                      <a:pt x="30977" y="16324"/>
                      <a:pt x="31103" y="16957"/>
                    </a:cubicBezTo>
                    <a:cubicBezTo>
                      <a:pt x="31230" y="17539"/>
                      <a:pt x="31356" y="18171"/>
                      <a:pt x="31559" y="18779"/>
                    </a:cubicBezTo>
                    <a:lnTo>
                      <a:pt x="31635" y="18931"/>
                    </a:lnTo>
                    <a:cubicBezTo>
                      <a:pt x="31685" y="19158"/>
                      <a:pt x="31787" y="19386"/>
                      <a:pt x="31938" y="19614"/>
                    </a:cubicBezTo>
                    <a:cubicBezTo>
                      <a:pt x="32546" y="20576"/>
                      <a:pt x="32672" y="21664"/>
                      <a:pt x="32824" y="22828"/>
                    </a:cubicBezTo>
                    <a:cubicBezTo>
                      <a:pt x="32875" y="23157"/>
                      <a:pt x="32925" y="23486"/>
                      <a:pt x="32951" y="23815"/>
                    </a:cubicBezTo>
                    <a:cubicBezTo>
                      <a:pt x="33153" y="25004"/>
                      <a:pt x="33508" y="26194"/>
                      <a:pt x="33837" y="27333"/>
                    </a:cubicBezTo>
                    <a:cubicBezTo>
                      <a:pt x="34039" y="27965"/>
                      <a:pt x="34216" y="28598"/>
                      <a:pt x="34393" y="29231"/>
                    </a:cubicBezTo>
                    <a:cubicBezTo>
                      <a:pt x="34773" y="30673"/>
                      <a:pt x="35178" y="32141"/>
                      <a:pt x="35608" y="33609"/>
                    </a:cubicBezTo>
                    <a:cubicBezTo>
                      <a:pt x="35406" y="33407"/>
                      <a:pt x="35178" y="33204"/>
                      <a:pt x="34925" y="32976"/>
                    </a:cubicBezTo>
                    <a:lnTo>
                      <a:pt x="34191" y="32293"/>
                    </a:lnTo>
                    <a:cubicBezTo>
                      <a:pt x="31787" y="30066"/>
                      <a:pt x="29408" y="27636"/>
                      <a:pt x="27181" y="25080"/>
                    </a:cubicBezTo>
                    <a:cubicBezTo>
                      <a:pt x="24549" y="22094"/>
                      <a:pt x="21689" y="18981"/>
                      <a:pt x="18576" y="16197"/>
                    </a:cubicBezTo>
                    <a:cubicBezTo>
                      <a:pt x="15564" y="13489"/>
                      <a:pt x="12426" y="11313"/>
                      <a:pt x="9237" y="9693"/>
                    </a:cubicBezTo>
                    <a:cubicBezTo>
                      <a:pt x="8099" y="9136"/>
                      <a:pt x="6934" y="8656"/>
                      <a:pt x="5745" y="8225"/>
                    </a:cubicBezTo>
                    <a:cubicBezTo>
                      <a:pt x="5062" y="7972"/>
                      <a:pt x="4353" y="7669"/>
                      <a:pt x="3670" y="7390"/>
                    </a:cubicBezTo>
                    <a:cubicBezTo>
                      <a:pt x="3214" y="7162"/>
                      <a:pt x="1898" y="6530"/>
                      <a:pt x="1139" y="7719"/>
                    </a:cubicBezTo>
                    <a:cubicBezTo>
                      <a:pt x="633" y="8478"/>
                      <a:pt x="0" y="9390"/>
                      <a:pt x="51" y="10579"/>
                    </a:cubicBezTo>
                    <a:cubicBezTo>
                      <a:pt x="127" y="11667"/>
                      <a:pt x="1063" y="11895"/>
                      <a:pt x="1443" y="11971"/>
                    </a:cubicBezTo>
                    <a:cubicBezTo>
                      <a:pt x="2708" y="12325"/>
                      <a:pt x="3948" y="12781"/>
                      <a:pt x="5315" y="13338"/>
                    </a:cubicBezTo>
                    <a:cubicBezTo>
                      <a:pt x="7441" y="14223"/>
                      <a:pt x="9490" y="15489"/>
                      <a:pt x="11414" y="16703"/>
                    </a:cubicBezTo>
                    <a:cubicBezTo>
                      <a:pt x="13059" y="17741"/>
                      <a:pt x="14552" y="19032"/>
                      <a:pt x="16070" y="20398"/>
                    </a:cubicBezTo>
                    <a:cubicBezTo>
                      <a:pt x="16982" y="21208"/>
                      <a:pt x="17867" y="22069"/>
                      <a:pt x="18753" y="22904"/>
                    </a:cubicBezTo>
                    <a:cubicBezTo>
                      <a:pt x="19234" y="23359"/>
                      <a:pt x="19740" y="23815"/>
                      <a:pt x="20221" y="24296"/>
                    </a:cubicBezTo>
                    <a:cubicBezTo>
                      <a:pt x="21157" y="25182"/>
                      <a:pt x="22043" y="26219"/>
                      <a:pt x="22904" y="27206"/>
                    </a:cubicBezTo>
                    <a:cubicBezTo>
                      <a:pt x="23688" y="28143"/>
                      <a:pt x="24549" y="29104"/>
                      <a:pt x="25460" y="29990"/>
                    </a:cubicBezTo>
                    <a:lnTo>
                      <a:pt x="25662" y="30167"/>
                    </a:lnTo>
                    <a:cubicBezTo>
                      <a:pt x="25966" y="30496"/>
                      <a:pt x="26320" y="30825"/>
                      <a:pt x="26700" y="31154"/>
                    </a:cubicBezTo>
                    <a:cubicBezTo>
                      <a:pt x="28092" y="32268"/>
                      <a:pt x="29281" y="33482"/>
                      <a:pt x="30597" y="34824"/>
                    </a:cubicBezTo>
                    <a:cubicBezTo>
                      <a:pt x="31559" y="35836"/>
                      <a:pt x="32622" y="36874"/>
                      <a:pt x="33710" y="37861"/>
                    </a:cubicBezTo>
                    <a:cubicBezTo>
                      <a:pt x="35203" y="39151"/>
                      <a:pt x="36848" y="40316"/>
                      <a:pt x="38645" y="41378"/>
                    </a:cubicBezTo>
                    <a:cubicBezTo>
                      <a:pt x="38873" y="41505"/>
                      <a:pt x="39126" y="41632"/>
                      <a:pt x="39354" y="41758"/>
                    </a:cubicBezTo>
                    <a:lnTo>
                      <a:pt x="39404" y="41783"/>
                    </a:lnTo>
                    <a:cubicBezTo>
                      <a:pt x="40214" y="42644"/>
                      <a:pt x="42441" y="43909"/>
                      <a:pt x="43428" y="43935"/>
                    </a:cubicBezTo>
                    <a:lnTo>
                      <a:pt x="43656" y="43935"/>
                    </a:lnTo>
                    <a:lnTo>
                      <a:pt x="43909" y="44061"/>
                    </a:lnTo>
                    <a:cubicBezTo>
                      <a:pt x="45048" y="44593"/>
                      <a:pt x="46212" y="45124"/>
                      <a:pt x="47326" y="45630"/>
                    </a:cubicBezTo>
                    <a:cubicBezTo>
                      <a:pt x="50135" y="46896"/>
                      <a:pt x="52817" y="48110"/>
                      <a:pt x="55298" y="49679"/>
                    </a:cubicBezTo>
                    <a:cubicBezTo>
                      <a:pt x="57474" y="51046"/>
                      <a:pt x="59979" y="52767"/>
                      <a:pt x="61852" y="55045"/>
                    </a:cubicBezTo>
                    <a:cubicBezTo>
                      <a:pt x="63497" y="57095"/>
                      <a:pt x="64636" y="59018"/>
                      <a:pt x="65319" y="60891"/>
                    </a:cubicBezTo>
                    <a:cubicBezTo>
                      <a:pt x="65041" y="70052"/>
                      <a:pt x="64636" y="79264"/>
                      <a:pt x="64282" y="88451"/>
                    </a:cubicBezTo>
                    <a:cubicBezTo>
                      <a:pt x="63801" y="100801"/>
                      <a:pt x="61169" y="113075"/>
                      <a:pt x="61523" y="125476"/>
                    </a:cubicBezTo>
                    <a:cubicBezTo>
                      <a:pt x="62131" y="146937"/>
                      <a:pt x="61726" y="168347"/>
                      <a:pt x="60233" y="189732"/>
                    </a:cubicBezTo>
                    <a:cubicBezTo>
                      <a:pt x="58891" y="208536"/>
                      <a:pt x="56563" y="227213"/>
                      <a:pt x="56057" y="246067"/>
                    </a:cubicBezTo>
                    <a:cubicBezTo>
                      <a:pt x="55829" y="254722"/>
                      <a:pt x="54842" y="263352"/>
                      <a:pt x="54007" y="271957"/>
                    </a:cubicBezTo>
                    <a:cubicBezTo>
                      <a:pt x="53526" y="276689"/>
                      <a:pt x="54159" y="281523"/>
                      <a:pt x="53703" y="286281"/>
                    </a:cubicBezTo>
                    <a:cubicBezTo>
                      <a:pt x="53678" y="286736"/>
                      <a:pt x="53627" y="287167"/>
                      <a:pt x="53577" y="287622"/>
                    </a:cubicBezTo>
                    <a:cubicBezTo>
                      <a:pt x="53146" y="292583"/>
                      <a:pt x="52741" y="297543"/>
                      <a:pt x="52362" y="302554"/>
                    </a:cubicBezTo>
                    <a:cubicBezTo>
                      <a:pt x="51628" y="312348"/>
                      <a:pt x="50995" y="322167"/>
                      <a:pt x="50337" y="331961"/>
                    </a:cubicBezTo>
                    <a:lnTo>
                      <a:pt x="66332" y="332948"/>
                    </a:lnTo>
                    <a:cubicBezTo>
                      <a:pt x="68382" y="315942"/>
                      <a:pt x="68204" y="298783"/>
                      <a:pt x="69900" y="281726"/>
                    </a:cubicBezTo>
                    <a:cubicBezTo>
                      <a:pt x="71241" y="268566"/>
                      <a:pt x="71368" y="255254"/>
                      <a:pt x="72203" y="242043"/>
                    </a:cubicBezTo>
                    <a:cubicBezTo>
                      <a:pt x="73443" y="223391"/>
                      <a:pt x="74531" y="204740"/>
                      <a:pt x="76303" y="186164"/>
                    </a:cubicBezTo>
                    <a:cubicBezTo>
                      <a:pt x="77594" y="172548"/>
                      <a:pt x="77695" y="158983"/>
                      <a:pt x="77948" y="145393"/>
                    </a:cubicBezTo>
                    <a:cubicBezTo>
                      <a:pt x="78150" y="132511"/>
                      <a:pt x="78758" y="119630"/>
                      <a:pt x="78884" y="106748"/>
                    </a:cubicBezTo>
                    <a:cubicBezTo>
                      <a:pt x="78986" y="96499"/>
                      <a:pt x="80175" y="86325"/>
                      <a:pt x="80656" y="76101"/>
                    </a:cubicBezTo>
                    <a:cubicBezTo>
                      <a:pt x="81238" y="64737"/>
                      <a:pt x="81618" y="53400"/>
                      <a:pt x="81896" y="42036"/>
                    </a:cubicBezTo>
                    <a:cubicBezTo>
                      <a:pt x="84452" y="40518"/>
                      <a:pt x="87211" y="39278"/>
                      <a:pt x="89919" y="38088"/>
                    </a:cubicBezTo>
                    <a:cubicBezTo>
                      <a:pt x="91867" y="37228"/>
                      <a:pt x="94018" y="37405"/>
                      <a:pt x="96043" y="36848"/>
                    </a:cubicBezTo>
                    <a:cubicBezTo>
                      <a:pt x="98700" y="36114"/>
                      <a:pt x="101838" y="36393"/>
                      <a:pt x="104546" y="36570"/>
                    </a:cubicBezTo>
                    <a:cubicBezTo>
                      <a:pt x="104673" y="36570"/>
                      <a:pt x="104774" y="36317"/>
                      <a:pt x="104774" y="35861"/>
                    </a:cubicBezTo>
                    <a:cubicBezTo>
                      <a:pt x="104774" y="35330"/>
                      <a:pt x="104774" y="34748"/>
                      <a:pt x="104521" y="34697"/>
                    </a:cubicBezTo>
                    <a:cubicBezTo>
                      <a:pt x="102041" y="34090"/>
                      <a:pt x="99409" y="34545"/>
                      <a:pt x="96954" y="34798"/>
                    </a:cubicBezTo>
                    <a:cubicBezTo>
                      <a:pt x="94525" y="35052"/>
                      <a:pt x="92044" y="35634"/>
                      <a:pt x="89615" y="36089"/>
                    </a:cubicBezTo>
                    <a:cubicBezTo>
                      <a:pt x="88906" y="36216"/>
                      <a:pt x="88274" y="36443"/>
                      <a:pt x="87616" y="36722"/>
                    </a:cubicBezTo>
                    <a:cubicBezTo>
                      <a:pt x="87109" y="36950"/>
                      <a:pt x="86629" y="37203"/>
                      <a:pt x="86173" y="37456"/>
                    </a:cubicBezTo>
                    <a:cubicBezTo>
                      <a:pt x="87767" y="35710"/>
                      <a:pt x="89134" y="33811"/>
                      <a:pt x="90754" y="32065"/>
                    </a:cubicBezTo>
                    <a:cubicBezTo>
                      <a:pt x="92424" y="30243"/>
                      <a:pt x="94170" y="28497"/>
                      <a:pt x="95942" y="26725"/>
                    </a:cubicBezTo>
                    <a:cubicBezTo>
                      <a:pt x="97688" y="24979"/>
                      <a:pt x="99409" y="23233"/>
                      <a:pt x="101383" y="21790"/>
                    </a:cubicBezTo>
                    <a:cubicBezTo>
                      <a:pt x="102370" y="21056"/>
                      <a:pt x="103433" y="20373"/>
                      <a:pt x="104597" y="19993"/>
                    </a:cubicBezTo>
                    <a:cubicBezTo>
                      <a:pt x="106419" y="19386"/>
                      <a:pt x="114062" y="21309"/>
                      <a:pt x="114518" y="21563"/>
                    </a:cubicBezTo>
                    <a:cubicBezTo>
                      <a:pt x="114872" y="20829"/>
                      <a:pt x="115378" y="20247"/>
                      <a:pt x="115176" y="19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514;p4"/>
              <p:cNvSpPr/>
              <p:nvPr/>
            </p:nvSpPr>
            <p:spPr>
              <a:xfrm>
                <a:off x="16052925" y="3700075"/>
                <a:ext cx="205025" cy="10680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4272" extrusionOk="0">
                    <a:moveTo>
                      <a:pt x="3187" y="0"/>
                    </a:moveTo>
                    <a:cubicBezTo>
                      <a:pt x="1303" y="0"/>
                      <a:pt x="355" y="602"/>
                      <a:pt x="355" y="602"/>
                    </a:cubicBezTo>
                    <a:lnTo>
                      <a:pt x="1" y="4271"/>
                    </a:lnTo>
                    <a:cubicBezTo>
                      <a:pt x="1" y="4271"/>
                      <a:pt x="1621" y="1589"/>
                      <a:pt x="8201" y="1158"/>
                    </a:cubicBezTo>
                    <a:cubicBezTo>
                      <a:pt x="6115" y="268"/>
                      <a:pt x="4443" y="0"/>
                      <a:pt x="318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515;p4"/>
              <p:cNvSpPr/>
              <p:nvPr/>
            </p:nvSpPr>
            <p:spPr>
              <a:xfrm>
                <a:off x="16199725" y="260575"/>
                <a:ext cx="277150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5798" extrusionOk="0">
                    <a:moveTo>
                      <a:pt x="4382" y="0"/>
                    </a:moveTo>
                    <a:cubicBezTo>
                      <a:pt x="1776" y="0"/>
                      <a:pt x="456" y="837"/>
                      <a:pt x="456" y="837"/>
                    </a:cubicBezTo>
                    <a:lnTo>
                      <a:pt x="0" y="5797"/>
                    </a:lnTo>
                    <a:cubicBezTo>
                      <a:pt x="0" y="5797"/>
                      <a:pt x="2177" y="2153"/>
                      <a:pt x="11085" y="1520"/>
                    </a:cubicBezTo>
                    <a:cubicBezTo>
                      <a:pt x="8314" y="354"/>
                      <a:pt x="6076" y="0"/>
                      <a:pt x="4382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516;p4"/>
              <p:cNvSpPr/>
              <p:nvPr/>
            </p:nvSpPr>
            <p:spPr>
              <a:xfrm>
                <a:off x="16127600" y="1418575"/>
                <a:ext cx="27207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412" extrusionOk="0">
                    <a:moveTo>
                      <a:pt x="3373" y="1"/>
                    </a:moveTo>
                    <a:cubicBezTo>
                      <a:pt x="1295" y="1"/>
                      <a:pt x="279" y="374"/>
                      <a:pt x="279" y="374"/>
                    </a:cubicBezTo>
                    <a:lnTo>
                      <a:pt x="0" y="3411"/>
                    </a:lnTo>
                    <a:cubicBezTo>
                      <a:pt x="0" y="3411"/>
                      <a:pt x="2025" y="1260"/>
                      <a:pt x="10883" y="1235"/>
                    </a:cubicBezTo>
                    <a:cubicBezTo>
                      <a:pt x="7613" y="264"/>
                      <a:pt x="5119" y="1"/>
                      <a:pt x="33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517;p4"/>
              <p:cNvSpPr/>
              <p:nvPr/>
            </p:nvSpPr>
            <p:spPr>
              <a:xfrm>
                <a:off x="16178850" y="3416025"/>
                <a:ext cx="26447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4473" extrusionOk="0">
                    <a:moveTo>
                      <a:pt x="2807" y="1"/>
                    </a:moveTo>
                    <a:cubicBezTo>
                      <a:pt x="1949" y="1"/>
                      <a:pt x="1015" y="37"/>
                      <a:pt x="0" y="120"/>
                    </a:cubicBezTo>
                    <a:cubicBezTo>
                      <a:pt x="8681" y="1942"/>
                      <a:pt x="10225" y="4472"/>
                      <a:pt x="10225" y="4472"/>
                    </a:cubicBezTo>
                    <a:lnTo>
                      <a:pt x="10579" y="1436"/>
                    </a:lnTo>
                    <a:cubicBezTo>
                      <a:pt x="10579" y="1436"/>
                      <a:pt x="8238" y="1"/>
                      <a:pt x="2807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518;p4"/>
              <p:cNvSpPr/>
              <p:nvPr/>
            </p:nvSpPr>
            <p:spPr>
              <a:xfrm>
                <a:off x="16321200" y="2893100"/>
                <a:ext cx="1556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3651" extrusionOk="0">
                    <a:moveTo>
                      <a:pt x="3263" y="1"/>
                    </a:moveTo>
                    <a:cubicBezTo>
                      <a:pt x="2384" y="1"/>
                      <a:pt x="1301" y="139"/>
                      <a:pt x="0" y="537"/>
                    </a:cubicBezTo>
                    <a:cubicBezTo>
                      <a:pt x="5163" y="1398"/>
                      <a:pt x="6201" y="3650"/>
                      <a:pt x="6201" y="3650"/>
                    </a:cubicBezTo>
                    <a:lnTo>
                      <a:pt x="6226" y="740"/>
                    </a:lnTo>
                    <a:cubicBezTo>
                      <a:pt x="6226" y="740"/>
                      <a:pt x="5290" y="1"/>
                      <a:pt x="326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519;p4"/>
              <p:cNvSpPr/>
              <p:nvPr/>
            </p:nvSpPr>
            <p:spPr>
              <a:xfrm>
                <a:off x="16425600" y="-564200"/>
                <a:ext cx="155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662" extrusionOk="0">
                    <a:moveTo>
                      <a:pt x="3267" y="0"/>
                    </a:moveTo>
                    <a:cubicBezTo>
                      <a:pt x="2388" y="0"/>
                      <a:pt x="1303" y="142"/>
                      <a:pt x="0" y="548"/>
                    </a:cubicBezTo>
                    <a:cubicBezTo>
                      <a:pt x="5163" y="1434"/>
                      <a:pt x="6201" y="3661"/>
                      <a:pt x="6201" y="3661"/>
                    </a:cubicBezTo>
                    <a:lnTo>
                      <a:pt x="6226" y="751"/>
                    </a:lnTo>
                    <a:cubicBezTo>
                      <a:pt x="6226" y="751"/>
                      <a:pt x="5291" y="0"/>
                      <a:pt x="3267" y="0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520;p4"/>
              <p:cNvSpPr/>
              <p:nvPr/>
            </p:nvSpPr>
            <p:spPr>
              <a:xfrm>
                <a:off x="16121275" y="2220600"/>
                <a:ext cx="195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103" extrusionOk="0">
                    <a:moveTo>
                      <a:pt x="1682" y="1"/>
                    </a:moveTo>
                    <a:cubicBezTo>
                      <a:pt x="581" y="1"/>
                      <a:pt x="51" y="181"/>
                      <a:pt x="51" y="181"/>
                    </a:cubicBezTo>
                    <a:lnTo>
                      <a:pt x="0" y="6103"/>
                    </a:lnTo>
                    <a:cubicBezTo>
                      <a:pt x="0" y="6103"/>
                      <a:pt x="1519" y="3471"/>
                      <a:pt x="7820" y="1269"/>
                    </a:cubicBezTo>
                    <a:cubicBezTo>
                      <a:pt x="4976" y="240"/>
                      <a:pt x="2951" y="1"/>
                      <a:pt x="168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521;p4"/>
              <p:cNvSpPr/>
              <p:nvPr/>
            </p:nvSpPr>
            <p:spPr>
              <a:xfrm>
                <a:off x="16397750" y="1160975"/>
                <a:ext cx="1259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023" extrusionOk="0">
                    <a:moveTo>
                      <a:pt x="3442" y="1"/>
                    </a:moveTo>
                    <a:cubicBezTo>
                      <a:pt x="2633" y="1"/>
                      <a:pt x="1498" y="124"/>
                      <a:pt x="1" y="555"/>
                    </a:cubicBezTo>
                    <a:cubicBezTo>
                      <a:pt x="3999" y="2276"/>
                      <a:pt x="4860" y="4022"/>
                      <a:pt x="4860" y="4022"/>
                    </a:cubicBezTo>
                    <a:lnTo>
                      <a:pt x="5037" y="226"/>
                    </a:lnTo>
                    <a:cubicBezTo>
                      <a:pt x="5037" y="226"/>
                      <a:pt x="4536" y="1"/>
                      <a:pt x="3442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1522;p4"/>
            <p:cNvGrpSpPr/>
            <p:nvPr/>
          </p:nvGrpSpPr>
          <p:grpSpPr>
            <a:xfrm flipH="1">
              <a:off x="279963" y="-2317225"/>
              <a:ext cx="1669075" cy="8309800"/>
              <a:chOff x="7157488" y="-2317225"/>
              <a:chExt cx="1669075" cy="8309800"/>
            </a:xfrm>
          </p:grpSpPr>
          <p:grpSp>
            <p:nvGrpSpPr>
              <p:cNvPr id="74" name="Google Shape;1523;p4"/>
              <p:cNvGrpSpPr/>
              <p:nvPr/>
            </p:nvGrpSpPr>
            <p:grpSpPr>
              <a:xfrm>
                <a:off x="7157488" y="-2317225"/>
                <a:ext cx="1669075" cy="8309800"/>
                <a:chOff x="12893900" y="959725"/>
                <a:chExt cx="1669075" cy="8309800"/>
              </a:xfrm>
            </p:grpSpPr>
            <p:sp>
              <p:nvSpPr>
                <p:cNvPr id="77" name="Google Shape;1524;p4"/>
                <p:cNvSpPr/>
                <p:nvPr/>
              </p:nvSpPr>
              <p:spPr>
                <a:xfrm>
                  <a:off x="12893900" y="959725"/>
                  <a:ext cx="1669075" cy="8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3" h="332392" extrusionOk="0">
                      <a:moveTo>
                        <a:pt x="66585" y="229643"/>
                      </a:moveTo>
                      <a:cubicBezTo>
                        <a:pt x="66560" y="229592"/>
                        <a:pt x="66484" y="229491"/>
                        <a:pt x="63978" y="229136"/>
                      </a:cubicBezTo>
                      <a:cubicBezTo>
                        <a:pt x="62637" y="228959"/>
                        <a:pt x="61954" y="228883"/>
                        <a:pt x="61625" y="228858"/>
                      </a:cubicBezTo>
                      <a:lnTo>
                        <a:pt x="61650" y="228833"/>
                      </a:lnTo>
                      <a:cubicBezTo>
                        <a:pt x="61979" y="228478"/>
                        <a:pt x="62536" y="227947"/>
                        <a:pt x="62814" y="227871"/>
                      </a:cubicBezTo>
                      <a:lnTo>
                        <a:pt x="63219" y="227770"/>
                      </a:lnTo>
                      <a:lnTo>
                        <a:pt x="63067" y="227694"/>
                      </a:lnTo>
                      <a:cubicBezTo>
                        <a:pt x="63953" y="227011"/>
                        <a:pt x="64915" y="226327"/>
                        <a:pt x="66003" y="225593"/>
                      </a:cubicBezTo>
                      <a:cubicBezTo>
                        <a:pt x="66079" y="225568"/>
                        <a:pt x="66104" y="225492"/>
                        <a:pt x="66129" y="225416"/>
                      </a:cubicBezTo>
                      <a:cubicBezTo>
                        <a:pt x="66180" y="225290"/>
                        <a:pt x="66079" y="225087"/>
                        <a:pt x="65927" y="224859"/>
                      </a:cubicBezTo>
                      <a:cubicBezTo>
                        <a:pt x="65623" y="224530"/>
                        <a:pt x="65345" y="224176"/>
                        <a:pt x="65067" y="224303"/>
                      </a:cubicBezTo>
                      <a:cubicBezTo>
                        <a:pt x="64206" y="224708"/>
                        <a:pt x="63472" y="225290"/>
                        <a:pt x="62789" y="225846"/>
                      </a:cubicBezTo>
                      <a:cubicBezTo>
                        <a:pt x="62333" y="226201"/>
                        <a:pt x="61903" y="226580"/>
                        <a:pt x="61397" y="226884"/>
                      </a:cubicBezTo>
                      <a:cubicBezTo>
                        <a:pt x="60891" y="227213"/>
                        <a:pt x="60461" y="227593"/>
                        <a:pt x="60056" y="227972"/>
                      </a:cubicBezTo>
                      <a:cubicBezTo>
                        <a:pt x="59524" y="228478"/>
                        <a:pt x="58942" y="228959"/>
                        <a:pt x="58411" y="229465"/>
                      </a:cubicBezTo>
                      <a:cubicBezTo>
                        <a:pt x="56513" y="231136"/>
                        <a:pt x="54564" y="232831"/>
                        <a:pt x="53121" y="234932"/>
                      </a:cubicBezTo>
                      <a:cubicBezTo>
                        <a:pt x="52944" y="235210"/>
                        <a:pt x="52716" y="235489"/>
                        <a:pt x="52489" y="235792"/>
                      </a:cubicBezTo>
                      <a:cubicBezTo>
                        <a:pt x="52438" y="235868"/>
                        <a:pt x="52362" y="235944"/>
                        <a:pt x="52311" y="236020"/>
                      </a:cubicBezTo>
                      <a:cubicBezTo>
                        <a:pt x="52160" y="235387"/>
                        <a:pt x="52109" y="234729"/>
                        <a:pt x="52084" y="234071"/>
                      </a:cubicBezTo>
                      <a:cubicBezTo>
                        <a:pt x="52058" y="233717"/>
                        <a:pt x="52058" y="233413"/>
                        <a:pt x="52033" y="233059"/>
                      </a:cubicBezTo>
                      <a:cubicBezTo>
                        <a:pt x="51729" y="230376"/>
                        <a:pt x="51729" y="227669"/>
                        <a:pt x="51805" y="224708"/>
                      </a:cubicBezTo>
                      <a:lnTo>
                        <a:pt x="51805" y="224632"/>
                      </a:lnTo>
                      <a:lnTo>
                        <a:pt x="51729" y="224581"/>
                      </a:lnTo>
                      <a:cubicBezTo>
                        <a:pt x="51679" y="224505"/>
                        <a:pt x="51578" y="224480"/>
                        <a:pt x="51147" y="224556"/>
                      </a:cubicBezTo>
                      <a:cubicBezTo>
                        <a:pt x="50515" y="224606"/>
                        <a:pt x="50262" y="224682"/>
                        <a:pt x="50186" y="224834"/>
                      </a:cubicBezTo>
                      <a:cubicBezTo>
                        <a:pt x="50034" y="225264"/>
                        <a:pt x="50084" y="225644"/>
                        <a:pt x="50135" y="226074"/>
                      </a:cubicBezTo>
                      <a:cubicBezTo>
                        <a:pt x="50160" y="226378"/>
                        <a:pt x="50186" y="226656"/>
                        <a:pt x="50135" y="226960"/>
                      </a:cubicBezTo>
                      <a:cubicBezTo>
                        <a:pt x="50059" y="227289"/>
                        <a:pt x="50059" y="227669"/>
                        <a:pt x="50084" y="228023"/>
                      </a:cubicBezTo>
                      <a:cubicBezTo>
                        <a:pt x="50084" y="228251"/>
                        <a:pt x="50135" y="228428"/>
                        <a:pt x="50084" y="228630"/>
                      </a:cubicBezTo>
                      <a:cubicBezTo>
                        <a:pt x="50059" y="229288"/>
                        <a:pt x="50059" y="229946"/>
                        <a:pt x="50084" y="230630"/>
                      </a:cubicBezTo>
                      <a:cubicBezTo>
                        <a:pt x="50135" y="231338"/>
                        <a:pt x="50211" y="232072"/>
                        <a:pt x="50312" y="232781"/>
                      </a:cubicBezTo>
                      <a:cubicBezTo>
                        <a:pt x="50413" y="233489"/>
                        <a:pt x="50515" y="234223"/>
                        <a:pt x="50540" y="234957"/>
                      </a:cubicBezTo>
                      <a:cubicBezTo>
                        <a:pt x="50565" y="235640"/>
                        <a:pt x="50666" y="236400"/>
                        <a:pt x="50894" y="237260"/>
                      </a:cubicBezTo>
                      <a:cubicBezTo>
                        <a:pt x="50920" y="237463"/>
                        <a:pt x="50945" y="237614"/>
                        <a:pt x="50945" y="237792"/>
                      </a:cubicBezTo>
                      <a:cubicBezTo>
                        <a:pt x="50945" y="237893"/>
                        <a:pt x="50945" y="237994"/>
                        <a:pt x="50970" y="238095"/>
                      </a:cubicBezTo>
                      <a:cubicBezTo>
                        <a:pt x="50793" y="238348"/>
                        <a:pt x="50591" y="238601"/>
                        <a:pt x="50413" y="238804"/>
                      </a:cubicBezTo>
                      <a:cubicBezTo>
                        <a:pt x="50186" y="239108"/>
                        <a:pt x="49958" y="239361"/>
                        <a:pt x="49755" y="239664"/>
                      </a:cubicBezTo>
                      <a:cubicBezTo>
                        <a:pt x="49401" y="240171"/>
                        <a:pt x="49047" y="240702"/>
                        <a:pt x="48692" y="241284"/>
                      </a:cubicBezTo>
                      <a:lnTo>
                        <a:pt x="48692" y="241132"/>
                      </a:lnTo>
                      <a:cubicBezTo>
                        <a:pt x="48439" y="222455"/>
                        <a:pt x="48110" y="203753"/>
                        <a:pt x="48313" y="185101"/>
                      </a:cubicBezTo>
                      <a:cubicBezTo>
                        <a:pt x="48490" y="171460"/>
                        <a:pt x="47655" y="157895"/>
                        <a:pt x="46972" y="144280"/>
                      </a:cubicBezTo>
                      <a:cubicBezTo>
                        <a:pt x="46288" y="131423"/>
                        <a:pt x="45909" y="118542"/>
                        <a:pt x="45200" y="105685"/>
                      </a:cubicBezTo>
                      <a:cubicBezTo>
                        <a:pt x="44593" y="95486"/>
                        <a:pt x="44871" y="85237"/>
                        <a:pt x="44618" y="75013"/>
                      </a:cubicBezTo>
                      <a:cubicBezTo>
                        <a:pt x="44112" y="55399"/>
                        <a:pt x="43226" y="35786"/>
                        <a:pt x="42112" y="16198"/>
                      </a:cubicBezTo>
                      <a:cubicBezTo>
                        <a:pt x="41809" y="10832"/>
                        <a:pt x="41657" y="5416"/>
                        <a:pt x="41480" y="1"/>
                      </a:cubicBezTo>
                      <a:lnTo>
                        <a:pt x="31610" y="254"/>
                      </a:lnTo>
                      <a:cubicBezTo>
                        <a:pt x="32597" y="12401"/>
                        <a:pt x="31736" y="24549"/>
                        <a:pt x="32571" y="36722"/>
                      </a:cubicBezTo>
                      <a:cubicBezTo>
                        <a:pt x="33710" y="54007"/>
                        <a:pt x="34191" y="71318"/>
                        <a:pt x="34773" y="88603"/>
                      </a:cubicBezTo>
                      <a:cubicBezTo>
                        <a:pt x="35229" y="100978"/>
                        <a:pt x="33938" y="113404"/>
                        <a:pt x="35001" y="125754"/>
                      </a:cubicBezTo>
                      <a:cubicBezTo>
                        <a:pt x="36772" y="145798"/>
                        <a:pt x="37861" y="165892"/>
                        <a:pt x="38139" y="186012"/>
                      </a:cubicBezTo>
                      <a:cubicBezTo>
                        <a:pt x="36975" y="185228"/>
                        <a:pt x="35735" y="184570"/>
                        <a:pt x="34469" y="183962"/>
                      </a:cubicBezTo>
                      <a:cubicBezTo>
                        <a:pt x="34368" y="183937"/>
                        <a:pt x="34292" y="183886"/>
                        <a:pt x="34216" y="183836"/>
                      </a:cubicBezTo>
                      <a:cubicBezTo>
                        <a:pt x="34140" y="183810"/>
                        <a:pt x="34115" y="183810"/>
                        <a:pt x="34065" y="183760"/>
                      </a:cubicBezTo>
                      <a:cubicBezTo>
                        <a:pt x="33736" y="183456"/>
                        <a:pt x="33558" y="183051"/>
                        <a:pt x="33331" y="182621"/>
                      </a:cubicBezTo>
                      <a:cubicBezTo>
                        <a:pt x="33280" y="182545"/>
                        <a:pt x="33229" y="182444"/>
                        <a:pt x="33179" y="182342"/>
                      </a:cubicBezTo>
                      <a:cubicBezTo>
                        <a:pt x="32597" y="181280"/>
                        <a:pt x="32166" y="180166"/>
                        <a:pt x="31711" y="179078"/>
                      </a:cubicBezTo>
                      <a:cubicBezTo>
                        <a:pt x="31306" y="178065"/>
                        <a:pt x="30952" y="177028"/>
                        <a:pt x="30623" y="176016"/>
                      </a:cubicBezTo>
                      <a:lnTo>
                        <a:pt x="30370" y="175282"/>
                      </a:lnTo>
                      <a:cubicBezTo>
                        <a:pt x="30041" y="174396"/>
                        <a:pt x="29788" y="173485"/>
                        <a:pt x="29560" y="172599"/>
                      </a:cubicBezTo>
                      <a:lnTo>
                        <a:pt x="29383" y="171941"/>
                      </a:lnTo>
                      <a:cubicBezTo>
                        <a:pt x="29256" y="171435"/>
                        <a:pt x="29054" y="170954"/>
                        <a:pt x="28902" y="170473"/>
                      </a:cubicBezTo>
                      <a:cubicBezTo>
                        <a:pt x="28801" y="170220"/>
                        <a:pt x="28725" y="170018"/>
                        <a:pt x="28649" y="169765"/>
                      </a:cubicBezTo>
                      <a:cubicBezTo>
                        <a:pt x="28497" y="169309"/>
                        <a:pt x="28396" y="168879"/>
                        <a:pt x="28294" y="168398"/>
                      </a:cubicBezTo>
                      <a:cubicBezTo>
                        <a:pt x="28244" y="168145"/>
                        <a:pt x="28218" y="167892"/>
                        <a:pt x="28143" y="167639"/>
                      </a:cubicBezTo>
                      <a:cubicBezTo>
                        <a:pt x="28016" y="167107"/>
                        <a:pt x="27839" y="166550"/>
                        <a:pt x="27662" y="166019"/>
                      </a:cubicBezTo>
                      <a:cubicBezTo>
                        <a:pt x="27485" y="165462"/>
                        <a:pt x="27333" y="164880"/>
                        <a:pt x="27156" y="164323"/>
                      </a:cubicBezTo>
                      <a:cubicBezTo>
                        <a:pt x="26978" y="163488"/>
                        <a:pt x="26700" y="162704"/>
                        <a:pt x="26447" y="161919"/>
                      </a:cubicBezTo>
                      <a:cubicBezTo>
                        <a:pt x="26346" y="161615"/>
                        <a:pt x="26244" y="161362"/>
                        <a:pt x="26143" y="161084"/>
                      </a:cubicBezTo>
                      <a:lnTo>
                        <a:pt x="24979" y="157440"/>
                      </a:lnTo>
                      <a:lnTo>
                        <a:pt x="24853" y="156908"/>
                      </a:lnTo>
                      <a:cubicBezTo>
                        <a:pt x="24751" y="156529"/>
                        <a:pt x="24701" y="156250"/>
                        <a:pt x="24599" y="155972"/>
                      </a:cubicBezTo>
                      <a:cubicBezTo>
                        <a:pt x="24549" y="155719"/>
                        <a:pt x="24372" y="155592"/>
                        <a:pt x="24245" y="155542"/>
                      </a:cubicBezTo>
                      <a:cubicBezTo>
                        <a:pt x="23992" y="155466"/>
                        <a:pt x="23714" y="155491"/>
                        <a:pt x="23334" y="155668"/>
                      </a:cubicBezTo>
                      <a:cubicBezTo>
                        <a:pt x="22777" y="155972"/>
                        <a:pt x="22524" y="156427"/>
                        <a:pt x="22676" y="156934"/>
                      </a:cubicBezTo>
                      <a:lnTo>
                        <a:pt x="22727" y="157237"/>
                      </a:lnTo>
                      <a:cubicBezTo>
                        <a:pt x="23030" y="158300"/>
                        <a:pt x="23334" y="159388"/>
                        <a:pt x="23739" y="160451"/>
                      </a:cubicBezTo>
                      <a:cubicBezTo>
                        <a:pt x="23967" y="161033"/>
                        <a:pt x="24119" y="161615"/>
                        <a:pt x="24296" y="162198"/>
                      </a:cubicBezTo>
                      <a:cubicBezTo>
                        <a:pt x="24422" y="162602"/>
                        <a:pt x="24498" y="163007"/>
                        <a:pt x="24625" y="163387"/>
                      </a:cubicBezTo>
                      <a:cubicBezTo>
                        <a:pt x="24979" y="164475"/>
                        <a:pt x="25257" y="165589"/>
                        <a:pt x="25561" y="166652"/>
                      </a:cubicBezTo>
                      <a:cubicBezTo>
                        <a:pt x="25637" y="166981"/>
                        <a:pt x="25713" y="167310"/>
                        <a:pt x="25814" y="167639"/>
                      </a:cubicBezTo>
                      <a:cubicBezTo>
                        <a:pt x="25941" y="168069"/>
                        <a:pt x="26017" y="168524"/>
                        <a:pt x="26118" y="168955"/>
                      </a:cubicBezTo>
                      <a:cubicBezTo>
                        <a:pt x="26320" y="169790"/>
                        <a:pt x="26498" y="170650"/>
                        <a:pt x="26776" y="171460"/>
                      </a:cubicBezTo>
                      <a:lnTo>
                        <a:pt x="27080" y="172219"/>
                      </a:lnTo>
                      <a:cubicBezTo>
                        <a:pt x="27358" y="173004"/>
                        <a:pt x="27636" y="173738"/>
                        <a:pt x="27712" y="174573"/>
                      </a:cubicBezTo>
                      <a:cubicBezTo>
                        <a:pt x="27712" y="174750"/>
                        <a:pt x="27763" y="174902"/>
                        <a:pt x="27788" y="175029"/>
                      </a:cubicBezTo>
                      <a:lnTo>
                        <a:pt x="27839" y="175155"/>
                      </a:lnTo>
                      <a:cubicBezTo>
                        <a:pt x="27915" y="175636"/>
                        <a:pt x="28117" y="176117"/>
                        <a:pt x="28269" y="176547"/>
                      </a:cubicBezTo>
                      <a:cubicBezTo>
                        <a:pt x="28421" y="176977"/>
                        <a:pt x="28547" y="177357"/>
                        <a:pt x="28649" y="177736"/>
                      </a:cubicBezTo>
                      <a:cubicBezTo>
                        <a:pt x="28801" y="178394"/>
                        <a:pt x="29054" y="179052"/>
                        <a:pt x="29281" y="179685"/>
                      </a:cubicBezTo>
                      <a:lnTo>
                        <a:pt x="29661" y="180647"/>
                      </a:lnTo>
                      <a:cubicBezTo>
                        <a:pt x="29813" y="180976"/>
                        <a:pt x="29939" y="181355"/>
                        <a:pt x="30066" y="181735"/>
                      </a:cubicBezTo>
                      <a:cubicBezTo>
                        <a:pt x="30142" y="181938"/>
                        <a:pt x="30192" y="182115"/>
                        <a:pt x="30294" y="182317"/>
                      </a:cubicBezTo>
                      <a:lnTo>
                        <a:pt x="27738" y="181457"/>
                      </a:lnTo>
                      <a:cubicBezTo>
                        <a:pt x="27105" y="181280"/>
                        <a:pt x="26447" y="181077"/>
                        <a:pt x="25840" y="180900"/>
                      </a:cubicBezTo>
                      <a:cubicBezTo>
                        <a:pt x="25080" y="180672"/>
                        <a:pt x="24296" y="180444"/>
                        <a:pt x="23537" y="180191"/>
                      </a:cubicBezTo>
                      <a:cubicBezTo>
                        <a:pt x="22347" y="179812"/>
                        <a:pt x="21158" y="179255"/>
                        <a:pt x="19816" y="178445"/>
                      </a:cubicBezTo>
                      <a:cubicBezTo>
                        <a:pt x="18905" y="177914"/>
                        <a:pt x="18019" y="177357"/>
                        <a:pt x="17235" y="176674"/>
                      </a:cubicBezTo>
                      <a:cubicBezTo>
                        <a:pt x="16476" y="176041"/>
                        <a:pt x="15742" y="175332"/>
                        <a:pt x="15008" y="174446"/>
                      </a:cubicBezTo>
                      <a:cubicBezTo>
                        <a:pt x="14729" y="174092"/>
                        <a:pt x="14451" y="173713"/>
                        <a:pt x="14122" y="173333"/>
                      </a:cubicBezTo>
                      <a:cubicBezTo>
                        <a:pt x="13084" y="171992"/>
                        <a:pt x="11971" y="170600"/>
                        <a:pt x="10705" y="169284"/>
                      </a:cubicBezTo>
                      <a:cubicBezTo>
                        <a:pt x="9794" y="168322"/>
                        <a:pt x="8656" y="167411"/>
                        <a:pt x="7491" y="166677"/>
                      </a:cubicBezTo>
                      <a:cubicBezTo>
                        <a:pt x="7213" y="166500"/>
                        <a:pt x="6960" y="166348"/>
                        <a:pt x="6656" y="166146"/>
                      </a:cubicBezTo>
                      <a:cubicBezTo>
                        <a:pt x="5897" y="165665"/>
                        <a:pt x="5188" y="165209"/>
                        <a:pt x="4581" y="164728"/>
                      </a:cubicBezTo>
                      <a:cubicBezTo>
                        <a:pt x="3569" y="163893"/>
                        <a:pt x="3113" y="163260"/>
                        <a:pt x="2809" y="162704"/>
                      </a:cubicBezTo>
                      <a:cubicBezTo>
                        <a:pt x="2658" y="162375"/>
                        <a:pt x="2405" y="162198"/>
                        <a:pt x="2151" y="162122"/>
                      </a:cubicBezTo>
                      <a:cubicBezTo>
                        <a:pt x="1898" y="162096"/>
                        <a:pt x="1595" y="162198"/>
                        <a:pt x="1342" y="162425"/>
                      </a:cubicBezTo>
                      <a:cubicBezTo>
                        <a:pt x="835" y="162881"/>
                        <a:pt x="886" y="163767"/>
                        <a:pt x="1468" y="164526"/>
                      </a:cubicBezTo>
                      <a:cubicBezTo>
                        <a:pt x="2329" y="165665"/>
                        <a:pt x="3442" y="166500"/>
                        <a:pt x="4379" y="167158"/>
                      </a:cubicBezTo>
                      <a:cubicBezTo>
                        <a:pt x="4885" y="167512"/>
                        <a:pt x="5391" y="167816"/>
                        <a:pt x="5872" y="168145"/>
                      </a:cubicBezTo>
                      <a:cubicBezTo>
                        <a:pt x="6378" y="168449"/>
                        <a:pt x="6884" y="168778"/>
                        <a:pt x="7365" y="169081"/>
                      </a:cubicBezTo>
                      <a:cubicBezTo>
                        <a:pt x="8782" y="170068"/>
                        <a:pt x="9896" y="171435"/>
                        <a:pt x="11060" y="172877"/>
                      </a:cubicBezTo>
                      <a:lnTo>
                        <a:pt x="11389" y="173308"/>
                      </a:lnTo>
                      <a:cubicBezTo>
                        <a:pt x="11667" y="173637"/>
                        <a:pt x="11946" y="173991"/>
                        <a:pt x="12199" y="174345"/>
                      </a:cubicBezTo>
                      <a:cubicBezTo>
                        <a:pt x="12831" y="175130"/>
                        <a:pt x="13464" y="175914"/>
                        <a:pt x="14173" y="176674"/>
                      </a:cubicBezTo>
                      <a:cubicBezTo>
                        <a:pt x="14831" y="177433"/>
                        <a:pt x="15565" y="178141"/>
                        <a:pt x="16374" y="178774"/>
                      </a:cubicBezTo>
                      <a:cubicBezTo>
                        <a:pt x="15742" y="179002"/>
                        <a:pt x="15084" y="179179"/>
                        <a:pt x="14502" y="179306"/>
                      </a:cubicBezTo>
                      <a:cubicBezTo>
                        <a:pt x="13818" y="179508"/>
                        <a:pt x="13084" y="179584"/>
                        <a:pt x="12401" y="179635"/>
                      </a:cubicBezTo>
                      <a:cubicBezTo>
                        <a:pt x="11844" y="179660"/>
                        <a:pt x="11313" y="179533"/>
                        <a:pt x="10756" y="179432"/>
                      </a:cubicBezTo>
                      <a:lnTo>
                        <a:pt x="10655" y="179407"/>
                      </a:lnTo>
                      <a:cubicBezTo>
                        <a:pt x="10427" y="179331"/>
                        <a:pt x="10174" y="179306"/>
                        <a:pt x="9946" y="179280"/>
                      </a:cubicBezTo>
                      <a:lnTo>
                        <a:pt x="9389" y="179179"/>
                      </a:lnTo>
                      <a:cubicBezTo>
                        <a:pt x="9136" y="179128"/>
                        <a:pt x="8883" y="179027"/>
                        <a:pt x="8630" y="178901"/>
                      </a:cubicBezTo>
                      <a:cubicBezTo>
                        <a:pt x="8504" y="178825"/>
                        <a:pt x="8377" y="178774"/>
                        <a:pt x="8251" y="178749"/>
                      </a:cubicBezTo>
                      <a:cubicBezTo>
                        <a:pt x="7896" y="178622"/>
                        <a:pt x="7542" y="178496"/>
                        <a:pt x="7238" y="178394"/>
                      </a:cubicBezTo>
                      <a:cubicBezTo>
                        <a:pt x="6909" y="178293"/>
                        <a:pt x="6580" y="178192"/>
                        <a:pt x="6251" y="178065"/>
                      </a:cubicBezTo>
                      <a:cubicBezTo>
                        <a:pt x="5568" y="177787"/>
                        <a:pt x="4733" y="177661"/>
                        <a:pt x="4075" y="177610"/>
                      </a:cubicBezTo>
                      <a:cubicBezTo>
                        <a:pt x="3164" y="177509"/>
                        <a:pt x="2202" y="177559"/>
                        <a:pt x="1418" y="177787"/>
                      </a:cubicBezTo>
                      <a:cubicBezTo>
                        <a:pt x="962" y="177863"/>
                        <a:pt x="658" y="177990"/>
                        <a:pt x="329" y="178116"/>
                      </a:cubicBezTo>
                      <a:cubicBezTo>
                        <a:pt x="203" y="178167"/>
                        <a:pt x="76" y="178268"/>
                        <a:pt x="51" y="178420"/>
                      </a:cubicBezTo>
                      <a:cubicBezTo>
                        <a:pt x="0" y="178648"/>
                        <a:pt x="51" y="178926"/>
                        <a:pt x="304" y="179331"/>
                      </a:cubicBezTo>
                      <a:cubicBezTo>
                        <a:pt x="431" y="179559"/>
                        <a:pt x="835" y="180191"/>
                        <a:pt x="1316" y="180014"/>
                      </a:cubicBezTo>
                      <a:cubicBezTo>
                        <a:pt x="1898" y="179812"/>
                        <a:pt x="2455" y="179710"/>
                        <a:pt x="3037" y="179660"/>
                      </a:cubicBezTo>
                      <a:cubicBezTo>
                        <a:pt x="3442" y="179635"/>
                        <a:pt x="3847" y="179710"/>
                        <a:pt x="4303" y="179812"/>
                      </a:cubicBezTo>
                      <a:cubicBezTo>
                        <a:pt x="4429" y="179837"/>
                        <a:pt x="4505" y="179888"/>
                        <a:pt x="4632" y="179888"/>
                      </a:cubicBezTo>
                      <a:cubicBezTo>
                        <a:pt x="5315" y="180014"/>
                        <a:pt x="5948" y="180267"/>
                        <a:pt x="6631" y="180546"/>
                      </a:cubicBezTo>
                      <a:cubicBezTo>
                        <a:pt x="6757" y="180596"/>
                        <a:pt x="6909" y="180672"/>
                        <a:pt x="7086" y="180697"/>
                      </a:cubicBezTo>
                      <a:cubicBezTo>
                        <a:pt x="7264" y="180799"/>
                        <a:pt x="7491" y="180849"/>
                        <a:pt x="7669" y="180951"/>
                      </a:cubicBezTo>
                      <a:cubicBezTo>
                        <a:pt x="8225" y="181178"/>
                        <a:pt x="8782" y="181431"/>
                        <a:pt x="9389" y="181558"/>
                      </a:cubicBezTo>
                      <a:lnTo>
                        <a:pt x="10047" y="181659"/>
                      </a:lnTo>
                      <a:cubicBezTo>
                        <a:pt x="10528" y="181710"/>
                        <a:pt x="10933" y="181735"/>
                        <a:pt x="11389" y="181938"/>
                      </a:cubicBezTo>
                      <a:cubicBezTo>
                        <a:pt x="11515" y="181988"/>
                        <a:pt x="11667" y="182039"/>
                        <a:pt x="11794" y="182064"/>
                      </a:cubicBezTo>
                      <a:cubicBezTo>
                        <a:pt x="12199" y="182115"/>
                        <a:pt x="12578" y="182089"/>
                        <a:pt x="12933" y="182039"/>
                      </a:cubicBezTo>
                      <a:cubicBezTo>
                        <a:pt x="13160" y="181988"/>
                        <a:pt x="13363" y="181963"/>
                        <a:pt x="13565" y="181963"/>
                      </a:cubicBezTo>
                      <a:cubicBezTo>
                        <a:pt x="14046" y="181963"/>
                        <a:pt x="14502" y="181862"/>
                        <a:pt x="14881" y="181811"/>
                      </a:cubicBezTo>
                      <a:cubicBezTo>
                        <a:pt x="15109" y="181786"/>
                        <a:pt x="15311" y="181710"/>
                        <a:pt x="15514" y="181659"/>
                      </a:cubicBezTo>
                      <a:cubicBezTo>
                        <a:pt x="15767" y="181583"/>
                        <a:pt x="15995" y="181533"/>
                        <a:pt x="16223" y="181482"/>
                      </a:cubicBezTo>
                      <a:cubicBezTo>
                        <a:pt x="16754" y="181406"/>
                        <a:pt x="17260" y="181204"/>
                        <a:pt x="17741" y="181052"/>
                      </a:cubicBezTo>
                      <a:lnTo>
                        <a:pt x="17842" y="181026"/>
                      </a:lnTo>
                      <a:cubicBezTo>
                        <a:pt x="18121" y="180925"/>
                        <a:pt x="18374" y="180799"/>
                        <a:pt x="18627" y="180672"/>
                      </a:cubicBezTo>
                      <a:cubicBezTo>
                        <a:pt x="18804" y="180723"/>
                        <a:pt x="19260" y="180925"/>
                        <a:pt x="19740" y="181102"/>
                      </a:cubicBezTo>
                      <a:cubicBezTo>
                        <a:pt x="21082" y="181659"/>
                        <a:pt x="23359" y="182596"/>
                        <a:pt x="24802" y="183000"/>
                      </a:cubicBezTo>
                      <a:cubicBezTo>
                        <a:pt x="25308" y="183178"/>
                        <a:pt x="25814" y="183304"/>
                        <a:pt x="26270" y="183431"/>
                      </a:cubicBezTo>
                      <a:cubicBezTo>
                        <a:pt x="27231" y="183684"/>
                        <a:pt x="28218" y="183962"/>
                        <a:pt x="29155" y="184266"/>
                      </a:cubicBezTo>
                      <a:cubicBezTo>
                        <a:pt x="29813" y="184494"/>
                        <a:pt x="30446" y="184823"/>
                        <a:pt x="31053" y="185126"/>
                      </a:cubicBezTo>
                      <a:cubicBezTo>
                        <a:pt x="31635" y="185405"/>
                        <a:pt x="32192" y="185708"/>
                        <a:pt x="32799" y="185911"/>
                      </a:cubicBezTo>
                      <a:cubicBezTo>
                        <a:pt x="34242" y="186468"/>
                        <a:pt x="35355" y="187050"/>
                        <a:pt x="36317" y="187733"/>
                      </a:cubicBezTo>
                      <a:cubicBezTo>
                        <a:pt x="36874" y="188138"/>
                        <a:pt x="37481" y="188568"/>
                        <a:pt x="38013" y="189024"/>
                      </a:cubicBezTo>
                      <a:lnTo>
                        <a:pt x="38013" y="189834"/>
                      </a:lnTo>
                      <a:cubicBezTo>
                        <a:pt x="38164" y="208662"/>
                        <a:pt x="37506" y="227491"/>
                        <a:pt x="38367" y="246346"/>
                      </a:cubicBezTo>
                      <a:cubicBezTo>
                        <a:pt x="38746" y="254976"/>
                        <a:pt x="38519" y="263656"/>
                        <a:pt x="38417" y="272286"/>
                      </a:cubicBezTo>
                      <a:cubicBezTo>
                        <a:pt x="38367" y="277069"/>
                        <a:pt x="39177" y="281776"/>
                        <a:pt x="39151" y="286585"/>
                      </a:cubicBezTo>
                      <a:lnTo>
                        <a:pt x="39151" y="287951"/>
                      </a:lnTo>
                      <a:cubicBezTo>
                        <a:pt x="39126" y="292937"/>
                        <a:pt x="39126" y="297948"/>
                        <a:pt x="39151" y="302908"/>
                      </a:cubicBezTo>
                      <a:cubicBezTo>
                        <a:pt x="39227" y="312753"/>
                        <a:pt x="39354" y="322547"/>
                        <a:pt x="39430" y="332392"/>
                      </a:cubicBezTo>
                      <a:lnTo>
                        <a:pt x="49806" y="332139"/>
                      </a:lnTo>
                      <a:cubicBezTo>
                        <a:pt x="50363" y="315031"/>
                        <a:pt x="49047" y="297948"/>
                        <a:pt x="49350" y="280815"/>
                      </a:cubicBezTo>
                      <a:cubicBezTo>
                        <a:pt x="49528" y="269629"/>
                        <a:pt x="48996" y="258392"/>
                        <a:pt x="48718" y="247155"/>
                      </a:cubicBezTo>
                      <a:cubicBezTo>
                        <a:pt x="49553" y="246194"/>
                        <a:pt x="50388" y="245359"/>
                        <a:pt x="50945" y="245004"/>
                      </a:cubicBezTo>
                      <a:cubicBezTo>
                        <a:pt x="51653" y="244574"/>
                        <a:pt x="52438" y="244346"/>
                        <a:pt x="53273" y="244119"/>
                      </a:cubicBezTo>
                      <a:cubicBezTo>
                        <a:pt x="53830" y="243967"/>
                        <a:pt x="54463" y="243815"/>
                        <a:pt x="55045" y="243562"/>
                      </a:cubicBezTo>
                      <a:cubicBezTo>
                        <a:pt x="56614" y="242853"/>
                        <a:pt x="58588" y="242701"/>
                        <a:pt x="60283" y="242575"/>
                      </a:cubicBezTo>
                      <a:lnTo>
                        <a:pt x="60815" y="242549"/>
                      </a:lnTo>
                      <a:cubicBezTo>
                        <a:pt x="60891" y="242549"/>
                        <a:pt x="60941" y="242524"/>
                        <a:pt x="60992" y="242448"/>
                      </a:cubicBezTo>
                      <a:cubicBezTo>
                        <a:pt x="61043" y="242398"/>
                        <a:pt x="61119" y="242271"/>
                        <a:pt x="61043" y="241841"/>
                      </a:cubicBezTo>
                      <a:cubicBezTo>
                        <a:pt x="60992" y="241385"/>
                        <a:pt x="60916" y="240955"/>
                        <a:pt x="60638" y="240930"/>
                      </a:cubicBezTo>
                      <a:cubicBezTo>
                        <a:pt x="59094" y="240778"/>
                        <a:pt x="57575" y="241183"/>
                        <a:pt x="56108" y="241562"/>
                      </a:cubicBezTo>
                      <a:lnTo>
                        <a:pt x="55348" y="241765"/>
                      </a:lnTo>
                      <a:cubicBezTo>
                        <a:pt x="54108" y="242069"/>
                        <a:pt x="52894" y="242524"/>
                        <a:pt x="51679" y="242929"/>
                      </a:cubicBezTo>
                      <a:cubicBezTo>
                        <a:pt x="51249" y="243081"/>
                        <a:pt x="50818" y="243233"/>
                        <a:pt x="50413" y="243359"/>
                      </a:cubicBezTo>
                      <a:cubicBezTo>
                        <a:pt x="50008" y="243536"/>
                        <a:pt x="49553" y="243714"/>
                        <a:pt x="49097" y="243992"/>
                      </a:cubicBezTo>
                      <a:cubicBezTo>
                        <a:pt x="48996" y="244068"/>
                        <a:pt x="48920" y="244093"/>
                        <a:pt x="48844" y="244169"/>
                      </a:cubicBezTo>
                      <a:cubicBezTo>
                        <a:pt x="49148" y="243688"/>
                        <a:pt x="49426" y="243182"/>
                        <a:pt x="49730" y="242701"/>
                      </a:cubicBezTo>
                      <a:cubicBezTo>
                        <a:pt x="50135" y="242043"/>
                        <a:pt x="50540" y="241335"/>
                        <a:pt x="50995" y="240677"/>
                      </a:cubicBezTo>
                      <a:cubicBezTo>
                        <a:pt x="51957" y="239259"/>
                        <a:pt x="53020" y="237842"/>
                        <a:pt x="54032" y="236476"/>
                      </a:cubicBezTo>
                      <a:cubicBezTo>
                        <a:pt x="55045" y="235109"/>
                        <a:pt x="56082" y="233717"/>
                        <a:pt x="57272" y="232528"/>
                      </a:cubicBezTo>
                      <a:cubicBezTo>
                        <a:pt x="58006" y="231794"/>
                        <a:pt x="58638" y="231313"/>
                        <a:pt x="59296" y="230959"/>
                      </a:cubicBezTo>
                      <a:cubicBezTo>
                        <a:pt x="60410" y="230402"/>
                        <a:pt x="65826" y="230933"/>
                        <a:pt x="66205" y="231085"/>
                      </a:cubicBezTo>
                      <a:lnTo>
                        <a:pt x="66357" y="231161"/>
                      </a:lnTo>
                      <a:lnTo>
                        <a:pt x="66383" y="230959"/>
                      </a:lnTo>
                      <a:cubicBezTo>
                        <a:pt x="66433" y="230832"/>
                        <a:pt x="66458" y="230705"/>
                        <a:pt x="66484" y="230630"/>
                      </a:cubicBezTo>
                      <a:cubicBezTo>
                        <a:pt x="66636" y="230301"/>
                        <a:pt x="66762" y="229972"/>
                        <a:pt x="66585" y="2296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525;p4"/>
                <p:cNvSpPr/>
                <p:nvPr/>
              </p:nvSpPr>
              <p:spPr>
                <a:xfrm>
                  <a:off x="13874575" y="7421225"/>
                  <a:ext cx="196150" cy="1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4614" extrusionOk="0">
                      <a:moveTo>
                        <a:pt x="3768" y="1"/>
                      </a:moveTo>
                      <a:cubicBezTo>
                        <a:pt x="1192" y="1"/>
                        <a:pt x="0" y="944"/>
                        <a:pt x="0" y="944"/>
                      </a:cubicBezTo>
                      <a:lnTo>
                        <a:pt x="26" y="4614"/>
                      </a:lnTo>
                      <a:cubicBezTo>
                        <a:pt x="26" y="4614"/>
                        <a:pt x="1342" y="1805"/>
                        <a:pt x="7846" y="666"/>
                      </a:cubicBezTo>
                      <a:cubicBezTo>
                        <a:pt x="6223" y="173"/>
                        <a:pt x="4869" y="1"/>
                        <a:pt x="3768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526;p4"/>
                <p:cNvSpPr/>
                <p:nvPr/>
              </p:nvSpPr>
              <p:spPr>
                <a:xfrm>
                  <a:off x="13908100" y="6229175"/>
                  <a:ext cx="185400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" h="2516" extrusionOk="0">
                      <a:moveTo>
                        <a:pt x="4386" y="1"/>
                      </a:moveTo>
                      <a:cubicBezTo>
                        <a:pt x="3261" y="1"/>
                        <a:pt x="1805" y="132"/>
                        <a:pt x="1" y="542"/>
                      </a:cubicBezTo>
                      <a:cubicBezTo>
                        <a:pt x="6125" y="972"/>
                        <a:pt x="7416" y="2516"/>
                        <a:pt x="7416" y="2516"/>
                      </a:cubicBezTo>
                      <a:lnTo>
                        <a:pt x="7340" y="415"/>
                      </a:lnTo>
                      <a:cubicBezTo>
                        <a:pt x="7340" y="415"/>
                        <a:pt x="6386" y="1"/>
                        <a:pt x="4386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1527;p4"/>
                <p:cNvSpPr/>
                <p:nvPr/>
              </p:nvSpPr>
              <p:spPr>
                <a:xfrm>
                  <a:off x="13854325" y="5361875"/>
                  <a:ext cx="155025" cy="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3650" extrusionOk="0">
                      <a:moveTo>
                        <a:pt x="2966" y="0"/>
                      </a:moveTo>
                      <a:cubicBezTo>
                        <a:pt x="949" y="0"/>
                        <a:pt x="0" y="739"/>
                        <a:pt x="0" y="739"/>
                      </a:cubicBezTo>
                      <a:lnTo>
                        <a:pt x="0" y="3650"/>
                      </a:lnTo>
                      <a:cubicBezTo>
                        <a:pt x="0" y="3650"/>
                        <a:pt x="1089" y="1423"/>
                        <a:pt x="6201" y="537"/>
                      </a:cubicBezTo>
                      <a:cubicBezTo>
                        <a:pt x="4915" y="139"/>
                        <a:pt x="3841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528;p4"/>
                <p:cNvSpPr/>
                <p:nvPr/>
              </p:nvSpPr>
              <p:spPr>
                <a:xfrm>
                  <a:off x="13893550" y="4221400"/>
                  <a:ext cx="151875" cy="1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1" extrusionOk="0">
                      <a:moveTo>
                        <a:pt x="4886" y="0"/>
                      </a:moveTo>
                      <a:cubicBezTo>
                        <a:pt x="3951" y="0"/>
                        <a:pt x="2339" y="190"/>
                        <a:pt x="1" y="1108"/>
                      </a:cubicBezTo>
                      <a:cubicBezTo>
                        <a:pt x="4860" y="2627"/>
                        <a:pt x="6074" y="4601"/>
                        <a:pt x="6074" y="4601"/>
                      </a:cubicBezTo>
                      <a:lnTo>
                        <a:pt x="5872" y="96"/>
                      </a:lnTo>
                      <a:cubicBezTo>
                        <a:pt x="5872" y="96"/>
                        <a:pt x="5549" y="0"/>
                        <a:pt x="4886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529;p4"/>
                <p:cNvSpPr/>
                <p:nvPr/>
              </p:nvSpPr>
              <p:spPr>
                <a:xfrm>
                  <a:off x="13966300" y="8103400"/>
                  <a:ext cx="15187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5" h="4609" extrusionOk="0">
                      <a:moveTo>
                        <a:pt x="4853" y="0"/>
                      </a:moveTo>
                      <a:cubicBezTo>
                        <a:pt x="3913" y="0"/>
                        <a:pt x="2312" y="195"/>
                        <a:pt x="1" y="1116"/>
                      </a:cubicBezTo>
                      <a:cubicBezTo>
                        <a:pt x="4860" y="2635"/>
                        <a:pt x="6075" y="4609"/>
                        <a:pt x="6075" y="4609"/>
                      </a:cubicBezTo>
                      <a:lnTo>
                        <a:pt x="5872" y="104"/>
                      </a:lnTo>
                      <a:cubicBezTo>
                        <a:pt x="5872" y="104"/>
                        <a:pt x="5539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530;p4"/>
                <p:cNvSpPr/>
                <p:nvPr/>
              </p:nvSpPr>
              <p:spPr>
                <a:xfrm>
                  <a:off x="13853700" y="6728100"/>
                  <a:ext cx="88600" cy="6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" h="2780" extrusionOk="0">
                      <a:moveTo>
                        <a:pt x="973" y="1"/>
                      </a:moveTo>
                      <a:cubicBezTo>
                        <a:pt x="314" y="1"/>
                        <a:pt x="0" y="122"/>
                        <a:pt x="0" y="122"/>
                      </a:cubicBezTo>
                      <a:lnTo>
                        <a:pt x="76" y="2780"/>
                      </a:lnTo>
                      <a:cubicBezTo>
                        <a:pt x="76" y="2780"/>
                        <a:pt x="709" y="1565"/>
                        <a:pt x="3543" y="451"/>
                      </a:cubicBezTo>
                      <a:cubicBezTo>
                        <a:pt x="2404" y="95"/>
                        <a:pt x="1555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06060E">
                    <a:alpha val="65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" name="Google Shape;1531;p4"/>
              <p:cNvSpPr/>
              <p:nvPr/>
            </p:nvSpPr>
            <p:spPr>
              <a:xfrm>
                <a:off x="8067613" y="-260748"/>
                <a:ext cx="1854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2516" extrusionOk="0">
                    <a:moveTo>
                      <a:pt x="4386" y="1"/>
                    </a:moveTo>
                    <a:cubicBezTo>
                      <a:pt x="3261" y="1"/>
                      <a:pt x="1805" y="132"/>
                      <a:pt x="1" y="542"/>
                    </a:cubicBezTo>
                    <a:cubicBezTo>
                      <a:pt x="6125" y="972"/>
                      <a:pt x="7416" y="2516"/>
                      <a:pt x="7416" y="2516"/>
                    </a:cubicBezTo>
                    <a:lnTo>
                      <a:pt x="7340" y="415"/>
                    </a:lnTo>
                    <a:cubicBezTo>
                      <a:pt x="7340" y="415"/>
                      <a:pt x="6386" y="1"/>
                      <a:pt x="4386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532;p4"/>
              <p:cNvSpPr/>
              <p:nvPr/>
            </p:nvSpPr>
            <p:spPr>
              <a:xfrm>
                <a:off x="8041088" y="403150"/>
                <a:ext cx="886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780" extrusionOk="0">
                    <a:moveTo>
                      <a:pt x="973" y="1"/>
                    </a:moveTo>
                    <a:cubicBezTo>
                      <a:pt x="314" y="1"/>
                      <a:pt x="0" y="122"/>
                      <a:pt x="0" y="122"/>
                    </a:cubicBezTo>
                    <a:lnTo>
                      <a:pt x="76" y="2780"/>
                    </a:lnTo>
                    <a:cubicBezTo>
                      <a:pt x="76" y="2780"/>
                      <a:pt x="709" y="1565"/>
                      <a:pt x="3543" y="451"/>
                    </a:cubicBezTo>
                    <a:cubicBezTo>
                      <a:pt x="2404" y="95"/>
                      <a:pt x="1555" y="1"/>
                      <a:pt x="973" y="1"/>
                    </a:cubicBezTo>
                    <a:close/>
                  </a:path>
                </a:pathLst>
              </a:custGeom>
              <a:solidFill>
                <a:srgbClr val="06060E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3" name="Google Shape;1433;p5"/>
          <p:cNvSpPr txBox="1"/>
          <p:nvPr/>
        </p:nvSpPr>
        <p:spPr>
          <a:xfrm>
            <a:off x="149579" y="47888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Dijous 18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12917" y="4770619"/>
            <a:ext cx="389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www.youtube.com/watch?v=IxilvwQJcj4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9" t="35705" r="6034"/>
          <a:stretch/>
        </p:blipFill>
        <p:spPr bwMode="auto">
          <a:xfrm>
            <a:off x="1806055" y="1367238"/>
            <a:ext cx="3247697" cy="33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66901" y="389477"/>
            <a:ext cx="711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APROFUNDIM EN EL SENTIT DE L’ESPERANÇA</a:t>
            </a:r>
            <a:endParaRPr lang="ca-ES" sz="24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5202736" y="2319795"/>
            <a:ext cx="2172616" cy="1323439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Quina de les coses que </a:t>
            </a:r>
            <a:r>
              <a:rPr lang="es-ES_tradnl" sz="1600" b="1" dirty="0" err="1" smtClean="0"/>
              <a:t>ens</a:t>
            </a:r>
            <a:r>
              <a:rPr lang="es-ES_tradnl" sz="1600" b="1" dirty="0" smtClean="0"/>
              <a:t> ha </a:t>
            </a:r>
            <a:r>
              <a:rPr lang="es-ES_tradnl" sz="1600" b="1" dirty="0" err="1" smtClean="0"/>
              <a:t>dit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t’ha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cridat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més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l’atenció</a:t>
            </a:r>
            <a:r>
              <a:rPr lang="es-ES_tradnl" sz="1600" b="1" dirty="0" smtClean="0"/>
              <a:t>?</a:t>
            </a:r>
          </a:p>
          <a:p>
            <a:r>
              <a:rPr lang="es-ES_tradnl" sz="1600" b="1" dirty="0" smtClean="0"/>
              <a:t>COMPARTIM-HO!!!</a:t>
            </a:r>
            <a:endParaRPr lang="ca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Llamada ovalada"/>
          <p:cNvSpPr/>
          <p:nvPr/>
        </p:nvSpPr>
        <p:spPr>
          <a:xfrm>
            <a:off x="789507" y="1649706"/>
            <a:ext cx="1878952" cy="14726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37" name="Google Shape;15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PER QUÈ ÉS IMPORTANT QUE TINGUEM </a:t>
            </a:r>
            <a:r>
              <a:rPr lang="en" dirty="0" smtClean="0"/>
              <a:t>ESPERANÇA</a:t>
            </a:r>
            <a:r>
              <a:rPr lang="en" dirty="0" smtClean="0"/>
              <a:t>?</a:t>
            </a:r>
            <a:endParaRPr dirty="0"/>
          </a:p>
        </p:txBody>
      </p:sp>
      <p:grpSp>
        <p:nvGrpSpPr>
          <p:cNvPr id="1542" name="Google Shape;1542;p6"/>
          <p:cNvGrpSpPr/>
          <p:nvPr/>
        </p:nvGrpSpPr>
        <p:grpSpPr>
          <a:xfrm flipH="1">
            <a:off x="7402176" y="-1748797"/>
            <a:ext cx="2221425" cy="8311700"/>
            <a:chOff x="7734900" y="1657575"/>
            <a:chExt cx="2221425" cy="8311700"/>
          </a:xfrm>
        </p:grpSpPr>
        <p:sp>
          <p:nvSpPr>
            <p:cNvPr id="1543" name="Google Shape;1543;p6"/>
            <p:cNvSpPr/>
            <p:nvPr/>
          </p:nvSpPr>
          <p:spPr>
            <a:xfrm>
              <a:off x="7734900" y="1657575"/>
              <a:ext cx="2221425" cy="8311700"/>
            </a:xfrm>
            <a:custGeom>
              <a:avLst/>
              <a:gdLst/>
              <a:ahLst/>
              <a:cxnLst/>
              <a:rect l="l" t="t" r="r" b="b"/>
              <a:pathLst>
                <a:path w="88857" h="332468" extrusionOk="0">
                  <a:moveTo>
                    <a:pt x="68458" y="52945"/>
                  </a:moveTo>
                  <a:cubicBezTo>
                    <a:pt x="72330" y="50338"/>
                    <a:pt x="75646" y="46744"/>
                    <a:pt x="78809" y="43252"/>
                  </a:cubicBezTo>
                  <a:cubicBezTo>
                    <a:pt x="79720" y="42240"/>
                    <a:pt x="80657" y="41177"/>
                    <a:pt x="81618" y="40164"/>
                  </a:cubicBezTo>
                  <a:cubicBezTo>
                    <a:pt x="82302" y="39481"/>
                    <a:pt x="83036" y="38696"/>
                    <a:pt x="83643" y="37760"/>
                  </a:cubicBezTo>
                  <a:cubicBezTo>
                    <a:pt x="84250" y="36874"/>
                    <a:pt x="84959" y="36039"/>
                    <a:pt x="85668" y="35204"/>
                  </a:cubicBezTo>
                  <a:cubicBezTo>
                    <a:pt x="86730" y="33939"/>
                    <a:pt x="87869" y="32623"/>
                    <a:pt x="88629" y="31028"/>
                  </a:cubicBezTo>
                  <a:cubicBezTo>
                    <a:pt x="88856" y="30623"/>
                    <a:pt x="88224" y="30117"/>
                    <a:pt x="87667" y="29636"/>
                  </a:cubicBezTo>
                  <a:cubicBezTo>
                    <a:pt x="87287" y="29333"/>
                    <a:pt x="86984" y="29206"/>
                    <a:pt x="86781" y="29231"/>
                  </a:cubicBezTo>
                  <a:cubicBezTo>
                    <a:pt x="86680" y="29231"/>
                    <a:pt x="86604" y="29282"/>
                    <a:pt x="86553" y="29358"/>
                  </a:cubicBezTo>
                  <a:cubicBezTo>
                    <a:pt x="85035" y="31484"/>
                    <a:pt x="83668" y="33331"/>
                    <a:pt x="82378" y="35002"/>
                  </a:cubicBezTo>
                  <a:lnTo>
                    <a:pt x="82302" y="34900"/>
                  </a:lnTo>
                  <a:lnTo>
                    <a:pt x="82251" y="35179"/>
                  </a:lnTo>
                  <a:cubicBezTo>
                    <a:pt x="82099" y="35735"/>
                    <a:pt x="81036" y="36748"/>
                    <a:pt x="80378" y="37431"/>
                  </a:cubicBezTo>
                  <a:lnTo>
                    <a:pt x="79999" y="37811"/>
                  </a:lnTo>
                  <a:cubicBezTo>
                    <a:pt x="80075" y="36419"/>
                    <a:pt x="79113" y="28371"/>
                    <a:pt x="78834" y="28219"/>
                  </a:cubicBezTo>
                  <a:cubicBezTo>
                    <a:pt x="78328" y="27915"/>
                    <a:pt x="77696" y="28118"/>
                    <a:pt x="77063" y="28320"/>
                  </a:cubicBezTo>
                  <a:cubicBezTo>
                    <a:pt x="76835" y="28371"/>
                    <a:pt x="76582" y="28472"/>
                    <a:pt x="76354" y="28497"/>
                  </a:cubicBezTo>
                  <a:lnTo>
                    <a:pt x="76228" y="28523"/>
                  </a:lnTo>
                  <a:lnTo>
                    <a:pt x="76304" y="28649"/>
                  </a:lnTo>
                  <a:cubicBezTo>
                    <a:pt x="76557" y="29358"/>
                    <a:pt x="77443" y="39557"/>
                    <a:pt x="76304" y="41683"/>
                  </a:cubicBezTo>
                  <a:cubicBezTo>
                    <a:pt x="75671" y="42898"/>
                    <a:pt x="74684" y="44087"/>
                    <a:pt x="73292" y="45454"/>
                  </a:cubicBezTo>
                  <a:cubicBezTo>
                    <a:pt x="70989" y="47706"/>
                    <a:pt x="68357" y="49604"/>
                    <a:pt x="65801" y="51426"/>
                  </a:cubicBezTo>
                  <a:cubicBezTo>
                    <a:pt x="63194" y="53299"/>
                    <a:pt x="60537" y="55197"/>
                    <a:pt x="57854" y="56969"/>
                  </a:cubicBezTo>
                  <a:cubicBezTo>
                    <a:pt x="56614" y="57804"/>
                    <a:pt x="55298" y="58538"/>
                    <a:pt x="54058" y="59272"/>
                  </a:cubicBezTo>
                  <a:cubicBezTo>
                    <a:pt x="52894" y="59955"/>
                    <a:pt x="51679" y="60638"/>
                    <a:pt x="50540" y="61397"/>
                  </a:cubicBezTo>
                  <a:cubicBezTo>
                    <a:pt x="50844" y="61018"/>
                    <a:pt x="51122" y="60613"/>
                    <a:pt x="51401" y="60183"/>
                  </a:cubicBezTo>
                  <a:cubicBezTo>
                    <a:pt x="51983" y="59297"/>
                    <a:pt x="52363" y="58512"/>
                    <a:pt x="52641" y="57753"/>
                  </a:cubicBezTo>
                  <a:cubicBezTo>
                    <a:pt x="52919" y="56969"/>
                    <a:pt x="53248" y="56184"/>
                    <a:pt x="53527" y="55374"/>
                  </a:cubicBezTo>
                  <a:cubicBezTo>
                    <a:pt x="54337" y="53172"/>
                    <a:pt x="55222" y="50869"/>
                    <a:pt x="55855" y="48592"/>
                  </a:cubicBezTo>
                  <a:lnTo>
                    <a:pt x="56235" y="47149"/>
                  </a:lnTo>
                  <a:cubicBezTo>
                    <a:pt x="56994" y="44441"/>
                    <a:pt x="57804" y="41632"/>
                    <a:pt x="57576" y="38772"/>
                  </a:cubicBezTo>
                  <a:cubicBezTo>
                    <a:pt x="57551" y="38367"/>
                    <a:pt x="56791" y="38241"/>
                    <a:pt x="56032" y="38114"/>
                  </a:cubicBezTo>
                  <a:cubicBezTo>
                    <a:pt x="55526" y="38013"/>
                    <a:pt x="55197" y="38038"/>
                    <a:pt x="55045" y="38165"/>
                  </a:cubicBezTo>
                  <a:cubicBezTo>
                    <a:pt x="54969" y="38216"/>
                    <a:pt x="54944" y="38266"/>
                    <a:pt x="54944" y="38367"/>
                  </a:cubicBezTo>
                  <a:cubicBezTo>
                    <a:pt x="54919" y="38722"/>
                    <a:pt x="54893" y="39025"/>
                    <a:pt x="54843" y="39380"/>
                  </a:cubicBezTo>
                  <a:cubicBezTo>
                    <a:pt x="54539" y="42594"/>
                    <a:pt x="54159" y="46263"/>
                    <a:pt x="52818" y="49250"/>
                  </a:cubicBezTo>
                  <a:cubicBezTo>
                    <a:pt x="52363" y="50287"/>
                    <a:pt x="52034" y="51426"/>
                    <a:pt x="51730" y="52514"/>
                  </a:cubicBezTo>
                  <a:cubicBezTo>
                    <a:pt x="51274" y="53982"/>
                    <a:pt x="50844" y="55551"/>
                    <a:pt x="49984" y="56867"/>
                  </a:cubicBezTo>
                  <a:cubicBezTo>
                    <a:pt x="47503" y="60714"/>
                    <a:pt x="44846" y="64738"/>
                    <a:pt x="41556" y="68357"/>
                  </a:cubicBezTo>
                  <a:cubicBezTo>
                    <a:pt x="40417" y="69597"/>
                    <a:pt x="39228" y="70787"/>
                    <a:pt x="37988" y="71925"/>
                  </a:cubicBezTo>
                  <a:lnTo>
                    <a:pt x="37861" y="72052"/>
                  </a:lnTo>
                  <a:cubicBezTo>
                    <a:pt x="38089" y="53476"/>
                    <a:pt x="38013" y="34951"/>
                    <a:pt x="37709" y="16375"/>
                  </a:cubicBezTo>
                  <a:cubicBezTo>
                    <a:pt x="37608" y="10959"/>
                    <a:pt x="37684" y="5569"/>
                    <a:pt x="37735" y="153"/>
                  </a:cubicBezTo>
                  <a:lnTo>
                    <a:pt x="27865" y="1"/>
                  </a:lnTo>
                  <a:cubicBezTo>
                    <a:pt x="28345" y="12174"/>
                    <a:pt x="27004" y="24296"/>
                    <a:pt x="27333" y="36469"/>
                  </a:cubicBezTo>
                  <a:cubicBezTo>
                    <a:pt x="27738" y="53780"/>
                    <a:pt x="27561" y="71090"/>
                    <a:pt x="27434" y="88375"/>
                  </a:cubicBezTo>
                  <a:cubicBezTo>
                    <a:pt x="27384" y="93386"/>
                    <a:pt x="27080" y="98397"/>
                    <a:pt x="26751" y="103408"/>
                  </a:cubicBezTo>
                  <a:cubicBezTo>
                    <a:pt x="26700" y="103383"/>
                    <a:pt x="26599" y="103332"/>
                    <a:pt x="26549" y="103307"/>
                  </a:cubicBezTo>
                  <a:cubicBezTo>
                    <a:pt x="25688" y="102902"/>
                    <a:pt x="24828" y="102446"/>
                    <a:pt x="24094" y="101814"/>
                  </a:cubicBezTo>
                  <a:cubicBezTo>
                    <a:pt x="23638" y="101409"/>
                    <a:pt x="23132" y="101029"/>
                    <a:pt x="22626" y="100675"/>
                  </a:cubicBezTo>
                  <a:cubicBezTo>
                    <a:pt x="22322" y="100472"/>
                    <a:pt x="22019" y="100270"/>
                    <a:pt x="21740" y="100042"/>
                  </a:cubicBezTo>
                  <a:cubicBezTo>
                    <a:pt x="21133" y="99587"/>
                    <a:pt x="20601" y="98954"/>
                    <a:pt x="20095" y="98347"/>
                  </a:cubicBezTo>
                  <a:cubicBezTo>
                    <a:pt x="19867" y="98094"/>
                    <a:pt x="19665" y="97840"/>
                    <a:pt x="19462" y="97613"/>
                  </a:cubicBezTo>
                  <a:cubicBezTo>
                    <a:pt x="17893" y="95866"/>
                    <a:pt x="16350" y="94095"/>
                    <a:pt x="14856" y="92323"/>
                  </a:cubicBezTo>
                  <a:cubicBezTo>
                    <a:pt x="13945" y="91235"/>
                    <a:pt x="13009" y="90046"/>
                    <a:pt x="12199" y="88755"/>
                  </a:cubicBezTo>
                  <a:cubicBezTo>
                    <a:pt x="11389" y="87388"/>
                    <a:pt x="11010" y="86098"/>
                    <a:pt x="10681" y="84554"/>
                  </a:cubicBezTo>
                  <a:cubicBezTo>
                    <a:pt x="10554" y="83921"/>
                    <a:pt x="10428" y="83289"/>
                    <a:pt x="10301" y="82631"/>
                  </a:cubicBezTo>
                  <a:cubicBezTo>
                    <a:pt x="10250" y="82200"/>
                    <a:pt x="10149" y="81795"/>
                    <a:pt x="10048" y="81365"/>
                  </a:cubicBezTo>
                  <a:cubicBezTo>
                    <a:pt x="9871" y="80302"/>
                    <a:pt x="9618" y="79239"/>
                    <a:pt x="9339" y="78100"/>
                  </a:cubicBezTo>
                  <a:cubicBezTo>
                    <a:pt x="9213" y="77569"/>
                    <a:pt x="9112" y="77012"/>
                    <a:pt x="9036" y="76481"/>
                  </a:cubicBezTo>
                  <a:cubicBezTo>
                    <a:pt x="9010" y="76202"/>
                    <a:pt x="8960" y="75873"/>
                    <a:pt x="8884" y="75595"/>
                  </a:cubicBezTo>
                  <a:cubicBezTo>
                    <a:pt x="8858" y="75468"/>
                    <a:pt x="8783" y="75367"/>
                    <a:pt x="8707" y="75291"/>
                  </a:cubicBezTo>
                  <a:cubicBezTo>
                    <a:pt x="8504" y="75165"/>
                    <a:pt x="8226" y="75165"/>
                    <a:pt x="7770" y="75241"/>
                  </a:cubicBezTo>
                  <a:cubicBezTo>
                    <a:pt x="6884" y="75468"/>
                    <a:pt x="6733" y="75671"/>
                    <a:pt x="6707" y="75823"/>
                  </a:cubicBezTo>
                  <a:cubicBezTo>
                    <a:pt x="6682" y="75873"/>
                    <a:pt x="6682" y="76000"/>
                    <a:pt x="6834" y="76177"/>
                  </a:cubicBezTo>
                  <a:cubicBezTo>
                    <a:pt x="6960" y="76304"/>
                    <a:pt x="7011" y="76430"/>
                    <a:pt x="7087" y="76582"/>
                  </a:cubicBezTo>
                  <a:cubicBezTo>
                    <a:pt x="7315" y="77215"/>
                    <a:pt x="7365" y="77949"/>
                    <a:pt x="7391" y="78607"/>
                  </a:cubicBezTo>
                  <a:cubicBezTo>
                    <a:pt x="7441" y="79087"/>
                    <a:pt x="7467" y="79594"/>
                    <a:pt x="7593" y="80100"/>
                  </a:cubicBezTo>
                  <a:lnTo>
                    <a:pt x="7871" y="81517"/>
                  </a:lnTo>
                  <a:cubicBezTo>
                    <a:pt x="8150" y="83010"/>
                    <a:pt x="8454" y="84554"/>
                    <a:pt x="8884" y="85996"/>
                  </a:cubicBezTo>
                  <a:cubicBezTo>
                    <a:pt x="8833" y="85845"/>
                    <a:pt x="8757" y="85718"/>
                    <a:pt x="8707" y="85566"/>
                  </a:cubicBezTo>
                  <a:cubicBezTo>
                    <a:pt x="8529" y="85187"/>
                    <a:pt x="8352" y="84807"/>
                    <a:pt x="8099" y="84453"/>
                  </a:cubicBezTo>
                  <a:cubicBezTo>
                    <a:pt x="7618" y="83820"/>
                    <a:pt x="6986" y="83187"/>
                    <a:pt x="6226" y="82656"/>
                  </a:cubicBezTo>
                  <a:cubicBezTo>
                    <a:pt x="5189" y="81897"/>
                    <a:pt x="3569" y="80808"/>
                    <a:pt x="1899" y="80530"/>
                  </a:cubicBezTo>
                  <a:cubicBezTo>
                    <a:pt x="1696" y="80505"/>
                    <a:pt x="1545" y="80429"/>
                    <a:pt x="1393" y="80378"/>
                  </a:cubicBezTo>
                  <a:cubicBezTo>
                    <a:pt x="1291" y="80353"/>
                    <a:pt x="1165" y="80277"/>
                    <a:pt x="1064" y="80252"/>
                  </a:cubicBezTo>
                  <a:cubicBezTo>
                    <a:pt x="861" y="80176"/>
                    <a:pt x="684" y="80403"/>
                    <a:pt x="406" y="81061"/>
                  </a:cubicBezTo>
                  <a:cubicBezTo>
                    <a:pt x="1" y="82048"/>
                    <a:pt x="26" y="82150"/>
                    <a:pt x="153" y="82251"/>
                  </a:cubicBezTo>
                  <a:cubicBezTo>
                    <a:pt x="178" y="82276"/>
                    <a:pt x="279" y="82302"/>
                    <a:pt x="380" y="82200"/>
                  </a:cubicBezTo>
                  <a:cubicBezTo>
                    <a:pt x="735" y="82251"/>
                    <a:pt x="2582" y="83061"/>
                    <a:pt x="3316" y="83440"/>
                  </a:cubicBezTo>
                  <a:cubicBezTo>
                    <a:pt x="4303" y="83972"/>
                    <a:pt x="5417" y="84579"/>
                    <a:pt x="6176" y="85490"/>
                  </a:cubicBezTo>
                  <a:cubicBezTo>
                    <a:pt x="6555" y="85946"/>
                    <a:pt x="6809" y="86477"/>
                    <a:pt x="7087" y="86958"/>
                  </a:cubicBezTo>
                  <a:cubicBezTo>
                    <a:pt x="7239" y="87262"/>
                    <a:pt x="7441" y="87591"/>
                    <a:pt x="7618" y="87895"/>
                  </a:cubicBezTo>
                  <a:cubicBezTo>
                    <a:pt x="8099" y="88654"/>
                    <a:pt x="8757" y="89388"/>
                    <a:pt x="9592" y="90122"/>
                  </a:cubicBezTo>
                  <a:cubicBezTo>
                    <a:pt x="9896" y="90375"/>
                    <a:pt x="10250" y="90628"/>
                    <a:pt x="10554" y="90856"/>
                  </a:cubicBezTo>
                  <a:cubicBezTo>
                    <a:pt x="11010" y="91159"/>
                    <a:pt x="11490" y="91488"/>
                    <a:pt x="11819" y="91868"/>
                  </a:cubicBezTo>
                  <a:cubicBezTo>
                    <a:pt x="13060" y="93159"/>
                    <a:pt x="14325" y="94652"/>
                    <a:pt x="15489" y="96170"/>
                  </a:cubicBezTo>
                  <a:cubicBezTo>
                    <a:pt x="18121" y="99536"/>
                    <a:pt x="21690" y="106698"/>
                    <a:pt x="26574" y="108951"/>
                  </a:cubicBezTo>
                  <a:cubicBezTo>
                    <a:pt x="26169" y="115531"/>
                    <a:pt x="25789" y="118947"/>
                    <a:pt x="26093" y="125527"/>
                  </a:cubicBezTo>
                  <a:cubicBezTo>
                    <a:pt x="26802" y="139978"/>
                    <a:pt x="27105" y="154454"/>
                    <a:pt x="27055" y="168930"/>
                  </a:cubicBezTo>
                  <a:cubicBezTo>
                    <a:pt x="26751" y="168677"/>
                    <a:pt x="26473" y="168449"/>
                    <a:pt x="26194" y="168221"/>
                  </a:cubicBezTo>
                  <a:cubicBezTo>
                    <a:pt x="25941" y="168044"/>
                    <a:pt x="23132" y="165007"/>
                    <a:pt x="22828" y="164450"/>
                  </a:cubicBezTo>
                  <a:cubicBezTo>
                    <a:pt x="22044" y="162982"/>
                    <a:pt x="21158" y="161540"/>
                    <a:pt x="20171" y="160275"/>
                  </a:cubicBezTo>
                  <a:cubicBezTo>
                    <a:pt x="19969" y="159996"/>
                    <a:pt x="19716" y="159718"/>
                    <a:pt x="19488" y="159465"/>
                  </a:cubicBezTo>
                  <a:cubicBezTo>
                    <a:pt x="19285" y="159237"/>
                    <a:pt x="19083" y="158984"/>
                    <a:pt x="18880" y="158756"/>
                  </a:cubicBezTo>
                  <a:lnTo>
                    <a:pt x="18880" y="158478"/>
                  </a:lnTo>
                  <a:cubicBezTo>
                    <a:pt x="18880" y="158301"/>
                    <a:pt x="18880" y="158123"/>
                    <a:pt x="18906" y="157946"/>
                  </a:cubicBezTo>
                  <a:cubicBezTo>
                    <a:pt x="19083" y="157086"/>
                    <a:pt x="19159" y="156327"/>
                    <a:pt x="19159" y="155643"/>
                  </a:cubicBezTo>
                  <a:cubicBezTo>
                    <a:pt x="19159" y="154909"/>
                    <a:pt x="19235" y="154175"/>
                    <a:pt x="19285" y="153441"/>
                  </a:cubicBezTo>
                  <a:cubicBezTo>
                    <a:pt x="19361" y="152758"/>
                    <a:pt x="19412" y="151999"/>
                    <a:pt x="19412" y="151290"/>
                  </a:cubicBezTo>
                  <a:cubicBezTo>
                    <a:pt x="19412" y="150632"/>
                    <a:pt x="19386" y="149974"/>
                    <a:pt x="19361" y="149316"/>
                  </a:cubicBezTo>
                  <a:lnTo>
                    <a:pt x="19361" y="148709"/>
                  </a:lnTo>
                  <a:cubicBezTo>
                    <a:pt x="19361" y="148355"/>
                    <a:pt x="19361" y="147975"/>
                    <a:pt x="19260" y="147621"/>
                  </a:cubicBezTo>
                  <a:cubicBezTo>
                    <a:pt x="19209" y="147342"/>
                    <a:pt x="19209" y="147064"/>
                    <a:pt x="19235" y="146735"/>
                  </a:cubicBezTo>
                  <a:cubicBezTo>
                    <a:pt x="19260" y="146355"/>
                    <a:pt x="19285" y="145950"/>
                    <a:pt x="19108" y="145520"/>
                  </a:cubicBezTo>
                  <a:cubicBezTo>
                    <a:pt x="19032" y="145343"/>
                    <a:pt x="18779" y="145318"/>
                    <a:pt x="18146" y="145267"/>
                  </a:cubicBezTo>
                  <a:cubicBezTo>
                    <a:pt x="17716" y="145216"/>
                    <a:pt x="17590" y="145292"/>
                    <a:pt x="17564" y="145318"/>
                  </a:cubicBezTo>
                  <a:lnTo>
                    <a:pt x="17488" y="145394"/>
                  </a:lnTo>
                  <a:lnTo>
                    <a:pt x="17488" y="145444"/>
                  </a:lnTo>
                  <a:cubicBezTo>
                    <a:pt x="17640" y="148431"/>
                    <a:pt x="17767" y="151113"/>
                    <a:pt x="17590" y="153796"/>
                  </a:cubicBezTo>
                  <a:cubicBezTo>
                    <a:pt x="17564" y="154125"/>
                    <a:pt x="17564" y="154479"/>
                    <a:pt x="17564" y="154808"/>
                  </a:cubicBezTo>
                  <a:cubicBezTo>
                    <a:pt x="17564" y="155491"/>
                    <a:pt x="17514" y="156149"/>
                    <a:pt x="17387" y="156782"/>
                  </a:cubicBezTo>
                  <a:cubicBezTo>
                    <a:pt x="17337" y="156706"/>
                    <a:pt x="17261" y="156630"/>
                    <a:pt x="17210" y="156554"/>
                  </a:cubicBezTo>
                  <a:lnTo>
                    <a:pt x="16552" y="155694"/>
                  </a:lnTo>
                  <a:cubicBezTo>
                    <a:pt x="15034" y="153669"/>
                    <a:pt x="13009" y="152075"/>
                    <a:pt x="11035" y="150455"/>
                  </a:cubicBezTo>
                  <a:cubicBezTo>
                    <a:pt x="10478" y="149974"/>
                    <a:pt x="9871" y="149493"/>
                    <a:pt x="9339" y="149038"/>
                  </a:cubicBezTo>
                  <a:cubicBezTo>
                    <a:pt x="8909" y="148684"/>
                    <a:pt x="8479" y="148304"/>
                    <a:pt x="7973" y="148026"/>
                  </a:cubicBezTo>
                  <a:cubicBezTo>
                    <a:pt x="7467" y="147722"/>
                    <a:pt x="6986" y="147342"/>
                    <a:pt x="6555" y="147013"/>
                  </a:cubicBezTo>
                  <a:cubicBezTo>
                    <a:pt x="5822" y="146457"/>
                    <a:pt x="5088" y="145900"/>
                    <a:pt x="4202" y="145520"/>
                  </a:cubicBezTo>
                  <a:cubicBezTo>
                    <a:pt x="3898" y="145394"/>
                    <a:pt x="3645" y="145773"/>
                    <a:pt x="3392" y="146102"/>
                  </a:cubicBezTo>
                  <a:cubicBezTo>
                    <a:pt x="3215" y="146330"/>
                    <a:pt x="3139" y="146532"/>
                    <a:pt x="3164" y="146684"/>
                  </a:cubicBezTo>
                  <a:cubicBezTo>
                    <a:pt x="3164" y="146735"/>
                    <a:pt x="3215" y="146811"/>
                    <a:pt x="3291" y="146861"/>
                  </a:cubicBezTo>
                  <a:cubicBezTo>
                    <a:pt x="4430" y="147570"/>
                    <a:pt x="5417" y="148228"/>
                    <a:pt x="6328" y="148835"/>
                  </a:cubicBezTo>
                  <a:lnTo>
                    <a:pt x="6176" y="148937"/>
                  </a:lnTo>
                  <a:lnTo>
                    <a:pt x="6581" y="149013"/>
                  </a:lnTo>
                  <a:cubicBezTo>
                    <a:pt x="6859" y="149089"/>
                    <a:pt x="7441" y="149620"/>
                    <a:pt x="7770" y="149949"/>
                  </a:cubicBezTo>
                  <a:lnTo>
                    <a:pt x="7821" y="149974"/>
                  </a:lnTo>
                  <a:cubicBezTo>
                    <a:pt x="7467" y="150000"/>
                    <a:pt x="6809" y="150101"/>
                    <a:pt x="5442" y="150354"/>
                  </a:cubicBezTo>
                  <a:cubicBezTo>
                    <a:pt x="2936" y="150784"/>
                    <a:pt x="2911" y="150885"/>
                    <a:pt x="2886" y="150961"/>
                  </a:cubicBezTo>
                  <a:cubicBezTo>
                    <a:pt x="2709" y="151265"/>
                    <a:pt x="2835" y="151619"/>
                    <a:pt x="2962" y="151974"/>
                  </a:cubicBezTo>
                  <a:cubicBezTo>
                    <a:pt x="3012" y="152100"/>
                    <a:pt x="3063" y="152227"/>
                    <a:pt x="3088" y="152303"/>
                  </a:cubicBezTo>
                  <a:lnTo>
                    <a:pt x="3164" y="152505"/>
                  </a:lnTo>
                  <a:lnTo>
                    <a:pt x="3316" y="152429"/>
                  </a:lnTo>
                  <a:cubicBezTo>
                    <a:pt x="3670" y="152277"/>
                    <a:pt x="9086" y="151518"/>
                    <a:pt x="10174" y="152024"/>
                  </a:cubicBezTo>
                  <a:cubicBezTo>
                    <a:pt x="10858" y="152353"/>
                    <a:pt x="11516" y="152783"/>
                    <a:pt x="12275" y="153492"/>
                  </a:cubicBezTo>
                  <a:cubicBezTo>
                    <a:pt x="13540" y="154631"/>
                    <a:pt x="14603" y="155972"/>
                    <a:pt x="15692" y="157288"/>
                  </a:cubicBezTo>
                  <a:cubicBezTo>
                    <a:pt x="16754" y="158604"/>
                    <a:pt x="17868" y="159971"/>
                    <a:pt x="18880" y="161363"/>
                  </a:cubicBezTo>
                  <a:cubicBezTo>
                    <a:pt x="19361" y="161995"/>
                    <a:pt x="19791" y="162653"/>
                    <a:pt x="20222" y="163337"/>
                  </a:cubicBezTo>
                  <a:lnTo>
                    <a:pt x="21158" y="164754"/>
                  </a:lnTo>
                  <a:cubicBezTo>
                    <a:pt x="21057" y="164678"/>
                    <a:pt x="21006" y="164653"/>
                    <a:pt x="20905" y="164602"/>
                  </a:cubicBezTo>
                  <a:cubicBezTo>
                    <a:pt x="20399" y="164298"/>
                    <a:pt x="19969" y="164121"/>
                    <a:pt x="19538" y="163995"/>
                  </a:cubicBezTo>
                  <a:cubicBezTo>
                    <a:pt x="19108" y="163868"/>
                    <a:pt x="18703" y="163742"/>
                    <a:pt x="18248" y="163590"/>
                  </a:cubicBezTo>
                  <a:cubicBezTo>
                    <a:pt x="17058" y="163210"/>
                    <a:pt x="15793" y="162831"/>
                    <a:pt x="14527" y="162527"/>
                  </a:cubicBezTo>
                  <a:cubicBezTo>
                    <a:pt x="14274" y="162476"/>
                    <a:pt x="14021" y="162451"/>
                    <a:pt x="13768" y="162375"/>
                  </a:cubicBezTo>
                  <a:cubicBezTo>
                    <a:pt x="12275" y="162071"/>
                    <a:pt x="10757" y="161717"/>
                    <a:pt x="9213" y="161945"/>
                  </a:cubicBezTo>
                  <a:cubicBezTo>
                    <a:pt x="8909" y="161970"/>
                    <a:pt x="8858" y="162375"/>
                    <a:pt x="8833" y="162881"/>
                  </a:cubicBezTo>
                  <a:cubicBezTo>
                    <a:pt x="8783" y="163286"/>
                    <a:pt x="8858" y="163413"/>
                    <a:pt x="8909" y="163489"/>
                  </a:cubicBezTo>
                  <a:cubicBezTo>
                    <a:pt x="8960" y="163539"/>
                    <a:pt x="9010" y="163590"/>
                    <a:pt x="9086" y="163590"/>
                  </a:cubicBezTo>
                  <a:lnTo>
                    <a:pt x="9618" y="163615"/>
                  </a:lnTo>
                  <a:cubicBezTo>
                    <a:pt x="11364" y="163666"/>
                    <a:pt x="13313" y="163767"/>
                    <a:pt x="14907" y="164400"/>
                  </a:cubicBezTo>
                  <a:cubicBezTo>
                    <a:pt x="15464" y="164627"/>
                    <a:pt x="16096" y="164779"/>
                    <a:pt x="16679" y="164906"/>
                  </a:cubicBezTo>
                  <a:cubicBezTo>
                    <a:pt x="17488" y="165108"/>
                    <a:pt x="18273" y="165285"/>
                    <a:pt x="19032" y="165690"/>
                  </a:cubicBezTo>
                  <a:cubicBezTo>
                    <a:pt x="21158" y="166905"/>
                    <a:pt x="26473" y="173915"/>
                    <a:pt x="26979" y="174396"/>
                  </a:cubicBezTo>
                  <a:cubicBezTo>
                    <a:pt x="26928" y="180571"/>
                    <a:pt x="26827" y="183608"/>
                    <a:pt x="26599" y="189809"/>
                  </a:cubicBezTo>
                  <a:cubicBezTo>
                    <a:pt x="25992" y="208638"/>
                    <a:pt x="24575" y="227416"/>
                    <a:pt x="24676" y="246270"/>
                  </a:cubicBezTo>
                  <a:cubicBezTo>
                    <a:pt x="24701" y="254900"/>
                    <a:pt x="24144" y="263581"/>
                    <a:pt x="23664" y="272210"/>
                  </a:cubicBezTo>
                  <a:cubicBezTo>
                    <a:pt x="23410" y="276994"/>
                    <a:pt x="24043" y="281726"/>
                    <a:pt x="23790" y="286535"/>
                  </a:cubicBezTo>
                  <a:cubicBezTo>
                    <a:pt x="23765" y="286990"/>
                    <a:pt x="23765" y="287420"/>
                    <a:pt x="23714" y="287901"/>
                  </a:cubicBezTo>
                  <a:cubicBezTo>
                    <a:pt x="23461" y="292912"/>
                    <a:pt x="23284" y="297872"/>
                    <a:pt x="23132" y="302858"/>
                  </a:cubicBezTo>
                  <a:cubicBezTo>
                    <a:pt x="22778" y="312677"/>
                    <a:pt x="22525" y="322522"/>
                    <a:pt x="22196" y="332316"/>
                  </a:cubicBezTo>
                  <a:lnTo>
                    <a:pt x="32572" y="332468"/>
                  </a:lnTo>
                  <a:cubicBezTo>
                    <a:pt x="33812" y="315385"/>
                    <a:pt x="33205" y="298277"/>
                    <a:pt x="34192" y="281169"/>
                  </a:cubicBezTo>
                  <a:cubicBezTo>
                    <a:pt x="34951" y="267933"/>
                    <a:pt x="34698" y="254647"/>
                    <a:pt x="35052" y="241436"/>
                  </a:cubicBezTo>
                  <a:cubicBezTo>
                    <a:pt x="35558" y="222759"/>
                    <a:pt x="35963" y="204082"/>
                    <a:pt x="36950" y="185430"/>
                  </a:cubicBezTo>
                  <a:cubicBezTo>
                    <a:pt x="37633" y="172017"/>
                    <a:pt x="37380" y="161818"/>
                    <a:pt x="37254" y="148431"/>
                  </a:cubicBezTo>
                  <a:cubicBezTo>
                    <a:pt x="37330" y="148329"/>
                    <a:pt x="38620" y="144356"/>
                    <a:pt x="38646" y="144280"/>
                  </a:cubicBezTo>
                  <a:cubicBezTo>
                    <a:pt x="38975" y="143420"/>
                    <a:pt x="39987" y="140737"/>
                    <a:pt x="41101" y="139193"/>
                  </a:cubicBezTo>
                  <a:cubicBezTo>
                    <a:pt x="41759" y="138232"/>
                    <a:pt x="42568" y="136359"/>
                    <a:pt x="43707" y="135220"/>
                  </a:cubicBezTo>
                  <a:cubicBezTo>
                    <a:pt x="44593" y="134359"/>
                    <a:pt x="45555" y="133575"/>
                    <a:pt x="46567" y="132790"/>
                  </a:cubicBezTo>
                  <a:cubicBezTo>
                    <a:pt x="47478" y="132056"/>
                    <a:pt x="48592" y="131474"/>
                    <a:pt x="50009" y="130842"/>
                  </a:cubicBezTo>
                  <a:cubicBezTo>
                    <a:pt x="50616" y="130589"/>
                    <a:pt x="51173" y="130260"/>
                    <a:pt x="51730" y="129981"/>
                  </a:cubicBezTo>
                  <a:cubicBezTo>
                    <a:pt x="52312" y="129652"/>
                    <a:pt x="52945" y="129323"/>
                    <a:pt x="53577" y="129070"/>
                  </a:cubicBezTo>
                  <a:cubicBezTo>
                    <a:pt x="54514" y="128691"/>
                    <a:pt x="55475" y="128387"/>
                    <a:pt x="56437" y="128083"/>
                  </a:cubicBezTo>
                  <a:cubicBezTo>
                    <a:pt x="56943" y="127931"/>
                    <a:pt x="57424" y="127754"/>
                    <a:pt x="57930" y="127602"/>
                  </a:cubicBezTo>
                  <a:cubicBezTo>
                    <a:pt x="59322" y="127121"/>
                    <a:pt x="61549" y="126109"/>
                    <a:pt x="62916" y="125527"/>
                  </a:cubicBezTo>
                  <a:cubicBezTo>
                    <a:pt x="63397" y="125299"/>
                    <a:pt x="63802" y="125097"/>
                    <a:pt x="64004" y="125046"/>
                  </a:cubicBezTo>
                  <a:cubicBezTo>
                    <a:pt x="64257" y="125147"/>
                    <a:pt x="64536" y="125274"/>
                    <a:pt x="64789" y="125350"/>
                  </a:cubicBezTo>
                  <a:lnTo>
                    <a:pt x="64890" y="125401"/>
                  </a:lnTo>
                  <a:cubicBezTo>
                    <a:pt x="65345" y="125552"/>
                    <a:pt x="65852" y="125704"/>
                    <a:pt x="66408" y="125780"/>
                  </a:cubicBezTo>
                  <a:cubicBezTo>
                    <a:pt x="66611" y="125805"/>
                    <a:pt x="66864" y="125856"/>
                    <a:pt x="67092" y="125907"/>
                  </a:cubicBezTo>
                  <a:cubicBezTo>
                    <a:pt x="67319" y="125932"/>
                    <a:pt x="67497" y="125983"/>
                    <a:pt x="67724" y="126033"/>
                  </a:cubicBezTo>
                  <a:cubicBezTo>
                    <a:pt x="68129" y="126084"/>
                    <a:pt x="68585" y="126160"/>
                    <a:pt x="69066" y="126109"/>
                  </a:cubicBezTo>
                  <a:cubicBezTo>
                    <a:pt x="69268" y="126109"/>
                    <a:pt x="69471" y="126109"/>
                    <a:pt x="69698" y="126160"/>
                  </a:cubicBezTo>
                  <a:cubicBezTo>
                    <a:pt x="70027" y="126185"/>
                    <a:pt x="70407" y="126210"/>
                    <a:pt x="70837" y="126109"/>
                  </a:cubicBezTo>
                  <a:cubicBezTo>
                    <a:pt x="70964" y="126084"/>
                    <a:pt x="71116" y="126059"/>
                    <a:pt x="71242" y="125983"/>
                  </a:cubicBezTo>
                  <a:cubicBezTo>
                    <a:pt x="71647" y="125780"/>
                    <a:pt x="72103" y="125704"/>
                    <a:pt x="72558" y="125654"/>
                  </a:cubicBezTo>
                  <a:cubicBezTo>
                    <a:pt x="72786" y="125603"/>
                    <a:pt x="72988" y="125578"/>
                    <a:pt x="73191" y="125527"/>
                  </a:cubicBezTo>
                  <a:cubicBezTo>
                    <a:pt x="73798" y="125350"/>
                    <a:pt x="74380" y="125097"/>
                    <a:pt x="74886" y="124844"/>
                  </a:cubicBezTo>
                  <a:cubicBezTo>
                    <a:pt x="75064" y="124768"/>
                    <a:pt x="75291" y="124667"/>
                    <a:pt x="75469" y="124565"/>
                  </a:cubicBezTo>
                  <a:cubicBezTo>
                    <a:pt x="75595" y="124515"/>
                    <a:pt x="75772" y="124439"/>
                    <a:pt x="75899" y="124388"/>
                  </a:cubicBezTo>
                  <a:cubicBezTo>
                    <a:pt x="76557" y="124085"/>
                    <a:pt x="77189" y="123806"/>
                    <a:pt x="77847" y="123654"/>
                  </a:cubicBezTo>
                  <a:cubicBezTo>
                    <a:pt x="77974" y="123629"/>
                    <a:pt x="78075" y="123578"/>
                    <a:pt x="78202" y="123553"/>
                  </a:cubicBezTo>
                  <a:cubicBezTo>
                    <a:pt x="78632" y="123427"/>
                    <a:pt x="79062" y="123325"/>
                    <a:pt x="79467" y="123376"/>
                  </a:cubicBezTo>
                  <a:cubicBezTo>
                    <a:pt x="80024" y="123401"/>
                    <a:pt x="80631" y="123452"/>
                    <a:pt x="81163" y="123654"/>
                  </a:cubicBezTo>
                  <a:cubicBezTo>
                    <a:pt x="81669" y="123831"/>
                    <a:pt x="82049" y="123173"/>
                    <a:pt x="82175" y="122946"/>
                  </a:cubicBezTo>
                  <a:cubicBezTo>
                    <a:pt x="82428" y="122541"/>
                    <a:pt x="82504" y="122237"/>
                    <a:pt x="82403" y="122009"/>
                  </a:cubicBezTo>
                  <a:cubicBezTo>
                    <a:pt x="82352" y="121883"/>
                    <a:pt x="82251" y="121756"/>
                    <a:pt x="82124" y="121731"/>
                  </a:cubicBezTo>
                  <a:cubicBezTo>
                    <a:pt x="81795" y="121604"/>
                    <a:pt x="81492" y="121503"/>
                    <a:pt x="81036" y="121478"/>
                  </a:cubicBezTo>
                  <a:cubicBezTo>
                    <a:pt x="80252" y="121275"/>
                    <a:pt x="79265" y="121250"/>
                    <a:pt x="78379" y="121402"/>
                  </a:cubicBezTo>
                  <a:cubicBezTo>
                    <a:pt x="77721" y="121528"/>
                    <a:pt x="76936" y="121655"/>
                    <a:pt x="76228" y="121984"/>
                  </a:cubicBezTo>
                  <a:cubicBezTo>
                    <a:pt x="75924" y="122111"/>
                    <a:pt x="75595" y="122237"/>
                    <a:pt x="75291" y="122313"/>
                  </a:cubicBezTo>
                  <a:cubicBezTo>
                    <a:pt x="74937" y="122440"/>
                    <a:pt x="74633" y="122541"/>
                    <a:pt x="74279" y="122693"/>
                  </a:cubicBezTo>
                  <a:cubicBezTo>
                    <a:pt x="74153" y="122769"/>
                    <a:pt x="74026" y="122819"/>
                    <a:pt x="73925" y="122895"/>
                  </a:cubicBezTo>
                  <a:cubicBezTo>
                    <a:pt x="73672" y="123022"/>
                    <a:pt x="73419" y="123148"/>
                    <a:pt x="73166" y="123199"/>
                  </a:cubicBezTo>
                  <a:cubicBezTo>
                    <a:pt x="72988" y="123249"/>
                    <a:pt x="72786" y="123300"/>
                    <a:pt x="72634" y="123325"/>
                  </a:cubicBezTo>
                  <a:cubicBezTo>
                    <a:pt x="72406" y="123376"/>
                    <a:pt x="72153" y="123427"/>
                    <a:pt x="71925" y="123502"/>
                  </a:cubicBezTo>
                  <a:lnTo>
                    <a:pt x="71850" y="123528"/>
                  </a:lnTo>
                  <a:cubicBezTo>
                    <a:pt x="71267" y="123680"/>
                    <a:pt x="70736" y="123806"/>
                    <a:pt x="70230" y="123806"/>
                  </a:cubicBezTo>
                  <a:cubicBezTo>
                    <a:pt x="69521" y="123806"/>
                    <a:pt x="68813" y="123705"/>
                    <a:pt x="68104" y="123578"/>
                  </a:cubicBezTo>
                  <a:cubicBezTo>
                    <a:pt x="67572" y="123452"/>
                    <a:pt x="66864" y="123325"/>
                    <a:pt x="66231" y="123123"/>
                  </a:cubicBezTo>
                  <a:cubicBezTo>
                    <a:pt x="67041" y="122440"/>
                    <a:pt x="67724" y="121731"/>
                    <a:pt x="68357" y="120921"/>
                  </a:cubicBezTo>
                  <a:cubicBezTo>
                    <a:pt x="69015" y="120137"/>
                    <a:pt x="69622" y="119327"/>
                    <a:pt x="70230" y="118492"/>
                  </a:cubicBezTo>
                  <a:cubicBezTo>
                    <a:pt x="70483" y="118137"/>
                    <a:pt x="70761" y="117758"/>
                    <a:pt x="71014" y="117429"/>
                  </a:cubicBezTo>
                  <a:lnTo>
                    <a:pt x="71343" y="116998"/>
                  </a:lnTo>
                  <a:cubicBezTo>
                    <a:pt x="72432" y="115480"/>
                    <a:pt x="73495" y="114088"/>
                    <a:pt x="74886" y="113050"/>
                  </a:cubicBezTo>
                  <a:cubicBezTo>
                    <a:pt x="75317" y="112696"/>
                    <a:pt x="75798" y="112392"/>
                    <a:pt x="76304" y="112038"/>
                  </a:cubicBezTo>
                  <a:cubicBezTo>
                    <a:pt x="76785" y="111734"/>
                    <a:pt x="77291" y="111380"/>
                    <a:pt x="77746" y="111000"/>
                  </a:cubicBezTo>
                  <a:cubicBezTo>
                    <a:pt x="78683" y="110292"/>
                    <a:pt x="79746" y="109457"/>
                    <a:pt x="80581" y="108242"/>
                  </a:cubicBezTo>
                  <a:cubicBezTo>
                    <a:pt x="81112" y="107457"/>
                    <a:pt x="81137" y="106597"/>
                    <a:pt x="80606" y="106116"/>
                  </a:cubicBezTo>
                  <a:cubicBezTo>
                    <a:pt x="80353" y="105914"/>
                    <a:pt x="80075" y="105812"/>
                    <a:pt x="79821" y="105863"/>
                  </a:cubicBezTo>
                  <a:cubicBezTo>
                    <a:pt x="79568" y="105939"/>
                    <a:pt x="79341" y="106116"/>
                    <a:pt x="79189" y="106470"/>
                  </a:cubicBezTo>
                  <a:cubicBezTo>
                    <a:pt x="78860" y="107052"/>
                    <a:pt x="78455" y="107710"/>
                    <a:pt x="77468" y="108571"/>
                  </a:cubicBezTo>
                  <a:cubicBezTo>
                    <a:pt x="76860" y="109077"/>
                    <a:pt x="76177" y="109533"/>
                    <a:pt x="75443" y="110039"/>
                  </a:cubicBezTo>
                  <a:cubicBezTo>
                    <a:pt x="75190" y="110241"/>
                    <a:pt x="74912" y="110418"/>
                    <a:pt x="74659" y="110621"/>
                  </a:cubicBezTo>
                  <a:cubicBezTo>
                    <a:pt x="73520" y="111380"/>
                    <a:pt x="72432" y="112367"/>
                    <a:pt x="71546" y="113329"/>
                  </a:cubicBezTo>
                  <a:cubicBezTo>
                    <a:pt x="70356" y="114695"/>
                    <a:pt x="69319" y="116113"/>
                    <a:pt x="68332" y="117505"/>
                  </a:cubicBezTo>
                  <a:cubicBezTo>
                    <a:pt x="68053" y="117884"/>
                    <a:pt x="67800" y="118264"/>
                    <a:pt x="67497" y="118643"/>
                  </a:cubicBezTo>
                  <a:cubicBezTo>
                    <a:pt x="66839" y="119580"/>
                    <a:pt x="66155" y="120364"/>
                    <a:pt x="65396" y="120997"/>
                  </a:cubicBezTo>
                  <a:cubicBezTo>
                    <a:pt x="64637" y="121680"/>
                    <a:pt x="63751" y="122262"/>
                    <a:pt x="62891" y="122870"/>
                  </a:cubicBezTo>
                  <a:cubicBezTo>
                    <a:pt x="61600" y="123680"/>
                    <a:pt x="60385" y="124312"/>
                    <a:pt x="59246" y="124717"/>
                  </a:cubicBezTo>
                  <a:cubicBezTo>
                    <a:pt x="58487" y="125021"/>
                    <a:pt x="57702" y="125274"/>
                    <a:pt x="56943" y="125527"/>
                  </a:cubicBezTo>
                  <a:cubicBezTo>
                    <a:pt x="56311" y="125704"/>
                    <a:pt x="55678" y="125932"/>
                    <a:pt x="55045" y="126160"/>
                  </a:cubicBezTo>
                  <a:cubicBezTo>
                    <a:pt x="54083" y="126489"/>
                    <a:pt x="53274" y="126818"/>
                    <a:pt x="52514" y="127096"/>
                  </a:cubicBezTo>
                  <a:lnTo>
                    <a:pt x="52692" y="126539"/>
                  </a:lnTo>
                  <a:cubicBezTo>
                    <a:pt x="52818" y="126160"/>
                    <a:pt x="52945" y="125780"/>
                    <a:pt x="53071" y="125426"/>
                  </a:cubicBezTo>
                  <a:cubicBezTo>
                    <a:pt x="53198" y="125097"/>
                    <a:pt x="53299" y="124793"/>
                    <a:pt x="53400" y="124464"/>
                  </a:cubicBezTo>
                  <a:cubicBezTo>
                    <a:pt x="53577" y="123831"/>
                    <a:pt x="53805" y="123173"/>
                    <a:pt x="53932" y="122490"/>
                  </a:cubicBezTo>
                  <a:cubicBezTo>
                    <a:pt x="54033" y="122060"/>
                    <a:pt x="54159" y="121680"/>
                    <a:pt x="54286" y="121275"/>
                  </a:cubicBezTo>
                  <a:cubicBezTo>
                    <a:pt x="54438" y="120845"/>
                    <a:pt x="54590" y="120364"/>
                    <a:pt x="54666" y="119883"/>
                  </a:cubicBezTo>
                  <a:lnTo>
                    <a:pt x="54691" y="119757"/>
                  </a:lnTo>
                  <a:cubicBezTo>
                    <a:pt x="54716" y="119605"/>
                    <a:pt x="54767" y="119453"/>
                    <a:pt x="54767" y="119276"/>
                  </a:cubicBezTo>
                  <a:cubicBezTo>
                    <a:pt x="54792" y="118466"/>
                    <a:pt x="55020" y="117732"/>
                    <a:pt x="55298" y="116922"/>
                  </a:cubicBezTo>
                  <a:cubicBezTo>
                    <a:pt x="55399" y="116669"/>
                    <a:pt x="55450" y="116416"/>
                    <a:pt x="55551" y="116163"/>
                  </a:cubicBezTo>
                  <a:cubicBezTo>
                    <a:pt x="55804" y="115303"/>
                    <a:pt x="55956" y="114442"/>
                    <a:pt x="56108" y="113632"/>
                  </a:cubicBezTo>
                  <a:cubicBezTo>
                    <a:pt x="56209" y="113177"/>
                    <a:pt x="56285" y="112721"/>
                    <a:pt x="56412" y="112266"/>
                  </a:cubicBezTo>
                  <a:cubicBezTo>
                    <a:pt x="56462" y="111962"/>
                    <a:pt x="56564" y="111608"/>
                    <a:pt x="56614" y="111279"/>
                  </a:cubicBezTo>
                  <a:cubicBezTo>
                    <a:pt x="56842" y="110216"/>
                    <a:pt x="57095" y="109077"/>
                    <a:pt x="57424" y="107989"/>
                  </a:cubicBezTo>
                  <a:cubicBezTo>
                    <a:pt x="57551" y="107584"/>
                    <a:pt x="57627" y="107179"/>
                    <a:pt x="57728" y="106774"/>
                  </a:cubicBezTo>
                  <a:cubicBezTo>
                    <a:pt x="57854" y="106167"/>
                    <a:pt x="58006" y="105559"/>
                    <a:pt x="58209" y="105003"/>
                  </a:cubicBezTo>
                  <a:cubicBezTo>
                    <a:pt x="58588" y="103914"/>
                    <a:pt x="58841" y="102801"/>
                    <a:pt x="59094" y="101738"/>
                  </a:cubicBezTo>
                  <a:lnTo>
                    <a:pt x="59145" y="101459"/>
                  </a:lnTo>
                  <a:cubicBezTo>
                    <a:pt x="59272" y="100928"/>
                    <a:pt x="58993" y="100472"/>
                    <a:pt x="58436" y="100219"/>
                  </a:cubicBezTo>
                  <a:cubicBezTo>
                    <a:pt x="58057" y="100068"/>
                    <a:pt x="57728" y="100017"/>
                    <a:pt x="57500" y="100143"/>
                  </a:cubicBezTo>
                  <a:cubicBezTo>
                    <a:pt x="57373" y="100219"/>
                    <a:pt x="57222" y="100346"/>
                    <a:pt x="57196" y="100599"/>
                  </a:cubicBezTo>
                  <a:cubicBezTo>
                    <a:pt x="57120" y="100877"/>
                    <a:pt x="57070" y="101206"/>
                    <a:pt x="56969" y="101586"/>
                  </a:cubicBezTo>
                  <a:lnTo>
                    <a:pt x="56842" y="102117"/>
                  </a:lnTo>
                  <a:lnTo>
                    <a:pt x="55804" y="105787"/>
                  </a:lnTo>
                  <a:cubicBezTo>
                    <a:pt x="55728" y="106065"/>
                    <a:pt x="55653" y="106344"/>
                    <a:pt x="55551" y="106648"/>
                  </a:cubicBezTo>
                  <a:cubicBezTo>
                    <a:pt x="55324" y="107432"/>
                    <a:pt x="55070" y="108242"/>
                    <a:pt x="54919" y="109077"/>
                  </a:cubicBezTo>
                  <a:cubicBezTo>
                    <a:pt x="54792" y="109634"/>
                    <a:pt x="54640" y="110241"/>
                    <a:pt x="54514" y="110773"/>
                  </a:cubicBezTo>
                  <a:cubicBezTo>
                    <a:pt x="54337" y="111329"/>
                    <a:pt x="54210" y="111861"/>
                    <a:pt x="54083" y="112392"/>
                  </a:cubicBezTo>
                  <a:cubicBezTo>
                    <a:pt x="54033" y="112645"/>
                    <a:pt x="54008" y="112899"/>
                    <a:pt x="53957" y="113152"/>
                  </a:cubicBezTo>
                  <a:cubicBezTo>
                    <a:pt x="53881" y="113632"/>
                    <a:pt x="53805" y="114063"/>
                    <a:pt x="53679" y="114518"/>
                  </a:cubicBezTo>
                  <a:cubicBezTo>
                    <a:pt x="53628" y="114771"/>
                    <a:pt x="53527" y="114999"/>
                    <a:pt x="53451" y="115252"/>
                  </a:cubicBezTo>
                  <a:cubicBezTo>
                    <a:pt x="53299" y="115708"/>
                    <a:pt x="53147" y="116189"/>
                    <a:pt x="53046" y="116695"/>
                  </a:cubicBezTo>
                  <a:lnTo>
                    <a:pt x="52894" y="117353"/>
                  </a:lnTo>
                  <a:cubicBezTo>
                    <a:pt x="52666" y="118238"/>
                    <a:pt x="52489" y="119200"/>
                    <a:pt x="52185" y="120086"/>
                  </a:cubicBezTo>
                  <a:lnTo>
                    <a:pt x="51983" y="120820"/>
                  </a:lnTo>
                  <a:cubicBezTo>
                    <a:pt x="51654" y="121857"/>
                    <a:pt x="51350" y="122895"/>
                    <a:pt x="50996" y="123933"/>
                  </a:cubicBezTo>
                  <a:cubicBezTo>
                    <a:pt x="50616" y="125021"/>
                    <a:pt x="50211" y="126160"/>
                    <a:pt x="49705" y="127223"/>
                  </a:cubicBezTo>
                  <a:cubicBezTo>
                    <a:pt x="49655" y="127324"/>
                    <a:pt x="49604" y="127425"/>
                    <a:pt x="49579" y="127501"/>
                  </a:cubicBezTo>
                  <a:cubicBezTo>
                    <a:pt x="49376" y="127957"/>
                    <a:pt x="49199" y="128362"/>
                    <a:pt x="48895" y="128691"/>
                  </a:cubicBezTo>
                  <a:cubicBezTo>
                    <a:pt x="48870" y="128716"/>
                    <a:pt x="48819" y="128716"/>
                    <a:pt x="48769" y="128741"/>
                  </a:cubicBezTo>
                  <a:cubicBezTo>
                    <a:pt x="48693" y="128792"/>
                    <a:pt x="48617" y="128817"/>
                    <a:pt x="48516" y="128868"/>
                  </a:cubicBezTo>
                  <a:cubicBezTo>
                    <a:pt x="45985" y="130133"/>
                    <a:pt x="43657" y="131854"/>
                    <a:pt x="41607" y="133904"/>
                  </a:cubicBezTo>
                  <a:cubicBezTo>
                    <a:pt x="40038" y="135448"/>
                    <a:pt x="38620" y="137295"/>
                    <a:pt x="37330" y="139446"/>
                  </a:cubicBezTo>
                  <a:cubicBezTo>
                    <a:pt x="37254" y="128286"/>
                    <a:pt x="37355" y="117150"/>
                    <a:pt x="37178" y="105964"/>
                  </a:cubicBezTo>
                  <a:cubicBezTo>
                    <a:pt x="37001" y="95791"/>
                    <a:pt x="37684" y="91918"/>
                    <a:pt x="37836" y="81770"/>
                  </a:cubicBezTo>
                  <a:cubicBezTo>
                    <a:pt x="38064" y="81593"/>
                    <a:pt x="50616" y="64333"/>
                    <a:pt x="51679" y="63827"/>
                  </a:cubicBezTo>
                  <a:cubicBezTo>
                    <a:pt x="54539" y="62536"/>
                    <a:pt x="57247" y="61018"/>
                    <a:pt x="59752" y="59347"/>
                  </a:cubicBezTo>
                  <a:cubicBezTo>
                    <a:pt x="60284" y="58968"/>
                    <a:pt x="60841" y="58563"/>
                    <a:pt x="61347" y="58133"/>
                  </a:cubicBezTo>
                  <a:cubicBezTo>
                    <a:pt x="61802" y="57753"/>
                    <a:pt x="62283" y="57374"/>
                    <a:pt x="62789" y="57045"/>
                  </a:cubicBezTo>
                  <a:lnTo>
                    <a:pt x="62815" y="57045"/>
                  </a:lnTo>
                  <a:cubicBezTo>
                    <a:pt x="63017" y="57070"/>
                    <a:pt x="63194" y="57070"/>
                    <a:pt x="63397" y="57095"/>
                  </a:cubicBezTo>
                  <a:cubicBezTo>
                    <a:pt x="63726" y="57120"/>
                    <a:pt x="64080" y="57171"/>
                    <a:pt x="64434" y="57222"/>
                  </a:cubicBezTo>
                  <a:cubicBezTo>
                    <a:pt x="65978" y="57627"/>
                    <a:pt x="67370" y="57854"/>
                    <a:pt x="68686" y="57905"/>
                  </a:cubicBezTo>
                  <a:cubicBezTo>
                    <a:pt x="70027" y="57981"/>
                    <a:pt x="71419" y="58209"/>
                    <a:pt x="72761" y="58386"/>
                  </a:cubicBezTo>
                  <a:cubicBezTo>
                    <a:pt x="74051" y="58588"/>
                    <a:pt x="75418" y="58765"/>
                    <a:pt x="76785" y="58867"/>
                  </a:cubicBezTo>
                  <a:cubicBezTo>
                    <a:pt x="77999" y="58917"/>
                    <a:pt x="79239" y="58968"/>
                    <a:pt x="80479" y="58968"/>
                  </a:cubicBezTo>
                  <a:cubicBezTo>
                    <a:pt x="80834" y="58968"/>
                    <a:pt x="81213" y="58968"/>
                    <a:pt x="81593" y="58993"/>
                  </a:cubicBezTo>
                  <a:cubicBezTo>
                    <a:pt x="82251" y="59018"/>
                    <a:pt x="82909" y="59094"/>
                    <a:pt x="83542" y="58968"/>
                  </a:cubicBezTo>
                  <a:cubicBezTo>
                    <a:pt x="84124" y="58867"/>
                    <a:pt x="84655" y="58917"/>
                    <a:pt x="85263" y="58993"/>
                  </a:cubicBezTo>
                  <a:cubicBezTo>
                    <a:pt x="85946" y="59094"/>
                    <a:pt x="86705" y="59196"/>
                    <a:pt x="87464" y="58943"/>
                  </a:cubicBezTo>
                  <a:cubicBezTo>
                    <a:pt x="87692" y="58867"/>
                    <a:pt x="87793" y="58386"/>
                    <a:pt x="87945" y="57348"/>
                  </a:cubicBezTo>
                  <a:cubicBezTo>
                    <a:pt x="88072" y="56488"/>
                    <a:pt x="87945" y="56412"/>
                    <a:pt x="87920" y="56336"/>
                  </a:cubicBezTo>
                  <a:cubicBezTo>
                    <a:pt x="87869" y="56311"/>
                    <a:pt x="87844" y="56285"/>
                    <a:pt x="87793" y="56285"/>
                  </a:cubicBezTo>
                  <a:cubicBezTo>
                    <a:pt x="82226" y="56235"/>
                    <a:pt x="77189" y="56184"/>
                    <a:pt x="72153" y="55577"/>
                  </a:cubicBezTo>
                  <a:cubicBezTo>
                    <a:pt x="71546" y="55526"/>
                    <a:pt x="70913" y="55450"/>
                    <a:pt x="70280" y="55425"/>
                  </a:cubicBezTo>
                  <a:cubicBezTo>
                    <a:pt x="68939" y="55324"/>
                    <a:pt x="67497" y="55197"/>
                    <a:pt x="66231" y="54817"/>
                  </a:cubicBezTo>
                  <a:cubicBezTo>
                    <a:pt x="66484" y="54640"/>
                    <a:pt x="66737" y="54463"/>
                    <a:pt x="66990" y="54286"/>
                  </a:cubicBezTo>
                  <a:cubicBezTo>
                    <a:pt x="67345" y="53704"/>
                    <a:pt x="67876" y="53324"/>
                    <a:pt x="68458" y="529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413150" y="6286375"/>
              <a:ext cx="199325" cy="111375"/>
            </a:xfrm>
            <a:custGeom>
              <a:avLst/>
              <a:gdLst/>
              <a:ahLst/>
              <a:cxnLst/>
              <a:rect l="l" t="t" r="r" b="b"/>
              <a:pathLst>
                <a:path w="7973" h="4455" extrusionOk="0">
                  <a:moveTo>
                    <a:pt x="3501" y="1"/>
                  </a:moveTo>
                  <a:cubicBezTo>
                    <a:pt x="1220" y="1"/>
                    <a:pt x="127" y="785"/>
                    <a:pt x="127" y="785"/>
                  </a:cubicBezTo>
                  <a:lnTo>
                    <a:pt x="1" y="4454"/>
                  </a:lnTo>
                  <a:cubicBezTo>
                    <a:pt x="1" y="4454"/>
                    <a:pt x="1469" y="1670"/>
                    <a:pt x="7973" y="835"/>
                  </a:cubicBezTo>
                  <a:cubicBezTo>
                    <a:pt x="6160" y="208"/>
                    <a:pt x="4673" y="1"/>
                    <a:pt x="3501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468200" y="5096950"/>
              <a:ext cx="183500" cy="65775"/>
            </a:xfrm>
            <a:custGeom>
              <a:avLst/>
              <a:gdLst/>
              <a:ahLst/>
              <a:cxnLst/>
              <a:rect l="l" t="t" r="r" b="b"/>
              <a:pathLst>
                <a:path w="7340" h="2631" extrusionOk="0">
                  <a:moveTo>
                    <a:pt x="3735" y="0"/>
                  </a:moveTo>
                  <a:cubicBezTo>
                    <a:pt x="2716" y="0"/>
                    <a:pt x="1474" y="92"/>
                    <a:pt x="0" y="353"/>
                  </a:cubicBezTo>
                  <a:cubicBezTo>
                    <a:pt x="6074" y="1011"/>
                    <a:pt x="7289" y="2631"/>
                    <a:pt x="7289" y="2631"/>
                  </a:cubicBezTo>
                  <a:lnTo>
                    <a:pt x="7340" y="530"/>
                  </a:lnTo>
                  <a:cubicBezTo>
                    <a:pt x="7340" y="530"/>
                    <a:pt x="6180" y="0"/>
                    <a:pt x="3735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424550" y="3993025"/>
              <a:ext cx="158200" cy="87800"/>
            </a:xfrm>
            <a:custGeom>
              <a:avLst/>
              <a:gdLst/>
              <a:ahLst/>
              <a:cxnLst/>
              <a:rect l="l" t="t" r="r" b="b"/>
              <a:pathLst>
                <a:path w="6328" h="3512" extrusionOk="0">
                  <a:moveTo>
                    <a:pt x="2726" y="0"/>
                  </a:moveTo>
                  <a:cubicBezTo>
                    <a:pt x="974" y="0"/>
                    <a:pt x="127" y="601"/>
                    <a:pt x="127" y="601"/>
                  </a:cubicBezTo>
                  <a:lnTo>
                    <a:pt x="0" y="3511"/>
                  </a:lnTo>
                  <a:cubicBezTo>
                    <a:pt x="0" y="3511"/>
                    <a:pt x="1164" y="1335"/>
                    <a:pt x="6327" y="702"/>
                  </a:cubicBezTo>
                  <a:cubicBezTo>
                    <a:pt x="4862" y="173"/>
                    <a:pt x="3664" y="0"/>
                    <a:pt x="2726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509325" y="3207025"/>
              <a:ext cx="147450" cy="115825"/>
            </a:xfrm>
            <a:custGeom>
              <a:avLst/>
              <a:gdLst/>
              <a:ahLst/>
              <a:cxnLst/>
              <a:rect l="l" t="t" r="r" b="b"/>
              <a:pathLst>
                <a:path w="5898" h="4633" extrusionOk="0">
                  <a:moveTo>
                    <a:pt x="4550" y="1"/>
                  </a:moveTo>
                  <a:cubicBezTo>
                    <a:pt x="3588" y="1"/>
                    <a:pt x="2087" y="178"/>
                    <a:pt x="0" y="913"/>
                  </a:cubicBezTo>
                  <a:cubicBezTo>
                    <a:pt x="4758" y="2659"/>
                    <a:pt x="5897" y="4633"/>
                    <a:pt x="5897" y="4633"/>
                  </a:cubicBezTo>
                  <a:lnTo>
                    <a:pt x="5872" y="153"/>
                  </a:lnTo>
                  <a:cubicBezTo>
                    <a:pt x="5872" y="153"/>
                    <a:pt x="5444" y="1"/>
                    <a:pt x="4550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464400" y="6972175"/>
              <a:ext cx="148075" cy="116475"/>
            </a:xfrm>
            <a:custGeom>
              <a:avLst/>
              <a:gdLst/>
              <a:ahLst/>
              <a:cxnLst/>
              <a:rect l="l" t="t" r="r" b="b"/>
              <a:pathLst>
                <a:path w="5923" h="4659" extrusionOk="0">
                  <a:moveTo>
                    <a:pt x="4582" y="1"/>
                  </a:moveTo>
                  <a:cubicBezTo>
                    <a:pt x="3620" y="1"/>
                    <a:pt x="2113" y="178"/>
                    <a:pt x="1" y="913"/>
                  </a:cubicBezTo>
                  <a:cubicBezTo>
                    <a:pt x="4784" y="2659"/>
                    <a:pt x="5923" y="4658"/>
                    <a:pt x="5923" y="4658"/>
                  </a:cubicBezTo>
                  <a:lnTo>
                    <a:pt x="5897" y="153"/>
                  </a:lnTo>
                  <a:cubicBezTo>
                    <a:pt x="5897" y="153"/>
                    <a:pt x="5475" y="1"/>
                    <a:pt x="4582" y="1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413150" y="5573200"/>
              <a:ext cx="88600" cy="68475"/>
            </a:xfrm>
            <a:custGeom>
              <a:avLst/>
              <a:gdLst/>
              <a:ahLst/>
              <a:cxnLst/>
              <a:rect l="l" t="t" r="r" b="b"/>
              <a:pathLst>
                <a:path w="3544" h="2739" extrusionOk="0">
                  <a:moveTo>
                    <a:pt x="801" y="0"/>
                  </a:moveTo>
                  <a:cubicBezTo>
                    <a:pt x="314" y="0"/>
                    <a:pt x="77" y="81"/>
                    <a:pt x="77" y="81"/>
                  </a:cubicBezTo>
                  <a:lnTo>
                    <a:pt x="1" y="2738"/>
                  </a:lnTo>
                  <a:cubicBezTo>
                    <a:pt x="1" y="2738"/>
                    <a:pt x="709" y="1574"/>
                    <a:pt x="3544" y="587"/>
                  </a:cubicBezTo>
                  <a:cubicBezTo>
                    <a:pt x="2276" y="110"/>
                    <a:pt x="1369" y="0"/>
                    <a:pt x="801" y="0"/>
                  </a:cubicBezTo>
                  <a:close/>
                </a:path>
              </a:pathLst>
            </a:custGeom>
            <a:solidFill>
              <a:srgbClr val="06060E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433;p5"/>
          <p:cNvSpPr txBox="1"/>
          <p:nvPr/>
        </p:nvSpPr>
        <p:spPr>
          <a:xfrm>
            <a:off x="149579" y="47888"/>
            <a:ext cx="19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Divendres 20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1 Subtítulo"/>
          <p:cNvSpPr>
            <a:spLocks noGrp="1"/>
          </p:cNvSpPr>
          <p:nvPr>
            <p:ph type="subTitle" idx="1"/>
          </p:nvPr>
        </p:nvSpPr>
        <p:spPr>
          <a:xfrm>
            <a:off x="2830046" y="4793422"/>
            <a:ext cx="6416167" cy="350078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Estem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a </a:t>
            </a:r>
            <a:r>
              <a:rPr lang="es-ES_tradnl" dirty="0" err="1" smtClean="0"/>
              <a:t>gust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nosaltres</a:t>
            </a:r>
            <a:r>
              <a:rPr lang="es-ES_tradnl" dirty="0" smtClean="0"/>
              <a:t> </a:t>
            </a:r>
            <a:r>
              <a:rPr lang="es-ES_tradnl" dirty="0" err="1" smtClean="0"/>
              <a:t>mateixos</a:t>
            </a:r>
            <a:endParaRPr lang="es-ES_tradnl" dirty="0" smtClean="0"/>
          </a:p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Ens</a:t>
            </a:r>
            <a:r>
              <a:rPr lang="es-ES_tradnl" dirty="0" smtClean="0"/>
              <a:t> </a:t>
            </a:r>
            <a:r>
              <a:rPr lang="es-ES_tradnl" dirty="0" err="1" smtClean="0"/>
              <a:t>sentim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</a:t>
            </a:r>
            <a:r>
              <a:rPr lang="es-ES_tradnl" dirty="0" err="1" smtClean="0"/>
              <a:t>tranquils</a:t>
            </a:r>
            <a:endParaRPr lang="es-ES_tradnl" dirty="0" smtClean="0"/>
          </a:p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Controlem</a:t>
            </a:r>
            <a:r>
              <a:rPr lang="es-ES_tradnl" dirty="0" smtClean="0"/>
              <a:t> </a:t>
            </a:r>
            <a:r>
              <a:rPr lang="es-ES_tradnl" dirty="0" err="1" smtClean="0"/>
              <a:t>millor</a:t>
            </a:r>
            <a:r>
              <a:rPr lang="es-ES_tradnl" dirty="0" smtClean="0"/>
              <a:t> les </a:t>
            </a:r>
            <a:r>
              <a:rPr lang="es-ES_tradnl" dirty="0" err="1" smtClean="0"/>
              <a:t>nostres</a:t>
            </a:r>
            <a:r>
              <a:rPr lang="es-ES_tradnl" dirty="0" smtClean="0"/>
              <a:t> </a:t>
            </a:r>
            <a:r>
              <a:rPr lang="es-ES_tradnl" dirty="0" err="1" smtClean="0"/>
              <a:t>emocions</a:t>
            </a:r>
            <a:r>
              <a:rPr lang="es-ES_tradnl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Acceptem</a:t>
            </a:r>
            <a:r>
              <a:rPr lang="es-ES_tradnl" dirty="0" smtClean="0"/>
              <a:t> </a:t>
            </a:r>
            <a:r>
              <a:rPr lang="es-ES_tradnl" dirty="0" err="1" smtClean="0"/>
              <a:t>millor</a:t>
            </a:r>
            <a:r>
              <a:rPr lang="es-ES_tradnl" dirty="0" smtClean="0"/>
              <a:t> </a:t>
            </a:r>
            <a:r>
              <a:rPr lang="es-ES_tradnl" dirty="0" err="1" smtClean="0"/>
              <a:t>quan</a:t>
            </a:r>
            <a:r>
              <a:rPr lang="es-ES_tradnl" dirty="0" smtClean="0"/>
              <a:t> les coses no </a:t>
            </a:r>
            <a:r>
              <a:rPr lang="es-ES_tradnl" dirty="0" err="1" smtClean="0"/>
              <a:t>ens</a:t>
            </a:r>
            <a:r>
              <a:rPr lang="es-ES_tradnl" dirty="0" smtClean="0"/>
              <a:t> </a:t>
            </a:r>
            <a:r>
              <a:rPr lang="es-ES_tradnl" dirty="0" smtClean="0"/>
              <a:t>surten </a:t>
            </a:r>
            <a:r>
              <a:rPr lang="es-ES_tradnl" dirty="0" err="1" smtClean="0"/>
              <a:t>bé</a:t>
            </a:r>
            <a:r>
              <a:rPr lang="es-ES_tradnl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Tenim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</a:t>
            </a:r>
            <a:r>
              <a:rPr lang="es-ES_tradnl" dirty="0" err="1" smtClean="0"/>
              <a:t>creativitat</a:t>
            </a:r>
            <a:r>
              <a:rPr lang="es-ES_tradnl" dirty="0" smtClean="0"/>
              <a:t> per </a:t>
            </a:r>
            <a:r>
              <a:rPr lang="es-ES_tradnl" dirty="0" err="1" smtClean="0"/>
              <a:t>resoldre</a:t>
            </a:r>
            <a:r>
              <a:rPr lang="es-ES_tradnl" dirty="0" smtClean="0"/>
              <a:t> </a:t>
            </a:r>
            <a:r>
              <a:rPr lang="es-ES_tradnl" dirty="0" err="1" smtClean="0"/>
              <a:t>problemes</a:t>
            </a:r>
            <a:r>
              <a:rPr lang="es-ES_tradnl" dirty="0" smtClean="0"/>
              <a:t> o </a:t>
            </a:r>
            <a:r>
              <a:rPr lang="es-ES_tradnl" dirty="0" err="1" smtClean="0"/>
              <a:t>dificultats</a:t>
            </a:r>
            <a:r>
              <a:rPr lang="es-ES_tradnl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Ens</a:t>
            </a:r>
            <a:r>
              <a:rPr lang="es-ES_tradnl" dirty="0" smtClean="0"/>
              <a:t> </a:t>
            </a:r>
            <a:r>
              <a:rPr lang="es-ES_tradnl" dirty="0" err="1" smtClean="0"/>
              <a:t>relacionem</a:t>
            </a:r>
            <a:r>
              <a:rPr lang="es-ES_tradnl" dirty="0" smtClean="0"/>
              <a:t> </a:t>
            </a:r>
            <a:r>
              <a:rPr lang="es-ES_tradnl" dirty="0" err="1" smtClean="0"/>
              <a:t>millor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altres</a:t>
            </a:r>
            <a:r>
              <a:rPr lang="es-ES_tradnl" dirty="0" smtClean="0"/>
              <a:t>,</a:t>
            </a:r>
          </a:p>
          <a:p>
            <a:pPr algn="l">
              <a:buFont typeface="Wingdings" pitchFamily="2" charset="2"/>
              <a:buChar char="ü"/>
            </a:pPr>
            <a:r>
              <a:rPr lang="es-ES_tradnl" dirty="0" err="1" smtClean="0"/>
              <a:t>Ens</a:t>
            </a:r>
            <a:r>
              <a:rPr lang="es-ES_tradnl" dirty="0" smtClean="0"/>
              <a:t> </a:t>
            </a:r>
            <a:r>
              <a:rPr lang="es-ES_tradnl" dirty="0" err="1" smtClean="0"/>
              <a:t>trobem</a:t>
            </a:r>
            <a:r>
              <a:rPr lang="es-ES_tradnl" dirty="0" smtClean="0"/>
              <a:t> </a:t>
            </a:r>
            <a:r>
              <a:rPr lang="es-ES_tradnl" dirty="0" smtClean="0"/>
              <a:t>a </a:t>
            </a:r>
            <a:r>
              <a:rPr lang="es-ES_tradnl" dirty="0" err="1" smtClean="0"/>
              <a:t>gust</a:t>
            </a:r>
            <a:r>
              <a:rPr lang="es-ES_tradnl" dirty="0" smtClean="0"/>
              <a:t> </a:t>
            </a:r>
            <a:r>
              <a:rPr lang="es-ES_tradnl" dirty="0" err="1" smtClean="0"/>
              <a:t>treballant</a:t>
            </a:r>
            <a:r>
              <a:rPr lang="es-ES_tradnl" dirty="0" smtClean="0"/>
              <a:t> en </a:t>
            </a:r>
            <a:r>
              <a:rPr lang="es-ES_tradnl" dirty="0" err="1" smtClean="0"/>
              <a:t>equip</a:t>
            </a:r>
            <a:r>
              <a:rPr lang="es-ES_tradnl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s-ES_tradnl" dirty="0" smtClean="0"/>
              <a:t>…</a:t>
            </a:r>
          </a:p>
          <a:p>
            <a:pPr algn="l">
              <a:buFont typeface="Wingdings" pitchFamily="2" charset="2"/>
              <a:buChar char="ü"/>
            </a:pPr>
            <a:endParaRPr lang="es-ES_tradnl" dirty="0" smtClean="0"/>
          </a:p>
          <a:p>
            <a:pPr marL="152400" indent="0" algn="l"/>
            <a:r>
              <a:rPr lang="ca-ES" dirty="0" smtClean="0">
                <a:hlinkClick r:id="rId3"/>
              </a:rPr>
              <a:t>https</a:t>
            </a:r>
            <a:r>
              <a:rPr lang="ca-ES" dirty="0">
                <a:hlinkClick r:id="rId3"/>
              </a:rPr>
              <a:t>://</a:t>
            </a:r>
            <a:r>
              <a:rPr lang="ca-ES" dirty="0" smtClean="0">
                <a:hlinkClick r:id="rId3"/>
              </a:rPr>
              <a:t>www.youtube.com/watch?v=I9frjnJEMgM</a:t>
            </a:r>
            <a:endParaRPr lang="ca-ES" dirty="0" smtClean="0"/>
          </a:p>
          <a:p>
            <a:pPr marL="152400" indent="0" algn="l"/>
            <a:endParaRPr lang="ca-ES" dirty="0"/>
          </a:p>
        </p:txBody>
      </p:sp>
      <p:sp>
        <p:nvSpPr>
          <p:cNvPr id="12" name="11 Rectángulo"/>
          <p:cNvSpPr/>
          <p:nvPr/>
        </p:nvSpPr>
        <p:spPr>
          <a:xfrm>
            <a:off x="941177" y="1902970"/>
            <a:ext cx="1575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Escolta aquests </a:t>
            </a:r>
            <a:r>
              <a:rPr lang="ca-ES" dirty="0" err="1"/>
              <a:t>misstages</a:t>
            </a:r>
            <a:r>
              <a:rPr lang="ca-ES" dirty="0"/>
              <a:t> escoltant la meva música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9815" r="33750" b="5000"/>
          <a:stretch/>
        </p:blipFill>
        <p:spPr bwMode="auto">
          <a:xfrm>
            <a:off x="-66897" y="3228975"/>
            <a:ext cx="2735356" cy="2169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Edition Newsletter by Slidesgo">
  <a:themeElements>
    <a:clrScheme name="Simple Light">
      <a:dk1>
        <a:srgbClr val="06060E"/>
      </a:dk1>
      <a:lt1>
        <a:srgbClr val="FFFFFF"/>
      </a:lt1>
      <a:dk2>
        <a:srgbClr val="F2F7FE"/>
      </a:dk2>
      <a:lt2>
        <a:srgbClr val="E7F1FC"/>
      </a:lt2>
      <a:accent1>
        <a:srgbClr val="D9E8FB"/>
      </a:accent1>
      <a:accent2>
        <a:srgbClr val="BBD4EC"/>
      </a:accent2>
      <a:accent3>
        <a:srgbClr val="C9D9E9"/>
      </a:accent3>
      <a:accent4>
        <a:srgbClr val="A8C5E4"/>
      </a:accent4>
      <a:accent5>
        <a:srgbClr val="97B1CF"/>
      </a:accent5>
      <a:accent6>
        <a:srgbClr val="92ADCF"/>
      </a:accent6>
      <a:hlink>
        <a:srgbClr val="0606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369</Words>
  <Application>Microsoft Office PowerPoint</Application>
  <PresentationFormat>Presentación en pantalla (16:9)</PresentationFormat>
  <Paragraphs>57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DM Sans</vt:lpstr>
      <vt:lpstr>Raleway</vt:lpstr>
      <vt:lpstr>Wingdings</vt:lpstr>
      <vt:lpstr>Elsie Black</vt:lpstr>
      <vt:lpstr>Aharoni</vt:lpstr>
      <vt:lpstr>Nunito Light</vt:lpstr>
      <vt:lpstr>Catamaran</vt:lpstr>
      <vt:lpstr>Winter Edition Newsletter by Slidesgo</vt:lpstr>
      <vt:lpstr>Acollides  Dies 11 i 12 de gener Setmana de 15 a 19 de gener</vt:lpstr>
      <vt:lpstr>Comencem l’any amb il·lusió i esperança</vt:lpstr>
      <vt:lpstr>L’ESPERANÇA</vt:lpstr>
      <vt:lpstr> Meditació per començar el dia</vt:lpstr>
      <vt:lpstr>Quan tenim esperança és perquè creiem en nosaltres i en els altres</vt:lpstr>
      <vt:lpstr>Quan tenim esperança és perquè creiem en nosaltres i en els altres</vt:lpstr>
      <vt:lpstr>01</vt:lpstr>
      <vt:lpstr>PER QUÈ ÉS IMPORTANT QUE TINGUEM ESPERANÇA?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Dies 11 i 12 de gener Setmana de 15 a 19 de Gener</dc:title>
  <dc:creator>profeclaret</dc:creator>
  <cp:lastModifiedBy>profeclaret</cp:lastModifiedBy>
  <cp:revision>5</cp:revision>
  <dcterms:modified xsi:type="dcterms:W3CDTF">2024-01-10T16:09:40Z</dcterms:modified>
</cp:coreProperties>
</file>