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Overlock"/>
      <p:regular r:id="rId10"/>
      <p:bold r:id="rId11"/>
      <p:italic r:id="rId12"/>
      <p:boldItalic r:id="rId13"/>
    </p:embeddedFont>
    <p:embeddedFont>
      <p:font typeface="EB Garamond"/>
      <p:regular r:id="rId14"/>
      <p:bold r:id="rId15"/>
      <p:italic r:id="rId16"/>
      <p:boldItalic r:id="rId17"/>
    </p:embeddedFont>
    <p:embeddedFont>
      <p:font typeface="Londrina Solid"/>
      <p:regular r:id="rId18"/>
    </p:embeddedFont>
    <p:embeddedFont>
      <p:font typeface="Barlow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irfqHOwZk93KXmq2uRrPzdcSzb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-bold.fntdata"/><Relationship Id="rId11" Type="http://schemas.openxmlformats.org/officeDocument/2006/relationships/font" Target="fonts/Overlock-bold.fntdata"/><Relationship Id="rId22" Type="http://schemas.openxmlformats.org/officeDocument/2006/relationships/font" Target="fonts/Barlow-boldItalic.fntdata"/><Relationship Id="rId10" Type="http://schemas.openxmlformats.org/officeDocument/2006/relationships/font" Target="fonts/Overlock-regular.fntdata"/><Relationship Id="rId21" Type="http://schemas.openxmlformats.org/officeDocument/2006/relationships/font" Target="fonts/Barlow-italic.fntdata"/><Relationship Id="rId13" Type="http://schemas.openxmlformats.org/officeDocument/2006/relationships/font" Target="fonts/Overlock-boldItalic.fntdata"/><Relationship Id="rId12" Type="http://schemas.openxmlformats.org/officeDocument/2006/relationships/font" Target="fonts/Overlock-italic.fntdata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BGaramond-bold.fntdata"/><Relationship Id="rId14" Type="http://schemas.openxmlformats.org/officeDocument/2006/relationships/font" Target="fonts/EBGaramond-regular.fntdata"/><Relationship Id="rId17" Type="http://schemas.openxmlformats.org/officeDocument/2006/relationships/font" Target="fonts/EBGaramond-boldItalic.fntdata"/><Relationship Id="rId16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Barlow-regular.fntdata"/><Relationship Id="rId6" Type="http://schemas.openxmlformats.org/officeDocument/2006/relationships/slide" Target="slides/slide1.xml"/><Relationship Id="rId18" Type="http://schemas.openxmlformats.org/officeDocument/2006/relationships/font" Target="fonts/LondrinaSoli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6"/>
          <p:cNvSpPr txBox="1"/>
          <p:nvPr>
            <p:ph type="ctrTitle"/>
          </p:nvPr>
        </p:nvSpPr>
        <p:spPr>
          <a:xfrm>
            <a:off x="720000" y="1188925"/>
            <a:ext cx="5924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6"/>
          <p:cNvSpPr txBox="1"/>
          <p:nvPr>
            <p:ph idx="1" type="subTitle"/>
          </p:nvPr>
        </p:nvSpPr>
        <p:spPr>
          <a:xfrm>
            <a:off x="902100" y="2836475"/>
            <a:ext cx="28755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6"/>
          <p:cNvGrpSpPr/>
          <p:nvPr/>
        </p:nvGrpSpPr>
        <p:grpSpPr>
          <a:xfrm>
            <a:off x="221283" y="253791"/>
            <a:ext cx="8716887" cy="4655650"/>
            <a:chOff x="221283" y="253791"/>
            <a:chExt cx="8716887" cy="4655650"/>
          </a:xfrm>
        </p:grpSpPr>
        <p:sp>
          <p:nvSpPr>
            <p:cNvPr id="12" name="Google Shape;12;p6"/>
            <p:cNvSpPr/>
            <p:nvPr/>
          </p:nvSpPr>
          <p:spPr>
            <a:xfrm>
              <a:off x="332564" y="310088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6"/>
            <p:cNvSpPr/>
            <p:nvPr/>
          </p:nvSpPr>
          <p:spPr>
            <a:xfrm>
              <a:off x="1004258" y="4804148"/>
              <a:ext cx="46089" cy="46854"/>
            </a:xfrm>
            <a:custGeom>
              <a:rect b="b" l="l" r="r" t="t"/>
              <a:pathLst>
                <a:path extrusionOk="0" h="1653" w="1626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6"/>
            <p:cNvSpPr/>
            <p:nvPr/>
          </p:nvSpPr>
          <p:spPr>
            <a:xfrm>
              <a:off x="1597262" y="263253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6"/>
            <p:cNvSpPr/>
            <p:nvPr/>
          </p:nvSpPr>
          <p:spPr>
            <a:xfrm>
              <a:off x="7004400" y="2421924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6"/>
            <p:cNvSpPr/>
            <p:nvPr/>
          </p:nvSpPr>
          <p:spPr>
            <a:xfrm>
              <a:off x="452257" y="4288966"/>
              <a:ext cx="46117" cy="46854"/>
            </a:xfrm>
            <a:custGeom>
              <a:rect b="b" l="l" r="r" t="t"/>
              <a:pathLst>
                <a:path extrusionOk="0" h="1653" w="1627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6"/>
            <p:cNvSpPr/>
            <p:nvPr/>
          </p:nvSpPr>
          <p:spPr>
            <a:xfrm>
              <a:off x="221283" y="1257158"/>
              <a:ext cx="64967" cy="63153"/>
            </a:xfrm>
            <a:custGeom>
              <a:rect b="b" l="l" r="r" t="t"/>
              <a:pathLst>
                <a:path extrusionOk="0" h="2228" w="2292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6"/>
            <p:cNvSpPr/>
            <p:nvPr/>
          </p:nvSpPr>
          <p:spPr>
            <a:xfrm>
              <a:off x="501727" y="3071401"/>
              <a:ext cx="64995" cy="63124"/>
            </a:xfrm>
            <a:custGeom>
              <a:rect b="b" l="l" r="r" t="t"/>
              <a:pathLst>
                <a:path extrusionOk="0" h="2227" w="2293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6"/>
            <p:cNvSpPr/>
            <p:nvPr/>
          </p:nvSpPr>
          <p:spPr>
            <a:xfrm>
              <a:off x="2335571" y="4607924"/>
              <a:ext cx="64598" cy="63153"/>
            </a:xfrm>
            <a:custGeom>
              <a:rect b="b" l="l" r="r" t="t"/>
              <a:pathLst>
                <a:path extrusionOk="0" h="2228" w="2279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6"/>
            <p:cNvSpPr/>
            <p:nvPr/>
          </p:nvSpPr>
          <p:spPr>
            <a:xfrm>
              <a:off x="3218326" y="772519"/>
              <a:ext cx="64598" cy="63124"/>
            </a:xfrm>
            <a:custGeom>
              <a:rect b="b" l="l" r="r" t="t"/>
              <a:pathLst>
                <a:path extrusionOk="0" h="2227" w="2279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6"/>
            <p:cNvSpPr/>
            <p:nvPr/>
          </p:nvSpPr>
          <p:spPr>
            <a:xfrm>
              <a:off x="1597261" y="4434654"/>
              <a:ext cx="64995" cy="63011"/>
            </a:xfrm>
            <a:custGeom>
              <a:rect b="b" l="l" r="r" t="t"/>
              <a:pathLst>
                <a:path extrusionOk="0" h="2223" w="2293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6"/>
            <p:cNvSpPr/>
            <p:nvPr/>
          </p:nvSpPr>
          <p:spPr>
            <a:xfrm>
              <a:off x="7869361" y="2727790"/>
              <a:ext cx="175994" cy="177496"/>
            </a:xfrm>
            <a:custGeom>
              <a:rect b="b" l="l" r="r" t="t"/>
              <a:pathLst>
                <a:path extrusionOk="0" h="6262" w="6209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6"/>
            <p:cNvSpPr/>
            <p:nvPr/>
          </p:nvSpPr>
          <p:spPr>
            <a:xfrm>
              <a:off x="8716822" y="1469692"/>
              <a:ext cx="175626" cy="177241"/>
            </a:xfrm>
            <a:custGeom>
              <a:rect b="b" l="l" r="r" t="t"/>
              <a:pathLst>
                <a:path extrusionOk="0" h="6253" w="6196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6"/>
            <p:cNvSpPr/>
            <p:nvPr/>
          </p:nvSpPr>
          <p:spPr>
            <a:xfrm>
              <a:off x="8716820" y="2760369"/>
              <a:ext cx="46117" cy="46854"/>
            </a:xfrm>
            <a:custGeom>
              <a:rect b="b" l="l" r="r" t="t"/>
              <a:pathLst>
                <a:path extrusionOk="0" h="1653" w="1627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6"/>
            <p:cNvSpPr/>
            <p:nvPr/>
          </p:nvSpPr>
          <p:spPr>
            <a:xfrm>
              <a:off x="7666663" y="294214"/>
              <a:ext cx="45720" cy="47223"/>
            </a:xfrm>
            <a:custGeom>
              <a:rect b="b" l="l" r="r" t="t"/>
              <a:pathLst>
                <a:path extrusionOk="0" h="1666" w="1613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6"/>
            <p:cNvSpPr/>
            <p:nvPr/>
          </p:nvSpPr>
          <p:spPr>
            <a:xfrm>
              <a:off x="6898965" y="391815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6"/>
            <p:cNvSpPr/>
            <p:nvPr/>
          </p:nvSpPr>
          <p:spPr>
            <a:xfrm>
              <a:off x="7207267" y="3680134"/>
              <a:ext cx="64598" cy="63209"/>
            </a:xfrm>
            <a:custGeom>
              <a:rect b="b" l="l" r="r" t="t"/>
              <a:pathLst>
                <a:path extrusionOk="0" h="2230" w="2279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6"/>
            <p:cNvSpPr/>
            <p:nvPr/>
          </p:nvSpPr>
          <p:spPr>
            <a:xfrm>
              <a:off x="8095255" y="1674713"/>
              <a:ext cx="64598" cy="63124"/>
            </a:xfrm>
            <a:custGeom>
              <a:rect b="b" l="l" r="r" t="t"/>
              <a:pathLst>
                <a:path extrusionOk="0" h="2227" w="2279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6"/>
            <p:cNvSpPr/>
            <p:nvPr/>
          </p:nvSpPr>
          <p:spPr>
            <a:xfrm>
              <a:off x="8598814" y="613316"/>
              <a:ext cx="64967" cy="62983"/>
            </a:xfrm>
            <a:custGeom>
              <a:rect b="b" l="l" r="r" t="t"/>
              <a:pathLst>
                <a:path extrusionOk="0" h="2222" w="2292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6"/>
            <p:cNvSpPr/>
            <p:nvPr/>
          </p:nvSpPr>
          <p:spPr>
            <a:xfrm>
              <a:off x="6304691" y="835639"/>
              <a:ext cx="64967" cy="63153"/>
            </a:xfrm>
            <a:custGeom>
              <a:rect b="b" l="l" r="r" t="t"/>
              <a:pathLst>
                <a:path extrusionOk="0" h="2228" w="2292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6"/>
            <p:cNvSpPr/>
            <p:nvPr/>
          </p:nvSpPr>
          <p:spPr>
            <a:xfrm>
              <a:off x="8772339" y="3680177"/>
              <a:ext cx="64598" cy="63124"/>
            </a:xfrm>
            <a:custGeom>
              <a:rect b="b" l="l" r="r" t="t"/>
              <a:pathLst>
                <a:path extrusionOk="0" h="2227" w="2279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4628317" y="328848"/>
              <a:ext cx="64995" cy="62983"/>
            </a:xfrm>
            <a:custGeom>
              <a:rect b="b" l="l" r="r" t="t"/>
              <a:pathLst>
                <a:path extrusionOk="0" h="2222" w="2293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6"/>
            <p:cNvSpPr/>
            <p:nvPr/>
          </p:nvSpPr>
          <p:spPr>
            <a:xfrm>
              <a:off x="7796049" y="885578"/>
              <a:ext cx="130330" cy="128063"/>
            </a:xfrm>
            <a:custGeom>
              <a:rect b="b" l="l" r="r" t="t"/>
              <a:pathLst>
                <a:path extrusionOk="0" h="4518" w="4598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7403799" y="4497678"/>
              <a:ext cx="130330" cy="128063"/>
            </a:xfrm>
            <a:custGeom>
              <a:rect b="b" l="l" r="r" t="t"/>
              <a:pathLst>
                <a:path extrusionOk="0" h="4518" w="4598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6"/>
            <p:cNvSpPr/>
            <p:nvPr/>
          </p:nvSpPr>
          <p:spPr>
            <a:xfrm>
              <a:off x="8892450" y="4862587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6"/>
            <p:cNvSpPr/>
            <p:nvPr/>
          </p:nvSpPr>
          <p:spPr>
            <a:xfrm>
              <a:off x="8258662" y="4059620"/>
              <a:ext cx="130302" cy="127779"/>
            </a:xfrm>
            <a:custGeom>
              <a:rect b="b" l="l" r="r" t="t"/>
              <a:pathLst>
                <a:path extrusionOk="0" h="4508" w="4597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6"/>
            <p:cNvSpPr/>
            <p:nvPr/>
          </p:nvSpPr>
          <p:spPr>
            <a:xfrm>
              <a:off x="2559964" y="301654"/>
              <a:ext cx="185830" cy="176391"/>
            </a:xfrm>
            <a:custGeom>
              <a:rect b="b" l="l" r="r" t="t"/>
              <a:pathLst>
                <a:path extrusionOk="0" h="6223" w="6556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6"/>
            <p:cNvSpPr/>
            <p:nvPr/>
          </p:nvSpPr>
          <p:spPr>
            <a:xfrm>
              <a:off x="5746049" y="253791"/>
              <a:ext cx="130330" cy="128063"/>
            </a:xfrm>
            <a:custGeom>
              <a:rect b="b" l="l" r="r" t="t"/>
              <a:pathLst>
                <a:path extrusionOk="0" h="4518" w="4598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6"/>
          <p:cNvSpPr/>
          <p:nvPr/>
        </p:nvSpPr>
        <p:spPr>
          <a:xfrm>
            <a:off x="3394811" y="3575140"/>
            <a:ext cx="175994" cy="177496"/>
          </a:xfrm>
          <a:custGeom>
            <a:rect b="b" l="l" r="r" t="t"/>
            <a:pathLst>
              <a:path extrusionOk="0" h="6262" w="6209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6"/>
          <p:cNvSpPr/>
          <p:nvPr/>
        </p:nvSpPr>
        <p:spPr>
          <a:xfrm>
            <a:off x="1209561" y="3843615"/>
            <a:ext cx="175994" cy="177496"/>
          </a:xfrm>
          <a:custGeom>
            <a:rect b="b" l="l" r="r" t="t"/>
            <a:pathLst>
              <a:path extrusionOk="0" h="6262" w="6209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4323911" y="4731965"/>
            <a:ext cx="175994" cy="177496"/>
          </a:xfrm>
          <a:custGeom>
            <a:rect b="b" l="l" r="r" t="t"/>
            <a:pathLst>
              <a:path extrusionOk="0" h="6262" w="6209">
                <a:moveTo>
                  <a:pt x="4203" y="0"/>
                </a:moveTo>
                <a:cubicBezTo>
                  <a:pt x="4109" y="0"/>
                  <a:pt x="4009" y="56"/>
                  <a:pt x="3930" y="105"/>
                </a:cubicBezTo>
                <a:cubicBezTo>
                  <a:pt x="3384" y="491"/>
                  <a:pt x="2878" y="944"/>
                  <a:pt x="2438" y="1437"/>
                </a:cubicBezTo>
                <a:cubicBezTo>
                  <a:pt x="1839" y="1197"/>
                  <a:pt x="1226" y="1011"/>
                  <a:pt x="600" y="891"/>
                </a:cubicBezTo>
                <a:cubicBezTo>
                  <a:pt x="531" y="872"/>
                  <a:pt x="463" y="859"/>
                  <a:pt x="395" y="859"/>
                </a:cubicBezTo>
                <a:cubicBezTo>
                  <a:pt x="370" y="859"/>
                  <a:pt x="345" y="861"/>
                  <a:pt x="320" y="864"/>
                </a:cubicBezTo>
                <a:cubicBezTo>
                  <a:pt x="213" y="878"/>
                  <a:pt x="133" y="931"/>
                  <a:pt x="80" y="1011"/>
                </a:cubicBezTo>
                <a:cubicBezTo>
                  <a:pt x="0" y="1171"/>
                  <a:pt x="107" y="1344"/>
                  <a:pt x="213" y="1477"/>
                </a:cubicBezTo>
                <a:cubicBezTo>
                  <a:pt x="573" y="1944"/>
                  <a:pt x="959" y="2397"/>
                  <a:pt x="1359" y="2823"/>
                </a:cubicBezTo>
                <a:cubicBezTo>
                  <a:pt x="959" y="3236"/>
                  <a:pt x="613" y="3702"/>
                  <a:pt x="320" y="4208"/>
                </a:cubicBezTo>
                <a:cubicBezTo>
                  <a:pt x="213" y="4395"/>
                  <a:pt x="120" y="4648"/>
                  <a:pt x="267" y="4821"/>
                </a:cubicBezTo>
                <a:cubicBezTo>
                  <a:pt x="335" y="4904"/>
                  <a:pt x="439" y="4933"/>
                  <a:pt x="553" y="4933"/>
                </a:cubicBezTo>
                <a:cubicBezTo>
                  <a:pt x="660" y="4933"/>
                  <a:pt x="776" y="4907"/>
                  <a:pt x="880" y="4875"/>
                </a:cubicBezTo>
                <a:cubicBezTo>
                  <a:pt x="1412" y="4688"/>
                  <a:pt x="1945" y="4462"/>
                  <a:pt x="2452" y="4222"/>
                </a:cubicBezTo>
                <a:cubicBezTo>
                  <a:pt x="2572" y="4848"/>
                  <a:pt x="2798" y="5461"/>
                  <a:pt x="3104" y="6034"/>
                </a:cubicBezTo>
                <a:cubicBezTo>
                  <a:pt x="3168" y="6147"/>
                  <a:pt x="3279" y="6261"/>
                  <a:pt x="3381" y="6261"/>
                </a:cubicBezTo>
                <a:cubicBezTo>
                  <a:pt x="3387" y="6261"/>
                  <a:pt x="3392" y="6261"/>
                  <a:pt x="3398" y="6260"/>
                </a:cubicBezTo>
                <a:cubicBezTo>
                  <a:pt x="3517" y="6234"/>
                  <a:pt x="3571" y="6100"/>
                  <a:pt x="3597" y="5994"/>
                </a:cubicBezTo>
                <a:cubicBezTo>
                  <a:pt x="3797" y="5328"/>
                  <a:pt x="3917" y="4648"/>
                  <a:pt x="3970" y="3955"/>
                </a:cubicBezTo>
                <a:lnTo>
                  <a:pt x="3984" y="3955"/>
                </a:lnTo>
                <a:cubicBezTo>
                  <a:pt x="3984" y="3982"/>
                  <a:pt x="3970" y="3982"/>
                  <a:pt x="3970" y="3982"/>
                </a:cubicBezTo>
                <a:cubicBezTo>
                  <a:pt x="4143" y="3996"/>
                  <a:pt x="4316" y="4004"/>
                  <a:pt x="4488" y="4004"/>
                </a:cubicBezTo>
                <a:cubicBezTo>
                  <a:pt x="4954" y="4004"/>
                  <a:pt x="5419" y="3949"/>
                  <a:pt x="5876" y="3822"/>
                </a:cubicBezTo>
                <a:cubicBezTo>
                  <a:pt x="5996" y="3795"/>
                  <a:pt x="6115" y="3769"/>
                  <a:pt x="6155" y="3636"/>
                </a:cubicBezTo>
                <a:cubicBezTo>
                  <a:pt x="6209" y="3489"/>
                  <a:pt x="6089" y="3356"/>
                  <a:pt x="5969" y="3263"/>
                </a:cubicBezTo>
                <a:cubicBezTo>
                  <a:pt x="5409" y="2796"/>
                  <a:pt x="4770" y="2437"/>
                  <a:pt x="4090" y="2210"/>
                </a:cubicBezTo>
                <a:cubicBezTo>
                  <a:pt x="4277" y="1624"/>
                  <a:pt x="4397" y="1011"/>
                  <a:pt x="4410" y="385"/>
                </a:cubicBezTo>
                <a:cubicBezTo>
                  <a:pt x="4423" y="252"/>
                  <a:pt x="4410" y="92"/>
                  <a:pt x="4304" y="25"/>
                </a:cubicBezTo>
                <a:cubicBezTo>
                  <a:pt x="4272" y="7"/>
                  <a:pt x="4238" y="0"/>
                  <a:pt x="420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44" name="Google Shape;44;p7"/>
          <p:cNvGrpSpPr/>
          <p:nvPr/>
        </p:nvGrpSpPr>
        <p:grpSpPr>
          <a:xfrm flipH="1" rot="10800000"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45" name="Google Shape;45;p7"/>
            <p:cNvSpPr/>
            <p:nvPr/>
          </p:nvSpPr>
          <p:spPr>
            <a:xfrm>
              <a:off x="332564" y="310088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7"/>
            <p:cNvSpPr/>
            <p:nvPr/>
          </p:nvSpPr>
          <p:spPr>
            <a:xfrm>
              <a:off x="1004258" y="4804148"/>
              <a:ext cx="46089" cy="46854"/>
            </a:xfrm>
            <a:custGeom>
              <a:rect b="b" l="l" r="r" t="t"/>
              <a:pathLst>
                <a:path extrusionOk="0" h="1653" w="1626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7"/>
            <p:cNvSpPr/>
            <p:nvPr/>
          </p:nvSpPr>
          <p:spPr>
            <a:xfrm>
              <a:off x="1241712" y="230778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539782" y="4561066"/>
              <a:ext cx="46117" cy="46854"/>
            </a:xfrm>
            <a:custGeom>
              <a:rect b="b" l="l" r="r" t="t"/>
              <a:pathLst>
                <a:path extrusionOk="0" h="1653" w="1627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7"/>
            <p:cNvSpPr/>
            <p:nvPr/>
          </p:nvSpPr>
          <p:spPr>
            <a:xfrm>
              <a:off x="199083" y="1019308"/>
              <a:ext cx="64967" cy="63153"/>
            </a:xfrm>
            <a:custGeom>
              <a:rect b="b" l="l" r="r" t="t"/>
              <a:pathLst>
                <a:path extrusionOk="0" h="2228" w="2292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7"/>
            <p:cNvSpPr/>
            <p:nvPr/>
          </p:nvSpPr>
          <p:spPr>
            <a:xfrm>
              <a:off x="501727" y="3071401"/>
              <a:ext cx="64995" cy="63124"/>
            </a:xfrm>
            <a:custGeom>
              <a:rect b="b" l="l" r="r" t="t"/>
              <a:pathLst>
                <a:path extrusionOk="0" h="2227" w="2293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214594" y="2120219"/>
              <a:ext cx="64230" cy="62983"/>
            </a:xfrm>
            <a:custGeom>
              <a:rect b="b" l="l" r="r" t="t"/>
              <a:pathLst>
                <a:path extrusionOk="0" h="2222" w="2266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2359261" y="4815654"/>
              <a:ext cx="64995" cy="63011"/>
            </a:xfrm>
            <a:custGeom>
              <a:rect b="b" l="l" r="r" t="t"/>
              <a:pathLst>
                <a:path extrusionOk="0" h="2223" w="2293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7"/>
            <p:cNvSpPr/>
            <p:nvPr/>
          </p:nvSpPr>
          <p:spPr>
            <a:xfrm>
              <a:off x="176512" y="3802795"/>
              <a:ext cx="130302" cy="127779"/>
            </a:xfrm>
            <a:custGeom>
              <a:rect b="b" l="l" r="r" t="t"/>
              <a:pathLst>
                <a:path extrusionOk="0" h="4508" w="4597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>
              <a:off x="2037517" y="328848"/>
              <a:ext cx="64995" cy="62983"/>
            </a:xfrm>
            <a:custGeom>
              <a:rect b="b" l="l" r="r" t="t"/>
              <a:pathLst>
                <a:path extrusionOk="0" h="2222" w="2293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7"/>
            <p:cNvSpPr/>
            <p:nvPr/>
          </p:nvSpPr>
          <p:spPr>
            <a:xfrm>
              <a:off x="706149" y="559953"/>
              <a:ext cx="130330" cy="128063"/>
            </a:xfrm>
            <a:custGeom>
              <a:rect b="b" l="l" r="r" t="t"/>
              <a:pathLst>
                <a:path extrusionOk="0" h="4518" w="4598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306836" y="4815640"/>
              <a:ext cx="175994" cy="177496"/>
            </a:xfrm>
            <a:custGeom>
              <a:rect b="b" l="l" r="r" t="t"/>
              <a:pathLst>
                <a:path extrusionOk="0" h="6262" w="6209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rect b="b" l="l" r="r" t="t"/>
              <a:pathLst>
                <a:path extrusionOk="0" h="1653" w="1626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rect b="b" l="l" r="r" t="t"/>
              <a:pathLst>
                <a:path extrusionOk="0" h="1653" w="1627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7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rect b="b" l="l" r="r" t="t"/>
              <a:pathLst>
                <a:path extrusionOk="0" h="2228" w="2292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rect b="b" l="l" r="r" t="t"/>
              <a:pathLst>
                <a:path extrusionOk="0" h="2227" w="2293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rect b="b" l="l" r="r" t="t"/>
              <a:pathLst>
                <a:path extrusionOk="0" h="2222" w="2266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rect b="b" l="l" r="r" t="t"/>
              <a:pathLst>
                <a:path extrusionOk="0" h="2223" w="2293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rect b="b" l="l" r="r" t="t"/>
              <a:pathLst>
                <a:path extrusionOk="0" h="4508" w="4597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rect b="b" l="l" r="r" t="t"/>
              <a:pathLst>
                <a:path extrusionOk="0" h="2222" w="2293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rect b="b" l="l" r="r" t="t"/>
              <a:pathLst>
                <a:path extrusionOk="0" h="4518" w="4598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rect b="b" l="l" r="r" t="t"/>
              <a:pathLst>
                <a:path extrusionOk="0" h="6262" w="6209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 txBox="1"/>
          <p:nvPr>
            <p:ph type="title"/>
          </p:nvPr>
        </p:nvSpPr>
        <p:spPr>
          <a:xfrm>
            <a:off x="646325" y="2960025"/>
            <a:ext cx="2508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1" name="Google Shape;71;p8"/>
          <p:cNvSpPr txBox="1"/>
          <p:nvPr>
            <p:ph idx="1" type="subTitle"/>
          </p:nvPr>
        </p:nvSpPr>
        <p:spPr>
          <a:xfrm>
            <a:off x="748025" y="348772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8"/>
          <p:cNvSpPr txBox="1"/>
          <p:nvPr>
            <p:ph idx="2" type="title"/>
          </p:nvPr>
        </p:nvSpPr>
        <p:spPr>
          <a:xfrm flipH="1">
            <a:off x="3317550" y="2960025"/>
            <a:ext cx="2508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3" name="Google Shape;73;p8"/>
          <p:cNvSpPr txBox="1"/>
          <p:nvPr>
            <p:ph idx="3" type="subTitle"/>
          </p:nvPr>
        </p:nvSpPr>
        <p:spPr>
          <a:xfrm flipH="1">
            <a:off x="3419250" y="3487725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8"/>
          <p:cNvSpPr txBox="1"/>
          <p:nvPr>
            <p:ph idx="4" type="title"/>
          </p:nvPr>
        </p:nvSpPr>
        <p:spPr>
          <a:xfrm>
            <a:off x="5988775" y="2960000"/>
            <a:ext cx="25089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5" name="Google Shape;75;p8"/>
          <p:cNvSpPr txBox="1"/>
          <p:nvPr>
            <p:ph idx="5" type="subTitle"/>
          </p:nvPr>
        </p:nvSpPr>
        <p:spPr>
          <a:xfrm>
            <a:off x="6090475" y="3487700"/>
            <a:ext cx="2305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8"/>
          <p:cNvSpPr txBox="1"/>
          <p:nvPr>
            <p:ph idx="6" type="title"/>
          </p:nvPr>
        </p:nvSpPr>
        <p:spPr>
          <a:xfrm>
            <a:off x="1533425" y="185483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7" name="Google Shape;77;p8"/>
          <p:cNvSpPr txBox="1"/>
          <p:nvPr>
            <p:ph idx="7" type="title"/>
          </p:nvPr>
        </p:nvSpPr>
        <p:spPr>
          <a:xfrm>
            <a:off x="6875875" y="1854816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8" name="Google Shape;78;p8"/>
          <p:cNvSpPr txBox="1"/>
          <p:nvPr>
            <p:ph idx="8" type="title"/>
          </p:nvPr>
        </p:nvSpPr>
        <p:spPr>
          <a:xfrm flipH="1">
            <a:off x="4204650" y="1854833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9" name="Google Shape;79;p8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80" name="Google Shape;80;p8"/>
          <p:cNvGrpSpPr/>
          <p:nvPr/>
        </p:nvGrpSpPr>
        <p:grpSpPr>
          <a:xfrm>
            <a:off x="177587" y="190578"/>
            <a:ext cx="8788844" cy="4762358"/>
            <a:chOff x="176512" y="230778"/>
            <a:chExt cx="8788844" cy="4762358"/>
          </a:xfrm>
        </p:grpSpPr>
        <p:sp>
          <p:nvSpPr>
            <p:cNvPr id="81" name="Google Shape;81;p8"/>
            <p:cNvSpPr/>
            <p:nvPr/>
          </p:nvSpPr>
          <p:spPr>
            <a:xfrm>
              <a:off x="332564" y="310088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1004258" y="4804148"/>
              <a:ext cx="46089" cy="46854"/>
            </a:xfrm>
            <a:custGeom>
              <a:rect b="b" l="l" r="r" t="t"/>
              <a:pathLst>
                <a:path extrusionOk="0" h="1653" w="1626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1241712" y="230778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539782" y="4561066"/>
              <a:ext cx="46117" cy="46854"/>
            </a:xfrm>
            <a:custGeom>
              <a:rect b="b" l="l" r="r" t="t"/>
              <a:pathLst>
                <a:path extrusionOk="0" h="1653" w="1627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199083" y="1019308"/>
              <a:ext cx="64967" cy="63153"/>
            </a:xfrm>
            <a:custGeom>
              <a:rect b="b" l="l" r="r" t="t"/>
              <a:pathLst>
                <a:path extrusionOk="0" h="2228" w="2292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501727" y="3071401"/>
              <a:ext cx="64995" cy="63124"/>
            </a:xfrm>
            <a:custGeom>
              <a:rect b="b" l="l" r="r" t="t"/>
              <a:pathLst>
                <a:path extrusionOk="0" h="2227" w="2293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214594" y="2120219"/>
              <a:ext cx="64230" cy="62983"/>
            </a:xfrm>
            <a:custGeom>
              <a:rect b="b" l="l" r="r" t="t"/>
              <a:pathLst>
                <a:path extrusionOk="0" h="2222" w="2266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2359261" y="4815654"/>
              <a:ext cx="64995" cy="63011"/>
            </a:xfrm>
            <a:custGeom>
              <a:rect b="b" l="l" r="r" t="t"/>
              <a:pathLst>
                <a:path extrusionOk="0" h="2223" w="2293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176512" y="3802795"/>
              <a:ext cx="130302" cy="127779"/>
            </a:xfrm>
            <a:custGeom>
              <a:rect b="b" l="l" r="r" t="t"/>
              <a:pathLst>
                <a:path extrusionOk="0" h="4508" w="4597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2037517" y="328848"/>
              <a:ext cx="64995" cy="62983"/>
            </a:xfrm>
            <a:custGeom>
              <a:rect b="b" l="l" r="r" t="t"/>
              <a:pathLst>
                <a:path extrusionOk="0" h="2222" w="2293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06149" y="559953"/>
              <a:ext cx="130330" cy="128063"/>
            </a:xfrm>
            <a:custGeom>
              <a:rect b="b" l="l" r="r" t="t"/>
              <a:pathLst>
                <a:path extrusionOk="0" h="4518" w="4598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306836" y="4815640"/>
              <a:ext cx="175994" cy="177496"/>
            </a:xfrm>
            <a:custGeom>
              <a:rect b="b" l="l" r="r" t="t"/>
              <a:pathLst>
                <a:path extrusionOk="0" h="6262" w="6209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8"/>
            <p:cNvSpPr/>
            <p:nvPr/>
          </p:nvSpPr>
          <p:spPr>
            <a:xfrm rot="10800000">
              <a:off x="8763584" y="4866973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8"/>
            <p:cNvSpPr/>
            <p:nvPr/>
          </p:nvSpPr>
          <p:spPr>
            <a:xfrm rot="10800000">
              <a:off x="8091522" y="372912"/>
              <a:ext cx="46089" cy="46854"/>
            </a:xfrm>
            <a:custGeom>
              <a:rect b="b" l="l" r="r" t="t"/>
              <a:pathLst>
                <a:path extrusionOk="0" h="1653" w="1626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8"/>
            <p:cNvSpPr/>
            <p:nvPr/>
          </p:nvSpPr>
          <p:spPr>
            <a:xfrm rot="10800000">
              <a:off x="7854435" y="4946282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8"/>
            <p:cNvSpPr/>
            <p:nvPr/>
          </p:nvSpPr>
          <p:spPr>
            <a:xfrm rot="10800000">
              <a:off x="8555969" y="615994"/>
              <a:ext cx="46117" cy="46854"/>
            </a:xfrm>
            <a:custGeom>
              <a:rect b="b" l="l" r="r" t="t"/>
              <a:pathLst>
                <a:path extrusionOk="0" h="1653" w="1627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8"/>
            <p:cNvSpPr/>
            <p:nvPr/>
          </p:nvSpPr>
          <p:spPr>
            <a:xfrm rot="10800000">
              <a:off x="8877818" y="4141454"/>
              <a:ext cx="64967" cy="63153"/>
            </a:xfrm>
            <a:custGeom>
              <a:rect b="b" l="l" r="r" t="t"/>
              <a:pathLst>
                <a:path extrusionOk="0" h="2228" w="2292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10800000">
              <a:off x="8575146" y="2089390"/>
              <a:ext cx="64995" cy="63124"/>
            </a:xfrm>
            <a:custGeom>
              <a:rect b="b" l="l" r="r" t="t"/>
              <a:pathLst>
                <a:path extrusionOk="0" h="2227" w="2293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8"/>
            <p:cNvSpPr/>
            <p:nvPr/>
          </p:nvSpPr>
          <p:spPr>
            <a:xfrm rot="10800000">
              <a:off x="8863044" y="3040713"/>
              <a:ext cx="64230" cy="62983"/>
            </a:xfrm>
            <a:custGeom>
              <a:rect b="b" l="l" r="r" t="t"/>
              <a:pathLst>
                <a:path extrusionOk="0" h="2222" w="2266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8"/>
            <p:cNvSpPr/>
            <p:nvPr/>
          </p:nvSpPr>
          <p:spPr>
            <a:xfrm rot="10800000">
              <a:off x="6717612" y="345250"/>
              <a:ext cx="64995" cy="63011"/>
            </a:xfrm>
            <a:custGeom>
              <a:rect b="b" l="l" r="r" t="t"/>
              <a:pathLst>
                <a:path extrusionOk="0" h="2223" w="2293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8"/>
            <p:cNvSpPr/>
            <p:nvPr/>
          </p:nvSpPr>
          <p:spPr>
            <a:xfrm rot="10800000">
              <a:off x="8835054" y="1293340"/>
              <a:ext cx="130302" cy="127779"/>
            </a:xfrm>
            <a:custGeom>
              <a:rect b="b" l="l" r="r" t="t"/>
              <a:pathLst>
                <a:path extrusionOk="0" h="4508" w="4597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8"/>
            <p:cNvSpPr/>
            <p:nvPr/>
          </p:nvSpPr>
          <p:spPr>
            <a:xfrm rot="10800000">
              <a:off x="7039356" y="4832085"/>
              <a:ext cx="64995" cy="62983"/>
            </a:xfrm>
            <a:custGeom>
              <a:rect b="b" l="l" r="r" t="t"/>
              <a:pathLst>
                <a:path extrusionOk="0" h="2222" w="2293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8"/>
            <p:cNvSpPr/>
            <p:nvPr/>
          </p:nvSpPr>
          <p:spPr>
            <a:xfrm rot="10800000">
              <a:off x="8305389" y="4535899"/>
              <a:ext cx="130330" cy="128063"/>
            </a:xfrm>
            <a:custGeom>
              <a:rect b="b" l="l" r="r" t="t"/>
              <a:pathLst>
                <a:path extrusionOk="0" h="4518" w="4598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8"/>
            <p:cNvSpPr/>
            <p:nvPr/>
          </p:nvSpPr>
          <p:spPr>
            <a:xfrm rot="10800000">
              <a:off x="8659039" y="230778"/>
              <a:ext cx="175994" cy="177496"/>
            </a:xfrm>
            <a:custGeom>
              <a:rect b="b" l="l" r="r" t="t"/>
              <a:pathLst>
                <a:path extrusionOk="0" h="6262" w="6209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7" name="Google Shape;10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1"/>
          <p:cNvGrpSpPr/>
          <p:nvPr/>
        </p:nvGrpSpPr>
        <p:grpSpPr>
          <a:xfrm>
            <a:off x="221283" y="239119"/>
            <a:ext cx="8716887" cy="4691422"/>
            <a:chOff x="221283" y="239119"/>
            <a:chExt cx="8716887" cy="4691422"/>
          </a:xfrm>
        </p:grpSpPr>
        <p:sp>
          <p:nvSpPr>
            <p:cNvPr id="114" name="Google Shape;114;p11"/>
            <p:cNvSpPr/>
            <p:nvPr/>
          </p:nvSpPr>
          <p:spPr>
            <a:xfrm>
              <a:off x="332564" y="310088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1004258" y="4804148"/>
              <a:ext cx="46089" cy="46854"/>
            </a:xfrm>
            <a:custGeom>
              <a:rect b="b" l="l" r="r" t="t"/>
              <a:pathLst>
                <a:path extrusionOk="0" h="1653" w="1626">
                  <a:moveTo>
                    <a:pt x="840" y="1"/>
                  </a:moveTo>
                  <a:cubicBezTo>
                    <a:pt x="427" y="1"/>
                    <a:pt x="0" y="560"/>
                    <a:pt x="0" y="1026"/>
                  </a:cubicBezTo>
                  <a:cubicBezTo>
                    <a:pt x="0" y="1479"/>
                    <a:pt x="413" y="1653"/>
                    <a:pt x="840" y="1653"/>
                  </a:cubicBezTo>
                  <a:cubicBezTo>
                    <a:pt x="1279" y="1639"/>
                    <a:pt x="1626" y="1266"/>
                    <a:pt x="1612" y="813"/>
                  </a:cubicBezTo>
                  <a:cubicBezTo>
                    <a:pt x="1626" y="374"/>
                    <a:pt x="1279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1597262" y="263253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13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612" y="387"/>
                    <a:pt x="1266" y="14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004400" y="2421924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452257" y="4288966"/>
              <a:ext cx="46117" cy="46854"/>
            </a:xfrm>
            <a:custGeom>
              <a:rect b="b" l="l" r="r" t="t"/>
              <a:pathLst>
                <a:path extrusionOk="0" h="1653" w="1627">
                  <a:moveTo>
                    <a:pt x="840" y="1"/>
                  </a:moveTo>
                  <a:cubicBezTo>
                    <a:pt x="427" y="1"/>
                    <a:pt x="1" y="560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600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>
              <a:off x="221283" y="1257158"/>
              <a:ext cx="64967" cy="63153"/>
            </a:xfrm>
            <a:custGeom>
              <a:rect b="b" l="l" r="r" t="t"/>
              <a:pathLst>
                <a:path extrusionOk="0" h="2228" w="2292">
                  <a:moveTo>
                    <a:pt x="1385" y="1"/>
                  </a:moveTo>
                  <a:cubicBezTo>
                    <a:pt x="1193" y="1"/>
                    <a:pt x="985" y="51"/>
                    <a:pt x="786" y="133"/>
                  </a:cubicBezTo>
                  <a:cubicBezTo>
                    <a:pt x="253" y="372"/>
                    <a:pt x="0" y="985"/>
                    <a:pt x="200" y="1532"/>
                  </a:cubicBezTo>
                  <a:cubicBezTo>
                    <a:pt x="335" y="1956"/>
                    <a:pt x="719" y="2228"/>
                    <a:pt x="1139" y="2228"/>
                  </a:cubicBezTo>
                  <a:cubicBezTo>
                    <a:pt x="1260" y="2228"/>
                    <a:pt x="1384" y="2205"/>
                    <a:pt x="1506" y="2158"/>
                  </a:cubicBezTo>
                  <a:cubicBezTo>
                    <a:pt x="2025" y="1945"/>
                    <a:pt x="2292" y="1039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>
              <a:off x="501727" y="3071401"/>
              <a:ext cx="64995" cy="63124"/>
            </a:xfrm>
            <a:custGeom>
              <a:rect b="b" l="l" r="r" t="t"/>
              <a:pathLst>
                <a:path extrusionOk="0" h="2227" w="2293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5" y="1955"/>
                    <a:pt x="727" y="2227"/>
                    <a:pt x="1146" y="2227"/>
                  </a:cubicBezTo>
                  <a:cubicBezTo>
                    <a:pt x="1266" y="2227"/>
                    <a:pt x="1388" y="2205"/>
                    <a:pt x="1506" y="2157"/>
                  </a:cubicBezTo>
                  <a:cubicBezTo>
                    <a:pt x="2026" y="1944"/>
                    <a:pt x="2293" y="1051"/>
                    <a:pt x="2093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1"/>
            <p:cNvSpPr/>
            <p:nvPr/>
          </p:nvSpPr>
          <p:spPr>
            <a:xfrm>
              <a:off x="2335571" y="4607924"/>
              <a:ext cx="64598" cy="63153"/>
            </a:xfrm>
            <a:custGeom>
              <a:rect b="b" l="l" r="r" t="t"/>
              <a:pathLst>
                <a:path extrusionOk="0" h="2228" w="2279">
                  <a:moveTo>
                    <a:pt x="1385" y="1"/>
                  </a:moveTo>
                  <a:cubicBezTo>
                    <a:pt x="1193" y="1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6"/>
                    <a:pt x="719" y="2227"/>
                    <a:pt x="1139" y="2227"/>
                  </a:cubicBezTo>
                  <a:cubicBezTo>
                    <a:pt x="1260" y="2227"/>
                    <a:pt x="1384" y="2205"/>
                    <a:pt x="1506" y="2157"/>
                  </a:cubicBezTo>
                  <a:cubicBezTo>
                    <a:pt x="2012" y="1944"/>
                    <a:pt x="2278" y="1038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1"/>
            <p:cNvSpPr/>
            <p:nvPr/>
          </p:nvSpPr>
          <p:spPr>
            <a:xfrm>
              <a:off x="3218326" y="239119"/>
              <a:ext cx="64598" cy="63124"/>
            </a:xfrm>
            <a:custGeom>
              <a:rect b="b" l="l" r="r" t="t"/>
              <a:pathLst>
                <a:path extrusionOk="0" h="2227" w="2279">
                  <a:moveTo>
                    <a:pt x="1386" y="0"/>
                  </a:moveTo>
                  <a:cubicBezTo>
                    <a:pt x="1193" y="0"/>
                    <a:pt x="985" y="50"/>
                    <a:pt x="787" y="132"/>
                  </a:cubicBezTo>
                  <a:cubicBezTo>
                    <a:pt x="254" y="372"/>
                    <a:pt x="1" y="984"/>
                    <a:pt x="201" y="1531"/>
                  </a:cubicBezTo>
                  <a:cubicBezTo>
                    <a:pt x="335" y="1955"/>
                    <a:pt x="727" y="2227"/>
                    <a:pt x="1145" y="2227"/>
                  </a:cubicBezTo>
                  <a:cubicBezTo>
                    <a:pt x="1265" y="2227"/>
                    <a:pt x="1387" y="2204"/>
                    <a:pt x="1506" y="2157"/>
                  </a:cubicBezTo>
                  <a:cubicBezTo>
                    <a:pt x="2026" y="1944"/>
                    <a:pt x="2279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1"/>
            <p:cNvSpPr/>
            <p:nvPr/>
          </p:nvSpPr>
          <p:spPr>
            <a:xfrm>
              <a:off x="830869" y="2011394"/>
              <a:ext cx="64230" cy="62983"/>
            </a:xfrm>
            <a:custGeom>
              <a:rect b="b" l="l" r="r" t="t"/>
              <a:pathLst>
                <a:path extrusionOk="0" h="2222" w="2266">
                  <a:moveTo>
                    <a:pt x="1385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26" y="1957"/>
                    <a:pt x="719" y="2222"/>
                    <a:pt x="1139" y="2222"/>
                  </a:cubicBezTo>
                  <a:cubicBezTo>
                    <a:pt x="1257" y="2222"/>
                    <a:pt x="1376" y="2201"/>
                    <a:pt x="1493" y="2157"/>
                  </a:cubicBezTo>
                  <a:cubicBezTo>
                    <a:pt x="2013" y="1944"/>
                    <a:pt x="2266" y="1038"/>
                    <a:pt x="2079" y="478"/>
                  </a:cubicBezTo>
                  <a:cubicBezTo>
                    <a:pt x="1964" y="132"/>
                    <a:pt x="1696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1597261" y="4434654"/>
              <a:ext cx="64995" cy="63011"/>
            </a:xfrm>
            <a:custGeom>
              <a:rect b="b" l="l" r="r" t="t"/>
              <a:pathLst>
                <a:path extrusionOk="0" h="2223" w="2293">
                  <a:moveTo>
                    <a:pt x="1386" y="1"/>
                  </a:moveTo>
                  <a:cubicBezTo>
                    <a:pt x="1193" y="1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8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8"/>
                  </a:cubicBezTo>
                  <a:cubicBezTo>
                    <a:pt x="2026" y="1944"/>
                    <a:pt x="2292" y="1038"/>
                    <a:pt x="2092" y="479"/>
                  </a:cubicBezTo>
                  <a:cubicBezTo>
                    <a:pt x="1969" y="133"/>
                    <a:pt x="1698" y="1"/>
                    <a:pt x="13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1890314" y="2760379"/>
              <a:ext cx="185830" cy="176391"/>
            </a:xfrm>
            <a:custGeom>
              <a:rect b="b" l="l" r="r" t="t"/>
              <a:pathLst>
                <a:path extrusionOk="0" h="6223" w="6556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7869361" y="2727790"/>
              <a:ext cx="175994" cy="177496"/>
            </a:xfrm>
            <a:custGeom>
              <a:rect b="b" l="l" r="r" t="t"/>
              <a:pathLst>
                <a:path extrusionOk="0" h="6262" w="6209">
                  <a:moveTo>
                    <a:pt x="4203" y="0"/>
                  </a:moveTo>
                  <a:cubicBezTo>
                    <a:pt x="4109" y="0"/>
                    <a:pt x="4009" y="56"/>
                    <a:pt x="3930" y="105"/>
                  </a:cubicBezTo>
                  <a:cubicBezTo>
                    <a:pt x="3384" y="491"/>
                    <a:pt x="2878" y="944"/>
                    <a:pt x="2438" y="1437"/>
                  </a:cubicBezTo>
                  <a:cubicBezTo>
                    <a:pt x="1839" y="1197"/>
                    <a:pt x="1226" y="1011"/>
                    <a:pt x="600" y="891"/>
                  </a:cubicBezTo>
                  <a:cubicBezTo>
                    <a:pt x="531" y="872"/>
                    <a:pt x="463" y="859"/>
                    <a:pt x="395" y="859"/>
                  </a:cubicBezTo>
                  <a:cubicBezTo>
                    <a:pt x="370" y="859"/>
                    <a:pt x="345" y="861"/>
                    <a:pt x="320" y="864"/>
                  </a:cubicBezTo>
                  <a:cubicBezTo>
                    <a:pt x="213" y="878"/>
                    <a:pt x="133" y="931"/>
                    <a:pt x="80" y="1011"/>
                  </a:cubicBezTo>
                  <a:cubicBezTo>
                    <a:pt x="0" y="1171"/>
                    <a:pt x="107" y="1344"/>
                    <a:pt x="213" y="1477"/>
                  </a:cubicBezTo>
                  <a:cubicBezTo>
                    <a:pt x="573" y="1944"/>
                    <a:pt x="959" y="2397"/>
                    <a:pt x="1359" y="2823"/>
                  </a:cubicBezTo>
                  <a:cubicBezTo>
                    <a:pt x="959" y="3236"/>
                    <a:pt x="613" y="3702"/>
                    <a:pt x="320" y="4208"/>
                  </a:cubicBezTo>
                  <a:cubicBezTo>
                    <a:pt x="213" y="4395"/>
                    <a:pt x="120" y="4648"/>
                    <a:pt x="267" y="4821"/>
                  </a:cubicBezTo>
                  <a:cubicBezTo>
                    <a:pt x="335" y="4904"/>
                    <a:pt x="439" y="4933"/>
                    <a:pt x="553" y="4933"/>
                  </a:cubicBezTo>
                  <a:cubicBezTo>
                    <a:pt x="660" y="4933"/>
                    <a:pt x="776" y="4907"/>
                    <a:pt x="880" y="4875"/>
                  </a:cubicBezTo>
                  <a:cubicBezTo>
                    <a:pt x="1412" y="4688"/>
                    <a:pt x="1945" y="4462"/>
                    <a:pt x="2452" y="4222"/>
                  </a:cubicBezTo>
                  <a:cubicBezTo>
                    <a:pt x="2572" y="4848"/>
                    <a:pt x="2798" y="5461"/>
                    <a:pt x="3104" y="6034"/>
                  </a:cubicBezTo>
                  <a:cubicBezTo>
                    <a:pt x="3168" y="6147"/>
                    <a:pt x="3279" y="6261"/>
                    <a:pt x="3381" y="6261"/>
                  </a:cubicBezTo>
                  <a:cubicBezTo>
                    <a:pt x="3387" y="6261"/>
                    <a:pt x="3392" y="6261"/>
                    <a:pt x="3398" y="6260"/>
                  </a:cubicBezTo>
                  <a:cubicBezTo>
                    <a:pt x="3517" y="6234"/>
                    <a:pt x="3571" y="6100"/>
                    <a:pt x="3597" y="5994"/>
                  </a:cubicBezTo>
                  <a:cubicBezTo>
                    <a:pt x="3797" y="5328"/>
                    <a:pt x="3917" y="4648"/>
                    <a:pt x="3970" y="3955"/>
                  </a:cubicBezTo>
                  <a:lnTo>
                    <a:pt x="3984" y="3955"/>
                  </a:lnTo>
                  <a:cubicBezTo>
                    <a:pt x="3984" y="3982"/>
                    <a:pt x="3970" y="3982"/>
                    <a:pt x="3970" y="3982"/>
                  </a:cubicBezTo>
                  <a:cubicBezTo>
                    <a:pt x="4143" y="3996"/>
                    <a:pt x="4316" y="4004"/>
                    <a:pt x="4488" y="4004"/>
                  </a:cubicBezTo>
                  <a:cubicBezTo>
                    <a:pt x="4954" y="4004"/>
                    <a:pt x="5419" y="3949"/>
                    <a:pt x="5876" y="3822"/>
                  </a:cubicBezTo>
                  <a:cubicBezTo>
                    <a:pt x="5996" y="3795"/>
                    <a:pt x="6115" y="3769"/>
                    <a:pt x="6155" y="3636"/>
                  </a:cubicBezTo>
                  <a:cubicBezTo>
                    <a:pt x="6209" y="3489"/>
                    <a:pt x="6089" y="3356"/>
                    <a:pt x="5969" y="3263"/>
                  </a:cubicBezTo>
                  <a:cubicBezTo>
                    <a:pt x="5409" y="2796"/>
                    <a:pt x="4770" y="2437"/>
                    <a:pt x="4090" y="2210"/>
                  </a:cubicBezTo>
                  <a:cubicBezTo>
                    <a:pt x="4277" y="1624"/>
                    <a:pt x="4397" y="1011"/>
                    <a:pt x="4410" y="385"/>
                  </a:cubicBezTo>
                  <a:cubicBezTo>
                    <a:pt x="4423" y="252"/>
                    <a:pt x="4410" y="92"/>
                    <a:pt x="4304" y="25"/>
                  </a:cubicBezTo>
                  <a:cubicBezTo>
                    <a:pt x="4272" y="7"/>
                    <a:pt x="4238" y="0"/>
                    <a:pt x="4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8716822" y="1469692"/>
              <a:ext cx="175626" cy="177241"/>
            </a:xfrm>
            <a:custGeom>
              <a:rect b="b" l="l" r="r" t="t"/>
              <a:pathLst>
                <a:path extrusionOk="0" h="6253" w="6196">
                  <a:moveTo>
                    <a:pt x="4198" y="0"/>
                  </a:moveTo>
                  <a:cubicBezTo>
                    <a:pt x="4109" y="0"/>
                    <a:pt x="4016" y="51"/>
                    <a:pt x="3931" y="108"/>
                  </a:cubicBezTo>
                  <a:cubicBezTo>
                    <a:pt x="3385" y="494"/>
                    <a:pt x="2878" y="934"/>
                    <a:pt x="2439" y="1440"/>
                  </a:cubicBezTo>
                  <a:cubicBezTo>
                    <a:pt x="1839" y="1200"/>
                    <a:pt x="1226" y="1014"/>
                    <a:pt x="600" y="880"/>
                  </a:cubicBezTo>
                  <a:cubicBezTo>
                    <a:pt x="545" y="865"/>
                    <a:pt x="491" y="858"/>
                    <a:pt x="436" y="858"/>
                  </a:cubicBezTo>
                  <a:cubicBezTo>
                    <a:pt x="398" y="858"/>
                    <a:pt x="359" y="862"/>
                    <a:pt x="320" y="867"/>
                  </a:cubicBezTo>
                  <a:cubicBezTo>
                    <a:pt x="214" y="867"/>
                    <a:pt x="134" y="920"/>
                    <a:pt x="80" y="1014"/>
                  </a:cubicBezTo>
                  <a:cubicBezTo>
                    <a:pt x="1" y="1160"/>
                    <a:pt x="107" y="1347"/>
                    <a:pt x="214" y="1480"/>
                  </a:cubicBezTo>
                  <a:cubicBezTo>
                    <a:pt x="573" y="1946"/>
                    <a:pt x="960" y="2399"/>
                    <a:pt x="1373" y="2825"/>
                  </a:cubicBezTo>
                  <a:cubicBezTo>
                    <a:pt x="973" y="3238"/>
                    <a:pt x="627" y="3705"/>
                    <a:pt x="334" y="4211"/>
                  </a:cubicBezTo>
                  <a:cubicBezTo>
                    <a:pt x="227" y="4398"/>
                    <a:pt x="134" y="4651"/>
                    <a:pt x="267" y="4811"/>
                  </a:cubicBezTo>
                  <a:cubicBezTo>
                    <a:pt x="340" y="4897"/>
                    <a:pt x="444" y="4927"/>
                    <a:pt x="555" y="4927"/>
                  </a:cubicBezTo>
                  <a:cubicBezTo>
                    <a:pt x="667" y="4927"/>
                    <a:pt x="787" y="4897"/>
                    <a:pt x="893" y="4864"/>
                  </a:cubicBezTo>
                  <a:cubicBezTo>
                    <a:pt x="1426" y="4677"/>
                    <a:pt x="1959" y="4464"/>
                    <a:pt x="2465" y="4211"/>
                  </a:cubicBezTo>
                  <a:cubicBezTo>
                    <a:pt x="2585" y="4851"/>
                    <a:pt x="2812" y="5463"/>
                    <a:pt x="3118" y="6036"/>
                  </a:cubicBezTo>
                  <a:cubicBezTo>
                    <a:pt x="3179" y="6134"/>
                    <a:pt x="3284" y="6253"/>
                    <a:pt x="3383" y="6253"/>
                  </a:cubicBezTo>
                  <a:cubicBezTo>
                    <a:pt x="3392" y="6253"/>
                    <a:pt x="3402" y="6252"/>
                    <a:pt x="3411" y="6249"/>
                  </a:cubicBezTo>
                  <a:cubicBezTo>
                    <a:pt x="3531" y="6236"/>
                    <a:pt x="3584" y="6103"/>
                    <a:pt x="3611" y="5983"/>
                  </a:cubicBezTo>
                  <a:cubicBezTo>
                    <a:pt x="3809" y="5335"/>
                    <a:pt x="3929" y="4661"/>
                    <a:pt x="3983" y="3974"/>
                  </a:cubicBezTo>
                  <a:lnTo>
                    <a:pt x="3983" y="3974"/>
                  </a:lnTo>
                  <a:cubicBezTo>
                    <a:pt x="4155" y="3991"/>
                    <a:pt x="4327" y="3999"/>
                    <a:pt x="4499" y="3999"/>
                  </a:cubicBezTo>
                  <a:cubicBezTo>
                    <a:pt x="4957" y="3999"/>
                    <a:pt x="5413" y="3939"/>
                    <a:pt x="5863" y="3825"/>
                  </a:cubicBezTo>
                  <a:cubicBezTo>
                    <a:pt x="5983" y="3785"/>
                    <a:pt x="6102" y="3758"/>
                    <a:pt x="6142" y="3625"/>
                  </a:cubicBezTo>
                  <a:cubicBezTo>
                    <a:pt x="6196" y="3492"/>
                    <a:pt x="6076" y="3358"/>
                    <a:pt x="5969" y="3265"/>
                  </a:cubicBezTo>
                  <a:cubicBezTo>
                    <a:pt x="5396" y="2799"/>
                    <a:pt x="4757" y="2439"/>
                    <a:pt x="4077" y="2199"/>
                  </a:cubicBezTo>
                  <a:cubicBezTo>
                    <a:pt x="4277" y="1613"/>
                    <a:pt x="4384" y="1000"/>
                    <a:pt x="4424" y="387"/>
                  </a:cubicBezTo>
                  <a:cubicBezTo>
                    <a:pt x="4424" y="254"/>
                    <a:pt x="4424" y="81"/>
                    <a:pt x="4304" y="28"/>
                  </a:cubicBezTo>
                  <a:cubicBezTo>
                    <a:pt x="4269" y="9"/>
                    <a:pt x="4234" y="0"/>
                    <a:pt x="41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1109587" y="3615570"/>
              <a:ext cx="130302" cy="127779"/>
            </a:xfrm>
            <a:custGeom>
              <a:rect b="b" l="l" r="r" t="t"/>
              <a:pathLst>
                <a:path extrusionOk="0" h="4508" w="4597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8716820" y="2760369"/>
              <a:ext cx="46117" cy="46854"/>
            </a:xfrm>
            <a:custGeom>
              <a:rect b="b" l="l" r="r" t="t"/>
              <a:pathLst>
                <a:path extrusionOk="0" h="1653" w="1627">
                  <a:moveTo>
                    <a:pt x="840" y="1"/>
                  </a:moveTo>
                  <a:cubicBezTo>
                    <a:pt x="427" y="1"/>
                    <a:pt x="1" y="561"/>
                    <a:pt x="1" y="1027"/>
                  </a:cubicBezTo>
                  <a:cubicBezTo>
                    <a:pt x="1" y="1493"/>
                    <a:pt x="414" y="1653"/>
                    <a:pt x="840" y="1653"/>
                  </a:cubicBezTo>
                  <a:cubicBezTo>
                    <a:pt x="1280" y="1640"/>
                    <a:pt x="1626" y="1267"/>
                    <a:pt x="1599" y="827"/>
                  </a:cubicBezTo>
                  <a:cubicBezTo>
                    <a:pt x="1613" y="387"/>
                    <a:pt x="1280" y="14"/>
                    <a:pt x="8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7666663" y="294214"/>
              <a:ext cx="45720" cy="47223"/>
            </a:xfrm>
            <a:custGeom>
              <a:rect b="b" l="l" r="r" t="t"/>
              <a:pathLst>
                <a:path extrusionOk="0" h="1666" w="1613">
                  <a:moveTo>
                    <a:pt x="827" y="1"/>
                  </a:moveTo>
                  <a:cubicBezTo>
                    <a:pt x="414" y="1"/>
                    <a:pt x="1" y="560"/>
                    <a:pt x="1" y="1026"/>
                  </a:cubicBezTo>
                  <a:cubicBezTo>
                    <a:pt x="1" y="1493"/>
                    <a:pt x="414" y="1666"/>
                    <a:pt x="827" y="1666"/>
                  </a:cubicBezTo>
                  <a:cubicBezTo>
                    <a:pt x="1266" y="1639"/>
                    <a:pt x="1613" y="1266"/>
                    <a:pt x="1600" y="827"/>
                  </a:cubicBezTo>
                  <a:cubicBezTo>
                    <a:pt x="1613" y="387"/>
                    <a:pt x="1266" y="27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6898965" y="391815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7" y="0"/>
                  </a:moveTo>
                  <a:cubicBezTo>
                    <a:pt x="414" y="0"/>
                    <a:pt x="1" y="560"/>
                    <a:pt x="1" y="1026"/>
                  </a:cubicBezTo>
                  <a:cubicBezTo>
                    <a:pt x="1" y="1492"/>
                    <a:pt x="400" y="1652"/>
                    <a:pt x="827" y="1652"/>
                  </a:cubicBezTo>
                  <a:cubicBezTo>
                    <a:pt x="1266" y="1639"/>
                    <a:pt x="1613" y="1266"/>
                    <a:pt x="1599" y="826"/>
                  </a:cubicBezTo>
                  <a:cubicBezTo>
                    <a:pt x="1599" y="387"/>
                    <a:pt x="1266" y="14"/>
                    <a:pt x="8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7207267" y="3680134"/>
              <a:ext cx="64598" cy="63209"/>
            </a:xfrm>
            <a:custGeom>
              <a:rect b="b" l="l" r="r" t="t"/>
              <a:pathLst>
                <a:path extrusionOk="0" h="2230" w="2279">
                  <a:moveTo>
                    <a:pt x="1371" y="1"/>
                  </a:moveTo>
                  <a:cubicBezTo>
                    <a:pt x="1183" y="1"/>
                    <a:pt x="980" y="49"/>
                    <a:pt x="787" y="128"/>
                  </a:cubicBezTo>
                  <a:cubicBezTo>
                    <a:pt x="254" y="368"/>
                    <a:pt x="0" y="981"/>
                    <a:pt x="200" y="1527"/>
                  </a:cubicBezTo>
                  <a:cubicBezTo>
                    <a:pt x="336" y="1957"/>
                    <a:pt x="728" y="2230"/>
                    <a:pt x="1148" y="2230"/>
                  </a:cubicBezTo>
                  <a:cubicBezTo>
                    <a:pt x="1262" y="2230"/>
                    <a:pt x="1379" y="2210"/>
                    <a:pt x="1493" y="2167"/>
                  </a:cubicBezTo>
                  <a:cubicBezTo>
                    <a:pt x="2012" y="1954"/>
                    <a:pt x="2279" y="1048"/>
                    <a:pt x="2079" y="488"/>
                  </a:cubicBezTo>
                  <a:cubicBezTo>
                    <a:pt x="1962" y="137"/>
                    <a:pt x="1687" y="1"/>
                    <a:pt x="1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8095255" y="1674713"/>
              <a:ext cx="64598" cy="63124"/>
            </a:xfrm>
            <a:custGeom>
              <a:rect b="b" l="l" r="r" t="t"/>
              <a:pathLst>
                <a:path extrusionOk="0" h="2227" w="2279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4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3" y="2227"/>
                  </a:cubicBezTo>
                  <a:cubicBezTo>
                    <a:pt x="1252" y="2227"/>
                    <a:pt x="1374" y="2205"/>
                    <a:pt x="1493" y="2157"/>
                  </a:cubicBezTo>
                  <a:cubicBezTo>
                    <a:pt x="2012" y="1944"/>
                    <a:pt x="2279" y="1038"/>
                    <a:pt x="2092" y="478"/>
                  </a:cubicBezTo>
                  <a:cubicBezTo>
                    <a:pt x="1969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8598814" y="613316"/>
              <a:ext cx="64967" cy="62983"/>
            </a:xfrm>
            <a:custGeom>
              <a:rect b="b" l="l" r="r" t="t"/>
              <a:pathLst>
                <a:path extrusionOk="0" h="2222" w="2292">
                  <a:moveTo>
                    <a:pt x="1392" y="0"/>
                  </a:moveTo>
                  <a:cubicBezTo>
                    <a:pt x="1200" y="0"/>
                    <a:pt x="993" y="51"/>
                    <a:pt x="800" y="132"/>
                  </a:cubicBezTo>
                  <a:cubicBezTo>
                    <a:pt x="267" y="372"/>
                    <a:pt x="0" y="985"/>
                    <a:pt x="214" y="1531"/>
                  </a:cubicBezTo>
                  <a:cubicBezTo>
                    <a:pt x="338" y="1958"/>
                    <a:pt x="731" y="2222"/>
                    <a:pt x="1151" y="2222"/>
                  </a:cubicBezTo>
                  <a:cubicBezTo>
                    <a:pt x="1269" y="2222"/>
                    <a:pt x="1389" y="2201"/>
                    <a:pt x="1506" y="2157"/>
                  </a:cubicBezTo>
                  <a:cubicBezTo>
                    <a:pt x="2025" y="1944"/>
                    <a:pt x="2292" y="1038"/>
                    <a:pt x="2092" y="479"/>
                  </a:cubicBezTo>
                  <a:cubicBezTo>
                    <a:pt x="1977" y="133"/>
                    <a:pt x="1703" y="0"/>
                    <a:pt x="13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6304691" y="835639"/>
              <a:ext cx="64967" cy="63153"/>
            </a:xfrm>
            <a:custGeom>
              <a:rect b="b" l="l" r="r" t="t"/>
              <a:pathLst>
                <a:path extrusionOk="0" h="2228" w="2292">
                  <a:moveTo>
                    <a:pt x="1385" y="1"/>
                  </a:moveTo>
                  <a:cubicBezTo>
                    <a:pt x="1192" y="1"/>
                    <a:pt x="984" y="51"/>
                    <a:pt x="786" y="132"/>
                  </a:cubicBezTo>
                  <a:cubicBezTo>
                    <a:pt x="267" y="372"/>
                    <a:pt x="0" y="985"/>
                    <a:pt x="213" y="1531"/>
                  </a:cubicBezTo>
                  <a:cubicBezTo>
                    <a:pt x="337" y="1956"/>
                    <a:pt x="727" y="2227"/>
                    <a:pt x="1145" y="2227"/>
                  </a:cubicBezTo>
                  <a:cubicBezTo>
                    <a:pt x="1265" y="2227"/>
                    <a:pt x="1387" y="2205"/>
                    <a:pt x="1506" y="2157"/>
                  </a:cubicBezTo>
                  <a:cubicBezTo>
                    <a:pt x="2025" y="1944"/>
                    <a:pt x="2292" y="1052"/>
                    <a:pt x="2092" y="479"/>
                  </a:cubicBezTo>
                  <a:cubicBezTo>
                    <a:pt x="1968" y="133"/>
                    <a:pt x="1697" y="1"/>
                    <a:pt x="13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8772339" y="3680177"/>
              <a:ext cx="64598" cy="63124"/>
            </a:xfrm>
            <a:custGeom>
              <a:rect b="b" l="l" r="r" t="t"/>
              <a:pathLst>
                <a:path extrusionOk="0" h="2227" w="2279">
                  <a:moveTo>
                    <a:pt x="1385" y="0"/>
                  </a:moveTo>
                  <a:cubicBezTo>
                    <a:pt x="1193" y="0"/>
                    <a:pt x="985" y="51"/>
                    <a:pt x="786" y="132"/>
                  </a:cubicBezTo>
                  <a:cubicBezTo>
                    <a:pt x="253" y="372"/>
                    <a:pt x="0" y="985"/>
                    <a:pt x="200" y="1531"/>
                  </a:cubicBezTo>
                  <a:cubicBezTo>
                    <a:pt x="335" y="1955"/>
                    <a:pt x="719" y="2227"/>
                    <a:pt x="1139" y="2227"/>
                  </a:cubicBezTo>
                  <a:cubicBezTo>
                    <a:pt x="1260" y="2227"/>
                    <a:pt x="1384" y="2204"/>
                    <a:pt x="1506" y="2157"/>
                  </a:cubicBezTo>
                  <a:cubicBezTo>
                    <a:pt x="2025" y="1944"/>
                    <a:pt x="2278" y="1038"/>
                    <a:pt x="2092" y="478"/>
                  </a:cubicBezTo>
                  <a:cubicBezTo>
                    <a:pt x="1968" y="132"/>
                    <a:pt x="1697" y="0"/>
                    <a:pt x="13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4628317" y="328848"/>
              <a:ext cx="64995" cy="62983"/>
            </a:xfrm>
            <a:custGeom>
              <a:rect b="b" l="l" r="r" t="t"/>
              <a:pathLst>
                <a:path extrusionOk="0" h="2222" w="2293">
                  <a:moveTo>
                    <a:pt x="1386" y="0"/>
                  </a:moveTo>
                  <a:cubicBezTo>
                    <a:pt x="1193" y="0"/>
                    <a:pt x="985" y="51"/>
                    <a:pt x="787" y="132"/>
                  </a:cubicBezTo>
                  <a:cubicBezTo>
                    <a:pt x="254" y="372"/>
                    <a:pt x="1" y="985"/>
                    <a:pt x="201" y="1531"/>
                  </a:cubicBezTo>
                  <a:cubicBezTo>
                    <a:pt x="336" y="1957"/>
                    <a:pt x="731" y="2222"/>
                    <a:pt x="1152" y="2222"/>
                  </a:cubicBezTo>
                  <a:cubicBezTo>
                    <a:pt x="1270" y="2222"/>
                    <a:pt x="1390" y="2201"/>
                    <a:pt x="1506" y="2157"/>
                  </a:cubicBezTo>
                  <a:cubicBezTo>
                    <a:pt x="2026" y="1944"/>
                    <a:pt x="2292" y="1038"/>
                    <a:pt x="2092" y="478"/>
                  </a:cubicBezTo>
                  <a:cubicBezTo>
                    <a:pt x="1969" y="132"/>
                    <a:pt x="1698" y="0"/>
                    <a:pt x="13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7796049" y="885578"/>
              <a:ext cx="130330" cy="128063"/>
            </a:xfrm>
            <a:custGeom>
              <a:rect b="b" l="l" r="r" t="t"/>
              <a:pathLst>
                <a:path extrusionOk="0" h="4518" w="4598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5153499" y="4802478"/>
              <a:ext cx="130330" cy="128063"/>
            </a:xfrm>
            <a:custGeom>
              <a:rect b="b" l="l" r="r" t="t"/>
              <a:pathLst>
                <a:path extrusionOk="0" h="4518" w="4598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1"/>
            <p:cNvSpPr/>
            <p:nvPr/>
          </p:nvSpPr>
          <p:spPr>
            <a:xfrm>
              <a:off x="8892450" y="4862587"/>
              <a:ext cx="45720" cy="46854"/>
            </a:xfrm>
            <a:custGeom>
              <a:rect b="b" l="l" r="r" t="t"/>
              <a:pathLst>
                <a:path extrusionOk="0" h="1653" w="1613">
                  <a:moveTo>
                    <a:pt x="826" y="0"/>
                  </a:moveTo>
                  <a:cubicBezTo>
                    <a:pt x="413" y="0"/>
                    <a:pt x="0" y="560"/>
                    <a:pt x="0" y="1026"/>
                  </a:cubicBezTo>
                  <a:cubicBezTo>
                    <a:pt x="0" y="1492"/>
                    <a:pt x="400" y="1652"/>
                    <a:pt x="826" y="1652"/>
                  </a:cubicBezTo>
                  <a:cubicBezTo>
                    <a:pt x="1266" y="1639"/>
                    <a:pt x="1612" y="1266"/>
                    <a:pt x="1599" y="826"/>
                  </a:cubicBezTo>
                  <a:cubicBezTo>
                    <a:pt x="1599" y="386"/>
                    <a:pt x="1266" y="13"/>
                    <a:pt x="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1"/>
            <p:cNvSpPr/>
            <p:nvPr/>
          </p:nvSpPr>
          <p:spPr>
            <a:xfrm>
              <a:off x="8258662" y="4059620"/>
              <a:ext cx="130302" cy="127779"/>
            </a:xfrm>
            <a:custGeom>
              <a:rect b="b" l="l" r="r" t="t"/>
              <a:pathLst>
                <a:path extrusionOk="0" h="4508" w="4597">
                  <a:moveTo>
                    <a:pt x="3051" y="2837"/>
                  </a:moveTo>
                  <a:cubicBezTo>
                    <a:pt x="3062" y="2848"/>
                    <a:pt x="3054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1"/>
                    <a:pt x="3051" y="2837"/>
                  </a:cubicBezTo>
                  <a:close/>
                  <a:moveTo>
                    <a:pt x="3051" y="2850"/>
                  </a:moveTo>
                  <a:cubicBezTo>
                    <a:pt x="3051" y="2850"/>
                    <a:pt x="3051" y="2850"/>
                    <a:pt x="3051" y="2850"/>
                  </a:cubicBezTo>
                  <a:cubicBezTo>
                    <a:pt x="3051" y="2850"/>
                    <a:pt x="3051" y="2850"/>
                    <a:pt x="3051" y="2850"/>
                  </a:cubicBezTo>
                  <a:close/>
                  <a:moveTo>
                    <a:pt x="2917" y="0"/>
                  </a:moveTo>
                  <a:cubicBezTo>
                    <a:pt x="2848" y="0"/>
                    <a:pt x="2770" y="50"/>
                    <a:pt x="2718" y="92"/>
                  </a:cubicBezTo>
                  <a:cubicBezTo>
                    <a:pt x="2358" y="412"/>
                    <a:pt x="2039" y="772"/>
                    <a:pt x="1759" y="1158"/>
                  </a:cubicBezTo>
                  <a:cubicBezTo>
                    <a:pt x="1319" y="1038"/>
                    <a:pt x="866" y="958"/>
                    <a:pt x="400" y="918"/>
                  </a:cubicBezTo>
                  <a:cubicBezTo>
                    <a:pt x="367" y="912"/>
                    <a:pt x="333" y="908"/>
                    <a:pt x="300" y="908"/>
                  </a:cubicBezTo>
                  <a:cubicBezTo>
                    <a:pt x="267" y="908"/>
                    <a:pt x="233" y="912"/>
                    <a:pt x="200" y="918"/>
                  </a:cubicBezTo>
                  <a:cubicBezTo>
                    <a:pt x="133" y="931"/>
                    <a:pt x="67" y="971"/>
                    <a:pt x="40" y="1038"/>
                  </a:cubicBezTo>
                  <a:cubicBezTo>
                    <a:pt x="0" y="1158"/>
                    <a:pt x="93" y="1278"/>
                    <a:pt x="173" y="1358"/>
                  </a:cubicBezTo>
                  <a:cubicBezTo>
                    <a:pt x="466" y="1664"/>
                    <a:pt x="773" y="1957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3" y="3450"/>
                    <a:pt x="373" y="3623"/>
                    <a:pt x="480" y="3729"/>
                  </a:cubicBezTo>
                  <a:cubicBezTo>
                    <a:pt x="524" y="3779"/>
                    <a:pt x="581" y="3796"/>
                    <a:pt x="644" y="3796"/>
                  </a:cubicBezTo>
                  <a:cubicBezTo>
                    <a:pt x="733" y="3796"/>
                    <a:pt x="833" y="3761"/>
                    <a:pt x="919" y="3729"/>
                  </a:cubicBezTo>
                  <a:cubicBezTo>
                    <a:pt x="1292" y="3543"/>
                    <a:pt x="1639" y="3356"/>
                    <a:pt x="1985" y="3130"/>
                  </a:cubicBezTo>
                  <a:cubicBezTo>
                    <a:pt x="2132" y="3569"/>
                    <a:pt x="2332" y="3996"/>
                    <a:pt x="2598" y="4369"/>
                  </a:cubicBezTo>
                  <a:cubicBezTo>
                    <a:pt x="2656" y="4438"/>
                    <a:pt x="2723" y="4507"/>
                    <a:pt x="2793" y="4507"/>
                  </a:cubicBezTo>
                  <a:cubicBezTo>
                    <a:pt x="2803" y="4507"/>
                    <a:pt x="2814" y="4506"/>
                    <a:pt x="2825" y="4502"/>
                  </a:cubicBezTo>
                  <a:cubicBezTo>
                    <a:pt x="2905" y="4475"/>
                    <a:pt x="2931" y="4382"/>
                    <a:pt x="2945" y="4302"/>
                  </a:cubicBezTo>
                  <a:cubicBezTo>
                    <a:pt x="3036" y="3818"/>
                    <a:pt x="3063" y="3334"/>
                    <a:pt x="3052" y="2850"/>
                  </a:cubicBezTo>
                  <a:lnTo>
                    <a:pt x="3052" y="2850"/>
                  </a:lnTo>
                  <a:cubicBezTo>
                    <a:pt x="3505" y="2837"/>
                    <a:pt x="3971" y="2757"/>
                    <a:pt x="4397" y="2584"/>
                  </a:cubicBezTo>
                  <a:cubicBezTo>
                    <a:pt x="4477" y="2557"/>
                    <a:pt x="4570" y="2530"/>
                    <a:pt x="4583" y="2424"/>
                  </a:cubicBezTo>
                  <a:cubicBezTo>
                    <a:pt x="4597" y="2317"/>
                    <a:pt x="4503" y="2237"/>
                    <a:pt x="4423" y="2184"/>
                  </a:cubicBezTo>
                  <a:cubicBezTo>
                    <a:pt x="3984" y="1891"/>
                    <a:pt x="3491" y="1691"/>
                    <a:pt x="2984" y="1571"/>
                  </a:cubicBezTo>
                  <a:cubicBezTo>
                    <a:pt x="3078" y="1145"/>
                    <a:pt x="3118" y="692"/>
                    <a:pt x="3091" y="252"/>
                  </a:cubicBezTo>
                  <a:cubicBezTo>
                    <a:pt x="3078" y="159"/>
                    <a:pt x="3064" y="39"/>
                    <a:pt x="2971" y="12"/>
                  </a:cubicBezTo>
                  <a:cubicBezTo>
                    <a:pt x="2954" y="4"/>
                    <a:pt x="2936" y="0"/>
                    <a:pt x="29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2559964" y="301654"/>
              <a:ext cx="185830" cy="176391"/>
            </a:xfrm>
            <a:custGeom>
              <a:rect b="b" l="l" r="r" t="t"/>
              <a:pathLst>
                <a:path extrusionOk="0" h="6223" w="6556">
                  <a:moveTo>
                    <a:pt x="4869" y="3541"/>
                  </a:moveTo>
                  <a:cubicBezTo>
                    <a:pt x="4868" y="3542"/>
                    <a:pt x="4866" y="3543"/>
                    <a:pt x="4864" y="3544"/>
                  </a:cubicBezTo>
                  <a:cubicBezTo>
                    <a:pt x="4864" y="3544"/>
                    <a:pt x="4868" y="3544"/>
                    <a:pt x="4869" y="3541"/>
                  </a:cubicBezTo>
                  <a:close/>
                  <a:moveTo>
                    <a:pt x="3092" y="0"/>
                  </a:moveTo>
                  <a:cubicBezTo>
                    <a:pt x="2959" y="14"/>
                    <a:pt x="2879" y="147"/>
                    <a:pt x="2825" y="267"/>
                  </a:cubicBezTo>
                  <a:cubicBezTo>
                    <a:pt x="2559" y="880"/>
                    <a:pt x="2359" y="1519"/>
                    <a:pt x="2239" y="2185"/>
                  </a:cubicBezTo>
                  <a:cubicBezTo>
                    <a:pt x="1600" y="2279"/>
                    <a:pt x="987" y="2452"/>
                    <a:pt x="387" y="2665"/>
                  </a:cubicBezTo>
                  <a:cubicBezTo>
                    <a:pt x="294" y="2692"/>
                    <a:pt x="201" y="2745"/>
                    <a:pt x="121" y="2798"/>
                  </a:cubicBezTo>
                  <a:cubicBezTo>
                    <a:pt x="41" y="2851"/>
                    <a:pt x="1" y="2945"/>
                    <a:pt x="1" y="3051"/>
                  </a:cubicBezTo>
                  <a:cubicBezTo>
                    <a:pt x="14" y="3224"/>
                    <a:pt x="187" y="3318"/>
                    <a:pt x="361" y="3384"/>
                  </a:cubicBezTo>
                  <a:cubicBezTo>
                    <a:pt x="907" y="3598"/>
                    <a:pt x="1466" y="3771"/>
                    <a:pt x="2039" y="3931"/>
                  </a:cubicBezTo>
                  <a:cubicBezTo>
                    <a:pt x="1919" y="4490"/>
                    <a:pt x="1866" y="5076"/>
                    <a:pt x="1879" y="5663"/>
                  </a:cubicBezTo>
                  <a:cubicBezTo>
                    <a:pt x="1879" y="5876"/>
                    <a:pt x="1933" y="6129"/>
                    <a:pt x="2132" y="6209"/>
                  </a:cubicBezTo>
                  <a:cubicBezTo>
                    <a:pt x="2163" y="6218"/>
                    <a:pt x="2193" y="6223"/>
                    <a:pt x="2223" y="6223"/>
                  </a:cubicBezTo>
                  <a:cubicBezTo>
                    <a:pt x="2402" y="6223"/>
                    <a:pt x="2566" y="6066"/>
                    <a:pt x="2692" y="5929"/>
                  </a:cubicBezTo>
                  <a:cubicBezTo>
                    <a:pt x="3052" y="5489"/>
                    <a:pt x="3385" y="5023"/>
                    <a:pt x="3691" y="4543"/>
                  </a:cubicBezTo>
                  <a:cubicBezTo>
                    <a:pt x="4118" y="5023"/>
                    <a:pt x="4624" y="5436"/>
                    <a:pt x="5183" y="5756"/>
                  </a:cubicBezTo>
                  <a:cubicBezTo>
                    <a:pt x="5260" y="5799"/>
                    <a:pt x="5354" y="5836"/>
                    <a:pt x="5436" y="5836"/>
                  </a:cubicBezTo>
                  <a:cubicBezTo>
                    <a:pt x="5481" y="5836"/>
                    <a:pt x="5523" y="5824"/>
                    <a:pt x="5556" y="5796"/>
                  </a:cubicBezTo>
                  <a:cubicBezTo>
                    <a:pt x="5636" y="5703"/>
                    <a:pt x="5623" y="5569"/>
                    <a:pt x="5583" y="5463"/>
                  </a:cubicBezTo>
                  <a:cubicBezTo>
                    <a:pt x="5410" y="4783"/>
                    <a:pt x="5157" y="4144"/>
                    <a:pt x="4837" y="3531"/>
                  </a:cubicBezTo>
                  <a:lnTo>
                    <a:pt x="4864" y="3531"/>
                  </a:lnTo>
                  <a:cubicBezTo>
                    <a:pt x="4869" y="3536"/>
                    <a:pt x="4870" y="3540"/>
                    <a:pt x="4869" y="3541"/>
                  </a:cubicBezTo>
                  <a:lnTo>
                    <a:pt x="4869" y="3541"/>
                  </a:lnTo>
                  <a:cubicBezTo>
                    <a:pt x="5440" y="3262"/>
                    <a:pt x="5958" y="2890"/>
                    <a:pt x="6409" y="2425"/>
                  </a:cubicBezTo>
                  <a:cubicBezTo>
                    <a:pt x="6502" y="2345"/>
                    <a:pt x="6556" y="2239"/>
                    <a:pt x="6542" y="2105"/>
                  </a:cubicBezTo>
                  <a:cubicBezTo>
                    <a:pt x="6516" y="1972"/>
                    <a:pt x="6343" y="1919"/>
                    <a:pt x="6196" y="1892"/>
                  </a:cubicBezTo>
                  <a:cubicBezTo>
                    <a:pt x="5914" y="1850"/>
                    <a:pt x="5629" y="1829"/>
                    <a:pt x="5346" y="1829"/>
                  </a:cubicBezTo>
                  <a:cubicBezTo>
                    <a:pt x="4906" y="1829"/>
                    <a:pt x="4467" y="1880"/>
                    <a:pt x="4038" y="1985"/>
                  </a:cubicBezTo>
                  <a:cubicBezTo>
                    <a:pt x="3891" y="1373"/>
                    <a:pt x="3678" y="786"/>
                    <a:pt x="3385" y="253"/>
                  </a:cubicBezTo>
                  <a:cubicBezTo>
                    <a:pt x="3318" y="134"/>
                    <a:pt x="3225" y="0"/>
                    <a:pt x="30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5746049" y="253791"/>
              <a:ext cx="130330" cy="128063"/>
            </a:xfrm>
            <a:custGeom>
              <a:rect b="b" l="l" r="r" t="t"/>
              <a:pathLst>
                <a:path extrusionOk="0" h="4518" w="4598">
                  <a:moveTo>
                    <a:pt x="3052" y="2837"/>
                  </a:moveTo>
                  <a:cubicBezTo>
                    <a:pt x="3063" y="2849"/>
                    <a:pt x="3055" y="2850"/>
                    <a:pt x="3052" y="2850"/>
                  </a:cubicBezTo>
                  <a:lnTo>
                    <a:pt x="3052" y="2850"/>
                  </a:lnTo>
                  <a:cubicBezTo>
                    <a:pt x="3052" y="2846"/>
                    <a:pt x="3052" y="2842"/>
                    <a:pt x="3052" y="2837"/>
                  </a:cubicBezTo>
                  <a:close/>
                  <a:moveTo>
                    <a:pt x="2913" y="1"/>
                  </a:moveTo>
                  <a:cubicBezTo>
                    <a:pt x="2840" y="1"/>
                    <a:pt x="2771" y="53"/>
                    <a:pt x="2719" y="106"/>
                  </a:cubicBezTo>
                  <a:cubicBezTo>
                    <a:pt x="2359" y="412"/>
                    <a:pt x="2039" y="772"/>
                    <a:pt x="1759" y="1172"/>
                  </a:cubicBezTo>
                  <a:cubicBezTo>
                    <a:pt x="1320" y="1038"/>
                    <a:pt x="867" y="959"/>
                    <a:pt x="400" y="919"/>
                  </a:cubicBezTo>
                  <a:cubicBezTo>
                    <a:pt x="367" y="912"/>
                    <a:pt x="334" y="909"/>
                    <a:pt x="300" y="909"/>
                  </a:cubicBezTo>
                  <a:cubicBezTo>
                    <a:pt x="267" y="909"/>
                    <a:pt x="234" y="912"/>
                    <a:pt x="200" y="919"/>
                  </a:cubicBezTo>
                  <a:cubicBezTo>
                    <a:pt x="121" y="932"/>
                    <a:pt x="67" y="985"/>
                    <a:pt x="41" y="1052"/>
                  </a:cubicBezTo>
                  <a:cubicBezTo>
                    <a:pt x="1" y="1158"/>
                    <a:pt x="94" y="1278"/>
                    <a:pt x="174" y="1372"/>
                  </a:cubicBezTo>
                  <a:cubicBezTo>
                    <a:pt x="467" y="1665"/>
                    <a:pt x="773" y="1958"/>
                    <a:pt x="1106" y="2224"/>
                  </a:cubicBezTo>
                  <a:cubicBezTo>
                    <a:pt x="853" y="2557"/>
                    <a:pt x="640" y="2917"/>
                    <a:pt x="480" y="3303"/>
                  </a:cubicBezTo>
                  <a:cubicBezTo>
                    <a:pt x="414" y="3450"/>
                    <a:pt x="360" y="3623"/>
                    <a:pt x="480" y="3743"/>
                  </a:cubicBezTo>
                  <a:cubicBezTo>
                    <a:pt x="524" y="3787"/>
                    <a:pt x="581" y="3804"/>
                    <a:pt x="644" y="3804"/>
                  </a:cubicBezTo>
                  <a:cubicBezTo>
                    <a:pt x="733" y="3804"/>
                    <a:pt x="834" y="3769"/>
                    <a:pt x="920" y="3730"/>
                  </a:cubicBezTo>
                  <a:cubicBezTo>
                    <a:pt x="1280" y="3557"/>
                    <a:pt x="1639" y="3357"/>
                    <a:pt x="1986" y="3130"/>
                  </a:cubicBezTo>
                  <a:cubicBezTo>
                    <a:pt x="2119" y="3583"/>
                    <a:pt x="2332" y="3996"/>
                    <a:pt x="2599" y="4369"/>
                  </a:cubicBezTo>
                  <a:cubicBezTo>
                    <a:pt x="2660" y="4443"/>
                    <a:pt x="2733" y="4517"/>
                    <a:pt x="2807" y="4517"/>
                  </a:cubicBezTo>
                  <a:cubicBezTo>
                    <a:pt x="2813" y="4517"/>
                    <a:pt x="2819" y="4517"/>
                    <a:pt x="2825" y="4516"/>
                  </a:cubicBezTo>
                  <a:cubicBezTo>
                    <a:pt x="2905" y="4489"/>
                    <a:pt x="2932" y="4383"/>
                    <a:pt x="2945" y="4303"/>
                  </a:cubicBezTo>
                  <a:cubicBezTo>
                    <a:pt x="3023" y="3832"/>
                    <a:pt x="3063" y="3335"/>
                    <a:pt x="3052" y="2850"/>
                  </a:cubicBezTo>
                  <a:lnTo>
                    <a:pt x="3052" y="2850"/>
                  </a:lnTo>
                  <a:cubicBezTo>
                    <a:pt x="3505" y="2850"/>
                    <a:pt x="3958" y="2757"/>
                    <a:pt x="4397" y="2597"/>
                  </a:cubicBezTo>
                  <a:cubicBezTo>
                    <a:pt x="4477" y="2557"/>
                    <a:pt x="4570" y="2531"/>
                    <a:pt x="4584" y="2424"/>
                  </a:cubicBezTo>
                  <a:cubicBezTo>
                    <a:pt x="4597" y="2331"/>
                    <a:pt x="4504" y="2238"/>
                    <a:pt x="4411" y="2184"/>
                  </a:cubicBezTo>
                  <a:cubicBezTo>
                    <a:pt x="3971" y="1891"/>
                    <a:pt x="3491" y="1691"/>
                    <a:pt x="2985" y="1585"/>
                  </a:cubicBezTo>
                  <a:cubicBezTo>
                    <a:pt x="3078" y="1145"/>
                    <a:pt x="3118" y="705"/>
                    <a:pt x="3078" y="266"/>
                  </a:cubicBezTo>
                  <a:cubicBezTo>
                    <a:pt x="3078" y="159"/>
                    <a:pt x="3065" y="53"/>
                    <a:pt x="2972" y="13"/>
                  </a:cubicBezTo>
                  <a:cubicBezTo>
                    <a:pt x="2952" y="4"/>
                    <a:pt x="2933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b="0" i="0" sz="3500" u="none" cap="none" strike="noStrik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b="0" i="0" sz="3500" u="none" cap="none" strike="noStrik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b="0" i="0" sz="3500" u="none" cap="none" strike="noStrik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b="0" i="0" sz="3500" u="none" cap="none" strike="noStrik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b="0" i="0" sz="3500" u="none" cap="none" strike="noStrik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b="0" i="0" sz="3500" u="none" cap="none" strike="noStrik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b="0" i="0" sz="3500" u="none" cap="none" strike="noStrik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b="0" i="0" sz="3500" u="none" cap="none" strike="noStrik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  <a:defRPr b="0" i="0" sz="3500" u="none" cap="none" strike="noStrike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 b="0" i="0" sz="1400" u="none" cap="none" strike="noStrik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 b="0" i="0" sz="1400" u="none" cap="none" strike="noStrik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 b="0" i="0" sz="1400" u="none" cap="none" strike="noStrik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 b="0" i="0" sz="1400" u="none" cap="none" strike="noStrik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 b="0" i="0" sz="1400" u="none" cap="none" strike="noStrike"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hyperlink" Target="https://www.youtube.com/watch?v=zQcg1NciF_o" TargetMode="External"/><Relationship Id="rId8" Type="http://schemas.openxmlformats.org/officeDocument/2006/relationships/hyperlink" Target="https://www.youtube.com/watch?v=zQcg1NciF_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s://www.youtube.com/watch?v=d0VYveVkDGY&amp;list=RDd0VYveVkDGY&amp;index=1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/>
          <p:nvPr/>
        </p:nvSpPr>
        <p:spPr>
          <a:xfrm>
            <a:off x="658123" y="4186989"/>
            <a:ext cx="3359924" cy="47808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B9B9BD"/>
              </a:gs>
              <a:gs pos="35000">
                <a:srgbClr val="CDCDD1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1F172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 txBox="1"/>
          <p:nvPr>
            <p:ph type="ctrTitle"/>
          </p:nvPr>
        </p:nvSpPr>
        <p:spPr>
          <a:xfrm>
            <a:off x="33588" y="2870729"/>
            <a:ext cx="5066651" cy="12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ca-ES" sz="2400" cap="none">
                <a:latin typeface="EB Garamond"/>
                <a:ea typeface="EB Garamond"/>
                <a:cs typeface="EB Garamond"/>
                <a:sym typeface="EB Garamond"/>
              </a:rPr>
              <a:t>TERCERA</a:t>
            </a:r>
            <a:r>
              <a:rPr b="1" lang="ca-ES" sz="2400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rPr>
              <a:t> SETMANA D’ADVENT</a:t>
            </a:r>
            <a:endParaRPr b="1" sz="3600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0" name="Google Shape;150;p1"/>
          <p:cNvSpPr txBox="1"/>
          <p:nvPr>
            <p:ph idx="1" type="subTitle"/>
          </p:nvPr>
        </p:nvSpPr>
        <p:spPr>
          <a:xfrm>
            <a:off x="900335" y="4318983"/>
            <a:ext cx="2875500" cy="2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ca-ES">
                <a:solidFill>
                  <a:schemeClr val="dk1"/>
                </a:solidFill>
              </a:rPr>
              <a:t>Setmana de L’11 al 20 de desembre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1" name="Google Shape;151;p1"/>
          <p:cNvSpPr/>
          <p:nvPr/>
        </p:nvSpPr>
        <p:spPr>
          <a:xfrm>
            <a:off x="2745812" y="4241722"/>
            <a:ext cx="45720" cy="47251"/>
          </a:xfrm>
          <a:custGeom>
            <a:rect b="b" l="l" r="r" t="t"/>
            <a:pathLst>
              <a:path extrusionOk="0" h="1667" w="1613">
                <a:moveTo>
                  <a:pt x="827" y="1"/>
                </a:moveTo>
                <a:cubicBezTo>
                  <a:pt x="414" y="1"/>
                  <a:pt x="1" y="560"/>
                  <a:pt x="1" y="1027"/>
                </a:cubicBezTo>
                <a:cubicBezTo>
                  <a:pt x="1" y="1493"/>
                  <a:pt x="414" y="1666"/>
                  <a:pt x="827" y="1666"/>
                </a:cubicBezTo>
                <a:cubicBezTo>
                  <a:pt x="1280" y="1640"/>
                  <a:pt x="1613" y="1267"/>
                  <a:pt x="1599" y="827"/>
                </a:cubicBezTo>
                <a:cubicBezTo>
                  <a:pt x="1613" y="387"/>
                  <a:pt x="1266" y="28"/>
                  <a:pt x="82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6031184" y="4828186"/>
            <a:ext cx="43849" cy="44577"/>
          </a:xfrm>
          <a:custGeom>
            <a:rect b="b" l="l" r="r" t="t"/>
            <a:pathLst>
              <a:path extrusionOk="0" h="1653" w="1626">
                <a:moveTo>
                  <a:pt x="840" y="0"/>
                </a:moveTo>
                <a:cubicBezTo>
                  <a:pt x="414" y="0"/>
                  <a:pt x="1" y="560"/>
                  <a:pt x="1" y="1026"/>
                </a:cubicBezTo>
                <a:cubicBezTo>
                  <a:pt x="1" y="1492"/>
                  <a:pt x="414" y="1652"/>
                  <a:pt x="840" y="1652"/>
                </a:cubicBezTo>
                <a:cubicBezTo>
                  <a:pt x="1280" y="1639"/>
                  <a:pt x="1626" y="1266"/>
                  <a:pt x="1599" y="826"/>
                </a:cubicBezTo>
                <a:cubicBezTo>
                  <a:pt x="1613" y="387"/>
                  <a:pt x="1266" y="14"/>
                  <a:pt x="84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1"/>
          <p:cNvGrpSpPr/>
          <p:nvPr/>
        </p:nvGrpSpPr>
        <p:grpSpPr>
          <a:xfrm>
            <a:off x="4735488" y="217694"/>
            <a:ext cx="2679088" cy="901316"/>
            <a:chOff x="657784" y="607457"/>
            <a:chExt cx="1682367" cy="663916"/>
          </a:xfrm>
        </p:grpSpPr>
        <p:sp>
          <p:nvSpPr>
            <p:cNvPr id="154" name="Google Shape;154;p1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rect b="b" l="l" r="r" t="t"/>
              <a:pathLst>
                <a:path extrusionOk="0" h="25786" w="93637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rect b="b" l="l" r="r" t="t"/>
              <a:pathLst>
                <a:path extrusionOk="0" h="36825" w="34902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rect b="b" l="l" r="r" t="t"/>
              <a:pathLst>
                <a:path extrusionOk="0" h="2167" w="32576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rect b="b" l="l" r="r" t="t"/>
              <a:pathLst>
                <a:path extrusionOk="0" h="33596" w="1844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rect b="b" l="l" r="r" t="t"/>
              <a:pathLst>
                <a:path extrusionOk="0" h="19265" w="17449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rect b="b" l="l" r="r" t="t"/>
              <a:pathLst>
                <a:path extrusionOk="0" h="19184" w="20789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0" name="Google Shape;160;p1"/>
          <p:cNvSpPr txBox="1"/>
          <p:nvPr/>
        </p:nvSpPr>
        <p:spPr>
          <a:xfrm>
            <a:off x="527454" y="1323632"/>
            <a:ext cx="4078921" cy="1754326"/>
          </a:xfrm>
          <a:prstGeom prst="rect">
            <a:avLst/>
          </a:prstGeom>
          <a:gradFill>
            <a:gsLst>
              <a:gs pos="0">
                <a:srgbClr val="C0C6B7"/>
              </a:gs>
              <a:gs pos="35000">
                <a:srgbClr val="D2D5CD"/>
              </a:gs>
              <a:gs pos="100000">
                <a:srgbClr val="EFEFEB"/>
              </a:gs>
            </a:gsLst>
            <a:lin ang="16200000" scaled="0"/>
          </a:gradFill>
          <a:ln cap="flat" cmpd="sng" w="9525">
            <a:solidFill>
              <a:srgbClr val="444F2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3600" u="none" cap="none" strike="noStrike">
                <a:solidFill>
                  <a:srgbClr val="876EB3"/>
                </a:solidFill>
                <a:latin typeface="Overlock"/>
                <a:ea typeface="Overlock"/>
                <a:cs typeface="Overlock"/>
                <a:sym typeface="Overlock"/>
              </a:rPr>
              <a:t>LA CLAU DEL NADAL ÉS ACOLLIR</a:t>
            </a:r>
            <a:endParaRPr b="1" i="0" sz="3600" u="none" cap="none" strike="noStrike">
              <a:solidFill>
                <a:srgbClr val="876EB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61" name="Google Shape;16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62162" y="1218682"/>
            <a:ext cx="3295631" cy="3523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"/>
          <p:cNvSpPr txBox="1"/>
          <p:nvPr/>
        </p:nvSpPr>
        <p:spPr>
          <a:xfrm flipH="1">
            <a:off x="2995446" y="139362"/>
            <a:ext cx="5785945" cy="1213506"/>
          </a:xfrm>
          <a:prstGeom prst="rect">
            <a:avLst/>
          </a:prstGeom>
          <a:gradFill>
            <a:gsLst>
              <a:gs pos="0">
                <a:srgbClr val="C0C6B7"/>
              </a:gs>
              <a:gs pos="35000">
                <a:srgbClr val="D2D5CD"/>
              </a:gs>
              <a:gs pos="100000">
                <a:srgbClr val="EFEFEB"/>
              </a:gs>
            </a:gsLst>
            <a:lin ang="16200000" scaled="0"/>
          </a:gradFill>
          <a:ln cap="flat" cmpd="sng" w="9525">
            <a:solidFill>
              <a:srgbClr val="444F2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a-ES" sz="3600" u="none" cap="none" strike="noStrike">
                <a:solidFill>
                  <a:srgbClr val="876EB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LA CLAU DEL NADAL ÉS ACOLLIR</a:t>
            </a:r>
            <a:endParaRPr b="1" i="0" sz="3600" u="none" cap="none" strike="noStrike">
              <a:solidFill>
                <a:srgbClr val="876EB3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67" name="Google Shape;167;p2"/>
          <p:cNvSpPr txBox="1"/>
          <p:nvPr/>
        </p:nvSpPr>
        <p:spPr>
          <a:xfrm>
            <a:off x="240689" y="139361"/>
            <a:ext cx="2245033" cy="527700"/>
          </a:xfrm>
          <a:prstGeom prst="rect">
            <a:avLst/>
          </a:prstGeom>
          <a:gradFill>
            <a:gsLst>
              <a:gs pos="0">
                <a:srgbClr val="C0C6B7"/>
              </a:gs>
              <a:gs pos="35000">
                <a:srgbClr val="D2D5CD"/>
              </a:gs>
              <a:gs pos="100000">
                <a:srgbClr val="EFEFEB"/>
              </a:gs>
            </a:gsLst>
            <a:lin ang="16200000" scaled="0"/>
          </a:gradFill>
          <a:ln cap="flat" cmpd="sng" w="9525">
            <a:solidFill>
              <a:srgbClr val="444F2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</a:pPr>
            <a:r>
              <a:rPr b="1" i="0" lang="ca-ES" sz="3500" u="none" cap="none" strike="noStrike">
                <a:solidFill>
                  <a:srgbClr val="876EB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DILLUNS</a:t>
            </a:r>
            <a:endParaRPr b="1" i="0" sz="3500" u="none" cap="none" strike="noStrike">
              <a:solidFill>
                <a:srgbClr val="876EB3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68" name="Google Shape;168;p2"/>
          <p:cNvSpPr txBox="1"/>
          <p:nvPr/>
        </p:nvSpPr>
        <p:spPr>
          <a:xfrm>
            <a:off x="3362455" y="1431060"/>
            <a:ext cx="541893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000" u="none" cap="none" strike="noStrike">
                <a:solidFill>
                  <a:srgbClr val="FEF4E1"/>
                </a:solidFill>
                <a:latin typeface="Aharoni"/>
                <a:ea typeface="Aharoni"/>
                <a:cs typeface="Aharoni"/>
                <a:sym typeface="Aharoni"/>
              </a:rPr>
              <a:t>Què podem fer per a la nostra família?</a:t>
            </a:r>
            <a:endParaRPr b="0" i="0" sz="2000" u="none" cap="none" strike="noStrike">
              <a:solidFill>
                <a:srgbClr val="FEF4E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EF4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326356" y="2541648"/>
            <a:ext cx="2506549" cy="2554545"/>
          </a:xfrm>
          <a:prstGeom prst="rect">
            <a:avLst/>
          </a:prstGeom>
          <a:noFill/>
          <a:ln cap="flat" cmpd="sng" w="38100">
            <a:solidFill>
              <a:srgbClr val="876EB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600" u="none" cap="none" strike="noStrike">
                <a:solidFill>
                  <a:srgbClr val="FEF4E1"/>
                </a:solidFill>
                <a:latin typeface="Arial"/>
                <a:ea typeface="Arial"/>
                <a:cs typeface="Arial"/>
                <a:sym typeface="Arial"/>
              </a:rPr>
              <a:t>L’ADVENT I EL NADAL ÉS UN </a:t>
            </a:r>
            <a:r>
              <a:rPr b="1" i="0" lang="ca-ES" sz="1800" u="none" cap="none" strike="noStrike">
                <a:solidFill>
                  <a:srgbClr val="FEF4E1"/>
                </a:solidFill>
                <a:latin typeface="Arial"/>
                <a:ea typeface="Arial"/>
                <a:cs typeface="Arial"/>
                <a:sym typeface="Arial"/>
              </a:rPr>
              <a:t>TEMPS DE CUIDAR, ACOMPANYAR, ESTIMAR, AJUDAR ALS ALTRES...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800" u="none" cap="none" strike="noStrike">
                <a:solidFill>
                  <a:srgbClr val="FEF4E1"/>
                </a:solidFill>
                <a:latin typeface="Arial"/>
                <a:ea typeface="Arial"/>
                <a:cs typeface="Arial"/>
                <a:sym typeface="Arial"/>
              </a:rPr>
              <a:t>AVUI ENS CENTREM EN LA NOSTRA FAMÍLIA... </a:t>
            </a:r>
            <a:endParaRPr/>
          </a:p>
        </p:txBody>
      </p:sp>
      <p:pic>
        <p:nvPicPr>
          <p:cNvPr id="170" name="Google Shape;17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689" y="685283"/>
            <a:ext cx="2754757" cy="187166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"/>
          <p:cNvSpPr/>
          <p:nvPr/>
        </p:nvSpPr>
        <p:spPr>
          <a:xfrm>
            <a:off x="2948147" y="1876097"/>
            <a:ext cx="2892972" cy="1758317"/>
          </a:xfrm>
          <a:prstGeom prst="rect">
            <a:avLst/>
          </a:prstGeom>
          <a:solidFill>
            <a:srgbClr val="876EB3"/>
          </a:solidFill>
          <a:ln cap="flat" cmpd="sng" w="25400">
            <a:solidFill>
              <a:srgbClr val="876E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400" u="none" cap="none" strike="noStrike">
                <a:solidFill>
                  <a:srgbClr val="FEF4E1"/>
                </a:solidFill>
                <a:latin typeface="Arial"/>
                <a:ea typeface="Arial"/>
                <a:cs typeface="Arial"/>
                <a:sym typeface="Arial"/>
              </a:rPr>
              <a:t>AJUDAR A LES TASQUES DE CASA: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400" u="none" cap="none" strike="noStrike">
                <a:solidFill>
                  <a:srgbClr val="FEF4E1"/>
                </a:solidFill>
                <a:latin typeface="Arial"/>
                <a:ea typeface="Arial"/>
                <a:cs typeface="Arial"/>
                <a:sym typeface="Arial"/>
              </a:rPr>
              <a:t>-PARAR LA TAULA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400" u="none" cap="none" strike="noStrike">
                <a:solidFill>
                  <a:srgbClr val="FEF4E1"/>
                </a:solidFill>
                <a:latin typeface="Arial"/>
                <a:ea typeface="Arial"/>
                <a:cs typeface="Arial"/>
                <a:sym typeface="Arial"/>
              </a:rPr>
              <a:t>-ESTENDRE LA ROBA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400" u="none" cap="none" strike="noStrike">
                <a:solidFill>
                  <a:srgbClr val="FEF4E1"/>
                </a:solidFill>
                <a:latin typeface="Arial"/>
                <a:ea typeface="Arial"/>
                <a:cs typeface="Arial"/>
                <a:sym typeface="Arial"/>
              </a:rPr>
              <a:t>-ESCOMBRAR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400" u="none" cap="none" strike="noStrike">
                <a:solidFill>
                  <a:srgbClr val="FEF4E1"/>
                </a:solidFill>
                <a:latin typeface="Arial"/>
                <a:ea typeface="Arial"/>
                <a:cs typeface="Arial"/>
                <a:sym typeface="Arial"/>
              </a:rPr>
              <a:t>-ENDREÇAR LA NOSTRA HABITACIÓ</a:t>
            </a:r>
            <a:endParaRPr b="1" i="0" sz="1400" u="none" cap="none" strike="noStrike">
              <a:solidFill>
                <a:srgbClr val="FEF4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6061839" y="1876097"/>
            <a:ext cx="2892973" cy="595230"/>
          </a:xfrm>
          <a:prstGeom prst="rect">
            <a:avLst/>
          </a:prstGeom>
          <a:solidFill>
            <a:srgbClr val="876EB3"/>
          </a:solidFill>
          <a:ln cap="flat" cmpd="sng" w="25400">
            <a:solidFill>
              <a:srgbClr val="876E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200" u="none" cap="none" strike="noStrike">
                <a:solidFill>
                  <a:srgbClr val="FEF4E1"/>
                </a:solidFill>
                <a:latin typeface="Arial"/>
                <a:ea typeface="Arial"/>
                <a:cs typeface="Arial"/>
                <a:sym typeface="Arial"/>
              </a:rPr>
              <a:t>TRUCAR I/O VISITAR ALS AVIS </a:t>
            </a: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2948147" y="3850452"/>
            <a:ext cx="2940271" cy="1198186"/>
          </a:xfrm>
          <a:prstGeom prst="rect">
            <a:avLst/>
          </a:prstGeom>
          <a:solidFill>
            <a:srgbClr val="876EB3"/>
          </a:solidFill>
          <a:ln cap="flat" cmpd="sng" w="25400">
            <a:solidFill>
              <a:srgbClr val="876E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400" u="none" cap="none" strike="noStrike">
                <a:solidFill>
                  <a:srgbClr val="FEF4E1"/>
                </a:solidFill>
                <a:latin typeface="Arial"/>
                <a:ea typeface="Arial"/>
                <a:cs typeface="Arial"/>
                <a:sym typeface="Arial"/>
              </a:rPr>
              <a:t>DIR BON DIA I BONA NIT AMB UN PETÓ I UNA ABRAÇADA ALS </a:t>
            </a:r>
            <a:endParaRPr b="1" i="0" sz="1400" u="none" cap="none" strike="noStrike">
              <a:solidFill>
                <a:srgbClr val="FEF4E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400" u="none" cap="none" strike="noStrike">
                <a:solidFill>
                  <a:srgbClr val="FEF4E1"/>
                </a:solidFill>
                <a:latin typeface="Arial"/>
                <a:ea typeface="Arial"/>
                <a:cs typeface="Arial"/>
                <a:sym typeface="Arial"/>
              </a:rPr>
              <a:t>PARES I GERMANS</a:t>
            </a: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6061839" y="2581574"/>
            <a:ext cx="2892973" cy="882068"/>
          </a:xfrm>
          <a:prstGeom prst="rect">
            <a:avLst/>
          </a:prstGeom>
          <a:solidFill>
            <a:srgbClr val="876EB3"/>
          </a:solidFill>
          <a:ln cap="flat" cmpd="sng" w="25400">
            <a:solidFill>
              <a:srgbClr val="876E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400" u="none" cap="none" strike="noStrike">
                <a:solidFill>
                  <a:srgbClr val="FEF4E1"/>
                </a:solidFill>
                <a:latin typeface="Arial"/>
                <a:ea typeface="Arial"/>
                <a:cs typeface="Arial"/>
                <a:sym typeface="Arial"/>
              </a:rPr>
              <a:t>JUGAR JUNTS A UN JOC DE TAULA</a:t>
            </a: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6061838" y="3569725"/>
            <a:ext cx="2892973" cy="656049"/>
          </a:xfrm>
          <a:prstGeom prst="rect">
            <a:avLst/>
          </a:prstGeom>
          <a:solidFill>
            <a:srgbClr val="876EB3"/>
          </a:solidFill>
          <a:ln cap="flat" cmpd="sng" w="25400">
            <a:solidFill>
              <a:srgbClr val="876E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200" u="none" cap="none" strike="noStrike">
                <a:solidFill>
                  <a:srgbClr val="FEF4E1"/>
                </a:solidFill>
                <a:latin typeface="Arial"/>
                <a:ea typeface="Arial"/>
                <a:cs typeface="Arial"/>
                <a:sym typeface="Arial"/>
              </a:rPr>
              <a:t>FER UN TOMB/SORTIDA FAMILIAR</a:t>
            </a:r>
            <a:endParaRPr/>
          </a:p>
        </p:txBody>
      </p:sp>
      <p:pic>
        <p:nvPicPr>
          <p:cNvPr id="176" name="Google Shape;176;p2"/>
          <p:cNvPicPr preferRelativeResize="0"/>
          <p:nvPr/>
        </p:nvPicPr>
        <p:blipFill rotWithShape="1">
          <a:blip r:embed="rId4">
            <a:alphaModFix/>
          </a:blip>
          <a:srcRect b="27454" l="73368" r="3236" t="56313"/>
          <a:stretch/>
        </p:blipFill>
        <p:spPr>
          <a:xfrm rot="-2494179">
            <a:off x="7902877" y="719296"/>
            <a:ext cx="1252022" cy="149611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"/>
          <p:cNvSpPr/>
          <p:nvPr/>
        </p:nvSpPr>
        <p:spPr>
          <a:xfrm>
            <a:off x="6883933" y="4121078"/>
            <a:ext cx="1050522" cy="927560"/>
          </a:xfrm>
          <a:custGeom>
            <a:rect b="b" l="l" r="r" t="t"/>
            <a:pathLst>
              <a:path extrusionOk="0" h="55263" w="58565">
                <a:moveTo>
                  <a:pt x="43321" y="31374"/>
                </a:moveTo>
                <a:cubicBezTo>
                  <a:pt x="43366" y="31425"/>
                  <a:pt x="43374" y="31461"/>
                  <a:pt x="43365" y="31488"/>
                </a:cubicBezTo>
                <a:lnTo>
                  <a:pt x="43365" y="31488"/>
                </a:lnTo>
                <a:cubicBezTo>
                  <a:pt x="43346" y="31450"/>
                  <a:pt x="43327" y="31412"/>
                  <a:pt x="43307" y="31374"/>
                </a:cubicBezTo>
                <a:close/>
                <a:moveTo>
                  <a:pt x="27632" y="0"/>
                </a:moveTo>
                <a:cubicBezTo>
                  <a:pt x="27613" y="0"/>
                  <a:pt x="27593" y="0"/>
                  <a:pt x="27573" y="1"/>
                </a:cubicBezTo>
                <a:cubicBezTo>
                  <a:pt x="26401" y="56"/>
                  <a:pt x="25666" y="1268"/>
                  <a:pt x="25189" y="2344"/>
                </a:cubicBezTo>
                <a:cubicBezTo>
                  <a:pt x="22805" y="7711"/>
                  <a:pt x="21102" y="13379"/>
                  <a:pt x="19958" y="19413"/>
                </a:cubicBezTo>
                <a:cubicBezTo>
                  <a:pt x="14332" y="20312"/>
                  <a:pt x="8801" y="21756"/>
                  <a:pt x="3461" y="23718"/>
                </a:cubicBezTo>
                <a:cubicBezTo>
                  <a:pt x="2643" y="24018"/>
                  <a:pt x="1826" y="24331"/>
                  <a:pt x="1159" y="24890"/>
                </a:cubicBezTo>
                <a:cubicBezTo>
                  <a:pt x="491" y="25435"/>
                  <a:pt x="1" y="26266"/>
                  <a:pt x="69" y="27124"/>
                </a:cubicBezTo>
                <a:cubicBezTo>
                  <a:pt x="191" y="28636"/>
                  <a:pt x="1812" y="29480"/>
                  <a:pt x="3216" y="30025"/>
                </a:cubicBezTo>
                <a:cubicBezTo>
                  <a:pt x="8133" y="31919"/>
                  <a:pt x="13147" y="33526"/>
                  <a:pt x="18241" y="34848"/>
                </a:cubicBezTo>
                <a:cubicBezTo>
                  <a:pt x="17124" y="39902"/>
                  <a:pt x="16648" y="45078"/>
                  <a:pt x="16811" y="50241"/>
                </a:cubicBezTo>
                <a:cubicBezTo>
                  <a:pt x="16879" y="52162"/>
                  <a:pt x="17329" y="54492"/>
                  <a:pt x="19141" y="55118"/>
                </a:cubicBezTo>
                <a:cubicBezTo>
                  <a:pt x="19426" y="55218"/>
                  <a:pt x="19710" y="55263"/>
                  <a:pt x="19992" y="55263"/>
                </a:cubicBezTo>
                <a:cubicBezTo>
                  <a:pt x="21528" y="55263"/>
                  <a:pt x="22986" y="53919"/>
                  <a:pt x="24045" y="52653"/>
                </a:cubicBezTo>
                <a:cubicBezTo>
                  <a:pt x="27287" y="48757"/>
                  <a:pt x="30270" y="44670"/>
                  <a:pt x="32995" y="40392"/>
                </a:cubicBezTo>
                <a:cubicBezTo>
                  <a:pt x="36850" y="44656"/>
                  <a:pt x="41373" y="48280"/>
                  <a:pt x="46372" y="51127"/>
                </a:cubicBezTo>
                <a:cubicBezTo>
                  <a:pt x="47017" y="51496"/>
                  <a:pt x="47803" y="51834"/>
                  <a:pt x="48514" y="51834"/>
                </a:cubicBezTo>
                <a:cubicBezTo>
                  <a:pt x="48930" y="51834"/>
                  <a:pt x="49320" y="51718"/>
                  <a:pt x="49642" y="51427"/>
                </a:cubicBezTo>
                <a:cubicBezTo>
                  <a:pt x="50405" y="50732"/>
                  <a:pt x="50214" y="49506"/>
                  <a:pt x="49941" y="48511"/>
                </a:cubicBezTo>
                <a:cubicBezTo>
                  <a:pt x="48334" y="42635"/>
                  <a:pt x="46137" y="36933"/>
                  <a:pt x="43377" y="31511"/>
                </a:cubicBezTo>
                <a:lnTo>
                  <a:pt x="43377" y="31511"/>
                </a:lnTo>
                <a:cubicBezTo>
                  <a:pt x="48480" y="29035"/>
                  <a:pt x="53110" y="25671"/>
                  <a:pt x="57039" y="21579"/>
                </a:cubicBezTo>
                <a:cubicBezTo>
                  <a:pt x="57788" y="20789"/>
                  <a:pt x="58565" y="19795"/>
                  <a:pt x="58319" y="18746"/>
                </a:cubicBezTo>
                <a:cubicBezTo>
                  <a:pt x="58006" y="17493"/>
                  <a:pt x="56494" y="17029"/>
                  <a:pt x="55213" y="16852"/>
                </a:cubicBezTo>
                <a:cubicBezTo>
                  <a:pt x="52686" y="16481"/>
                  <a:pt x="50138" y="16297"/>
                  <a:pt x="47591" y="16297"/>
                </a:cubicBezTo>
                <a:cubicBezTo>
                  <a:pt x="43685" y="16297"/>
                  <a:pt x="39782" y="16730"/>
                  <a:pt x="35965" y="17588"/>
                </a:cubicBezTo>
                <a:cubicBezTo>
                  <a:pt x="34779" y="12098"/>
                  <a:pt x="32709" y="7017"/>
                  <a:pt x="30148" y="2194"/>
                </a:cubicBezTo>
                <a:cubicBezTo>
                  <a:pt x="29599" y="1163"/>
                  <a:pt x="28786" y="0"/>
                  <a:pt x="27632" y="0"/>
                </a:cubicBezTo>
                <a:close/>
              </a:path>
            </a:pathLst>
          </a:custGeom>
          <a:solidFill>
            <a:srgbClr val="E8E1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"/>
          <p:cNvSpPr/>
          <p:nvPr/>
        </p:nvSpPr>
        <p:spPr>
          <a:xfrm>
            <a:off x="7835462" y="2133784"/>
            <a:ext cx="471182" cy="467299"/>
          </a:xfrm>
          <a:custGeom>
            <a:rect b="b" l="l" r="r" t="t"/>
            <a:pathLst>
              <a:path extrusionOk="0" h="55263" w="58565">
                <a:moveTo>
                  <a:pt x="43321" y="31374"/>
                </a:moveTo>
                <a:cubicBezTo>
                  <a:pt x="43366" y="31425"/>
                  <a:pt x="43374" y="31461"/>
                  <a:pt x="43365" y="31488"/>
                </a:cubicBezTo>
                <a:lnTo>
                  <a:pt x="43365" y="31488"/>
                </a:lnTo>
                <a:cubicBezTo>
                  <a:pt x="43346" y="31450"/>
                  <a:pt x="43327" y="31412"/>
                  <a:pt x="43307" y="31374"/>
                </a:cubicBezTo>
                <a:close/>
                <a:moveTo>
                  <a:pt x="27632" y="0"/>
                </a:moveTo>
                <a:cubicBezTo>
                  <a:pt x="27613" y="0"/>
                  <a:pt x="27593" y="0"/>
                  <a:pt x="27573" y="1"/>
                </a:cubicBezTo>
                <a:cubicBezTo>
                  <a:pt x="26401" y="56"/>
                  <a:pt x="25666" y="1268"/>
                  <a:pt x="25189" y="2344"/>
                </a:cubicBezTo>
                <a:cubicBezTo>
                  <a:pt x="22805" y="7711"/>
                  <a:pt x="21102" y="13379"/>
                  <a:pt x="19958" y="19413"/>
                </a:cubicBezTo>
                <a:cubicBezTo>
                  <a:pt x="14332" y="20312"/>
                  <a:pt x="8801" y="21756"/>
                  <a:pt x="3461" y="23718"/>
                </a:cubicBezTo>
                <a:cubicBezTo>
                  <a:pt x="2643" y="24018"/>
                  <a:pt x="1826" y="24331"/>
                  <a:pt x="1159" y="24890"/>
                </a:cubicBezTo>
                <a:cubicBezTo>
                  <a:pt x="491" y="25435"/>
                  <a:pt x="1" y="26266"/>
                  <a:pt x="69" y="27124"/>
                </a:cubicBezTo>
                <a:cubicBezTo>
                  <a:pt x="191" y="28636"/>
                  <a:pt x="1812" y="29480"/>
                  <a:pt x="3216" y="30025"/>
                </a:cubicBezTo>
                <a:cubicBezTo>
                  <a:pt x="8133" y="31919"/>
                  <a:pt x="13147" y="33526"/>
                  <a:pt x="18241" y="34848"/>
                </a:cubicBezTo>
                <a:cubicBezTo>
                  <a:pt x="17124" y="39902"/>
                  <a:pt x="16648" y="45078"/>
                  <a:pt x="16811" y="50241"/>
                </a:cubicBezTo>
                <a:cubicBezTo>
                  <a:pt x="16879" y="52162"/>
                  <a:pt x="17329" y="54492"/>
                  <a:pt x="19141" y="55118"/>
                </a:cubicBezTo>
                <a:cubicBezTo>
                  <a:pt x="19426" y="55218"/>
                  <a:pt x="19710" y="55263"/>
                  <a:pt x="19992" y="55263"/>
                </a:cubicBezTo>
                <a:cubicBezTo>
                  <a:pt x="21528" y="55263"/>
                  <a:pt x="22986" y="53919"/>
                  <a:pt x="24045" y="52653"/>
                </a:cubicBezTo>
                <a:cubicBezTo>
                  <a:pt x="27287" y="48757"/>
                  <a:pt x="30270" y="44670"/>
                  <a:pt x="32995" y="40392"/>
                </a:cubicBezTo>
                <a:cubicBezTo>
                  <a:pt x="36850" y="44656"/>
                  <a:pt x="41373" y="48280"/>
                  <a:pt x="46372" y="51127"/>
                </a:cubicBezTo>
                <a:cubicBezTo>
                  <a:pt x="47017" y="51496"/>
                  <a:pt x="47803" y="51834"/>
                  <a:pt x="48514" y="51834"/>
                </a:cubicBezTo>
                <a:cubicBezTo>
                  <a:pt x="48930" y="51834"/>
                  <a:pt x="49320" y="51718"/>
                  <a:pt x="49642" y="51427"/>
                </a:cubicBezTo>
                <a:cubicBezTo>
                  <a:pt x="50405" y="50732"/>
                  <a:pt x="50214" y="49506"/>
                  <a:pt x="49941" y="48511"/>
                </a:cubicBezTo>
                <a:cubicBezTo>
                  <a:pt x="48334" y="42635"/>
                  <a:pt x="46137" y="36933"/>
                  <a:pt x="43377" y="31511"/>
                </a:cubicBezTo>
                <a:lnTo>
                  <a:pt x="43377" y="31511"/>
                </a:lnTo>
                <a:cubicBezTo>
                  <a:pt x="48480" y="29035"/>
                  <a:pt x="53110" y="25671"/>
                  <a:pt x="57039" y="21579"/>
                </a:cubicBezTo>
                <a:cubicBezTo>
                  <a:pt x="57788" y="20789"/>
                  <a:pt x="58565" y="19795"/>
                  <a:pt x="58319" y="18746"/>
                </a:cubicBezTo>
                <a:cubicBezTo>
                  <a:pt x="58006" y="17493"/>
                  <a:pt x="56494" y="17029"/>
                  <a:pt x="55213" y="16852"/>
                </a:cubicBezTo>
                <a:cubicBezTo>
                  <a:pt x="52686" y="16481"/>
                  <a:pt x="50138" y="16297"/>
                  <a:pt x="47591" y="16297"/>
                </a:cubicBezTo>
                <a:cubicBezTo>
                  <a:pt x="43685" y="16297"/>
                  <a:pt x="39782" y="16730"/>
                  <a:pt x="35965" y="17588"/>
                </a:cubicBezTo>
                <a:cubicBezTo>
                  <a:pt x="34779" y="12098"/>
                  <a:pt x="32709" y="7017"/>
                  <a:pt x="30148" y="2194"/>
                </a:cubicBezTo>
                <a:cubicBezTo>
                  <a:pt x="29599" y="1163"/>
                  <a:pt x="28786" y="0"/>
                  <a:pt x="27632" y="0"/>
                </a:cubicBezTo>
                <a:close/>
              </a:path>
            </a:pathLst>
          </a:custGeom>
          <a:solidFill>
            <a:srgbClr val="E8E1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06898" y="756973"/>
            <a:ext cx="817861" cy="707527"/>
          </a:xfrm>
          <a:custGeom>
            <a:rect b="b" l="l" r="r" t="t"/>
            <a:pathLst>
              <a:path extrusionOk="0" h="55263" w="58565">
                <a:moveTo>
                  <a:pt x="43321" y="31374"/>
                </a:moveTo>
                <a:cubicBezTo>
                  <a:pt x="43366" y="31425"/>
                  <a:pt x="43374" y="31461"/>
                  <a:pt x="43365" y="31488"/>
                </a:cubicBezTo>
                <a:lnTo>
                  <a:pt x="43365" y="31488"/>
                </a:lnTo>
                <a:cubicBezTo>
                  <a:pt x="43346" y="31450"/>
                  <a:pt x="43327" y="31412"/>
                  <a:pt x="43307" y="31374"/>
                </a:cubicBezTo>
                <a:close/>
                <a:moveTo>
                  <a:pt x="27632" y="0"/>
                </a:moveTo>
                <a:cubicBezTo>
                  <a:pt x="27613" y="0"/>
                  <a:pt x="27593" y="0"/>
                  <a:pt x="27573" y="1"/>
                </a:cubicBezTo>
                <a:cubicBezTo>
                  <a:pt x="26401" y="56"/>
                  <a:pt x="25666" y="1268"/>
                  <a:pt x="25189" y="2344"/>
                </a:cubicBezTo>
                <a:cubicBezTo>
                  <a:pt x="22805" y="7711"/>
                  <a:pt x="21102" y="13379"/>
                  <a:pt x="19958" y="19413"/>
                </a:cubicBezTo>
                <a:cubicBezTo>
                  <a:pt x="14332" y="20312"/>
                  <a:pt x="8801" y="21756"/>
                  <a:pt x="3461" y="23718"/>
                </a:cubicBezTo>
                <a:cubicBezTo>
                  <a:pt x="2643" y="24018"/>
                  <a:pt x="1826" y="24331"/>
                  <a:pt x="1159" y="24890"/>
                </a:cubicBezTo>
                <a:cubicBezTo>
                  <a:pt x="491" y="25435"/>
                  <a:pt x="1" y="26266"/>
                  <a:pt x="69" y="27124"/>
                </a:cubicBezTo>
                <a:cubicBezTo>
                  <a:pt x="191" y="28636"/>
                  <a:pt x="1812" y="29480"/>
                  <a:pt x="3216" y="30025"/>
                </a:cubicBezTo>
                <a:cubicBezTo>
                  <a:pt x="8133" y="31919"/>
                  <a:pt x="13147" y="33526"/>
                  <a:pt x="18241" y="34848"/>
                </a:cubicBezTo>
                <a:cubicBezTo>
                  <a:pt x="17124" y="39902"/>
                  <a:pt x="16648" y="45078"/>
                  <a:pt x="16811" y="50241"/>
                </a:cubicBezTo>
                <a:cubicBezTo>
                  <a:pt x="16879" y="52162"/>
                  <a:pt x="17329" y="54492"/>
                  <a:pt x="19141" y="55118"/>
                </a:cubicBezTo>
                <a:cubicBezTo>
                  <a:pt x="19426" y="55218"/>
                  <a:pt x="19710" y="55263"/>
                  <a:pt x="19992" y="55263"/>
                </a:cubicBezTo>
                <a:cubicBezTo>
                  <a:pt x="21528" y="55263"/>
                  <a:pt x="22986" y="53919"/>
                  <a:pt x="24045" y="52653"/>
                </a:cubicBezTo>
                <a:cubicBezTo>
                  <a:pt x="27287" y="48757"/>
                  <a:pt x="30270" y="44670"/>
                  <a:pt x="32995" y="40392"/>
                </a:cubicBezTo>
                <a:cubicBezTo>
                  <a:pt x="36850" y="44656"/>
                  <a:pt x="41373" y="48280"/>
                  <a:pt x="46372" y="51127"/>
                </a:cubicBezTo>
                <a:cubicBezTo>
                  <a:pt x="47017" y="51496"/>
                  <a:pt x="47803" y="51834"/>
                  <a:pt x="48514" y="51834"/>
                </a:cubicBezTo>
                <a:cubicBezTo>
                  <a:pt x="48930" y="51834"/>
                  <a:pt x="49320" y="51718"/>
                  <a:pt x="49642" y="51427"/>
                </a:cubicBezTo>
                <a:cubicBezTo>
                  <a:pt x="50405" y="50732"/>
                  <a:pt x="50214" y="49506"/>
                  <a:pt x="49941" y="48511"/>
                </a:cubicBezTo>
                <a:cubicBezTo>
                  <a:pt x="48334" y="42635"/>
                  <a:pt x="46137" y="36933"/>
                  <a:pt x="43377" y="31511"/>
                </a:cubicBezTo>
                <a:lnTo>
                  <a:pt x="43377" y="31511"/>
                </a:lnTo>
                <a:cubicBezTo>
                  <a:pt x="48480" y="29035"/>
                  <a:pt x="53110" y="25671"/>
                  <a:pt x="57039" y="21579"/>
                </a:cubicBezTo>
                <a:cubicBezTo>
                  <a:pt x="57788" y="20789"/>
                  <a:pt x="58565" y="19795"/>
                  <a:pt x="58319" y="18746"/>
                </a:cubicBezTo>
                <a:cubicBezTo>
                  <a:pt x="58006" y="17493"/>
                  <a:pt x="56494" y="17029"/>
                  <a:pt x="55213" y="16852"/>
                </a:cubicBezTo>
                <a:cubicBezTo>
                  <a:pt x="52686" y="16481"/>
                  <a:pt x="50138" y="16297"/>
                  <a:pt x="47591" y="16297"/>
                </a:cubicBezTo>
                <a:cubicBezTo>
                  <a:pt x="43685" y="16297"/>
                  <a:pt x="39782" y="16730"/>
                  <a:pt x="35965" y="17588"/>
                </a:cubicBezTo>
                <a:cubicBezTo>
                  <a:pt x="34779" y="12098"/>
                  <a:pt x="32709" y="7017"/>
                  <a:pt x="30148" y="2194"/>
                </a:cubicBezTo>
                <a:cubicBezTo>
                  <a:pt x="29599" y="1163"/>
                  <a:pt x="28786" y="0"/>
                  <a:pt x="27632" y="0"/>
                </a:cubicBezTo>
                <a:close/>
              </a:path>
            </a:pathLst>
          </a:custGeom>
          <a:solidFill>
            <a:srgbClr val="E8E1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"/>
          <p:cNvSpPr/>
          <p:nvPr/>
        </p:nvSpPr>
        <p:spPr>
          <a:xfrm>
            <a:off x="5710643" y="1298205"/>
            <a:ext cx="659865" cy="639931"/>
          </a:xfrm>
          <a:custGeom>
            <a:rect b="b" l="l" r="r" t="t"/>
            <a:pathLst>
              <a:path extrusionOk="0" h="55263" w="58565">
                <a:moveTo>
                  <a:pt x="43321" y="31374"/>
                </a:moveTo>
                <a:cubicBezTo>
                  <a:pt x="43366" y="31425"/>
                  <a:pt x="43374" y="31461"/>
                  <a:pt x="43365" y="31488"/>
                </a:cubicBezTo>
                <a:lnTo>
                  <a:pt x="43365" y="31488"/>
                </a:lnTo>
                <a:cubicBezTo>
                  <a:pt x="43346" y="31450"/>
                  <a:pt x="43327" y="31412"/>
                  <a:pt x="43307" y="31374"/>
                </a:cubicBezTo>
                <a:close/>
                <a:moveTo>
                  <a:pt x="27632" y="0"/>
                </a:moveTo>
                <a:cubicBezTo>
                  <a:pt x="27613" y="0"/>
                  <a:pt x="27593" y="0"/>
                  <a:pt x="27573" y="1"/>
                </a:cubicBezTo>
                <a:cubicBezTo>
                  <a:pt x="26401" y="56"/>
                  <a:pt x="25666" y="1268"/>
                  <a:pt x="25189" y="2344"/>
                </a:cubicBezTo>
                <a:cubicBezTo>
                  <a:pt x="22805" y="7711"/>
                  <a:pt x="21102" y="13379"/>
                  <a:pt x="19958" y="19413"/>
                </a:cubicBezTo>
                <a:cubicBezTo>
                  <a:pt x="14332" y="20312"/>
                  <a:pt x="8801" y="21756"/>
                  <a:pt x="3461" y="23718"/>
                </a:cubicBezTo>
                <a:cubicBezTo>
                  <a:pt x="2643" y="24018"/>
                  <a:pt x="1826" y="24331"/>
                  <a:pt x="1159" y="24890"/>
                </a:cubicBezTo>
                <a:cubicBezTo>
                  <a:pt x="491" y="25435"/>
                  <a:pt x="1" y="26266"/>
                  <a:pt x="69" y="27124"/>
                </a:cubicBezTo>
                <a:cubicBezTo>
                  <a:pt x="191" y="28636"/>
                  <a:pt x="1812" y="29480"/>
                  <a:pt x="3216" y="30025"/>
                </a:cubicBezTo>
                <a:cubicBezTo>
                  <a:pt x="8133" y="31919"/>
                  <a:pt x="13147" y="33526"/>
                  <a:pt x="18241" y="34848"/>
                </a:cubicBezTo>
                <a:cubicBezTo>
                  <a:pt x="17124" y="39902"/>
                  <a:pt x="16648" y="45078"/>
                  <a:pt x="16811" y="50241"/>
                </a:cubicBezTo>
                <a:cubicBezTo>
                  <a:pt x="16879" y="52162"/>
                  <a:pt x="17329" y="54492"/>
                  <a:pt x="19141" y="55118"/>
                </a:cubicBezTo>
                <a:cubicBezTo>
                  <a:pt x="19426" y="55218"/>
                  <a:pt x="19710" y="55263"/>
                  <a:pt x="19992" y="55263"/>
                </a:cubicBezTo>
                <a:cubicBezTo>
                  <a:pt x="21528" y="55263"/>
                  <a:pt x="22986" y="53919"/>
                  <a:pt x="24045" y="52653"/>
                </a:cubicBezTo>
                <a:cubicBezTo>
                  <a:pt x="27287" y="48757"/>
                  <a:pt x="30270" y="44670"/>
                  <a:pt x="32995" y="40392"/>
                </a:cubicBezTo>
                <a:cubicBezTo>
                  <a:pt x="36850" y="44656"/>
                  <a:pt x="41373" y="48280"/>
                  <a:pt x="46372" y="51127"/>
                </a:cubicBezTo>
                <a:cubicBezTo>
                  <a:pt x="47017" y="51496"/>
                  <a:pt x="47803" y="51834"/>
                  <a:pt x="48514" y="51834"/>
                </a:cubicBezTo>
                <a:cubicBezTo>
                  <a:pt x="48930" y="51834"/>
                  <a:pt x="49320" y="51718"/>
                  <a:pt x="49642" y="51427"/>
                </a:cubicBezTo>
                <a:cubicBezTo>
                  <a:pt x="50405" y="50732"/>
                  <a:pt x="50214" y="49506"/>
                  <a:pt x="49941" y="48511"/>
                </a:cubicBezTo>
                <a:cubicBezTo>
                  <a:pt x="48334" y="42635"/>
                  <a:pt x="46137" y="36933"/>
                  <a:pt x="43377" y="31511"/>
                </a:cubicBezTo>
                <a:lnTo>
                  <a:pt x="43377" y="31511"/>
                </a:lnTo>
                <a:cubicBezTo>
                  <a:pt x="48480" y="29035"/>
                  <a:pt x="53110" y="25671"/>
                  <a:pt x="57039" y="21579"/>
                </a:cubicBezTo>
                <a:cubicBezTo>
                  <a:pt x="57788" y="20789"/>
                  <a:pt x="58565" y="19795"/>
                  <a:pt x="58319" y="18746"/>
                </a:cubicBezTo>
                <a:cubicBezTo>
                  <a:pt x="58006" y="17493"/>
                  <a:pt x="56494" y="17029"/>
                  <a:pt x="55213" y="16852"/>
                </a:cubicBezTo>
                <a:cubicBezTo>
                  <a:pt x="52686" y="16481"/>
                  <a:pt x="50138" y="16297"/>
                  <a:pt x="47591" y="16297"/>
                </a:cubicBezTo>
                <a:cubicBezTo>
                  <a:pt x="43685" y="16297"/>
                  <a:pt x="39782" y="16730"/>
                  <a:pt x="35965" y="17588"/>
                </a:cubicBezTo>
                <a:cubicBezTo>
                  <a:pt x="34779" y="12098"/>
                  <a:pt x="32709" y="7017"/>
                  <a:pt x="30148" y="2194"/>
                </a:cubicBezTo>
                <a:cubicBezTo>
                  <a:pt x="29599" y="1163"/>
                  <a:pt x="28786" y="0"/>
                  <a:pt x="27632" y="0"/>
                </a:cubicBezTo>
                <a:close/>
              </a:path>
            </a:pathLst>
          </a:custGeom>
          <a:solidFill>
            <a:srgbClr val="E8E1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"/>
          <p:cNvSpPr txBox="1"/>
          <p:nvPr>
            <p:ph type="title"/>
          </p:nvPr>
        </p:nvSpPr>
        <p:spPr>
          <a:xfrm>
            <a:off x="240690" y="139361"/>
            <a:ext cx="2178798" cy="527700"/>
          </a:xfrm>
          <a:prstGeom prst="rect">
            <a:avLst/>
          </a:prstGeom>
          <a:gradFill>
            <a:gsLst>
              <a:gs pos="0">
                <a:srgbClr val="C0C6B7"/>
              </a:gs>
              <a:gs pos="35000">
                <a:srgbClr val="D2D5CD"/>
              </a:gs>
              <a:gs pos="100000">
                <a:srgbClr val="EFEFEB"/>
              </a:gs>
            </a:gsLst>
            <a:lin ang="16200000" scaled="0"/>
          </a:gradFill>
          <a:ln cap="flat" cmpd="sng" w="9525">
            <a:solidFill>
              <a:srgbClr val="444F2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ca-ES">
                <a:solidFill>
                  <a:srgbClr val="876EB3"/>
                </a:solidFill>
                <a:latin typeface="Arial"/>
                <a:ea typeface="Arial"/>
                <a:cs typeface="Arial"/>
                <a:sym typeface="Arial"/>
              </a:rPr>
              <a:t>DIMARTS</a:t>
            </a:r>
            <a:endParaRPr b="1">
              <a:solidFill>
                <a:srgbClr val="876EB3"/>
              </a:solidFill>
            </a:endParaRPr>
          </a:p>
        </p:txBody>
      </p:sp>
      <p:sp>
        <p:nvSpPr>
          <p:cNvPr id="186" name="Google Shape;186;p3"/>
          <p:cNvSpPr txBox="1"/>
          <p:nvPr>
            <p:ph type="title"/>
          </p:nvPr>
        </p:nvSpPr>
        <p:spPr>
          <a:xfrm>
            <a:off x="2692003" y="106349"/>
            <a:ext cx="6150119" cy="1044534"/>
          </a:xfrm>
          <a:prstGeom prst="rect">
            <a:avLst/>
          </a:prstGeom>
          <a:solidFill>
            <a:srgbClr val="E8E1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b="1" lang="ca-ES" sz="3200">
                <a:solidFill>
                  <a:srgbClr val="34274A"/>
                </a:solidFill>
                <a:latin typeface="EB Garamond"/>
                <a:ea typeface="EB Garamond"/>
                <a:cs typeface="EB Garamond"/>
                <a:sym typeface="EB Garamond"/>
              </a:rPr>
              <a:t>LA CLAU DEL NADAL ÉS ACOLLIR </a:t>
            </a:r>
            <a:endParaRPr b="1" sz="3200">
              <a:solidFill>
                <a:srgbClr val="34274A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87" name="Google Shape;187;p3"/>
          <p:cNvPicPr preferRelativeResize="0"/>
          <p:nvPr/>
        </p:nvPicPr>
        <p:blipFill rotWithShape="1">
          <a:blip r:embed="rId4">
            <a:alphaModFix/>
          </a:blip>
          <a:srcRect b="27454" l="73368" r="3236" t="56313"/>
          <a:stretch/>
        </p:blipFill>
        <p:spPr>
          <a:xfrm rot="-2494170">
            <a:off x="7404416" y="480861"/>
            <a:ext cx="1178894" cy="140872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"/>
          <p:cNvSpPr txBox="1"/>
          <p:nvPr/>
        </p:nvSpPr>
        <p:spPr>
          <a:xfrm>
            <a:off x="229068" y="1733304"/>
            <a:ext cx="5714219" cy="1785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800" u="none" cap="none" strike="noStrike">
                <a:solidFill>
                  <a:srgbClr val="FEF4E1"/>
                </a:solidFill>
                <a:latin typeface="Aharoni"/>
                <a:ea typeface="Aharoni"/>
                <a:cs typeface="Aharoni"/>
                <a:sym typeface="Aharoni"/>
              </a:rPr>
              <a:t>Per Nadal els cristians celebrem que Déu ha vingut al món: és Jesús, Fill de Déu fet home.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800" u="none" cap="none" strike="noStrike">
                <a:solidFill>
                  <a:srgbClr val="FEF4E1"/>
                </a:solidFill>
                <a:latin typeface="Aharoni"/>
                <a:ea typeface="Aharoni"/>
                <a:cs typeface="Aharoni"/>
                <a:sym typeface="Aharoni"/>
              </a:rPr>
              <a:t>Ell ens ha ensenyat com ser feliços, com estimar i com fer un món millor.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2400" u="none" cap="none" strike="noStrike">
                <a:solidFill>
                  <a:srgbClr val="FEF4E1"/>
                </a:solidFill>
                <a:latin typeface="Aharoni"/>
                <a:ea typeface="Aharoni"/>
                <a:cs typeface="Aharoni"/>
                <a:sym typeface="Aharoni"/>
              </a:rPr>
              <a:t>Per això estem contents!</a:t>
            </a:r>
            <a:endParaRPr b="0" i="0" sz="2400" u="none" cap="none" strike="noStrike">
              <a:solidFill>
                <a:srgbClr val="FEF4E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EF4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Fariseu\Downloads\descarga (16).jpg" id="189" name="Google Shape;189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485301" y="1294248"/>
            <a:ext cx="3200400" cy="410038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"/>
          <p:cNvSpPr txBox="1"/>
          <p:nvPr/>
        </p:nvSpPr>
        <p:spPr>
          <a:xfrm>
            <a:off x="552043" y="3616011"/>
            <a:ext cx="2338991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3200" u="none" cap="none" strike="noStrike">
                <a:solidFill>
                  <a:srgbClr val="FEF4E1"/>
                </a:solidFill>
                <a:latin typeface="Arial"/>
                <a:ea typeface="Arial"/>
                <a:cs typeface="Arial"/>
                <a:sym typeface="Arial"/>
              </a:rPr>
              <a:t>Cantem!</a:t>
            </a:r>
            <a:endParaRPr b="1" i="0" sz="3200" u="none" cap="none" strike="noStrike">
              <a:solidFill>
                <a:srgbClr val="FEF4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1" name="Google Shape;191;p3"/>
          <p:cNvGrpSpPr/>
          <p:nvPr/>
        </p:nvGrpSpPr>
        <p:grpSpPr>
          <a:xfrm rot="376332">
            <a:off x="3475963" y="1048093"/>
            <a:ext cx="2998624" cy="777864"/>
            <a:chOff x="657784" y="607457"/>
            <a:chExt cx="1682367" cy="663916"/>
          </a:xfrm>
        </p:grpSpPr>
        <p:sp>
          <p:nvSpPr>
            <p:cNvPr id="192" name="Google Shape;192;p3"/>
            <p:cNvSpPr/>
            <p:nvPr/>
          </p:nvSpPr>
          <p:spPr>
            <a:xfrm rot="-525829">
              <a:off x="678768" y="786385"/>
              <a:ext cx="1385855" cy="381640"/>
            </a:xfrm>
            <a:custGeom>
              <a:rect b="b" l="l" r="r" t="t"/>
              <a:pathLst>
                <a:path extrusionOk="0" h="25786" w="93637">
                  <a:moveTo>
                    <a:pt x="47420" y="1"/>
                  </a:moveTo>
                  <a:cubicBezTo>
                    <a:pt x="33793" y="1"/>
                    <a:pt x="18412" y="2001"/>
                    <a:pt x="3092" y="8067"/>
                  </a:cubicBezTo>
                  <a:cubicBezTo>
                    <a:pt x="2333" y="8368"/>
                    <a:pt x="2514" y="9489"/>
                    <a:pt x="3329" y="9530"/>
                  </a:cubicBezTo>
                  <a:lnTo>
                    <a:pt x="16317" y="10193"/>
                  </a:lnTo>
                  <a:cubicBezTo>
                    <a:pt x="17146" y="10237"/>
                    <a:pt x="17313" y="11392"/>
                    <a:pt x="16527" y="11662"/>
                  </a:cubicBezTo>
                  <a:lnTo>
                    <a:pt x="812" y="17130"/>
                  </a:lnTo>
                  <a:cubicBezTo>
                    <a:pt x="0" y="17414"/>
                    <a:pt x="218" y="18602"/>
                    <a:pt x="1055" y="18602"/>
                  </a:cubicBezTo>
                  <a:cubicBezTo>
                    <a:pt x="1070" y="18602"/>
                    <a:pt x="1085" y="18602"/>
                    <a:pt x="1101" y="18601"/>
                  </a:cubicBezTo>
                  <a:lnTo>
                    <a:pt x="22425" y="17512"/>
                  </a:lnTo>
                  <a:cubicBezTo>
                    <a:pt x="22440" y="17512"/>
                    <a:pt x="22455" y="17511"/>
                    <a:pt x="22469" y="17511"/>
                  </a:cubicBezTo>
                  <a:cubicBezTo>
                    <a:pt x="23236" y="17511"/>
                    <a:pt x="23519" y="18549"/>
                    <a:pt x="22829" y="18930"/>
                  </a:cubicBezTo>
                  <a:lnTo>
                    <a:pt x="12969" y="24365"/>
                  </a:lnTo>
                  <a:cubicBezTo>
                    <a:pt x="12259" y="24757"/>
                    <a:pt x="12593" y="25786"/>
                    <a:pt x="13314" y="25786"/>
                  </a:cubicBezTo>
                  <a:cubicBezTo>
                    <a:pt x="13382" y="25786"/>
                    <a:pt x="13454" y="25777"/>
                    <a:pt x="13528" y="25757"/>
                  </a:cubicBezTo>
                  <a:cubicBezTo>
                    <a:pt x="23976" y="22997"/>
                    <a:pt x="46017" y="18103"/>
                    <a:pt x="70927" y="18103"/>
                  </a:cubicBezTo>
                  <a:cubicBezTo>
                    <a:pt x="77795" y="18103"/>
                    <a:pt x="84882" y="18475"/>
                    <a:pt x="92003" y="19367"/>
                  </a:cubicBezTo>
                  <a:cubicBezTo>
                    <a:pt x="92036" y="19371"/>
                    <a:pt x="92069" y="19373"/>
                    <a:pt x="92102" y="19373"/>
                  </a:cubicBezTo>
                  <a:cubicBezTo>
                    <a:pt x="92490" y="19373"/>
                    <a:pt x="92820" y="19074"/>
                    <a:pt x="92851" y="18675"/>
                  </a:cubicBezTo>
                  <a:lnTo>
                    <a:pt x="93609" y="8086"/>
                  </a:lnTo>
                  <a:cubicBezTo>
                    <a:pt x="93636" y="7749"/>
                    <a:pt x="93428" y="7435"/>
                    <a:pt x="93110" y="7320"/>
                  </a:cubicBezTo>
                  <a:cubicBezTo>
                    <a:pt x="89766" y="6137"/>
                    <a:pt x="71284" y="1"/>
                    <a:pt x="47420" y="1"/>
                  </a:cubicBezTo>
                  <a:close/>
                </a:path>
              </a:pathLst>
            </a:custGeom>
            <a:solidFill>
              <a:srgbClr val="F4EF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 rot="-262141">
              <a:off x="1803575" y="626341"/>
              <a:ext cx="516567" cy="545029"/>
            </a:xfrm>
            <a:custGeom>
              <a:rect b="b" l="l" r="r" t="t"/>
              <a:pathLst>
                <a:path extrusionOk="0" h="36825" w="34902">
                  <a:moveTo>
                    <a:pt x="18294" y="1"/>
                  </a:moveTo>
                  <a:cubicBezTo>
                    <a:pt x="17786" y="1"/>
                    <a:pt x="17279" y="303"/>
                    <a:pt x="17131" y="923"/>
                  </a:cubicBezTo>
                  <a:lnTo>
                    <a:pt x="15275" y="11800"/>
                  </a:lnTo>
                  <a:cubicBezTo>
                    <a:pt x="15209" y="12085"/>
                    <a:pt x="15113" y="12351"/>
                    <a:pt x="15005" y="12611"/>
                  </a:cubicBezTo>
                  <a:lnTo>
                    <a:pt x="9426" y="8054"/>
                  </a:lnTo>
                  <a:cubicBezTo>
                    <a:pt x="9239" y="7931"/>
                    <a:pt x="9043" y="7877"/>
                    <a:pt x="8855" y="7877"/>
                  </a:cubicBezTo>
                  <a:cubicBezTo>
                    <a:pt x="8141" y="7877"/>
                    <a:pt x="7540" y="8658"/>
                    <a:pt x="7941" y="9409"/>
                  </a:cubicBezTo>
                  <a:lnTo>
                    <a:pt x="11825" y="15317"/>
                  </a:lnTo>
                  <a:lnTo>
                    <a:pt x="1381" y="16372"/>
                  </a:lnTo>
                  <a:cubicBezTo>
                    <a:pt x="82" y="16643"/>
                    <a:pt x="1" y="18468"/>
                    <a:pt x="1270" y="18856"/>
                  </a:cubicBezTo>
                  <a:lnTo>
                    <a:pt x="11711" y="21014"/>
                  </a:lnTo>
                  <a:cubicBezTo>
                    <a:pt x="11721" y="21019"/>
                    <a:pt x="11733" y="21022"/>
                    <a:pt x="11740" y="21026"/>
                  </a:cubicBezTo>
                  <a:lnTo>
                    <a:pt x="6339" y="27194"/>
                  </a:lnTo>
                  <a:cubicBezTo>
                    <a:pt x="5818" y="27888"/>
                    <a:pt x="6390" y="28752"/>
                    <a:pt x="7113" y="28752"/>
                  </a:cubicBezTo>
                  <a:cubicBezTo>
                    <a:pt x="7280" y="28752"/>
                    <a:pt x="7455" y="28706"/>
                    <a:pt x="7627" y="28601"/>
                  </a:cubicBezTo>
                  <a:lnTo>
                    <a:pt x="14417" y="23755"/>
                  </a:lnTo>
                  <a:cubicBezTo>
                    <a:pt x="14535" y="24080"/>
                    <a:pt x="14631" y="24425"/>
                    <a:pt x="14687" y="24784"/>
                  </a:cubicBezTo>
                  <a:lnTo>
                    <a:pt x="15412" y="35798"/>
                  </a:lnTo>
                  <a:cubicBezTo>
                    <a:pt x="15512" y="36475"/>
                    <a:pt x="16058" y="36824"/>
                    <a:pt x="16604" y="36824"/>
                  </a:cubicBezTo>
                  <a:cubicBezTo>
                    <a:pt x="17112" y="36824"/>
                    <a:pt x="17619" y="36522"/>
                    <a:pt x="17767" y="35902"/>
                  </a:cubicBezTo>
                  <a:lnTo>
                    <a:pt x="19499" y="25546"/>
                  </a:lnTo>
                  <a:cubicBezTo>
                    <a:pt x="19610" y="25079"/>
                    <a:pt x="19777" y="24647"/>
                    <a:pt x="19981" y="24240"/>
                  </a:cubicBezTo>
                  <a:lnTo>
                    <a:pt x="25475" y="28771"/>
                  </a:lnTo>
                  <a:cubicBezTo>
                    <a:pt x="25661" y="28894"/>
                    <a:pt x="25856" y="28947"/>
                    <a:pt x="26043" y="28947"/>
                  </a:cubicBezTo>
                  <a:cubicBezTo>
                    <a:pt x="26756" y="28947"/>
                    <a:pt x="27358" y="28166"/>
                    <a:pt x="26959" y="27416"/>
                  </a:cubicBezTo>
                  <a:lnTo>
                    <a:pt x="23050" y="21530"/>
                  </a:lnTo>
                  <a:cubicBezTo>
                    <a:pt x="23169" y="21492"/>
                    <a:pt x="23284" y="21448"/>
                    <a:pt x="23405" y="21422"/>
                  </a:cubicBezTo>
                  <a:lnTo>
                    <a:pt x="33516" y="20452"/>
                  </a:lnTo>
                  <a:cubicBezTo>
                    <a:pt x="34816" y="20182"/>
                    <a:pt x="34901" y="18357"/>
                    <a:pt x="33631" y="17971"/>
                  </a:cubicBezTo>
                  <a:lnTo>
                    <a:pt x="23658" y="15954"/>
                  </a:lnTo>
                  <a:cubicBezTo>
                    <a:pt x="23484" y="15902"/>
                    <a:pt x="23316" y="15828"/>
                    <a:pt x="23154" y="15754"/>
                  </a:cubicBezTo>
                  <a:lnTo>
                    <a:pt x="28559" y="9634"/>
                  </a:lnTo>
                  <a:cubicBezTo>
                    <a:pt x="29079" y="8936"/>
                    <a:pt x="28508" y="8073"/>
                    <a:pt x="27787" y="8073"/>
                  </a:cubicBezTo>
                  <a:cubicBezTo>
                    <a:pt x="27620" y="8073"/>
                    <a:pt x="27445" y="8119"/>
                    <a:pt x="27274" y="8224"/>
                  </a:cubicBezTo>
                  <a:lnTo>
                    <a:pt x="20548" y="12988"/>
                  </a:lnTo>
                  <a:cubicBezTo>
                    <a:pt x="20355" y="12522"/>
                    <a:pt x="20210" y="12018"/>
                    <a:pt x="20133" y="11489"/>
                  </a:cubicBezTo>
                  <a:lnTo>
                    <a:pt x="19489" y="1031"/>
                  </a:lnTo>
                  <a:cubicBezTo>
                    <a:pt x="19389" y="351"/>
                    <a:pt x="18841" y="1"/>
                    <a:pt x="18294" y="1"/>
                  </a:cubicBezTo>
                  <a:close/>
                </a:path>
              </a:pathLst>
            </a:custGeom>
            <a:solidFill>
              <a:srgbClr val="E0D7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 rot="-262141">
              <a:off x="1818713" y="881577"/>
              <a:ext cx="482141" cy="32073"/>
            </a:xfrm>
            <a:custGeom>
              <a:rect b="b" l="l" r="r" t="t"/>
              <a:pathLst>
                <a:path extrusionOk="0" h="2167" w="32576">
                  <a:moveTo>
                    <a:pt x="134" y="0"/>
                  </a:moveTo>
                  <a:cubicBezTo>
                    <a:pt x="67" y="0"/>
                    <a:pt x="8" y="53"/>
                    <a:pt x="4" y="119"/>
                  </a:cubicBezTo>
                  <a:cubicBezTo>
                    <a:pt x="1" y="189"/>
                    <a:pt x="56" y="249"/>
                    <a:pt x="127" y="253"/>
                  </a:cubicBezTo>
                  <a:lnTo>
                    <a:pt x="16286" y="1107"/>
                  </a:lnTo>
                  <a:cubicBezTo>
                    <a:pt x="21674" y="1400"/>
                    <a:pt x="27056" y="1726"/>
                    <a:pt x="32432" y="2166"/>
                  </a:cubicBezTo>
                  <a:cubicBezTo>
                    <a:pt x="32434" y="2167"/>
                    <a:pt x="32436" y="2167"/>
                    <a:pt x="32439" y="2167"/>
                  </a:cubicBezTo>
                  <a:cubicBezTo>
                    <a:pt x="32503" y="2167"/>
                    <a:pt x="32562" y="2120"/>
                    <a:pt x="32569" y="2052"/>
                  </a:cubicBezTo>
                  <a:cubicBezTo>
                    <a:pt x="32576" y="1985"/>
                    <a:pt x="32528" y="1922"/>
                    <a:pt x="32458" y="1911"/>
                  </a:cubicBezTo>
                  <a:cubicBezTo>
                    <a:pt x="27094" y="1281"/>
                    <a:pt x="21706" y="885"/>
                    <a:pt x="16316" y="574"/>
                  </a:cubicBezTo>
                  <a:cubicBezTo>
                    <a:pt x="13621" y="408"/>
                    <a:pt x="10926" y="297"/>
                    <a:pt x="8230" y="186"/>
                  </a:cubicBezTo>
                  <a:cubicBezTo>
                    <a:pt x="5532" y="89"/>
                    <a:pt x="2832" y="19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3"/>
            <p:cNvSpPr/>
            <p:nvPr/>
          </p:nvSpPr>
          <p:spPr>
            <a:xfrm rot="-262141">
              <a:off x="2048306" y="655264"/>
              <a:ext cx="27292" cy="497238"/>
            </a:xfrm>
            <a:custGeom>
              <a:rect b="b" l="l" r="r" t="t"/>
              <a:pathLst>
                <a:path extrusionOk="0" h="33596" w="1844">
                  <a:moveTo>
                    <a:pt x="1682" y="0"/>
                  </a:moveTo>
                  <a:cubicBezTo>
                    <a:pt x="1618" y="0"/>
                    <a:pt x="1562" y="55"/>
                    <a:pt x="1559" y="123"/>
                  </a:cubicBezTo>
                  <a:lnTo>
                    <a:pt x="959" y="16802"/>
                  </a:lnTo>
                  <a:cubicBezTo>
                    <a:pt x="848" y="19578"/>
                    <a:pt x="711" y="22359"/>
                    <a:pt x="566" y="25135"/>
                  </a:cubicBezTo>
                  <a:cubicBezTo>
                    <a:pt x="404" y="27908"/>
                    <a:pt x="241" y="30685"/>
                    <a:pt x="7" y="33454"/>
                  </a:cubicBezTo>
                  <a:cubicBezTo>
                    <a:pt x="0" y="33525"/>
                    <a:pt x="52" y="33583"/>
                    <a:pt x="118" y="33595"/>
                  </a:cubicBezTo>
                  <a:cubicBezTo>
                    <a:pt x="123" y="33595"/>
                    <a:pt x="127" y="33595"/>
                    <a:pt x="131" y="33595"/>
                  </a:cubicBezTo>
                  <a:cubicBezTo>
                    <a:pt x="196" y="33595"/>
                    <a:pt x="252" y="33546"/>
                    <a:pt x="260" y="33480"/>
                  </a:cubicBezTo>
                  <a:cubicBezTo>
                    <a:pt x="899" y="27945"/>
                    <a:pt x="1244" y="22384"/>
                    <a:pt x="1492" y="16824"/>
                  </a:cubicBezTo>
                  <a:cubicBezTo>
                    <a:pt x="1625" y="14044"/>
                    <a:pt x="1695" y="11259"/>
                    <a:pt x="1766" y="8475"/>
                  </a:cubicBezTo>
                  <a:cubicBezTo>
                    <a:pt x="1818" y="5695"/>
                    <a:pt x="1844" y="2910"/>
                    <a:pt x="1815" y="127"/>
                  </a:cubicBezTo>
                  <a:cubicBezTo>
                    <a:pt x="1810" y="60"/>
                    <a:pt x="1759" y="1"/>
                    <a:pt x="1688" y="1"/>
                  </a:cubicBezTo>
                  <a:cubicBezTo>
                    <a:pt x="1686" y="0"/>
                    <a:pt x="1684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 rot="-262141">
              <a:off x="1930635" y="754206"/>
              <a:ext cx="258254" cy="285132"/>
            </a:xfrm>
            <a:custGeom>
              <a:rect b="b" l="l" r="r" t="t"/>
              <a:pathLst>
                <a:path extrusionOk="0" h="19265" w="17449">
                  <a:moveTo>
                    <a:pt x="89" y="1"/>
                  </a:moveTo>
                  <a:cubicBezTo>
                    <a:pt x="69" y="1"/>
                    <a:pt x="49" y="8"/>
                    <a:pt x="33" y="22"/>
                  </a:cubicBezTo>
                  <a:cubicBezTo>
                    <a:pt x="0" y="52"/>
                    <a:pt x="0" y="104"/>
                    <a:pt x="29" y="137"/>
                  </a:cubicBezTo>
                  <a:lnTo>
                    <a:pt x="8718" y="9637"/>
                  </a:lnTo>
                  <a:cubicBezTo>
                    <a:pt x="10169" y="11218"/>
                    <a:pt x="11618" y="12802"/>
                    <a:pt x="13046" y="14401"/>
                  </a:cubicBezTo>
                  <a:cubicBezTo>
                    <a:pt x="14472" y="16009"/>
                    <a:pt x="15908" y="17600"/>
                    <a:pt x="17296" y="19237"/>
                  </a:cubicBezTo>
                  <a:cubicBezTo>
                    <a:pt x="17311" y="19255"/>
                    <a:pt x="17334" y="19265"/>
                    <a:pt x="17357" y="19265"/>
                  </a:cubicBezTo>
                  <a:cubicBezTo>
                    <a:pt x="17375" y="19265"/>
                    <a:pt x="17393" y="19259"/>
                    <a:pt x="17407" y="19247"/>
                  </a:cubicBezTo>
                  <a:cubicBezTo>
                    <a:pt x="17441" y="19218"/>
                    <a:pt x="17448" y="19166"/>
                    <a:pt x="17419" y="19133"/>
                  </a:cubicBezTo>
                  <a:cubicBezTo>
                    <a:pt x="14719" y="15790"/>
                    <a:pt x="11832" y="12610"/>
                    <a:pt x="8963" y="9415"/>
                  </a:cubicBezTo>
                  <a:cubicBezTo>
                    <a:pt x="7530" y="7816"/>
                    <a:pt x="6056" y="6253"/>
                    <a:pt x="4590" y="4687"/>
                  </a:cubicBezTo>
                  <a:cubicBezTo>
                    <a:pt x="3124" y="3117"/>
                    <a:pt x="1651" y="1555"/>
                    <a:pt x="148" y="26"/>
                  </a:cubicBezTo>
                  <a:cubicBezTo>
                    <a:pt x="131" y="9"/>
                    <a:pt x="110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 rot="-262141">
              <a:off x="1911866" y="752178"/>
              <a:ext cx="307688" cy="283933"/>
            </a:xfrm>
            <a:custGeom>
              <a:rect b="b" l="l" r="r" t="t"/>
              <a:pathLst>
                <a:path extrusionOk="0" h="19184" w="20789">
                  <a:moveTo>
                    <a:pt x="20698" y="0"/>
                  </a:moveTo>
                  <a:cubicBezTo>
                    <a:pt x="20679" y="0"/>
                    <a:pt x="20660" y="7"/>
                    <a:pt x="20644" y="21"/>
                  </a:cubicBezTo>
                  <a:lnTo>
                    <a:pt x="10412" y="9613"/>
                  </a:lnTo>
                  <a:cubicBezTo>
                    <a:pt x="8708" y="11216"/>
                    <a:pt x="6998" y="12805"/>
                    <a:pt x="5272" y="14382"/>
                  </a:cubicBezTo>
                  <a:cubicBezTo>
                    <a:pt x="3540" y="15948"/>
                    <a:pt x="1819" y="17528"/>
                    <a:pt x="38" y="19042"/>
                  </a:cubicBezTo>
                  <a:cubicBezTo>
                    <a:pt x="4" y="19069"/>
                    <a:pt x="1" y="19121"/>
                    <a:pt x="26" y="19153"/>
                  </a:cubicBezTo>
                  <a:cubicBezTo>
                    <a:pt x="44" y="19173"/>
                    <a:pt x="67" y="19183"/>
                    <a:pt x="90" y="19183"/>
                  </a:cubicBezTo>
                  <a:cubicBezTo>
                    <a:pt x="108" y="19183"/>
                    <a:pt x="126" y="19177"/>
                    <a:pt x="141" y="19165"/>
                  </a:cubicBezTo>
                  <a:cubicBezTo>
                    <a:pt x="1959" y="17692"/>
                    <a:pt x="3722" y="16151"/>
                    <a:pt x="5458" y="14585"/>
                  </a:cubicBezTo>
                  <a:cubicBezTo>
                    <a:pt x="7198" y="13023"/>
                    <a:pt x="8923" y="11442"/>
                    <a:pt x="10637" y="9854"/>
                  </a:cubicBezTo>
                  <a:cubicBezTo>
                    <a:pt x="12358" y="8273"/>
                    <a:pt x="14047" y="6652"/>
                    <a:pt x="15735" y="5034"/>
                  </a:cubicBezTo>
                  <a:cubicBezTo>
                    <a:pt x="17423" y="3419"/>
                    <a:pt x="19104" y="1794"/>
                    <a:pt x="20755" y="139"/>
                  </a:cubicBezTo>
                  <a:cubicBezTo>
                    <a:pt x="20785" y="106"/>
                    <a:pt x="20789" y="58"/>
                    <a:pt x="20759" y="24"/>
                  </a:cubicBezTo>
                  <a:cubicBezTo>
                    <a:pt x="20741" y="9"/>
                    <a:pt x="20720" y="0"/>
                    <a:pt x="20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16347" y="3406423"/>
            <a:ext cx="719797" cy="41917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"/>
          <p:cNvSpPr/>
          <p:nvPr/>
        </p:nvSpPr>
        <p:spPr>
          <a:xfrm>
            <a:off x="326353" y="4396348"/>
            <a:ext cx="515894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800" u="none" cap="none" strike="noStrike">
                <a:solidFill>
                  <a:srgbClr val="FEF4E1"/>
                </a:solidFill>
                <a:latin typeface="Arial"/>
                <a:ea typeface="Arial"/>
                <a:cs typeface="Arial"/>
                <a:sym typeface="Arial"/>
              </a:rPr>
              <a:t>AQUÍ ÉS NADAL I ESTIC CONTENT: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a-E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https://www.youtube.com/watch?v=zQcg1NciF_o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12068" l="10542" r="17120" t="7758"/>
          <a:stretch/>
        </p:blipFill>
        <p:spPr>
          <a:xfrm>
            <a:off x="2905827" y="3476154"/>
            <a:ext cx="1387366" cy="86449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"/>
          <p:cNvSpPr/>
          <p:nvPr/>
        </p:nvSpPr>
        <p:spPr>
          <a:xfrm>
            <a:off x="206898" y="3344441"/>
            <a:ext cx="4916895" cy="1636682"/>
          </a:xfrm>
          <a:prstGeom prst="rect">
            <a:avLst/>
          </a:prstGeom>
          <a:noFill/>
          <a:ln cap="flat" cmpd="sng" w="25400">
            <a:solidFill>
              <a:srgbClr val="5894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4486363" y="2810881"/>
            <a:ext cx="817861" cy="707527"/>
          </a:xfrm>
          <a:custGeom>
            <a:rect b="b" l="l" r="r" t="t"/>
            <a:pathLst>
              <a:path extrusionOk="0" h="55263" w="58565">
                <a:moveTo>
                  <a:pt x="43321" y="31374"/>
                </a:moveTo>
                <a:cubicBezTo>
                  <a:pt x="43366" y="31425"/>
                  <a:pt x="43374" y="31461"/>
                  <a:pt x="43365" y="31488"/>
                </a:cubicBezTo>
                <a:lnTo>
                  <a:pt x="43365" y="31488"/>
                </a:lnTo>
                <a:cubicBezTo>
                  <a:pt x="43346" y="31450"/>
                  <a:pt x="43327" y="31412"/>
                  <a:pt x="43307" y="31374"/>
                </a:cubicBezTo>
                <a:close/>
                <a:moveTo>
                  <a:pt x="27632" y="0"/>
                </a:moveTo>
                <a:cubicBezTo>
                  <a:pt x="27613" y="0"/>
                  <a:pt x="27593" y="0"/>
                  <a:pt x="27573" y="1"/>
                </a:cubicBezTo>
                <a:cubicBezTo>
                  <a:pt x="26401" y="56"/>
                  <a:pt x="25666" y="1268"/>
                  <a:pt x="25189" y="2344"/>
                </a:cubicBezTo>
                <a:cubicBezTo>
                  <a:pt x="22805" y="7711"/>
                  <a:pt x="21102" y="13379"/>
                  <a:pt x="19958" y="19413"/>
                </a:cubicBezTo>
                <a:cubicBezTo>
                  <a:pt x="14332" y="20312"/>
                  <a:pt x="8801" y="21756"/>
                  <a:pt x="3461" y="23718"/>
                </a:cubicBezTo>
                <a:cubicBezTo>
                  <a:pt x="2643" y="24018"/>
                  <a:pt x="1826" y="24331"/>
                  <a:pt x="1159" y="24890"/>
                </a:cubicBezTo>
                <a:cubicBezTo>
                  <a:pt x="491" y="25435"/>
                  <a:pt x="1" y="26266"/>
                  <a:pt x="69" y="27124"/>
                </a:cubicBezTo>
                <a:cubicBezTo>
                  <a:pt x="191" y="28636"/>
                  <a:pt x="1812" y="29480"/>
                  <a:pt x="3216" y="30025"/>
                </a:cubicBezTo>
                <a:cubicBezTo>
                  <a:pt x="8133" y="31919"/>
                  <a:pt x="13147" y="33526"/>
                  <a:pt x="18241" y="34848"/>
                </a:cubicBezTo>
                <a:cubicBezTo>
                  <a:pt x="17124" y="39902"/>
                  <a:pt x="16648" y="45078"/>
                  <a:pt x="16811" y="50241"/>
                </a:cubicBezTo>
                <a:cubicBezTo>
                  <a:pt x="16879" y="52162"/>
                  <a:pt x="17329" y="54492"/>
                  <a:pt x="19141" y="55118"/>
                </a:cubicBezTo>
                <a:cubicBezTo>
                  <a:pt x="19426" y="55218"/>
                  <a:pt x="19710" y="55263"/>
                  <a:pt x="19992" y="55263"/>
                </a:cubicBezTo>
                <a:cubicBezTo>
                  <a:pt x="21528" y="55263"/>
                  <a:pt x="22986" y="53919"/>
                  <a:pt x="24045" y="52653"/>
                </a:cubicBezTo>
                <a:cubicBezTo>
                  <a:pt x="27287" y="48757"/>
                  <a:pt x="30270" y="44670"/>
                  <a:pt x="32995" y="40392"/>
                </a:cubicBezTo>
                <a:cubicBezTo>
                  <a:pt x="36850" y="44656"/>
                  <a:pt x="41373" y="48280"/>
                  <a:pt x="46372" y="51127"/>
                </a:cubicBezTo>
                <a:cubicBezTo>
                  <a:pt x="47017" y="51496"/>
                  <a:pt x="47803" y="51834"/>
                  <a:pt x="48514" y="51834"/>
                </a:cubicBezTo>
                <a:cubicBezTo>
                  <a:pt x="48930" y="51834"/>
                  <a:pt x="49320" y="51718"/>
                  <a:pt x="49642" y="51427"/>
                </a:cubicBezTo>
                <a:cubicBezTo>
                  <a:pt x="50405" y="50732"/>
                  <a:pt x="50214" y="49506"/>
                  <a:pt x="49941" y="48511"/>
                </a:cubicBezTo>
                <a:cubicBezTo>
                  <a:pt x="48334" y="42635"/>
                  <a:pt x="46137" y="36933"/>
                  <a:pt x="43377" y="31511"/>
                </a:cubicBezTo>
                <a:lnTo>
                  <a:pt x="43377" y="31511"/>
                </a:lnTo>
                <a:cubicBezTo>
                  <a:pt x="48480" y="29035"/>
                  <a:pt x="53110" y="25671"/>
                  <a:pt x="57039" y="21579"/>
                </a:cubicBezTo>
                <a:cubicBezTo>
                  <a:pt x="57788" y="20789"/>
                  <a:pt x="58565" y="19795"/>
                  <a:pt x="58319" y="18746"/>
                </a:cubicBezTo>
                <a:cubicBezTo>
                  <a:pt x="58006" y="17493"/>
                  <a:pt x="56494" y="17029"/>
                  <a:pt x="55213" y="16852"/>
                </a:cubicBezTo>
                <a:cubicBezTo>
                  <a:pt x="52686" y="16481"/>
                  <a:pt x="50138" y="16297"/>
                  <a:pt x="47591" y="16297"/>
                </a:cubicBezTo>
                <a:cubicBezTo>
                  <a:pt x="43685" y="16297"/>
                  <a:pt x="39782" y="16730"/>
                  <a:pt x="35965" y="17588"/>
                </a:cubicBezTo>
                <a:cubicBezTo>
                  <a:pt x="34779" y="12098"/>
                  <a:pt x="32709" y="7017"/>
                  <a:pt x="30148" y="2194"/>
                </a:cubicBezTo>
                <a:cubicBezTo>
                  <a:pt x="29599" y="1163"/>
                  <a:pt x="28786" y="0"/>
                  <a:pt x="27632" y="0"/>
                </a:cubicBezTo>
                <a:close/>
              </a:path>
            </a:pathLst>
          </a:custGeom>
          <a:solidFill>
            <a:srgbClr val="E8E1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t/>
            </a:r>
            <a:endParaRPr/>
          </a:p>
        </p:txBody>
      </p:sp>
      <p:sp>
        <p:nvSpPr>
          <p:cNvPr id="208" name="Google Shape;20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209" name="Google Shape;209;p4"/>
          <p:cNvPicPr preferRelativeResize="0"/>
          <p:nvPr/>
        </p:nvPicPr>
        <p:blipFill rotWithShape="1">
          <a:blip r:embed="rId3">
            <a:alphaModFix/>
          </a:blip>
          <a:srcRect b="26350" l="39731" r="13572" t="27142"/>
          <a:stretch/>
        </p:blipFill>
        <p:spPr>
          <a:xfrm>
            <a:off x="0" y="-48986"/>
            <a:ext cx="9355935" cy="524147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"/>
          <p:cNvSpPr/>
          <p:nvPr/>
        </p:nvSpPr>
        <p:spPr>
          <a:xfrm>
            <a:off x="1555846" y="2717518"/>
            <a:ext cx="6213143" cy="10849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a-ES" sz="3300" u="none" cap="none" strike="noStrike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rPr>
              <a:t>SEGUIM DESCOBRINT EL MISSATGE DE NADAL!</a:t>
            </a:r>
            <a:endParaRPr/>
          </a:p>
        </p:txBody>
      </p:sp>
      <p:sp>
        <p:nvSpPr>
          <p:cNvPr id="211" name="Google Shape;211;p4"/>
          <p:cNvSpPr txBox="1"/>
          <p:nvPr/>
        </p:nvSpPr>
        <p:spPr>
          <a:xfrm>
            <a:off x="1608903" y="4290776"/>
            <a:ext cx="6002594" cy="83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a-ES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https://www.youtube.com/watch?v=d0VYveVkDGY&amp;list=RDd0VYveVkDGY&amp;index=1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4"/>
          <p:cNvPicPr preferRelativeResize="0"/>
          <p:nvPr/>
        </p:nvPicPr>
        <p:blipFill rotWithShape="1">
          <a:blip r:embed="rId5">
            <a:alphaModFix/>
          </a:blip>
          <a:srcRect b="28194" l="0" r="0" t="0"/>
          <a:stretch/>
        </p:blipFill>
        <p:spPr>
          <a:xfrm>
            <a:off x="3818705" y="993543"/>
            <a:ext cx="3317902" cy="178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4"/>
          <p:cNvPicPr preferRelativeResize="0"/>
          <p:nvPr/>
        </p:nvPicPr>
        <p:blipFill rotWithShape="1">
          <a:blip r:embed="rId6">
            <a:alphaModFix/>
          </a:blip>
          <a:srcRect b="49409" l="33042" r="27497" t="9957"/>
          <a:stretch/>
        </p:blipFill>
        <p:spPr>
          <a:xfrm>
            <a:off x="2007394" y="1131286"/>
            <a:ext cx="1391250" cy="129058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"/>
          <p:cNvSpPr txBox="1"/>
          <p:nvPr/>
        </p:nvSpPr>
        <p:spPr>
          <a:xfrm>
            <a:off x="240690" y="139361"/>
            <a:ext cx="2736426" cy="527700"/>
          </a:xfrm>
          <a:prstGeom prst="rect">
            <a:avLst/>
          </a:prstGeom>
          <a:gradFill>
            <a:gsLst>
              <a:gs pos="0">
                <a:srgbClr val="C0C6B7"/>
              </a:gs>
              <a:gs pos="35000">
                <a:srgbClr val="D2D5CD"/>
              </a:gs>
              <a:gs pos="100000">
                <a:srgbClr val="EFEFEB"/>
              </a:gs>
            </a:gsLst>
            <a:lin ang="16200000" scaled="0"/>
          </a:gradFill>
          <a:ln cap="flat" cmpd="sng" w="9525">
            <a:solidFill>
              <a:srgbClr val="444F2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Londrina Solid"/>
              <a:buNone/>
            </a:pPr>
            <a:r>
              <a:rPr b="1" i="0" lang="ca-ES" sz="3200" u="none" cap="none" strike="noStrike">
                <a:solidFill>
                  <a:srgbClr val="876EB3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DIMECRES</a:t>
            </a:r>
            <a:endParaRPr b="1" i="0" sz="3200" u="none" cap="none" strike="noStrike">
              <a:solidFill>
                <a:srgbClr val="876EB3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ispanic Three Kings Day by Slidesgo">
  <a:themeElements>
    <a:clrScheme name="Simple Light">
      <a:dk1>
        <a:srgbClr val="21192E"/>
      </a:dk1>
      <a:lt1>
        <a:srgbClr val="FFCD6B"/>
      </a:lt1>
      <a:dk2>
        <a:srgbClr val="FFAC55"/>
      </a:dk2>
      <a:lt2>
        <a:srgbClr val="426564"/>
      </a:lt2>
      <a:accent1>
        <a:srgbClr val="79CCC3"/>
      </a:accent1>
      <a:accent2>
        <a:srgbClr val="F05634"/>
      </a:accent2>
      <a:accent3>
        <a:srgbClr val="FF806F"/>
      </a:accent3>
      <a:accent4>
        <a:srgbClr val="A39F42"/>
      </a:accent4>
      <a:accent5>
        <a:srgbClr val="46512F"/>
      </a:accent5>
      <a:accent6>
        <a:srgbClr val="F4EFE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2023-11-15T15:13:10Z</dcterms:created>
  <dc:creator>profeclaret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15798CADDDF541F9BB556F7A41405149_13</vt:lpwstr>
  </property>
  <property fmtid="{D5CDD505-2E9C-101B-9397-08002B2CF9AE}" pid="3" name="KSOProductBuildVer">
    <vt:lpwstr>1033-12.2.0.13306</vt:lpwstr>
  </property>
</Properties>
</file>