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5"/>
  </p:notesMasterIdLst>
  <p:sldIdLst>
    <p:sldId id="256" r:id="rId2"/>
    <p:sldId id="280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C5AA76C-DBEE-47A2-83BF-2BA1DD39BF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942F196-E9AB-4178-9B39-6BF87D0E0EA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2292" y="-10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8947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100b10bd4d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100b10bd4d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88925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02100" y="2836475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12" name="Google Shape;12;p2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3394811" y="3575140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209561" y="384361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323911" y="473196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39" name="Google Shape;139;p6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>
            <a:spLocks noGrp="1"/>
          </p:cNvSpPr>
          <p:nvPr>
            <p:ph type="title"/>
          </p:nvPr>
        </p:nvSpPr>
        <p:spPr>
          <a:xfrm>
            <a:off x="646325" y="2960025"/>
            <a:ext cx="25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748025" y="34877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"/>
          </p:nvPr>
        </p:nvSpPr>
        <p:spPr>
          <a:xfrm flipH="1">
            <a:off x="3317550" y="2960025"/>
            <a:ext cx="25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3"/>
          </p:nvPr>
        </p:nvSpPr>
        <p:spPr>
          <a:xfrm flipH="1">
            <a:off x="3419250" y="34877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4"/>
          </p:nvPr>
        </p:nvSpPr>
        <p:spPr>
          <a:xfrm>
            <a:off x="5988775" y="2960000"/>
            <a:ext cx="25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5"/>
          </p:nvPr>
        </p:nvSpPr>
        <p:spPr>
          <a:xfrm>
            <a:off x="6090475" y="3487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6" hasCustomPrompt="1"/>
          </p:nvPr>
        </p:nvSpPr>
        <p:spPr>
          <a:xfrm>
            <a:off x="1533425" y="18548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7" hasCustomPrompt="1"/>
          </p:nvPr>
        </p:nvSpPr>
        <p:spPr>
          <a:xfrm>
            <a:off x="6875875" y="185481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204650" y="18548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23" name="Google Shape;323;p13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324" name="Google Shape;324;p13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9"/>
          <p:cNvGrpSpPr/>
          <p:nvPr/>
        </p:nvGrpSpPr>
        <p:grpSpPr>
          <a:xfrm>
            <a:off x="221283" y="239119"/>
            <a:ext cx="8716887" cy="4691422"/>
            <a:chOff x="221283" y="239119"/>
            <a:chExt cx="8716887" cy="4691422"/>
          </a:xfrm>
        </p:grpSpPr>
        <p:sp>
          <p:nvSpPr>
            <p:cNvPr id="839" name="Google Shape;839;p29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3218326" y="2391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1109587" y="36155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51534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9" r:id="rId3"/>
    <p:sldLayoutId id="2147483660" r:id="rId4"/>
    <p:sldLayoutId id="214748367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drive.google.com/file/d/1OePeGhi0xZ7kNvsFauJtvZGLVx2-qR_l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658123" y="4186989"/>
            <a:ext cx="3359924" cy="47808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-281684" y="2983156"/>
            <a:ext cx="5066651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 smtClean="0">
                <a:solidFill>
                  <a:schemeClr val="accent6"/>
                </a:solidFill>
                <a:latin typeface="Goudy Stout" panose="0202090407030B020401" pitchFamily="18" charset="0"/>
              </a:rPr>
              <a:t>Primera</a:t>
            </a:r>
            <a:r>
              <a:rPr lang="en-GB" sz="1600" dirty="0" smtClean="0">
                <a:solidFill>
                  <a:schemeClr val="accent6"/>
                </a:solidFill>
                <a:latin typeface="Goudy Stout" panose="0202090407030B020401" pitchFamily="18" charset="0"/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  <a:latin typeface="Goudy Stout" panose="0202090407030B020401" pitchFamily="18" charset="0"/>
              </a:rPr>
              <a:t>setmana</a:t>
            </a:r>
            <a:r>
              <a:rPr lang="en-GB" sz="1600" dirty="0" smtClean="0">
                <a:solidFill>
                  <a:schemeClr val="accent6"/>
                </a:solidFill>
                <a:latin typeface="Goudy Stout" panose="0202090407030B020401" pitchFamily="18" charset="0"/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  <a:latin typeface="Goudy Stout" panose="0202090407030B020401" pitchFamily="18" charset="0"/>
              </a:rPr>
              <a:t>d’advent</a:t>
            </a:r>
            <a:endParaRPr sz="2400" dirty="0">
              <a:solidFill>
                <a:schemeClr val="lt1"/>
              </a:solidFill>
              <a:latin typeface="Goudy Stout" panose="0202090407030B020401" pitchFamily="18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853975" y="4288973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solidFill>
                  <a:schemeClr val="tx1"/>
                </a:solidFill>
              </a:rPr>
              <a:t>Setmana</a:t>
            </a:r>
            <a:r>
              <a:rPr lang="en-GB" dirty="0" smtClean="0">
                <a:solidFill>
                  <a:schemeClr val="tx1"/>
                </a:solidFill>
              </a:rPr>
              <a:t> del 4 al 5 de </a:t>
            </a:r>
            <a:r>
              <a:rPr lang="en-GB" dirty="0" err="1" smtClean="0">
                <a:solidFill>
                  <a:schemeClr val="tx1"/>
                </a:solidFill>
              </a:rPr>
              <a:t>desembre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4735489" y="217694"/>
            <a:ext cx="2679088" cy="9013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527454" y="1323632"/>
            <a:ext cx="4078921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anose="020E0502030308020204" pitchFamily="34" charset="0"/>
              </a:rPr>
              <a:t>LA CLAU DEL NADAL ÉS ACOLLIR</a:t>
            </a:r>
            <a:endParaRPr lang="ca-E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2" y="1218682"/>
            <a:ext cx="3295631" cy="35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57"/>
          <p:cNvSpPr txBox="1">
            <a:spLocks noGrp="1"/>
          </p:cNvSpPr>
          <p:nvPr>
            <p:ph type="title"/>
          </p:nvPr>
        </p:nvSpPr>
        <p:spPr>
          <a:xfrm>
            <a:off x="2679271" y="223307"/>
            <a:ext cx="61501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oudy Stout" panose="0202090407030B020401" pitchFamily="18" charset="0"/>
              </a:rPr>
              <a:t>UN </a:t>
            </a:r>
            <a:r>
              <a:rPr lang="en-GB" sz="2400" dirty="0" smtClean="0">
                <a:latin typeface="Goudy Stout" panose="0202090407030B020401" pitchFamily="18" charset="0"/>
              </a:rPr>
              <a:t>PESSEBRE, UNA </a:t>
            </a:r>
            <a:r>
              <a:rPr lang="en-GB" sz="2400" dirty="0" smtClean="0">
                <a:solidFill>
                  <a:schemeClr val="lt1"/>
                </a:solidFill>
                <a:latin typeface="Goudy Stout" panose="0202090407030B020401" pitchFamily="18" charset="0"/>
              </a:rPr>
              <a:t>CASA </a:t>
            </a:r>
            <a:r>
              <a:rPr lang="en-GB" sz="2400" dirty="0" err="1" smtClean="0">
                <a:solidFill>
                  <a:schemeClr val="lt1"/>
                </a:solidFill>
                <a:latin typeface="Goudy Stout" panose="0202090407030B020401" pitchFamily="18" charset="0"/>
              </a:rPr>
              <a:t>que</a:t>
            </a:r>
            <a:r>
              <a:rPr lang="en-GB" sz="2400" dirty="0" smtClean="0">
                <a:solidFill>
                  <a:schemeClr val="lt1"/>
                </a:solidFill>
                <a:latin typeface="Goudy Stout" panose="0202090407030B020401" pitchFamily="18" charset="0"/>
              </a:rPr>
              <a:t> </a:t>
            </a:r>
            <a:r>
              <a:rPr lang="en-GB" sz="2400" dirty="0" err="1" smtClean="0">
                <a:solidFill>
                  <a:schemeClr val="lt1"/>
                </a:solidFill>
                <a:latin typeface="Goudy Stout" panose="0202090407030B020401" pitchFamily="18" charset="0"/>
              </a:rPr>
              <a:t>ens</a:t>
            </a:r>
            <a:r>
              <a:rPr lang="en-GB" sz="2400" dirty="0" smtClean="0">
                <a:solidFill>
                  <a:schemeClr val="lt1"/>
                </a:solidFill>
                <a:latin typeface="Goudy Stout" panose="0202090407030B020401" pitchFamily="18" charset="0"/>
              </a:rPr>
              <a:t> </a:t>
            </a:r>
            <a:r>
              <a:rPr lang="en-GB" sz="2400" dirty="0" err="1" smtClean="0">
                <a:solidFill>
                  <a:schemeClr val="lt1"/>
                </a:solidFill>
                <a:latin typeface="Goudy Stout" panose="0202090407030B020401" pitchFamily="18" charset="0"/>
              </a:rPr>
              <a:t>acull</a:t>
            </a:r>
            <a:endParaRPr sz="2400" dirty="0">
              <a:solidFill>
                <a:schemeClr val="lt1"/>
              </a:solidFill>
              <a:latin typeface="Goudy Stout" panose="0202090407030B020401" pitchFamily="18" charset="0"/>
            </a:endParaRPr>
          </a:p>
        </p:txBody>
      </p:sp>
      <p:sp>
        <p:nvSpPr>
          <p:cNvPr id="2751" name="Google Shape;2751;p57"/>
          <p:cNvSpPr txBox="1"/>
          <p:nvPr/>
        </p:nvSpPr>
        <p:spPr>
          <a:xfrm flipH="1">
            <a:off x="92876" y="1167177"/>
            <a:ext cx="3490701" cy="2250211"/>
          </a:xfrm>
          <a:prstGeom prst="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a-ES" sz="11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Comença l’advent.</a:t>
            </a:r>
            <a:endParaRPr lang="es-ES" sz="11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1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1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hem començat el camí cap a Nadal.</a:t>
            </a:r>
            <a:endParaRPr lang="es-ES" sz="11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1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Volem celebrar amb molta alegria</a:t>
            </a:r>
            <a:endParaRPr lang="es-ES" sz="11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1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ca-ES" sz="1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vinguda DE JESÚS </a:t>
            </a:r>
            <a:r>
              <a:rPr lang="ca-ES" sz="11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nosaltres.</a:t>
            </a:r>
            <a:endParaRPr lang="es-ES" sz="11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1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Volem que la festa del </a:t>
            </a:r>
            <a:r>
              <a:rPr lang="ca-ES" sz="1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</a:t>
            </a:r>
            <a:r>
              <a:rPr lang="ca-ES" sz="11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naixement</a:t>
            </a:r>
            <a:endParaRPr lang="es-ES" sz="11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1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 ensenyi a </a:t>
            </a:r>
            <a:r>
              <a:rPr lang="ca-ES" sz="11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estimar-LO</a:t>
            </a:r>
            <a:r>
              <a:rPr lang="ca-ES" sz="1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11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més</a:t>
            </a:r>
            <a:endParaRPr lang="es-ES" sz="11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1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 </a:t>
            </a:r>
            <a:r>
              <a:rPr lang="ca-ES" sz="1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estimar i estar atent </a:t>
            </a:r>
            <a:r>
              <a:rPr lang="ca-ES" sz="11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ca-ES" sz="1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veritat els altres.</a:t>
            </a:r>
          </a:p>
          <a:p>
            <a:r>
              <a:rPr lang="es-ES_tradnl" sz="1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 AGRADARIA VIURE AQUEST ADVENT </a:t>
            </a:r>
            <a:endParaRPr lang="es-ES" sz="11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 </a:t>
            </a:r>
            <a:r>
              <a:rPr lang="ca-ES" sz="11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cor </a:t>
            </a:r>
            <a:r>
              <a:rPr lang="ca-ES" sz="1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 per acollir.</a:t>
            </a:r>
            <a:endParaRPr lang="es-ES" sz="1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100" cap="all" dirty="0"/>
              <a:t> </a:t>
            </a:r>
            <a:endParaRPr lang="es-ES" sz="1100" cap="all" dirty="0"/>
          </a:p>
        </p:txBody>
      </p:sp>
      <p:sp>
        <p:nvSpPr>
          <p:cNvPr id="2752" name="Google Shape;2752;p57"/>
          <p:cNvSpPr txBox="1"/>
          <p:nvPr/>
        </p:nvSpPr>
        <p:spPr>
          <a:xfrm flipH="1">
            <a:off x="4348716" y="1290948"/>
            <a:ext cx="3359889" cy="470465"/>
          </a:xfrm>
          <a:prstGeom prst="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ACOLLIR</a:t>
            </a:r>
            <a:endParaRPr sz="4400" b="1" dirty="0">
              <a:solidFill>
                <a:schemeClr val="tx1">
                  <a:lumMod val="50000"/>
                  <a:lumOff val="50000"/>
                </a:schemeClr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60" name="Google Shape;1083;p35"/>
          <p:cNvSpPr txBox="1">
            <a:spLocks/>
          </p:cNvSpPr>
          <p:nvPr/>
        </p:nvSpPr>
        <p:spPr>
          <a:xfrm>
            <a:off x="240689" y="139361"/>
            <a:ext cx="2245033" cy="52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GB" b="1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DILLUNS</a:t>
            </a:r>
            <a:endParaRPr lang="en-GB" b="1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859618" y="1981030"/>
            <a:ext cx="4869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Aquests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dies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d’Advent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volem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posar especial ATENCIÓ al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fet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d’acollir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.</a:t>
            </a:r>
          </a:p>
          <a:p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Podries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pensar en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algun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moment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o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situació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en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què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tu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t’hagis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sentit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acollit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?</a:t>
            </a:r>
          </a:p>
          <a:p>
            <a:endParaRPr lang="es-ES_tradnl" sz="1800" b="1" dirty="0">
              <a:solidFill>
                <a:schemeClr val="bg1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Fem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un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moment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de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silenci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per pensar-hi.</a:t>
            </a:r>
          </a:p>
          <a:p>
            <a:endParaRPr lang="es-ES_tradnl" sz="1800" b="1" dirty="0">
              <a:solidFill>
                <a:schemeClr val="bg1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Ho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compartim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amb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els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companys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de </a:t>
            </a:r>
            <a:r>
              <a:rPr lang="es-ES_tradnl" sz="1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classe</a:t>
            </a:r>
            <a:r>
              <a:rPr lang="es-ES_tradnl" sz="1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.</a:t>
            </a:r>
            <a:endParaRPr lang="ca-ES" sz="1800" b="1" dirty="0">
              <a:solidFill>
                <a:schemeClr val="bg1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2050" name="Picture 2" descr="PESSEBRE VIVENT ALUMNES 4t ESO – AFA FEDAC Sant Andr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84" y="3555668"/>
            <a:ext cx="1372499" cy="146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5"/>
          <p:cNvSpPr/>
          <p:nvPr/>
        </p:nvSpPr>
        <p:spPr>
          <a:xfrm>
            <a:off x="2692003" y="4121078"/>
            <a:ext cx="910595" cy="758294"/>
          </a:xfrm>
          <a:custGeom>
            <a:avLst/>
            <a:gdLst/>
            <a:ahLst/>
            <a:cxnLst/>
            <a:rect l="l" t="t" r="r" b="b"/>
            <a:pathLst>
              <a:path w="58565" h="55263" extrusionOk="0">
                <a:moveTo>
                  <a:pt x="43321" y="31374"/>
                </a:moveTo>
                <a:cubicBezTo>
                  <a:pt x="43366" y="31425"/>
                  <a:pt x="43374" y="31461"/>
                  <a:pt x="43365" y="31488"/>
                </a:cubicBezTo>
                <a:lnTo>
                  <a:pt x="43365" y="31488"/>
                </a:lnTo>
                <a:cubicBezTo>
                  <a:pt x="43346" y="31450"/>
                  <a:pt x="43327" y="31412"/>
                  <a:pt x="43307" y="31374"/>
                </a:cubicBezTo>
                <a:close/>
                <a:moveTo>
                  <a:pt x="27632" y="0"/>
                </a:moveTo>
                <a:cubicBezTo>
                  <a:pt x="27613" y="0"/>
                  <a:pt x="27593" y="0"/>
                  <a:pt x="27573" y="1"/>
                </a:cubicBezTo>
                <a:cubicBezTo>
                  <a:pt x="26401" y="56"/>
                  <a:pt x="25666" y="1268"/>
                  <a:pt x="25189" y="2344"/>
                </a:cubicBezTo>
                <a:cubicBezTo>
                  <a:pt x="22805" y="7711"/>
                  <a:pt x="21102" y="13379"/>
                  <a:pt x="19958" y="19413"/>
                </a:cubicBezTo>
                <a:cubicBezTo>
                  <a:pt x="14332" y="20312"/>
                  <a:pt x="8801" y="21756"/>
                  <a:pt x="3461" y="23718"/>
                </a:cubicBezTo>
                <a:cubicBezTo>
                  <a:pt x="2643" y="24018"/>
                  <a:pt x="1826" y="24331"/>
                  <a:pt x="1159" y="24890"/>
                </a:cubicBezTo>
                <a:cubicBezTo>
                  <a:pt x="491" y="25435"/>
                  <a:pt x="1" y="26266"/>
                  <a:pt x="69" y="27124"/>
                </a:cubicBezTo>
                <a:cubicBezTo>
                  <a:pt x="191" y="28636"/>
                  <a:pt x="1812" y="29480"/>
                  <a:pt x="3216" y="30025"/>
                </a:cubicBezTo>
                <a:cubicBezTo>
                  <a:pt x="8133" y="31919"/>
                  <a:pt x="13147" y="33526"/>
                  <a:pt x="18241" y="34848"/>
                </a:cubicBezTo>
                <a:cubicBezTo>
                  <a:pt x="17124" y="39902"/>
                  <a:pt x="16648" y="45078"/>
                  <a:pt x="16811" y="50241"/>
                </a:cubicBezTo>
                <a:cubicBezTo>
                  <a:pt x="16879" y="52162"/>
                  <a:pt x="17329" y="54492"/>
                  <a:pt x="19141" y="55118"/>
                </a:cubicBezTo>
                <a:cubicBezTo>
                  <a:pt x="19426" y="55218"/>
                  <a:pt x="19710" y="55263"/>
                  <a:pt x="19992" y="55263"/>
                </a:cubicBezTo>
                <a:cubicBezTo>
                  <a:pt x="21528" y="55263"/>
                  <a:pt x="22986" y="53919"/>
                  <a:pt x="24045" y="52653"/>
                </a:cubicBezTo>
                <a:cubicBezTo>
                  <a:pt x="27287" y="48757"/>
                  <a:pt x="30270" y="44670"/>
                  <a:pt x="32995" y="40392"/>
                </a:cubicBezTo>
                <a:cubicBezTo>
                  <a:pt x="36850" y="44656"/>
                  <a:pt x="41373" y="48280"/>
                  <a:pt x="46372" y="51127"/>
                </a:cubicBezTo>
                <a:cubicBezTo>
                  <a:pt x="47017" y="51496"/>
                  <a:pt x="47803" y="51834"/>
                  <a:pt x="48514" y="51834"/>
                </a:cubicBezTo>
                <a:cubicBezTo>
                  <a:pt x="48930" y="51834"/>
                  <a:pt x="49320" y="51718"/>
                  <a:pt x="49642" y="51427"/>
                </a:cubicBezTo>
                <a:cubicBezTo>
                  <a:pt x="50405" y="50732"/>
                  <a:pt x="50214" y="49506"/>
                  <a:pt x="49941" y="48511"/>
                </a:cubicBezTo>
                <a:cubicBezTo>
                  <a:pt x="48334" y="42635"/>
                  <a:pt x="46137" y="36933"/>
                  <a:pt x="43377" y="31511"/>
                </a:cubicBezTo>
                <a:lnTo>
                  <a:pt x="43377" y="31511"/>
                </a:lnTo>
                <a:cubicBezTo>
                  <a:pt x="48480" y="29035"/>
                  <a:pt x="53110" y="25671"/>
                  <a:pt x="57039" y="21579"/>
                </a:cubicBezTo>
                <a:cubicBezTo>
                  <a:pt x="57788" y="20789"/>
                  <a:pt x="58565" y="19795"/>
                  <a:pt x="58319" y="18746"/>
                </a:cubicBezTo>
                <a:cubicBezTo>
                  <a:pt x="58006" y="17493"/>
                  <a:pt x="56494" y="17029"/>
                  <a:pt x="55213" y="16852"/>
                </a:cubicBezTo>
                <a:cubicBezTo>
                  <a:pt x="52686" y="16481"/>
                  <a:pt x="50138" y="16297"/>
                  <a:pt x="47591" y="16297"/>
                </a:cubicBezTo>
                <a:cubicBezTo>
                  <a:pt x="43685" y="16297"/>
                  <a:pt x="39782" y="16730"/>
                  <a:pt x="35965" y="17588"/>
                </a:cubicBezTo>
                <a:cubicBezTo>
                  <a:pt x="34779" y="12098"/>
                  <a:pt x="32709" y="7017"/>
                  <a:pt x="30148" y="2194"/>
                </a:cubicBezTo>
                <a:cubicBezTo>
                  <a:pt x="29599" y="1163"/>
                  <a:pt x="28786" y="0"/>
                  <a:pt x="27632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7248550" y="3203962"/>
            <a:ext cx="1298679" cy="1105260"/>
          </a:xfrm>
          <a:custGeom>
            <a:avLst/>
            <a:gdLst/>
            <a:ahLst/>
            <a:cxnLst/>
            <a:rect l="l" t="t" r="r" b="b"/>
            <a:pathLst>
              <a:path w="58565" h="55263" extrusionOk="0">
                <a:moveTo>
                  <a:pt x="43321" y="31374"/>
                </a:moveTo>
                <a:cubicBezTo>
                  <a:pt x="43366" y="31425"/>
                  <a:pt x="43374" y="31461"/>
                  <a:pt x="43365" y="31488"/>
                </a:cubicBezTo>
                <a:lnTo>
                  <a:pt x="43365" y="31488"/>
                </a:lnTo>
                <a:cubicBezTo>
                  <a:pt x="43346" y="31450"/>
                  <a:pt x="43327" y="31412"/>
                  <a:pt x="43307" y="31374"/>
                </a:cubicBezTo>
                <a:close/>
                <a:moveTo>
                  <a:pt x="27632" y="0"/>
                </a:moveTo>
                <a:cubicBezTo>
                  <a:pt x="27613" y="0"/>
                  <a:pt x="27593" y="0"/>
                  <a:pt x="27573" y="1"/>
                </a:cubicBezTo>
                <a:cubicBezTo>
                  <a:pt x="26401" y="56"/>
                  <a:pt x="25666" y="1268"/>
                  <a:pt x="25189" y="2344"/>
                </a:cubicBezTo>
                <a:cubicBezTo>
                  <a:pt x="22805" y="7711"/>
                  <a:pt x="21102" y="13379"/>
                  <a:pt x="19958" y="19413"/>
                </a:cubicBezTo>
                <a:cubicBezTo>
                  <a:pt x="14332" y="20312"/>
                  <a:pt x="8801" y="21756"/>
                  <a:pt x="3461" y="23718"/>
                </a:cubicBezTo>
                <a:cubicBezTo>
                  <a:pt x="2643" y="24018"/>
                  <a:pt x="1826" y="24331"/>
                  <a:pt x="1159" y="24890"/>
                </a:cubicBezTo>
                <a:cubicBezTo>
                  <a:pt x="491" y="25435"/>
                  <a:pt x="1" y="26266"/>
                  <a:pt x="69" y="27124"/>
                </a:cubicBezTo>
                <a:cubicBezTo>
                  <a:pt x="191" y="28636"/>
                  <a:pt x="1812" y="29480"/>
                  <a:pt x="3216" y="30025"/>
                </a:cubicBezTo>
                <a:cubicBezTo>
                  <a:pt x="8133" y="31919"/>
                  <a:pt x="13147" y="33526"/>
                  <a:pt x="18241" y="34848"/>
                </a:cubicBezTo>
                <a:cubicBezTo>
                  <a:pt x="17124" y="39902"/>
                  <a:pt x="16648" y="45078"/>
                  <a:pt x="16811" y="50241"/>
                </a:cubicBezTo>
                <a:cubicBezTo>
                  <a:pt x="16879" y="52162"/>
                  <a:pt x="17329" y="54492"/>
                  <a:pt x="19141" y="55118"/>
                </a:cubicBezTo>
                <a:cubicBezTo>
                  <a:pt x="19426" y="55218"/>
                  <a:pt x="19710" y="55263"/>
                  <a:pt x="19992" y="55263"/>
                </a:cubicBezTo>
                <a:cubicBezTo>
                  <a:pt x="21528" y="55263"/>
                  <a:pt x="22986" y="53919"/>
                  <a:pt x="24045" y="52653"/>
                </a:cubicBezTo>
                <a:cubicBezTo>
                  <a:pt x="27287" y="48757"/>
                  <a:pt x="30270" y="44670"/>
                  <a:pt x="32995" y="40392"/>
                </a:cubicBezTo>
                <a:cubicBezTo>
                  <a:pt x="36850" y="44656"/>
                  <a:pt x="41373" y="48280"/>
                  <a:pt x="46372" y="51127"/>
                </a:cubicBezTo>
                <a:cubicBezTo>
                  <a:pt x="47017" y="51496"/>
                  <a:pt x="47803" y="51834"/>
                  <a:pt x="48514" y="51834"/>
                </a:cubicBezTo>
                <a:cubicBezTo>
                  <a:pt x="48930" y="51834"/>
                  <a:pt x="49320" y="51718"/>
                  <a:pt x="49642" y="51427"/>
                </a:cubicBezTo>
                <a:cubicBezTo>
                  <a:pt x="50405" y="50732"/>
                  <a:pt x="50214" y="49506"/>
                  <a:pt x="49941" y="48511"/>
                </a:cubicBezTo>
                <a:cubicBezTo>
                  <a:pt x="48334" y="42635"/>
                  <a:pt x="46137" y="36933"/>
                  <a:pt x="43377" y="31511"/>
                </a:cubicBezTo>
                <a:lnTo>
                  <a:pt x="43377" y="31511"/>
                </a:lnTo>
                <a:cubicBezTo>
                  <a:pt x="48480" y="29035"/>
                  <a:pt x="53110" y="25671"/>
                  <a:pt x="57039" y="21579"/>
                </a:cubicBezTo>
                <a:cubicBezTo>
                  <a:pt x="57788" y="20789"/>
                  <a:pt x="58565" y="19795"/>
                  <a:pt x="58319" y="18746"/>
                </a:cubicBezTo>
                <a:cubicBezTo>
                  <a:pt x="58006" y="17493"/>
                  <a:pt x="56494" y="17029"/>
                  <a:pt x="55213" y="16852"/>
                </a:cubicBezTo>
                <a:cubicBezTo>
                  <a:pt x="52686" y="16481"/>
                  <a:pt x="50138" y="16297"/>
                  <a:pt x="47591" y="16297"/>
                </a:cubicBezTo>
                <a:cubicBezTo>
                  <a:pt x="43685" y="16297"/>
                  <a:pt x="39782" y="16730"/>
                  <a:pt x="35965" y="17588"/>
                </a:cubicBezTo>
                <a:cubicBezTo>
                  <a:pt x="34779" y="12098"/>
                  <a:pt x="32709" y="7017"/>
                  <a:pt x="30148" y="2194"/>
                </a:cubicBezTo>
                <a:cubicBezTo>
                  <a:pt x="29599" y="1163"/>
                  <a:pt x="28786" y="0"/>
                  <a:pt x="27632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91108" y="1030703"/>
            <a:ext cx="659865" cy="639931"/>
          </a:xfrm>
          <a:custGeom>
            <a:avLst/>
            <a:gdLst/>
            <a:ahLst/>
            <a:cxnLst/>
            <a:rect l="l" t="t" r="r" b="b"/>
            <a:pathLst>
              <a:path w="58565" h="55263" extrusionOk="0">
                <a:moveTo>
                  <a:pt x="43321" y="31374"/>
                </a:moveTo>
                <a:cubicBezTo>
                  <a:pt x="43366" y="31425"/>
                  <a:pt x="43374" y="31461"/>
                  <a:pt x="43365" y="31488"/>
                </a:cubicBezTo>
                <a:lnTo>
                  <a:pt x="43365" y="31488"/>
                </a:lnTo>
                <a:cubicBezTo>
                  <a:pt x="43346" y="31450"/>
                  <a:pt x="43327" y="31412"/>
                  <a:pt x="43307" y="31374"/>
                </a:cubicBezTo>
                <a:close/>
                <a:moveTo>
                  <a:pt x="27632" y="0"/>
                </a:moveTo>
                <a:cubicBezTo>
                  <a:pt x="27613" y="0"/>
                  <a:pt x="27593" y="0"/>
                  <a:pt x="27573" y="1"/>
                </a:cubicBezTo>
                <a:cubicBezTo>
                  <a:pt x="26401" y="56"/>
                  <a:pt x="25666" y="1268"/>
                  <a:pt x="25189" y="2344"/>
                </a:cubicBezTo>
                <a:cubicBezTo>
                  <a:pt x="22805" y="7711"/>
                  <a:pt x="21102" y="13379"/>
                  <a:pt x="19958" y="19413"/>
                </a:cubicBezTo>
                <a:cubicBezTo>
                  <a:pt x="14332" y="20312"/>
                  <a:pt x="8801" y="21756"/>
                  <a:pt x="3461" y="23718"/>
                </a:cubicBezTo>
                <a:cubicBezTo>
                  <a:pt x="2643" y="24018"/>
                  <a:pt x="1826" y="24331"/>
                  <a:pt x="1159" y="24890"/>
                </a:cubicBezTo>
                <a:cubicBezTo>
                  <a:pt x="491" y="25435"/>
                  <a:pt x="1" y="26266"/>
                  <a:pt x="69" y="27124"/>
                </a:cubicBezTo>
                <a:cubicBezTo>
                  <a:pt x="191" y="28636"/>
                  <a:pt x="1812" y="29480"/>
                  <a:pt x="3216" y="30025"/>
                </a:cubicBezTo>
                <a:cubicBezTo>
                  <a:pt x="8133" y="31919"/>
                  <a:pt x="13147" y="33526"/>
                  <a:pt x="18241" y="34848"/>
                </a:cubicBezTo>
                <a:cubicBezTo>
                  <a:pt x="17124" y="39902"/>
                  <a:pt x="16648" y="45078"/>
                  <a:pt x="16811" y="50241"/>
                </a:cubicBezTo>
                <a:cubicBezTo>
                  <a:pt x="16879" y="52162"/>
                  <a:pt x="17329" y="54492"/>
                  <a:pt x="19141" y="55118"/>
                </a:cubicBezTo>
                <a:cubicBezTo>
                  <a:pt x="19426" y="55218"/>
                  <a:pt x="19710" y="55263"/>
                  <a:pt x="19992" y="55263"/>
                </a:cubicBezTo>
                <a:cubicBezTo>
                  <a:pt x="21528" y="55263"/>
                  <a:pt x="22986" y="53919"/>
                  <a:pt x="24045" y="52653"/>
                </a:cubicBezTo>
                <a:cubicBezTo>
                  <a:pt x="27287" y="48757"/>
                  <a:pt x="30270" y="44670"/>
                  <a:pt x="32995" y="40392"/>
                </a:cubicBezTo>
                <a:cubicBezTo>
                  <a:pt x="36850" y="44656"/>
                  <a:pt x="41373" y="48280"/>
                  <a:pt x="46372" y="51127"/>
                </a:cubicBezTo>
                <a:cubicBezTo>
                  <a:pt x="47017" y="51496"/>
                  <a:pt x="47803" y="51834"/>
                  <a:pt x="48514" y="51834"/>
                </a:cubicBezTo>
                <a:cubicBezTo>
                  <a:pt x="48930" y="51834"/>
                  <a:pt x="49320" y="51718"/>
                  <a:pt x="49642" y="51427"/>
                </a:cubicBezTo>
                <a:cubicBezTo>
                  <a:pt x="50405" y="50732"/>
                  <a:pt x="50214" y="49506"/>
                  <a:pt x="49941" y="48511"/>
                </a:cubicBezTo>
                <a:cubicBezTo>
                  <a:pt x="48334" y="42635"/>
                  <a:pt x="46137" y="36933"/>
                  <a:pt x="43377" y="31511"/>
                </a:cubicBezTo>
                <a:lnTo>
                  <a:pt x="43377" y="31511"/>
                </a:lnTo>
                <a:cubicBezTo>
                  <a:pt x="48480" y="29035"/>
                  <a:pt x="53110" y="25671"/>
                  <a:pt x="57039" y="21579"/>
                </a:cubicBezTo>
                <a:cubicBezTo>
                  <a:pt x="57788" y="20789"/>
                  <a:pt x="58565" y="19795"/>
                  <a:pt x="58319" y="18746"/>
                </a:cubicBezTo>
                <a:cubicBezTo>
                  <a:pt x="58006" y="17493"/>
                  <a:pt x="56494" y="17029"/>
                  <a:pt x="55213" y="16852"/>
                </a:cubicBezTo>
                <a:cubicBezTo>
                  <a:pt x="52686" y="16481"/>
                  <a:pt x="50138" y="16297"/>
                  <a:pt x="47591" y="16297"/>
                </a:cubicBezTo>
                <a:cubicBezTo>
                  <a:pt x="43685" y="16297"/>
                  <a:pt x="39782" y="16730"/>
                  <a:pt x="35965" y="17588"/>
                </a:cubicBezTo>
                <a:cubicBezTo>
                  <a:pt x="34779" y="12098"/>
                  <a:pt x="32709" y="7017"/>
                  <a:pt x="30148" y="2194"/>
                </a:cubicBezTo>
                <a:cubicBezTo>
                  <a:pt x="29599" y="1163"/>
                  <a:pt x="28786" y="0"/>
                  <a:pt x="27632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 txBox="1">
            <a:spLocks noGrp="1"/>
          </p:cNvSpPr>
          <p:nvPr>
            <p:ph type="title" idx="9"/>
          </p:nvPr>
        </p:nvSpPr>
        <p:spPr>
          <a:xfrm>
            <a:off x="2839452" y="445025"/>
            <a:ext cx="394635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Stout" panose="0202090407030B020401" pitchFamily="18" charset="0"/>
              </a:rPr>
              <a:t>ACOLLIR</a:t>
            </a:r>
            <a:endParaRPr lang="en-GB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10000"/>
                  <a:lumOff val="9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sp>
        <p:nvSpPr>
          <p:cNvPr id="1083" name="Google Shape;1083;p35"/>
          <p:cNvSpPr txBox="1">
            <a:spLocks noGrp="1"/>
          </p:cNvSpPr>
          <p:nvPr>
            <p:ph type="title"/>
          </p:nvPr>
        </p:nvSpPr>
        <p:spPr>
          <a:xfrm>
            <a:off x="240690" y="139361"/>
            <a:ext cx="2178798" cy="52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DIMARTS</a:t>
            </a:r>
            <a:endParaRPr lang="en-GB" b="1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84" name="Google Shape;1084;p35"/>
          <p:cNvSpPr txBox="1">
            <a:spLocks noGrp="1"/>
          </p:cNvSpPr>
          <p:nvPr>
            <p:ph type="subTitle" idx="1"/>
          </p:nvPr>
        </p:nvSpPr>
        <p:spPr>
          <a:xfrm>
            <a:off x="2849362" y="1128657"/>
            <a:ext cx="5355524" cy="1083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 smtClean="0">
                <a:latin typeface="Maiandra GD" panose="020E0502030308020204" pitchFamily="34" charset="0"/>
              </a:rPr>
              <a:t>Acollir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vol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dir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estar</a:t>
            </a:r>
            <a:r>
              <a:rPr lang="en-GB" sz="1600" b="1" dirty="0" smtClean="0">
                <a:latin typeface="Maiandra GD" panose="020E0502030308020204" pitchFamily="34" charset="0"/>
              </a:rPr>
              <a:t> pendent </a:t>
            </a:r>
            <a:r>
              <a:rPr lang="en-GB" sz="1600" b="1" dirty="0" err="1" smtClean="0">
                <a:latin typeface="Maiandra GD" panose="020E0502030308020204" pitchFamily="34" charset="0"/>
              </a:rPr>
              <a:t>dels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altres</a:t>
            </a:r>
            <a:r>
              <a:rPr lang="en-GB" sz="1600" b="1" dirty="0" smtClean="0">
                <a:latin typeface="Maiandra GD" panose="020E0502030308020204" pitchFamily="34" charset="0"/>
              </a:rPr>
              <a:t>, </a:t>
            </a:r>
            <a:r>
              <a:rPr lang="en-GB" sz="1600" b="1" dirty="0" err="1" smtClean="0">
                <a:latin typeface="Maiandra GD" panose="020E0502030308020204" pitchFamily="34" charset="0"/>
              </a:rPr>
              <a:t>adonar-nos</a:t>
            </a:r>
            <a:r>
              <a:rPr lang="en-GB" sz="1600" b="1" dirty="0" smtClean="0">
                <a:latin typeface="Maiandra GD" panose="020E0502030308020204" pitchFamily="34" charset="0"/>
              </a:rPr>
              <a:t> del </a:t>
            </a:r>
            <a:r>
              <a:rPr lang="en-GB" sz="1600" b="1" dirty="0" err="1" smtClean="0">
                <a:latin typeface="Maiandra GD" panose="020E0502030308020204" pitchFamily="34" charset="0"/>
              </a:rPr>
              <a:t>que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necessiten</a:t>
            </a:r>
            <a:r>
              <a:rPr lang="en-GB" sz="1600" b="1" dirty="0" smtClean="0">
                <a:latin typeface="Maiandra GD" panose="020E0502030308020204" pitchFamily="34" charset="0"/>
              </a:rPr>
              <a:t>, </a:t>
            </a:r>
            <a:r>
              <a:rPr lang="en-GB" sz="1600" b="1" dirty="0" err="1" smtClean="0">
                <a:latin typeface="Maiandra GD" panose="020E0502030308020204" pitchFamily="34" charset="0"/>
              </a:rPr>
              <a:t>veure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més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enllà</a:t>
            </a:r>
            <a:r>
              <a:rPr lang="en-GB" sz="1600" b="1" dirty="0" smtClean="0">
                <a:latin typeface="Maiandra GD" panose="020E0502030308020204" pitchFamily="34" charset="0"/>
              </a:rPr>
              <a:t> de la </a:t>
            </a:r>
            <a:r>
              <a:rPr lang="en-GB" sz="1600" b="1" dirty="0" err="1" smtClean="0">
                <a:latin typeface="Maiandra GD" panose="020E0502030308020204" pitchFamily="34" charset="0"/>
              </a:rPr>
              <a:t>seva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imatge</a:t>
            </a:r>
            <a:r>
              <a:rPr lang="en-GB" sz="1600" b="1" dirty="0" smtClean="0">
                <a:latin typeface="Maiandra GD" panose="020E0502030308020204" pitchFamily="34" charset="0"/>
              </a:rPr>
              <a:t>, </a:t>
            </a:r>
            <a:r>
              <a:rPr lang="en-GB" sz="1600" b="1" dirty="0" err="1">
                <a:latin typeface="Maiandra GD" panose="020E0502030308020204" pitchFamily="34" charset="0"/>
              </a:rPr>
              <a:t>c</a:t>
            </a:r>
            <a:r>
              <a:rPr lang="en-GB" sz="1600" b="1" dirty="0" err="1" smtClean="0">
                <a:latin typeface="Maiandra GD" panose="020E0502030308020204" pitchFamily="34" charset="0"/>
              </a:rPr>
              <a:t>onèixer</a:t>
            </a:r>
            <a:r>
              <a:rPr lang="en-GB" sz="1600" b="1" dirty="0" smtClean="0">
                <a:latin typeface="Maiandra GD" panose="020E0502030308020204" pitchFamily="34" charset="0"/>
              </a:rPr>
              <a:t> la </a:t>
            </a:r>
            <a:r>
              <a:rPr lang="en-GB" sz="1600" b="1" dirty="0" err="1" smtClean="0">
                <a:latin typeface="Maiandra GD" panose="020E0502030308020204" pitchFamily="34" charset="0"/>
              </a:rPr>
              <a:t>seva</a:t>
            </a:r>
            <a:r>
              <a:rPr lang="en-GB" sz="1600" b="1" dirty="0" smtClean="0">
                <a:latin typeface="Maiandra GD" panose="020E0502030308020204" pitchFamily="34" charset="0"/>
              </a:rPr>
              <a:t> persona, </a:t>
            </a:r>
            <a:r>
              <a:rPr lang="en-GB" sz="1600" b="1" dirty="0" err="1" smtClean="0">
                <a:latin typeface="Maiandra GD" panose="020E0502030308020204" pitchFamily="34" charset="0"/>
              </a:rPr>
              <a:t>saber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acceptar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que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siguin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diferents</a:t>
            </a:r>
            <a:r>
              <a:rPr lang="en-GB" sz="1600" b="1" dirty="0" smtClean="0">
                <a:latin typeface="Maiandra GD" panose="020E0502030308020204" pitchFamily="34" charset="0"/>
              </a:rPr>
              <a:t> de </a:t>
            </a:r>
            <a:r>
              <a:rPr lang="en-GB" sz="1600" b="1" dirty="0" err="1" smtClean="0">
                <a:latin typeface="Maiandra GD" panose="020E0502030308020204" pitchFamily="34" charset="0"/>
              </a:rPr>
              <a:t>nosaltres</a:t>
            </a:r>
            <a:r>
              <a:rPr lang="en-GB" sz="1600" b="1" dirty="0" smtClean="0">
                <a:latin typeface="Maiandra GD" panose="020E0502030308020204" pitchFamily="34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latin typeface="Maiandra GD" panose="020E0502030308020204" pitchFamily="34" charset="0"/>
              </a:rPr>
              <a:t>Si </a:t>
            </a:r>
            <a:r>
              <a:rPr lang="en-GB" sz="1600" b="1" dirty="0" err="1" smtClean="0">
                <a:latin typeface="Maiandra GD" panose="020E0502030308020204" pitchFamily="34" charset="0"/>
              </a:rPr>
              <a:t>som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capaços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d’acollir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ens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sortirà</a:t>
            </a:r>
            <a:r>
              <a:rPr lang="en-GB" sz="1600" b="1" dirty="0" smtClean="0">
                <a:latin typeface="Maiandra GD" panose="020E0502030308020204" pitchFamily="34" charset="0"/>
              </a:rPr>
              <a:t> del </a:t>
            </a:r>
            <a:r>
              <a:rPr lang="en-GB" sz="1600" b="1" dirty="0" err="1" smtClean="0">
                <a:latin typeface="Maiandra GD" panose="020E0502030308020204" pitchFamily="34" charset="0"/>
              </a:rPr>
              <a:t>cor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ajudar</a:t>
            </a:r>
            <a:r>
              <a:rPr lang="en-GB" sz="1600" b="1" dirty="0" smtClean="0">
                <a:latin typeface="Maiandra GD" panose="020E0502030308020204" pitchFamily="34" charset="0"/>
              </a:rPr>
              <a:t>-lo </a:t>
            </a:r>
            <a:r>
              <a:rPr lang="en-GB" sz="1600" b="1" dirty="0" err="1" smtClean="0">
                <a:latin typeface="Maiandra GD" panose="020E0502030308020204" pitchFamily="34" charset="0"/>
              </a:rPr>
              <a:t>quan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ho</a:t>
            </a:r>
            <a:r>
              <a:rPr lang="en-GB" sz="1600" b="1" dirty="0" smtClean="0">
                <a:latin typeface="Maiandra GD" panose="020E0502030308020204" pitchFamily="34" charset="0"/>
              </a:rPr>
              <a:t> </a:t>
            </a:r>
            <a:r>
              <a:rPr lang="en-GB" sz="1600" b="1" dirty="0" err="1" smtClean="0">
                <a:latin typeface="Maiandra GD" panose="020E0502030308020204" pitchFamily="34" charset="0"/>
              </a:rPr>
              <a:t>necessitin</a:t>
            </a:r>
            <a:r>
              <a:rPr lang="en-GB" sz="1600" b="1" dirty="0" smtClean="0">
                <a:latin typeface="Maiandra GD" panose="020E0502030308020204" pitchFamily="34" charset="0"/>
              </a:rPr>
              <a:t>.</a:t>
            </a:r>
            <a:endParaRPr lang="en-GB" sz="1600" b="1" dirty="0">
              <a:latin typeface="Maiandra GD" panose="020E0502030308020204" pitchFamily="34" charset="0"/>
            </a:endParaRPr>
          </a:p>
        </p:txBody>
      </p:sp>
      <p:sp>
        <p:nvSpPr>
          <p:cNvPr id="1085" name="Google Shape;1085;p35"/>
          <p:cNvSpPr txBox="1">
            <a:spLocks noGrp="1"/>
          </p:cNvSpPr>
          <p:nvPr>
            <p:ph type="title" idx="2"/>
          </p:nvPr>
        </p:nvSpPr>
        <p:spPr>
          <a:xfrm flipH="1">
            <a:off x="322607" y="1958216"/>
            <a:ext cx="25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 smtClean="0">
                <a:latin typeface="Gill Sans Ultra Bold" panose="020B0A02020104020203" pitchFamily="34" charset="0"/>
              </a:rPr>
              <a:t>Seguim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mirant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amb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atenció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aquest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vídeo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fet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pels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alumnes</a:t>
            </a:r>
            <a:r>
              <a:rPr lang="en-GB" sz="1400" dirty="0" smtClean="0">
                <a:latin typeface="Gill Sans Ultra Bold" panose="020B0A02020104020203" pitchFamily="34" charset="0"/>
              </a:rPr>
              <a:t> de 2n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d’ESO</a:t>
            </a:r>
            <a:endParaRPr lang="en-GB" sz="1400" dirty="0">
              <a:latin typeface="Gill Sans Ultra Bold" panose="020B0A02020104020203" pitchFamily="34" charset="0"/>
            </a:endParaRPr>
          </a:p>
        </p:txBody>
      </p:sp>
      <p:sp>
        <p:nvSpPr>
          <p:cNvPr id="1086" name="Google Shape;1086;p35"/>
          <p:cNvSpPr txBox="1">
            <a:spLocks noGrp="1"/>
          </p:cNvSpPr>
          <p:nvPr>
            <p:ph type="subTitle" idx="3"/>
          </p:nvPr>
        </p:nvSpPr>
        <p:spPr>
          <a:xfrm flipH="1">
            <a:off x="3742792" y="2950809"/>
            <a:ext cx="3410093" cy="1928563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</a:t>
            </a:r>
            <a:r>
              <a:rPr lang="es-E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Crec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 el </a:t>
            </a: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cor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es-E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donant-ho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s-E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tot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</a:t>
            </a:r>
          </a:p>
          <a:p>
            <a:pPr marL="0" lvl="0" indent="0" algn="l"/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Et </a:t>
            </a:r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sona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?</a:t>
            </a:r>
          </a:p>
          <a:p>
            <a:pPr marL="0" lvl="0" indent="0" algn="l"/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Què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et </a:t>
            </a:r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diu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?</a:t>
            </a:r>
          </a:p>
          <a:p>
            <a:pPr marL="0" lvl="0" indent="0" algn="l"/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Et </a:t>
            </a:r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mou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el </a:t>
            </a:r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cor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per posar-te a la </a:t>
            </a:r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pell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dels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que </a:t>
            </a:r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necessiten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aliments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?</a:t>
            </a:r>
          </a:p>
          <a:p>
            <a:pPr marL="0" lvl="0" indent="0" algn="l"/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</a:t>
            </a:r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portes la </a:t>
            </a:r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Campanya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s-ES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Solidària</a:t>
            </a:r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?</a:t>
            </a:r>
            <a:endParaRPr lang="en-GB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49252" y="3733326"/>
            <a:ext cx="22427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hlinkClick r:id="rId4"/>
              </a:rPr>
              <a:t>https://</a:t>
            </a:r>
            <a:r>
              <a:rPr lang="ca-ES" dirty="0" smtClean="0">
                <a:hlinkClick r:id="rId4"/>
              </a:rPr>
              <a:t>drive.google.com/file/d/1OePeGhi0xZ7kNvsFauJtvZGLVx2-qR_l/view?usp=sharing</a:t>
            </a:r>
            <a:endParaRPr lang="ca-ES" dirty="0" smtClean="0"/>
          </a:p>
          <a:p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0020" r="4737" b="7369"/>
          <a:stretch/>
        </p:blipFill>
        <p:spPr bwMode="auto">
          <a:xfrm>
            <a:off x="608249" y="2736084"/>
            <a:ext cx="1869868" cy="96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panic Three Kings Day by Slidesgo">
  <a:themeElements>
    <a:clrScheme name="Simple Light">
      <a:dk1>
        <a:srgbClr val="21192E"/>
      </a:dk1>
      <a:lt1>
        <a:srgbClr val="FFCD6B"/>
      </a:lt1>
      <a:dk2>
        <a:srgbClr val="FFAC55"/>
      </a:dk2>
      <a:lt2>
        <a:srgbClr val="426564"/>
      </a:lt2>
      <a:accent1>
        <a:srgbClr val="79CCC3"/>
      </a:accent1>
      <a:accent2>
        <a:srgbClr val="F05634"/>
      </a:accent2>
      <a:accent3>
        <a:srgbClr val="FF806F"/>
      </a:accent3>
      <a:accent4>
        <a:srgbClr val="A39F42"/>
      </a:accent4>
      <a:accent5>
        <a:srgbClr val="46512F"/>
      </a:accent5>
      <a:accent6>
        <a:srgbClr val="F4EFE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227</Words>
  <Application>Microsoft Office PowerPoint</Application>
  <PresentationFormat>Presentación en pantalla (16:9)</PresentationFormat>
  <Paragraphs>34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Hispanic Three Kings Day by Slidesgo</vt:lpstr>
      <vt:lpstr>Primera setmana d’advent</vt:lpstr>
      <vt:lpstr>UN PESSEBRE, UNA CASA que ens acull</vt:lpstr>
      <vt:lpstr>ACOLLIR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 LOS REYES MAGOS</dc:title>
  <dc:creator>profeclaret</dc:creator>
  <cp:lastModifiedBy>profeclaret</cp:lastModifiedBy>
  <cp:revision>19</cp:revision>
  <dcterms:created xsi:type="dcterms:W3CDTF">2023-11-15T15:13:10Z</dcterms:created>
  <dcterms:modified xsi:type="dcterms:W3CDTF">2023-11-29T15:54:34Z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15798CADDDF541F9BB556F7A41405149_13</vt:lpwstr>
  </property>
  <property fmtid="{D5CDD505-2E9C-101B-9397-08002B2CF9AE}" pid="3" name="KSOProductBuildVer">
    <vt:lpwstr>1033-12.2.0.13306</vt:lpwstr>
  </property>
</Properties>
</file>