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png" ContentType="image/png"/>
  <Override PartName="/ppt/media/image8.png" ContentType="image/png"/>
  <Override PartName="/ppt/media/image12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.png" ContentType="image/png"/>
  <Override PartName="/ppt/media/Tu_Pare%20Claret_r.wav" ContentType="audio/x-wav"/>
  <Override PartName="/ppt/media/image4.png" ContentType="image/png"/>
  <Override PartName="/ppt/media/image2.png" ContentType="image/png"/>
  <Override PartName="/ppt/media/image3.png" ContentType="image/png"/>
  <Override PartName="/ppt/media/image5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7.png" ContentType="image/png"/>
  <Override PartName="/ppt/presProps.xml" ContentType="application/vnd.openxmlformats-officedocument.presentationml.presPro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C3AE6A-3AAC-44AD-8C5D-0729186CC4A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E0EFD87-B3F2-48BF-BDB8-A69EB9165A7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024DC0-DC1C-4052-9F9A-AA3EA618C06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BAF9E0-D6A1-4458-B72E-08851206BF2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spcBef>
                <a:spcPts val="799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F936C3D-661D-4464-9B0C-1A0DDF28DD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5E2679D-3044-4D8D-A653-5D6BC75E74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364C86-B3BD-4E1C-9C8B-DA3AE2F01F1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EA0E6C8-53D9-42B7-86AC-F8984BC5146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spcBef>
                <a:spcPts val="7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C3C35C1-5282-4CE7-B5E4-45DE61E4C5D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6836E8-B1BB-4F3B-A866-CADC0B7F6AC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BD3B68C-C6D0-4A33-9F48-F4D20B211D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indent="0">
              <a:spcBef>
                <a:spcPts val="799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5D4E776-C3D9-4E98-A9F6-8AA0D959AFD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343080" indent="-34308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5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6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es-ES" sz="1200" spc="-1" strike="noStrike">
                <a:solidFill>
                  <a:srgbClr val="898989"/>
                </a:solidFill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s-ES" sz="1200" spc="-1" strike="noStrike">
                <a:solidFill>
                  <a:srgbClr val="898989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es-ES" sz="1200" spc="-1" strike="noStrike">
                <a:solidFill>
                  <a:srgbClr val="898989"/>
                </a:solidFill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3578918D-23AB-4EF4-B877-AC3A4890B5D9}" type="slidenum">
              <a:rPr b="0" lang="es-ES" sz="1200" spc="-1" strike="noStrike">
                <a:solidFill>
                  <a:srgbClr val="898989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audio" Target="../media/Tu_Pare%20Claret_r.wav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3 Imagen" descr=""/>
          <p:cNvPicPr/>
          <p:nvPr/>
        </p:nvPicPr>
        <p:blipFill>
          <a:blip r:embed="rId1"/>
          <a:stretch/>
        </p:blipFill>
        <p:spPr>
          <a:xfrm>
            <a:off x="28440" y="0"/>
            <a:ext cx="9093240" cy="6858000"/>
          </a:xfrm>
          <a:prstGeom prst="rect">
            <a:avLst/>
          </a:prstGeom>
          <a:ln w="0">
            <a:noFill/>
          </a:ln>
        </p:spPr>
      </p:pic>
    </p:spTree>
  </p:cSld>
  <p:transition spd="med" advTm="4000">
    <p:dissolve/>
    <p:sndAc>
      <p:stSnd>
        <p:snd r:embed="rId2" name="Tu_Pare%20Claret_r.wav"/>
      </p:stSnd>
    </p:sndAc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1 Imagen" descr=""/>
          <p:cNvPicPr/>
          <p:nvPr/>
        </p:nvPicPr>
        <p:blipFill>
          <a:blip r:embed="rId1"/>
          <a:stretch/>
        </p:blipFill>
        <p:spPr>
          <a:xfrm>
            <a:off x="9360" y="0"/>
            <a:ext cx="9134640" cy="6832440"/>
          </a:xfrm>
          <a:prstGeom prst="rect">
            <a:avLst/>
          </a:prstGeom>
          <a:ln w="0">
            <a:noFill/>
          </a:ln>
        </p:spPr>
      </p:pic>
    </p:spTree>
  </p:cSld>
  <p:transition spd="med" advTm="8000">
    <p:dissolv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 Imagen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64480"/>
          </a:xfrm>
          <a:prstGeom prst="rect">
            <a:avLst/>
          </a:prstGeom>
          <a:ln w="0">
            <a:noFill/>
          </a:ln>
        </p:spPr>
      </p:pic>
    </p:spTree>
  </p:cSld>
  <p:transition spd="med" advTm="11000">
    <p:dissolv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1 Imagen" descr=""/>
          <p:cNvPicPr/>
          <p:nvPr/>
        </p:nvPicPr>
        <p:blipFill>
          <a:blip r:embed="rId1"/>
          <a:stretch/>
        </p:blipFill>
        <p:spPr>
          <a:xfrm>
            <a:off x="28440" y="-1440"/>
            <a:ext cx="9115560" cy="6859440"/>
          </a:xfrm>
          <a:prstGeom prst="rect">
            <a:avLst/>
          </a:prstGeom>
          <a:ln w="0">
            <a:noFill/>
          </a:ln>
        </p:spPr>
      </p:pic>
    </p:spTree>
  </p:cSld>
  <p:transition spd="med" advTm="15000">
    <p:dissolv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1 Imagen" descr=""/>
          <p:cNvPicPr/>
          <p:nvPr/>
        </p:nvPicPr>
        <p:blipFill>
          <a:blip r:embed="rId1"/>
          <a:stretch/>
        </p:blipFill>
        <p:spPr>
          <a:xfrm>
            <a:off x="4680" y="0"/>
            <a:ext cx="9139320" cy="6810480"/>
          </a:xfrm>
          <a:prstGeom prst="rect">
            <a:avLst/>
          </a:prstGeom>
          <a:ln w="0">
            <a:noFill/>
          </a:ln>
        </p:spPr>
      </p:pic>
    </p:spTree>
  </p:cSld>
  <p:transition spd="med" advTm="7000">
    <p:dissolv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1 Imagen" descr=""/>
          <p:cNvPicPr/>
          <p:nvPr/>
        </p:nvPicPr>
        <p:blipFill>
          <a:blip r:embed="rId1"/>
          <a:stretch/>
        </p:blipFill>
        <p:spPr>
          <a:xfrm>
            <a:off x="11160" y="15840"/>
            <a:ext cx="9132840" cy="6881760"/>
          </a:xfrm>
          <a:prstGeom prst="rect">
            <a:avLst/>
          </a:prstGeom>
          <a:ln w="0">
            <a:noFill/>
          </a:ln>
        </p:spPr>
      </p:pic>
    </p:spTree>
  </p:cSld>
  <p:transition spd="med" advTm="6000">
    <p:dissolv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1 Imagen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80320"/>
          </a:xfrm>
          <a:prstGeom prst="rect">
            <a:avLst/>
          </a:prstGeom>
          <a:ln w="0">
            <a:noFill/>
          </a:ln>
        </p:spPr>
      </p:pic>
    </p:spTree>
  </p:cSld>
  <p:transition spd="med" advTm="28000">
    <p:dissolv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 Imagen" descr=""/>
          <p:cNvPicPr/>
          <p:nvPr/>
        </p:nvPicPr>
        <p:blipFill>
          <a:blip r:embed="rId1"/>
          <a:stretch/>
        </p:blipFill>
        <p:spPr>
          <a:xfrm>
            <a:off x="23760" y="33480"/>
            <a:ext cx="9120240" cy="6842160"/>
          </a:xfrm>
          <a:prstGeom prst="rect">
            <a:avLst/>
          </a:prstGeom>
          <a:ln w="0">
            <a:noFill/>
          </a:ln>
        </p:spPr>
      </p:pic>
    </p:spTree>
  </p:cSld>
  <p:transition spd="med" advTm="13000">
    <p:dissolv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 Imagen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32440"/>
          </a:xfrm>
          <a:prstGeom prst="rect">
            <a:avLst/>
          </a:prstGeom>
          <a:ln w="0">
            <a:noFill/>
          </a:ln>
        </p:spPr>
      </p:pic>
    </p:spTree>
  </p:cSld>
  <p:transition spd="med" advTm="11000">
    <p:dissolv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1 Imagen" descr=""/>
          <p:cNvPicPr/>
          <p:nvPr/>
        </p:nvPicPr>
        <p:blipFill>
          <a:blip r:embed="rId1"/>
          <a:stretch/>
        </p:blipFill>
        <p:spPr>
          <a:xfrm>
            <a:off x="0" y="0"/>
            <a:ext cx="9121680" cy="6902280"/>
          </a:xfrm>
          <a:prstGeom prst="rect">
            <a:avLst/>
          </a:prstGeom>
          <a:ln w="0">
            <a:noFill/>
          </a:ln>
        </p:spPr>
      </p:pic>
    </p:spTree>
  </p:cSld>
  <p:transition spd="med" advTm="16000">
    <p:dissolv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1 Imagen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transition spd="med" advTm="15000">
    <p:dissolv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1 Imagen" descr=""/>
          <p:cNvPicPr/>
          <p:nvPr/>
        </p:nvPicPr>
        <p:blipFill>
          <a:blip r:embed="rId1"/>
          <a:stretch/>
        </p:blipFill>
        <p:spPr>
          <a:xfrm>
            <a:off x="-9360" y="0"/>
            <a:ext cx="9153360" cy="6858000"/>
          </a:xfrm>
          <a:prstGeom prst="rect">
            <a:avLst/>
          </a:prstGeom>
          <a:ln w="0">
            <a:noFill/>
          </a:ln>
        </p:spPr>
      </p:pic>
    </p:spTree>
  </p:cSld>
  <p:transition spd="med" advTm="7000">
    <p:dissolv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 Imagen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80320"/>
          </a:xfrm>
          <a:prstGeom prst="rect">
            <a:avLst/>
          </a:prstGeom>
          <a:ln w="0">
            <a:noFill/>
          </a:ln>
        </p:spPr>
      </p:pic>
    </p:spTree>
  </p:cSld>
  <p:transition spd="med" advTm="7000">
    <p:dissolv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1 Imagen" descr=""/>
          <p:cNvPicPr/>
          <p:nvPr/>
        </p:nvPicPr>
        <p:blipFill>
          <a:blip r:embed="rId1"/>
          <a:stretch/>
        </p:blipFill>
        <p:spPr>
          <a:xfrm>
            <a:off x="4680" y="15840"/>
            <a:ext cx="9139320" cy="6921360"/>
          </a:xfrm>
          <a:prstGeom prst="rect">
            <a:avLst/>
          </a:prstGeom>
          <a:ln w="0">
            <a:noFill/>
          </a:ln>
        </p:spPr>
      </p:pic>
    </p:spTree>
  </p:cSld>
  <p:transition spd="med" advTm="14000">
    <p:dissolv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1 Imagen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926400"/>
          </a:xfrm>
          <a:prstGeom prst="rect">
            <a:avLst/>
          </a:prstGeom>
          <a:ln w="0">
            <a:noFill/>
          </a:ln>
        </p:spPr>
      </p:pic>
    </p:spTree>
  </p:cSld>
  <p:transition spd="med" advTm="20000"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Application>LibreOffice/7.4.4.2$Linux_X86_64 LibreOffice_project/40$Build-2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2012-10-05T20:15:36Z</dcterms:created>
  <dc:creator>mussol</dc:creator>
  <dc:description/>
  <dc:language>en-US</dc:language>
  <cp:lastModifiedBy>mussol</cp:lastModifiedBy>
  <dcterms:modified xsi:type="dcterms:W3CDTF">2012-10-05T20:32:29Z</dcterms:modified>
  <cp:revision>4</cp:revision>
  <dc:subject/>
  <dc:title>Presentación de PowerPoint</dc:title>
</cp:coreProperties>
</file>