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</p:sldMasterIdLst>
  <p:notesMasterIdLst>
    <p:notesMasterId r:id="rId8"/>
  </p:notesMasterIdLst>
  <p:sldIdLst>
    <p:sldId id="256" r:id="rId2"/>
    <p:sldId id="315" r:id="rId3"/>
    <p:sldId id="317" r:id="rId4"/>
    <p:sldId id="318" r:id="rId5"/>
    <p:sldId id="264" r:id="rId6"/>
    <p:sldId id="28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5E1A45B-9699-4B2E-9267-23424D8B0287}">
  <a:tblStyle styleId="{25E1A45B-9699-4B2E-9267-23424D8B0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55F09C-90DF-407D-9C6D-75088F473381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482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66afe9930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66afe9930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789307ae5_0_2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789307ae5_0_22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4193e7395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4193e7395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789307ae5_0_22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e789307ae5_0_22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25" y="2761577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6218351" y="3423175"/>
            <a:ext cx="2721724" cy="24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-249337" y="-43440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 amt="40000"/>
          </a:blip>
          <a:srcRect l="30870" t="15242" r="25850" b="15249"/>
          <a:stretch/>
        </p:blipFill>
        <p:spPr>
          <a:xfrm>
            <a:off x="1535238" y="39184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2675" y="2848001"/>
            <a:ext cx="4789499" cy="2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-67550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90175">
            <a:off x="-508926" y="-121225"/>
            <a:ext cx="2143801" cy="150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650" y="-213975"/>
            <a:ext cx="2143800" cy="1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09306">
            <a:off x="458710" y="-189338"/>
            <a:ext cx="1743780" cy="12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/>
          </a:blip>
          <a:srcRect l="12178" t="10820" r="12178" b="10828"/>
          <a:stretch/>
        </p:blipFill>
        <p:spPr>
          <a:xfrm>
            <a:off x="8036122" y="4021175"/>
            <a:ext cx="1241582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12422" t="10820" r="12422" b="10828"/>
          <a:stretch/>
        </p:blipFill>
        <p:spPr>
          <a:xfrm>
            <a:off x="5516037" y="3965825"/>
            <a:ext cx="1151688" cy="11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2">
            <a:alphaModFix/>
          </a:blip>
          <a:srcRect l="17570" t="13034" r="17570" b="13034"/>
          <a:stretch/>
        </p:blipFill>
        <p:spPr>
          <a:xfrm rot="-1309787">
            <a:off x="7003725" y="3905850"/>
            <a:ext cx="1625075" cy="1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l="14225" t="14955" r="14218" b="14962"/>
          <a:stretch/>
        </p:blipFill>
        <p:spPr>
          <a:xfrm>
            <a:off x="6269151" y="3841912"/>
            <a:ext cx="1496472" cy="14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16947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HEADER_1_1_1_2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SECTION_HEADER_1_3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6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3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299293" y="1126636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451424" y="-641525"/>
            <a:ext cx="4677200" cy="46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97075" y="3711637"/>
            <a:ext cx="1708750" cy="17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63"/>
          <p:cNvPicPr preferRelativeResize="0"/>
          <p:nvPr/>
        </p:nvPicPr>
        <p:blipFill rotWithShape="1">
          <a:blip r:embed="rId5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45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09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400" y="180414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5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5162295" y="4245853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5893360" y="4072823"/>
            <a:ext cx="1088164" cy="108536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233800" y="540000"/>
            <a:ext cx="51903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 rot="-490">
            <a:off x="3233800" y="1892627"/>
            <a:ext cx="42114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5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l="51837" t="43088"/>
          <a:stretch/>
        </p:blipFill>
        <p:spPr>
          <a:xfrm rot="10800000" flipH="1">
            <a:off x="6672825" y="0"/>
            <a:ext cx="2471175" cy="19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4">
            <a:alphaModFix/>
          </a:blip>
          <a:srcRect t="30386" r="39997"/>
          <a:stretch/>
        </p:blipFill>
        <p:spPr>
          <a:xfrm>
            <a:off x="0" y="3004125"/>
            <a:ext cx="2755125" cy="21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rot="10800000" flipH="1">
            <a:off x="-384426" y="-601600"/>
            <a:ext cx="2208850" cy="19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6">
            <a:alphaModFix/>
          </a:blip>
          <a:srcRect l="22400" t="19405" r="22400" b="15409"/>
          <a:stretch/>
        </p:blipFill>
        <p:spPr>
          <a:xfrm rot="9598263" flipH="1">
            <a:off x="864484" y="-59925"/>
            <a:ext cx="861155" cy="9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7">
            <a:alphaModFix/>
          </a:blip>
          <a:srcRect l="25606" t="15906" r="25601" b="15913"/>
          <a:stretch/>
        </p:blipFill>
        <p:spPr>
          <a:xfrm rot="8575504">
            <a:off x="15746" y="-145758"/>
            <a:ext cx="776708" cy="10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 rotWithShape="1">
          <a:blip r:embed="rId8">
            <a:alphaModFix/>
          </a:blip>
          <a:srcRect l="15824" t="15906" r="15817" b="15913"/>
          <a:stretch/>
        </p:blipFill>
        <p:spPr>
          <a:xfrm rot="611616">
            <a:off x="264869" y="903073"/>
            <a:ext cx="811535" cy="80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25" y="1670113"/>
            <a:ext cx="4275149" cy="1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 txBox="1">
            <a:spLocks noGrp="1"/>
          </p:cNvSpPr>
          <p:nvPr>
            <p:ph type="subTitle" idx="1"/>
          </p:nvPr>
        </p:nvSpPr>
        <p:spPr>
          <a:xfrm>
            <a:off x="5283025" y="1266700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2"/>
          </p:nvPr>
        </p:nvSpPr>
        <p:spPr>
          <a:xfrm>
            <a:off x="5283025" y="1905100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776350" y="2053650"/>
            <a:ext cx="3022800" cy="10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3"/>
          </p:nvPr>
        </p:nvSpPr>
        <p:spPr>
          <a:xfrm>
            <a:off x="5283025" y="2790700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4"/>
          </p:nvPr>
        </p:nvSpPr>
        <p:spPr>
          <a:xfrm>
            <a:off x="5283025" y="3429100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rot="10800000" flipH="1">
            <a:off x="7087549" y="3758000"/>
            <a:ext cx="2208850" cy="19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967343" y="166311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6"/>
          <p:cNvPicPr preferRelativeResize="0"/>
          <p:nvPr/>
        </p:nvPicPr>
        <p:blipFill rotWithShape="1">
          <a:blip r:embed="rId4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3532900" y="3057125"/>
            <a:ext cx="43602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title" idx="2" hasCustomPrompt="1"/>
          </p:nvPr>
        </p:nvSpPr>
        <p:spPr>
          <a:xfrm>
            <a:off x="4276300" y="540000"/>
            <a:ext cx="2873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1"/>
          </p:nvPr>
        </p:nvSpPr>
        <p:spPr>
          <a:xfrm rot="462">
            <a:off x="4596476" y="397275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_1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9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59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59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9"/>
          <p:cNvPicPr preferRelativeResize="0"/>
          <p:nvPr/>
        </p:nvPicPr>
        <p:blipFill rotWithShape="1">
          <a:blip r:embed="rId5">
            <a:alphaModFix/>
          </a:blip>
          <a:srcRect t="20829" b="9225"/>
          <a:stretch/>
        </p:blipFill>
        <p:spPr>
          <a:xfrm>
            <a:off x="6843275" y="3431775"/>
            <a:ext cx="2673300" cy="18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9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374570" y="4263278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9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1105635" y="4090248"/>
            <a:ext cx="1088164" cy="108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2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60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7507538" y="29465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-1517812" y="3898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0"/>
          <p:cNvPicPr preferRelativeResize="0"/>
          <p:nvPr/>
        </p:nvPicPr>
        <p:blipFill rotWithShape="1">
          <a:blip r:embed="rId4">
            <a:alphaModFix/>
          </a:blip>
          <a:srcRect l="22257" t="32924" b="6717"/>
          <a:stretch/>
        </p:blipFill>
        <p:spPr>
          <a:xfrm rot="5400000" flipH="1">
            <a:off x="-2178051" y="1152075"/>
            <a:ext cx="5796101" cy="2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0"/>
          <p:cNvPicPr preferRelativeResize="0"/>
          <p:nvPr/>
        </p:nvPicPr>
        <p:blipFill rotWithShape="1">
          <a:blip r:embed="rId5">
            <a:alphaModFix/>
          </a:blip>
          <a:srcRect l="25606" t="15906" r="25601" b="15913"/>
          <a:stretch/>
        </p:blipFill>
        <p:spPr>
          <a:xfrm rot="2502886">
            <a:off x="577820" y="448327"/>
            <a:ext cx="776709" cy="108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0"/>
          <p:cNvPicPr preferRelativeResize="0"/>
          <p:nvPr/>
        </p:nvPicPr>
        <p:blipFill rotWithShape="1">
          <a:blip r:embed="rId6">
            <a:alphaModFix/>
          </a:blip>
          <a:srcRect l="15824" t="15906" r="15817" b="15913"/>
          <a:stretch/>
        </p:blipFill>
        <p:spPr>
          <a:xfrm>
            <a:off x="7767135" y="3985398"/>
            <a:ext cx="1088164" cy="108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0"/>
          <p:cNvPicPr preferRelativeResize="0"/>
          <p:nvPr/>
        </p:nvPicPr>
        <p:blipFill rotWithShape="1">
          <a:blip r:embed="rId4">
            <a:alphaModFix/>
          </a:blip>
          <a:srcRect t="32924" r="51590" b="6717"/>
          <a:stretch/>
        </p:blipFill>
        <p:spPr>
          <a:xfrm rot="-5400000">
            <a:off x="5643425" y="483775"/>
            <a:ext cx="4618625" cy="3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8" r:id="rId3"/>
    <p:sldLayoutId id="2147483672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4" r:id="rId13"/>
    <p:sldLayoutId id="2147483715" r:id="rId14"/>
    <p:sldLayoutId id="214748371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re5yKi1M4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aprender.cuidadoinfantil.net/files/2015/07/ficha-para-aprender-a-hablar-pictograma-abrazo.jpg" TargetMode="External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9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 err="1" smtClean="0"/>
              <a:t>Acollides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sz="3600" dirty="0"/>
              <a:t>6</a:t>
            </a:r>
            <a:r>
              <a:rPr lang="es-ES_tradnl" sz="3600" dirty="0" smtClean="0"/>
              <a:t> </a:t>
            </a:r>
            <a:r>
              <a:rPr lang="es-ES_tradnl" sz="3600" dirty="0" smtClean="0"/>
              <a:t>- </a:t>
            </a:r>
            <a:r>
              <a:rPr lang="es-ES_tradnl" sz="3600" dirty="0" smtClean="0"/>
              <a:t>10 </a:t>
            </a:r>
            <a:r>
              <a:rPr lang="es-ES_tradnl" sz="3600" dirty="0" smtClean="0"/>
              <a:t>de </a:t>
            </a:r>
            <a:r>
              <a:rPr lang="es-ES_tradnl" sz="3600" dirty="0" err="1" smtClean="0"/>
              <a:t>novembre</a:t>
            </a:r>
            <a:endParaRPr sz="8800" dirty="0"/>
          </a:p>
        </p:txBody>
      </p:sp>
      <p:pic>
        <p:nvPicPr>
          <p:cNvPr id="817" name="Google Shape;8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50" y="1069625"/>
            <a:ext cx="1055501" cy="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9"/>
          <p:cNvPicPr preferRelativeResize="0"/>
          <p:nvPr/>
        </p:nvPicPr>
        <p:blipFill rotWithShape="1">
          <a:blip r:embed="rId4">
            <a:alphaModFix/>
          </a:blip>
          <a:srcRect l="19282" t="17207" r="19288" b="17214"/>
          <a:stretch/>
        </p:blipFill>
        <p:spPr>
          <a:xfrm>
            <a:off x="7564200" y="2946950"/>
            <a:ext cx="748475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CLARET CAPÇALERA DOCUMENT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7494"/>
            <a:ext cx="178936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4"/>
          <p:cNvSpPr txBox="1">
            <a:spLocks noGrp="1"/>
          </p:cNvSpPr>
          <p:nvPr>
            <p:ph type="subTitle" idx="1"/>
          </p:nvPr>
        </p:nvSpPr>
        <p:spPr>
          <a:xfrm>
            <a:off x="6156176" y="483518"/>
            <a:ext cx="23019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Agraïm tot el que som </a:t>
            </a: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 el que tenim?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8" name="Google Shape;888;p74"/>
          <p:cNvSpPr txBox="1">
            <a:spLocks noGrp="1"/>
          </p:cNvSpPr>
          <p:nvPr>
            <p:ph type="title"/>
          </p:nvPr>
        </p:nvSpPr>
        <p:spPr>
          <a:xfrm>
            <a:off x="2123728" y="-24205"/>
            <a:ext cx="4063500" cy="1011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000" dirty="0" smtClean="0"/>
              <a:t>G</a:t>
            </a:r>
            <a:r>
              <a:rPr lang="en" sz="6000" dirty="0" smtClean="0"/>
              <a:t>ràcies!</a:t>
            </a:r>
            <a:endParaRPr sz="6000" dirty="0"/>
          </a:p>
        </p:txBody>
      </p:sp>
      <p:pic>
        <p:nvPicPr>
          <p:cNvPr id="889" name="Google Shape;889;p74"/>
          <p:cNvPicPr preferRelativeResize="0"/>
          <p:nvPr/>
        </p:nvPicPr>
        <p:blipFill rotWithShape="1">
          <a:blip r:embed="rId3">
            <a:alphaModFix/>
          </a:blip>
          <a:srcRect l="25606" t="15906" r="25601" b="15913"/>
          <a:stretch/>
        </p:blipFill>
        <p:spPr>
          <a:xfrm rot="17919126">
            <a:off x="5927571" y="1986435"/>
            <a:ext cx="780624" cy="109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6236"/>
            <a:ext cx="2692350" cy="201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03782" y="1653621"/>
            <a:ext cx="4330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tancats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61052" r="16448" b="2924"/>
          <a:stretch/>
        </p:blipFill>
        <p:spPr bwMode="auto">
          <a:xfrm>
            <a:off x="1043608" y="3135864"/>
            <a:ext cx="5506661" cy="160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dilluns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1"/>
          <p:cNvSpPr txBox="1">
            <a:spLocks noGrp="1"/>
          </p:cNvSpPr>
          <p:nvPr>
            <p:ph type="title"/>
          </p:nvPr>
        </p:nvSpPr>
        <p:spPr>
          <a:xfrm>
            <a:off x="3851920" y="1347614"/>
            <a:ext cx="496855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Fes-ho escoltant aquesta música.</a:t>
            </a:r>
            <a:endParaRPr dirty="0"/>
          </a:p>
        </p:txBody>
      </p:sp>
      <p:sp>
        <p:nvSpPr>
          <p:cNvPr id="944" name="Google Shape;944;p81"/>
          <p:cNvSpPr txBox="1">
            <a:spLocks noGrp="1"/>
          </p:cNvSpPr>
          <p:nvPr>
            <p:ph type="subTitle" idx="1"/>
          </p:nvPr>
        </p:nvSpPr>
        <p:spPr>
          <a:xfrm>
            <a:off x="3563888" y="411510"/>
            <a:ext cx="3960440" cy="6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Agraeix tot el que has rebut.</a:t>
            </a:r>
            <a:endParaRPr dirty="0"/>
          </a:p>
        </p:txBody>
      </p:sp>
      <p:sp>
        <p:nvSpPr>
          <p:cNvPr id="945" name="Google Shape;945;p81"/>
          <p:cNvSpPr txBox="1">
            <a:spLocks noGrp="1"/>
          </p:cNvSpPr>
          <p:nvPr>
            <p:ph type="subTitle" idx="2"/>
          </p:nvPr>
        </p:nvSpPr>
        <p:spPr>
          <a:xfrm>
            <a:off x="3779912" y="2139702"/>
            <a:ext cx="441557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hlinkClick r:id="rId3"/>
              </a:rPr>
              <a:t>https://www.youtube.com/watch?v=NPre5yKi1M4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6" name="Google Shape;946;p81"/>
          <p:cNvSpPr txBox="1">
            <a:spLocks noGrp="1"/>
          </p:cNvSpPr>
          <p:nvPr>
            <p:ph type="subTitle" idx="3"/>
          </p:nvPr>
        </p:nvSpPr>
        <p:spPr>
          <a:xfrm>
            <a:off x="3995936" y="3003798"/>
            <a:ext cx="3744416" cy="6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 reflexiono…</a:t>
            </a:r>
            <a:endParaRPr dirty="0"/>
          </a:p>
        </p:txBody>
      </p:sp>
      <p:sp>
        <p:nvSpPr>
          <p:cNvPr id="947" name="Google Shape;947;p81"/>
          <p:cNvSpPr txBox="1">
            <a:spLocks noGrp="1"/>
          </p:cNvSpPr>
          <p:nvPr>
            <p:ph type="subTitle" idx="4"/>
          </p:nvPr>
        </p:nvSpPr>
        <p:spPr>
          <a:xfrm>
            <a:off x="3923928" y="3660075"/>
            <a:ext cx="482453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et fa sentir?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Quines imatges et venen al cap?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notes que reacciona el teu cos?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8" name="Google Shape;948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352" y="4063381"/>
            <a:ext cx="1224136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4671"/>
            <a:ext cx="3224386" cy="18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429" l="10000" r="90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5" r="19251"/>
          <a:stretch/>
        </p:blipFill>
        <p:spPr bwMode="auto">
          <a:xfrm>
            <a:off x="2627784" y="3147814"/>
            <a:ext cx="113937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dimarts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>
          <a:xfrm>
            <a:off x="146992" y="2499742"/>
            <a:ext cx="1184648" cy="1181065"/>
          </a:xfrm>
          <a:prstGeom prst="wedgeRoundRectCallout">
            <a:avLst>
              <a:gd name="adj1" fmla="val 42866"/>
              <a:gd name="adj2" fmla="val 7287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03" name="Google Shape;903;p76"/>
          <p:cNvSpPr txBox="1">
            <a:spLocks noGrp="1"/>
          </p:cNvSpPr>
          <p:nvPr>
            <p:ph type="title"/>
          </p:nvPr>
        </p:nvSpPr>
        <p:spPr>
          <a:xfrm>
            <a:off x="1820054" y="987574"/>
            <a:ext cx="666041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/>
              <a:t>Saber</a:t>
            </a:r>
            <a:r>
              <a:rPr lang="en" dirty="0" smtClean="0"/>
              <a:t> demanar perdó </a:t>
            </a:r>
            <a:r>
              <a:rPr lang="ca-ES" dirty="0"/>
              <a:t>i</a:t>
            </a:r>
            <a:r>
              <a:rPr lang="en" dirty="0" smtClean="0"/>
              <a:t> perdonar és molt important per a ser bones persones</a:t>
            </a:r>
            <a:endParaRPr dirty="0"/>
          </a:p>
        </p:txBody>
      </p:sp>
      <p:sp>
        <p:nvSpPr>
          <p:cNvPr id="904" name="Google Shape;904;p76"/>
          <p:cNvSpPr txBox="1">
            <a:spLocks noGrp="1"/>
          </p:cNvSpPr>
          <p:nvPr>
            <p:ph type="subTitle" idx="1"/>
          </p:nvPr>
        </p:nvSpPr>
        <p:spPr>
          <a:xfrm rot="-490">
            <a:off x="1979702" y="2140062"/>
            <a:ext cx="5040585" cy="2423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alibri" pitchFamily="34" charset="0"/>
              </a:rPr>
              <a:t>Jesús sap que ens costa perdonar, però quan ho fem ens sentim més contents per dins.</a:t>
            </a:r>
            <a:endParaRPr lang="es-ES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alibri" pitchFamily="34" charset="0"/>
              </a:rPr>
              <a:t>A més, nosaltres a vegades també fem mal als altres i necessitem demanar perdó. Això ens ha d’ajudar a entendre que tots mereixem una segona oportunitat.</a:t>
            </a:r>
            <a:endParaRPr lang="es-ES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a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alibri" pitchFamily="34" charset="0"/>
              </a:rPr>
              <a:t>Déu Pare ens perdona sempre, mai acaba la paciència amb nosaltres, encara que tornem a fer allò que sabem que no hem de fer, Ell espera pacientment que ens n’adonem i demanem perdó per tornar-ho a intentar a fer millor.</a:t>
            </a:r>
            <a:endParaRPr lang="ca-E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  <p:pic>
        <p:nvPicPr>
          <p:cNvPr id="905" name="Google Shape;905;p76"/>
          <p:cNvPicPr preferRelativeResize="0"/>
          <p:nvPr/>
        </p:nvPicPr>
        <p:blipFill rotWithShape="1">
          <a:blip r:embed="rId3">
            <a:alphaModFix/>
          </a:blip>
          <a:srcRect t="20829" b="9225"/>
          <a:stretch/>
        </p:blipFill>
        <p:spPr>
          <a:xfrm>
            <a:off x="7884368" y="51470"/>
            <a:ext cx="1095036" cy="9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07504" y="51470"/>
            <a:ext cx="2160240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diMECRES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6588" y="3842080"/>
            <a:ext cx="101406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34" y="2091327"/>
            <a:ext cx="1455467" cy="14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Resultat d'imatges de niños abrazo dibujo"/>
          <p:cNvPicPr>
            <a:picLocks noChangeAspect="1" noChangeArrowheads="1"/>
          </p:cNvPicPr>
          <p:nvPr/>
        </p:nvPicPr>
        <p:blipFill>
          <a:blip r:embed="rId6" r:link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14" y="3543580"/>
            <a:ext cx="1445857" cy="14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2499742"/>
            <a:ext cx="1299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paraula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d’aquestes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t’arriba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7"/>
          <p:cNvSpPr txBox="1">
            <a:spLocks noGrp="1"/>
          </p:cNvSpPr>
          <p:nvPr>
            <p:ph type="title"/>
          </p:nvPr>
        </p:nvSpPr>
        <p:spPr>
          <a:xfrm>
            <a:off x="1691680" y="51470"/>
            <a:ext cx="5256583" cy="10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Observa </a:t>
            </a:r>
            <a:r>
              <a:rPr lang="en" dirty="0" smtClean="0"/>
              <a:t>la imatge</a:t>
            </a:r>
            <a:endParaRPr dirty="0"/>
          </a:p>
        </p:txBody>
      </p:sp>
      <p:pic>
        <p:nvPicPr>
          <p:cNvPr id="916" name="Google Shape;916;p77"/>
          <p:cNvPicPr preferRelativeResize="0"/>
          <p:nvPr/>
        </p:nvPicPr>
        <p:blipFill rotWithShape="1">
          <a:blip r:embed="rId3">
            <a:alphaModFix/>
          </a:blip>
          <a:srcRect l="15186" t="11335" r="15180" b="11343"/>
          <a:stretch/>
        </p:blipFill>
        <p:spPr>
          <a:xfrm>
            <a:off x="7884368" y="1705075"/>
            <a:ext cx="811630" cy="8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11;p77"/>
          <p:cNvSpPr txBox="1">
            <a:spLocks noGrp="1"/>
          </p:cNvSpPr>
          <p:nvPr>
            <p:ph type="subTitle" idx="2"/>
          </p:nvPr>
        </p:nvSpPr>
        <p:spPr>
          <a:xfrm>
            <a:off x="2915816" y="4299942"/>
            <a:ext cx="3960440" cy="64738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fa pensar?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dijous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5606"/>
            <a:ext cx="541982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" name="Google Shape;915;p77"/>
          <p:cNvPicPr preferRelativeResize="0"/>
          <p:nvPr/>
        </p:nvPicPr>
        <p:blipFill rotWithShape="1">
          <a:blip r:embed="rId5">
            <a:alphaModFix/>
          </a:blip>
          <a:srcRect l="16675" t="16181" r="17956" b="15629"/>
          <a:stretch/>
        </p:blipFill>
        <p:spPr>
          <a:xfrm>
            <a:off x="6732240" y="767111"/>
            <a:ext cx="1152128" cy="101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5"/>
          <p:cNvSpPr txBox="1">
            <a:spLocks noGrp="1"/>
          </p:cNvSpPr>
          <p:nvPr>
            <p:ph type="title"/>
          </p:nvPr>
        </p:nvSpPr>
        <p:spPr>
          <a:xfrm>
            <a:off x="1979712" y="2330758"/>
            <a:ext cx="6185065" cy="1774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800" dirty="0" smtClean="0"/>
              <a:t>Gràcies per saber que és molt important donar gràcies!</a:t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Gràcies per totes les vegades que es esforcem en perdonar </a:t>
            </a:r>
            <a:r>
              <a:rPr lang="ca-ES" sz="2800" dirty="0" smtClean="0"/>
              <a:t>i </a:t>
            </a:r>
            <a:r>
              <a:rPr lang="en" sz="2800" dirty="0" smtClean="0"/>
              <a:t>demanar perdó.</a:t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Gràcies per ser conscients de que amb el nostre esforç </a:t>
            </a:r>
            <a:r>
              <a:rPr lang="ca-ES" sz="2800" dirty="0" smtClean="0"/>
              <a:t>I</a:t>
            </a:r>
            <a:r>
              <a:rPr lang="en" sz="2800" dirty="0" smtClean="0"/>
              <a:t> paciència poc a poc anem creixent </a:t>
            </a:r>
            <a:r>
              <a:rPr lang="ca-ES" sz="2800" dirty="0" smtClean="0"/>
              <a:t>I</a:t>
            </a:r>
            <a:r>
              <a:rPr lang="en" sz="2800" dirty="0" smtClean="0"/>
              <a:t> ens anem fent més persones</a:t>
            </a:r>
            <a:r>
              <a:rPr lang="en" sz="2800" smtClean="0"/>
              <a:t>! </a:t>
            </a:r>
            <a:r>
              <a:rPr lang="en" sz="2800" dirty="0" smtClean="0"/>
              <a:t/>
            </a:r>
            <a:br>
              <a:rPr lang="en" sz="2800" dirty="0" smtClean="0"/>
            </a:br>
            <a:endParaRPr dirty="0"/>
          </a:p>
        </p:txBody>
      </p:sp>
      <p:sp>
        <p:nvSpPr>
          <p:cNvPr id="1338" name="Google Shape;1338;p95"/>
          <p:cNvSpPr txBox="1">
            <a:spLocks noGrp="1"/>
          </p:cNvSpPr>
          <p:nvPr>
            <p:ph type="title" idx="2"/>
          </p:nvPr>
        </p:nvSpPr>
        <p:spPr>
          <a:xfrm>
            <a:off x="2212875" y="51470"/>
            <a:ext cx="5192244" cy="1435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7200" dirty="0" err="1" smtClean="0"/>
              <a:t>Gràcies</a:t>
            </a:r>
            <a:r>
              <a:rPr lang="es-ES_tradnl" sz="7200" dirty="0" smtClean="0"/>
              <a:t>!</a:t>
            </a:r>
            <a:endParaRPr sz="7200" dirty="0"/>
          </a:p>
        </p:txBody>
      </p:sp>
      <p:pic>
        <p:nvPicPr>
          <p:cNvPr id="1341" name="Google Shape;134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84" y="3218234"/>
            <a:ext cx="1320025" cy="92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95"/>
          <p:cNvPicPr preferRelativeResize="0"/>
          <p:nvPr/>
        </p:nvPicPr>
        <p:blipFill rotWithShape="1">
          <a:blip r:embed="rId4">
            <a:alphaModFix/>
          </a:blip>
          <a:srcRect l="16966" r="16966"/>
          <a:stretch/>
        </p:blipFill>
        <p:spPr>
          <a:xfrm>
            <a:off x="59770" y="2321102"/>
            <a:ext cx="592575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20272" y="51470"/>
            <a:ext cx="1440160" cy="15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636" y="4146718"/>
            <a:ext cx="1320025" cy="92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95"/>
          <p:cNvPicPr preferRelativeResize="0"/>
          <p:nvPr/>
        </p:nvPicPr>
        <p:blipFill rotWithShape="1">
          <a:blip r:embed="rId7">
            <a:alphaModFix/>
          </a:blip>
          <a:srcRect r="16317"/>
          <a:stretch/>
        </p:blipFill>
        <p:spPr>
          <a:xfrm flipH="1">
            <a:off x="684326" y="3057125"/>
            <a:ext cx="1104642" cy="9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107504" y="51470"/>
            <a:ext cx="171210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divendres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5423" y1="42629" x2="15423" y2="42629"/>
                        <a14:backgroundMark x1="10448" y1="70916" x2="10448" y2="70916"/>
                        <a14:backgroundMark x1="42289" y1="78486" x2="42289" y2="78486"/>
                        <a14:backgroundMark x1="80597" y1="66534" x2="80597" y2="66534"/>
                        <a14:backgroundMark x1="82587" y1="86454" x2="82587" y2="86454"/>
                        <a14:backgroundMark x1="68657" y1="67331" x2="68657" y2="67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92" b="27817"/>
          <a:stretch/>
        </p:blipFill>
        <p:spPr bwMode="auto">
          <a:xfrm>
            <a:off x="476832" y="621604"/>
            <a:ext cx="1726526" cy="138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200</Words>
  <Application>Microsoft Office PowerPoint</Application>
  <PresentationFormat>Presentación en pantalla (16:9)</PresentationFormat>
  <Paragraphs>25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Hello Autumn! XL by Slidesgo</vt:lpstr>
      <vt:lpstr>Acollides  6 - 10 de novembre</vt:lpstr>
      <vt:lpstr>Gràcies!</vt:lpstr>
      <vt:lpstr>Fes-ho escoltant aquesta música.</vt:lpstr>
      <vt:lpstr>Saber demanar perdó i perdonar és molt important per a ser bones persones</vt:lpstr>
      <vt:lpstr>Observa la imatge</vt:lpstr>
      <vt:lpstr>Gràcies per saber que és molt important donar gràcies!  Gràcies per totes les vegades que es esforcem en perdonar i demanar perdó.  Gràcies per ser conscients de que amb el nostre esforç I paciència poc a poc anem creixent I ens anem fent més persones!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30 octubre-3 de novembre</dc:title>
  <dc:creator>profeclaret</dc:creator>
  <cp:lastModifiedBy>profeclaret</cp:lastModifiedBy>
  <cp:revision>14</cp:revision>
  <dcterms:modified xsi:type="dcterms:W3CDTF">2023-10-27T09:02:16Z</dcterms:modified>
</cp:coreProperties>
</file>