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03/05/2024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03/05/2024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03/05/2024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03/05/2024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_twspgS6T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PGFRrcxaDM?t=2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_bGI-A4UV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AutoShape 2" descr="Fondos de La Naturaleza, Fotos y Imágenes De Descarga Grati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028"/>
            <a:ext cx="9300876" cy="694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Fondos de La Naturaleza, Fotos y Imágenes De Descarga Grati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6" name="AutoShape 7" descr="Fondos de La Naturaleza, Fotos y Imágenes De Descarga Grati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7" name="AutoShape 9" descr="Fondos de La Naturaleza, Fotos y Imágenes De Descarga Gratis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8" name="7 CuadroTexto"/>
          <p:cNvSpPr txBox="1"/>
          <p:nvPr/>
        </p:nvSpPr>
        <p:spPr>
          <a:xfrm>
            <a:off x="932579" y="2294888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600" b="1" dirty="0" smtClean="0">
                <a:latin typeface="Curlz MT" pitchFamily="82" charset="0"/>
              </a:rPr>
              <a:t>ACOLLIDES</a:t>
            </a:r>
            <a:r>
              <a:rPr lang="es-ES_tradnl" sz="8000" dirty="0" smtClean="0">
                <a:latin typeface="Cooper Black" pitchFamily="18" charset="0"/>
              </a:rPr>
              <a:t> </a:t>
            </a:r>
            <a:endParaRPr lang="ca-ES" sz="8000" dirty="0">
              <a:latin typeface="Cooper Black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483768" y="4005063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Setmana</a:t>
            </a:r>
            <a:r>
              <a:rPr lang="es-ES_tradn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 del 6-10 </a:t>
            </a:r>
            <a:r>
              <a:rPr lang="es-ES_tradnl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maig</a:t>
            </a:r>
            <a:endParaRPr lang="ca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AutoShape 2" descr="Fondos de La Naturaleza, Fotos y Imágenes De Descarga Grati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9300876" cy="694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Fondos de La Naturaleza, Fotos y Imágenes De Descarga Grati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6" name="AutoShape 7" descr="Fondos de La Naturaleza, Fotos y Imágenes De Descarga Grati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7" name="AutoShape 9" descr="Fondos de La Naturaleza, Fotos y Imágenes De Descarga Gratis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9" name="8 CuadroTexto"/>
          <p:cNvSpPr txBox="1"/>
          <p:nvPr/>
        </p:nvSpPr>
        <p:spPr>
          <a:xfrm>
            <a:off x="429592" y="248206"/>
            <a:ext cx="118623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1800" b="1" cap="all" dirty="0" smtClean="0">
                <a:ln/>
                <a:solidFill>
                  <a:schemeClr val="tx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uhaus 93" pitchFamily="82" charset="0"/>
              </a:rPr>
              <a:t>DILLUNS</a:t>
            </a:r>
            <a:endParaRPr lang="es-ES" sz="1800" b="1" cap="all" dirty="0">
              <a:ln/>
              <a:solidFill>
                <a:schemeClr val="tx2">
                  <a:lumMod val="1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uhaus 93" pitchFamily="8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17575" y="1484784"/>
            <a:ext cx="5832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El mes de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maig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és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el mes de les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flors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 de la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bellesa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 de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l’harmonia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 de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l’alegria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_tradn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Anem</a:t>
            </a: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a la natura?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Som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observadors?Ens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adonem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de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tot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el que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ens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envolta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Ens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admirem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dels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colors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Sentim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les aromes de la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gespa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fresca, de les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flors</a:t>
            </a:r>
            <a:r>
              <a:rPr lang="es-ES_tradnl" dirty="0" smtClean="0"/>
              <a:t>?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611292" y="329974"/>
            <a:ext cx="6480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600" b="1" dirty="0" err="1" smtClean="0">
                <a:latin typeface="Curlz MT" pitchFamily="82" charset="0"/>
              </a:rPr>
              <a:t>Observem</a:t>
            </a:r>
            <a:r>
              <a:rPr lang="es-ES_tradnl" sz="6600" b="1" dirty="0" smtClean="0">
                <a:latin typeface="Curlz MT" pitchFamily="82" charset="0"/>
              </a:rPr>
              <a:t> la natura</a:t>
            </a:r>
            <a:r>
              <a:rPr lang="es-ES_tradnl" sz="5400" dirty="0" smtClean="0">
                <a:latin typeface="Cooper Black" pitchFamily="18" charset="0"/>
              </a:rPr>
              <a:t> </a:t>
            </a:r>
            <a:endParaRPr lang="ca-ES" sz="5400" dirty="0">
              <a:latin typeface="Cooper Black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712950" y="4254772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latin typeface="Bauhaus 93" pitchFamily="82" charset="0"/>
                <a:cs typeface="Arial" pitchFamily="34" charset="0"/>
              </a:rPr>
              <a:t>Deixa’t</a:t>
            </a:r>
            <a:r>
              <a:rPr lang="es-ES_tradnl" dirty="0" smtClean="0">
                <a:latin typeface="Bauhaus 93" pitchFamily="82" charset="0"/>
                <a:cs typeface="Arial" pitchFamily="34" charset="0"/>
              </a:rPr>
              <a:t> portar per les </a:t>
            </a:r>
            <a:r>
              <a:rPr lang="es-ES_tradnl" dirty="0" err="1" smtClean="0">
                <a:latin typeface="Bauhaus 93" pitchFamily="82" charset="0"/>
                <a:cs typeface="Arial" pitchFamily="34" charset="0"/>
              </a:rPr>
              <a:t>imatges</a:t>
            </a:r>
            <a:r>
              <a:rPr lang="es-ES_tradnl" dirty="0" smtClean="0">
                <a:latin typeface="Bauhaus 93" pitchFamily="82" charset="0"/>
                <a:cs typeface="Arial" pitchFamily="34" charset="0"/>
              </a:rPr>
              <a:t>, </a:t>
            </a:r>
          </a:p>
          <a:p>
            <a:r>
              <a:rPr lang="es-ES_tradnl" dirty="0" err="1" smtClean="0">
                <a:latin typeface="Bauhaus 93" pitchFamily="82" charset="0"/>
                <a:cs typeface="Arial" pitchFamily="34" charset="0"/>
              </a:rPr>
              <a:t>gaudeix</a:t>
            </a:r>
            <a:r>
              <a:rPr lang="es-ES_tradnl" dirty="0" smtClean="0">
                <a:latin typeface="Bauhaus 93" pitchFamily="82" charset="0"/>
                <a:cs typeface="Arial" pitchFamily="34" charset="0"/>
              </a:rPr>
              <a:t> de la natura ,</a:t>
            </a:r>
          </a:p>
          <a:p>
            <a:r>
              <a:rPr lang="es-ES_tradnl" dirty="0" err="1" smtClean="0">
                <a:latin typeface="Bauhaus 93" pitchFamily="82" charset="0"/>
                <a:cs typeface="Arial" pitchFamily="34" charset="0"/>
              </a:rPr>
              <a:t>els</a:t>
            </a:r>
            <a:r>
              <a:rPr lang="es-ES_tradnl" dirty="0" smtClean="0">
                <a:latin typeface="Bauhaus 93" pitchFamily="82" charset="0"/>
                <a:cs typeface="Arial" pitchFamily="34" charset="0"/>
              </a:rPr>
              <a:t> </a:t>
            </a:r>
            <a:r>
              <a:rPr lang="es-ES_tradnl" dirty="0" err="1" smtClean="0">
                <a:latin typeface="Bauhaus 93" pitchFamily="82" charset="0"/>
                <a:cs typeface="Arial" pitchFamily="34" charset="0"/>
              </a:rPr>
              <a:t>colors</a:t>
            </a:r>
            <a:r>
              <a:rPr lang="es-ES_tradnl" dirty="0" smtClean="0">
                <a:latin typeface="Bauhaus 93" pitchFamily="82" charset="0"/>
                <a:cs typeface="Arial" pitchFamily="34" charset="0"/>
              </a:rPr>
              <a:t> i </a:t>
            </a:r>
            <a:r>
              <a:rPr lang="es-ES_tradnl" dirty="0" err="1" smtClean="0">
                <a:latin typeface="Bauhaus 93" pitchFamily="82" charset="0"/>
                <a:cs typeface="Arial" pitchFamily="34" charset="0"/>
              </a:rPr>
              <a:t>els</a:t>
            </a:r>
            <a:r>
              <a:rPr lang="es-ES_tradnl" dirty="0" smtClean="0">
                <a:latin typeface="Bauhaus 93" pitchFamily="82" charset="0"/>
                <a:cs typeface="Arial" pitchFamily="34" charset="0"/>
              </a:rPr>
              <a:t> </a:t>
            </a:r>
            <a:r>
              <a:rPr lang="es-ES_tradnl" dirty="0" err="1" smtClean="0">
                <a:latin typeface="Bauhaus 93" pitchFamily="82" charset="0"/>
                <a:cs typeface="Arial" pitchFamily="34" charset="0"/>
              </a:rPr>
              <a:t>sons</a:t>
            </a:r>
            <a:r>
              <a:rPr lang="es-ES_tradnl" dirty="0" smtClean="0">
                <a:latin typeface="Bauhaus 93" pitchFamily="82" charset="0"/>
                <a:cs typeface="Arial" pitchFamily="34" charset="0"/>
              </a:rPr>
              <a:t>.</a:t>
            </a:r>
            <a:endParaRPr lang="ca-ES" dirty="0">
              <a:latin typeface="Bauhaus 93" pitchFamily="82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604938" y="5192371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hlinkClick r:id="rId3"/>
              </a:rPr>
              <a:t>https</a:t>
            </a:r>
            <a:r>
              <a:rPr lang="es-ES_tradnl" dirty="0">
                <a:hlinkClick r:id="rId3"/>
              </a:rPr>
              <a:t>://</a:t>
            </a:r>
            <a:r>
              <a:rPr lang="es-ES_tradnl" dirty="0" smtClean="0">
                <a:hlinkClick r:id="rId3"/>
              </a:rPr>
              <a:t>www.youtube.com/watch?v=I_twspgS6TQ</a:t>
            </a:r>
            <a:endParaRPr lang="es-ES_tradnl" dirty="0" smtClean="0"/>
          </a:p>
          <a:p>
            <a:endParaRPr lang="ca-ES" dirty="0"/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3" t="40912" r="39210" b="19531"/>
          <a:stretch/>
        </p:blipFill>
        <p:spPr bwMode="auto">
          <a:xfrm>
            <a:off x="6005801" y="4077072"/>
            <a:ext cx="1488844" cy="105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7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AutoShape 2" descr="Fondos de La Naturaleza, Fotos y Imágenes De Descarga Grati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42"/>
            <a:ext cx="9300876" cy="694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Fondos de La Naturaleza, Fotos y Imágenes De Descarga Grati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6" name="AutoShape 7" descr="Fondos de La Naturaleza, Fotos y Imágenes De Descarga Grati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7" name="AutoShape 9" descr="Fondos de La Naturaleza, Fotos y Imágenes De Descarga Gratis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9" name="8 CuadroTexto"/>
          <p:cNvSpPr txBox="1"/>
          <p:nvPr/>
        </p:nvSpPr>
        <p:spPr>
          <a:xfrm>
            <a:off x="429592" y="248206"/>
            <a:ext cx="118623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1800" b="1" cap="all" dirty="0" err="1" smtClean="0">
                <a:ln/>
                <a:solidFill>
                  <a:schemeClr val="tx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uhaus 93" pitchFamily="82" charset="0"/>
              </a:rPr>
              <a:t>DImartS</a:t>
            </a:r>
            <a:endParaRPr lang="es-ES" sz="1800" b="1" cap="all" dirty="0">
              <a:ln/>
              <a:solidFill>
                <a:schemeClr val="tx2">
                  <a:lumMod val="1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uhaus 93" pitchFamily="8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95673" y="458112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hlinkClick r:id="rId3"/>
              </a:rPr>
              <a:t>https://</a:t>
            </a:r>
            <a:r>
              <a:rPr lang="ca-ES" dirty="0" smtClean="0">
                <a:hlinkClick r:id="rId3"/>
              </a:rPr>
              <a:t>youtu.be/kPGFRrcxaDM?t=28</a:t>
            </a:r>
            <a:endParaRPr lang="ca-ES" dirty="0" smtClean="0"/>
          </a:p>
          <a:p>
            <a:endParaRPr lang="ca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022710" y="2468864"/>
            <a:ext cx="5564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Avui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anem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 al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peu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d’un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penya-segat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 per respirar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l’aire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 del mar i sentir-nos …</a:t>
            </a:r>
            <a:endParaRPr lang="ca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03584" y="3787298"/>
            <a:ext cx="6100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Aprofiteu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aquests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breus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moments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de calma i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tranquil·litat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per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començar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el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dia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.</a:t>
            </a:r>
            <a:endParaRPr lang="ca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278692" y="1052736"/>
            <a:ext cx="5308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MEDITACIÓ</a:t>
            </a:r>
            <a:endParaRPr lang="ca-E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AutoShape 2" descr="Fondos de La Naturaleza, Fotos y Imágenes De Descarga Grati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58" y="-34052"/>
            <a:ext cx="9300876" cy="694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Fondos de La Naturaleza, Fotos y Imágenes De Descarga Grati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6" name="AutoShape 7" descr="Fondos de La Naturaleza, Fotos y Imágenes De Descarga Grati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7" name="AutoShape 9" descr="Fondos de La Naturaleza, Fotos y Imágenes De Descarga Gratis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9" name="8 CuadroTexto"/>
          <p:cNvSpPr txBox="1"/>
          <p:nvPr/>
        </p:nvSpPr>
        <p:spPr>
          <a:xfrm>
            <a:off x="429592" y="248206"/>
            <a:ext cx="147811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1800" b="1" cap="all" dirty="0" err="1" smtClean="0">
                <a:ln/>
                <a:solidFill>
                  <a:schemeClr val="tx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uhaus 93" pitchFamily="82" charset="0"/>
              </a:rPr>
              <a:t>DImecreS</a:t>
            </a:r>
            <a:endParaRPr lang="es-ES" sz="1800" b="1" cap="all" dirty="0">
              <a:ln/>
              <a:solidFill>
                <a:schemeClr val="tx2">
                  <a:lumMod val="1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uhaus 93" pitchFamily="8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213992" y="6455077"/>
            <a:ext cx="559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hlinkClick r:id="rId3"/>
              </a:rPr>
              <a:t>https://</a:t>
            </a:r>
            <a:r>
              <a:rPr lang="ca-ES" dirty="0" smtClean="0">
                <a:hlinkClick r:id="rId3"/>
              </a:rPr>
              <a:t>www.youtube.com/watch?v=7_bGI-A4UVE</a:t>
            </a:r>
            <a:endParaRPr lang="ca-ES" dirty="0" smtClean="0"/>
          </a:p>
          <a:p>
            <a:endParaRPr lang="ca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4" t="20352" r="17105" b="-1639"/>
          <a:stretch/>
        </p:blipFill>
        <p:spPr bwMode="auto">
          <a:xfrm>
            <a:off x="814428" y="617539"/>
            <a:ext cx="7486668" cy="5535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917575" y="986868"/>
            <a:ext cx="7686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CÀNTIC DE LES CRIATURES</a:t>
            </a:r>
            <a:endParaRPr lang="ca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AutoShape 2" descr="Fondos de La Naturaleza, Fotos y Imágenes De Descarga Grati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-36679"/>
            <a:ext cx="11529601" cy="861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Fondos de La Naturaleza, Fotos y Imágenes De Descarga Grati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6" name="AutoShape 7" descr="Fondos de La Naturaleza, Fotos y Imágenes De Descarga Grati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7" name="AutoShape 9" descr="Fondos de La Naturaleza, Fotos y Imágenes De Descarga Gratis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9" name="8 CuadroTexto"/>
          <p:cNvSpPr txBox="1"/>
          <p:nvPr/>
        </p:nvSpPr>
        <p:spPr>
          <a:xfrm>
            <a:off x="429592" y="248206"/>
            <a:ext cx="118623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1800" b="1" cap="all" dirty="0" err="1" smtClean="0">
                <a:ln/>
                <a:solidFill>
                  <a:schemeClr val="tx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uhaus 93" pitchFamily="82" charset="0"/>
              </a:rPr>
              <a:t>DIjouS</a:t>
            </a:r>
            <a:endParaRPr lang="es-ES" sz="1800" b="1" cap="all" dirty="0">
              <a:ln/>
              <a:solidFill>
                <a:schemeClr val="tx2">
                  <a:lumMod val="1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uhaus 93" pitchFamily="8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4328" y="1916832"/>
            <a:ext cx="76316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tal d’alimentar-se i ser fort,</a:t>
            </a:r>
          </a:p>
          <a:p>
            <a:r>
              <a:rPr lang="ca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ca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’arbre </a:t>
            </a:r>
            <a:r>
              <a:rPr lang="ca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endinsa profundament les seves arrels a la terra.</a:t>
            </a:r>
          </a:p>
          <a:p>
            <a:r>
              <a:rPr lang="ca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per tal de créixer estira les seves branques cap a la llum.</a:t>
            </a:r>
          </a:p>
          <a:p>
            <a:r>
              <a:rPr lang="ca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ca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Nosaltres som com una arbre,</a:t>
            </a:r>
          </a:p>
          <a:p>
            <a:r>
              <a:rPr lang="ca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a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enim </a:t>
            </a:r>
            <a:r>
              <a:rPr lang="ca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responsabilitat de créixer i </a:t>
            </a:r>
            <a:r>
              <a:rPr lang="ca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vegada ser </a:t>
            </a:r>
            <a:r>
              <a:rPr lang="ca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més persona.</a:t>
            </a:r>
          </a:p>
          <a:p>
            <a:r>
              <a:rPr lang="ca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a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oldria créixer i </a:t>
            </a:r>
            <a:r>
              <a:rPr lang="ca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estendre’m talment com un arbre </a:t>
            </a:r>
            <a:r>
              <a:rPr lang="ca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ferm.</a:t>
            </a:r>
            <a:endParaRPr lang="ca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a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Vull posar-ho tot de la meva </a:t>
            </a:r>
            <a:r>
              <a:rPr lang="ca-E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parta per </a:t>
            </a:r>
            <a:r>
              <a:rPr lang="ca-E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aprendre </a:t>
            </a:r>
            <a:r>
              <a:rPr lang="ca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anar-me fent cada dia més responsable.</a:t>
            </a:r>
          </a:p>
          <a:p>
            <a:r>
              <a:rPr lang="ca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a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a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15828" y="429318"/>
            <a:ext cx="7132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COM UN ARBRE…</a:t>
            </a:r>
            <a:endParaRPr lang="ca-E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87624" y="5917927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Com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l’arbre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, no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volem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tenir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 por de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creixer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!</a:t>
            </a:r>
            <a:endParaRPr lang="ca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AutoShape 2" descr="Fondos de La Naturaleza, Fotos y Imágenes De Descarga Grati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625420" cy="719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Fondos de La Naturaleza, Fotos y Imágenes De Descarga Grati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6" name="AutoShape 7" descr="Fondos de La Naturaleza, Fotos y Imágenes De Descarga Grati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7" name="AutoShape 9" descr="Fondos de La Naturaleza, Fotos y Imágenes De Descarga Gratis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9" name="8 CuadroTexto"/>
          <p:cNvSpPr txBox="1"/>
          <p:nvPr/>
        </p:nvSpPr>
        <p:spPr>
          <a:xfrm>
            <a:off x="429592" y="248206"/>
            <a:ext cx="133409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1800" b="1" cap="all" dirty="0" err="1" smtClean="0">
                <a:ln/>
                <a:solidFill>
                  <a:schemeClr val="tx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uhaus 93" pitchFamily="82" charset="0"/>
              </a:rPr>
              <a:t>DIvendreS</a:t>
            </a:r>
            <a:endParaRPr lang="es-ES" sz="1800" b="1" cap="all" dirty="0">
              <a:ln/>
              <a:solidFill>
                <a:schemeClr val="tx2">
                  <a:lumMod val="1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uhaus 93" pitchFamily="8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42888"/>
            <a:ext cx="4616736" cy="3955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" y="1772816"/>
            <a:ext cx="3563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Estem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acabant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la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setmana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en la que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hem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començat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el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dia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admirant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la natura. </a:t>
            </a:r>
          </a:p>
          <a:p>
            <a:endParaRPr lang="es-ES_tradnl" sz="2400" dirty="0" smtClean="0"/>
          </a:p>
          <a:p>
            <a:r>
              <a:rPr lang="es-ES_tradnl" sz="2400" dirty="0" smtClean="0">
                <a:latin typeface="Bauhaus 93" pitchFamily="82" charset="0"/>
              </a:rPr>
              <a:t>Si tu </a:t>
            </a:r>
            <a:r>
              <a:rPr lang="es-ES_tradnl" sz="2400" dirty="0" err="1" smtClean="0">
                <a:latin typeface="Bauhaus 93" pitchFamily="82" charset="0"/>
              </a:rPr>
              <a:t>fossis</a:t>
            </a:r>
            <a:r>
              <a:rPr lang="es-ES_tradnl" sz="2400" dirty="0" smtClean="0">
                <a:latin typeface="Bauhaus 93" pitchFamily="82" charset="0"/>
              </a:rPr>
              <a:t> </a:t>
            </a:r>
            <a:r>
              <a:rPr lang="es-ES_tradnl" sz="2400" dirty="0" err="1" smtClean="0">
                <a:latin typeface="Bauhaus 93" pitchFamily="82" charset="0"/>
              </a:rPr>
              <a:t>aquesta</a:t>
            </a:r>
            <a:r>
              <a:rPr lang="es-ES_tradnl" sz="2400" dirty="0" smtClean="0">
                <a:latin typeface="Bauhaus 93" pitchFamily="82" charset="0"/>
              </a:rPr>
              <a:t> nena, </a:t>
            </a:r>
            <a:r>
              <a:rPr lang="es-ES_tradnl" sz="2400" dirty="0" err="1" smtClean="0">
                <a:latin typeface="Bauhaus 93" pitchFamily="82" charset="0"/>
              </a:rPr>
              <a:t>quins</a:t>
            </a:r>
            <a:r>
              <a:rPr lang="es-ES_tradnl" sz="2400" dirty="0" smtClean="0">
                <a:latin typeface="Bauhaus 93" pitchFamily="82" charset="0"/>
              </a:rPr>
              <a:t> </a:t>
            </a:r>
            <a:r>
              <a:rPr lang="es-ES_tradnl" sz="2400" dirty="0" err="1" smtClean="0">
                <a:latin typeface="Bauhaus 93" pitchFamily="82" charset="0"/>
              </a:rPr>
              <a:t>pensaments</a:t>
            </a:r>
            <a:r>
              <a:rPr lang="es-ES_tradnl" sz="2400" dirty="0" smtClean="0">
                <a:latin typeface="Bauhaus 93" pitchFamily="82" charset="0"/>
              </a:rPr>
              <a:t> </a:t>
            </a:r>
            <a:r>
              <a:rPr lang="es-ES_tradnl" sz="2400" dirty="0" err="1" smtClean="0">
                <a:latin typeface="Bauhaus 93" pitchFamily="82" charset="0"/>
              </a:rPr>
              <a:t>tindries</a:t>
            </a:r>
            <a:r>
              <a:rPr lang="es-ES_tradnl" sz="2400" dirty="0" smtClean="0">
                <a:latin typeface="Bauhaus 93" pitchFamily="82" charset="0"/>
              </a:rPr>
              <a:t>?</a:t>
            </a:r>
            <a:endParaRPr lang="ca-ES" sz="2400" dirty="0">
              <a:latin typeface="Bauhaus 93" pitchFamily="8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619672" y="757153"/>
            <a:ext cx="6462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Mirem</a:t>
            </a:r>
            <a:r>
              <a:rPr lang="es-ES_tradn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 </a:t>
            </a:r>
            <a:r>
              <a:rPr lang="es-ES_tradnl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cap</a:t>
            </a:r>
            <a:r>
              <a:rPr lang="es-ES_tradn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 </a:t>
            </a:r>
            <a:r>
              <a:rPr lang="es-ES_tradnl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endins</a:t>
            </a:r>
            <a:r>
              <a:rPr lang="es-ES_tradn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…</a:t>
            </a:r>
            <a:endParaRPr lang="ca-E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198</Words>
  <Application>Microsoft Office PowerPoint</Application>
  <PresentationFormat>Presentación en pantalla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profeclaret</dc:creator>
  <cp:lastModifiedBy>profeclaret</cp:lastModifiedBy>
  <cp:revision>11</cp:revision>
  <dcterms:created xsi:type="dcterms:W3CDTF">2024-04-24T14:12:07Z</dcterms:created>
  <dcterms:modified xsi:type="dcterms:W3CDTF">2024-05-03T08:09:42Z</dcterms:modified>
</cp:coreProperties>
</file>