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274" r:id="rId3"/>
    <p:sldId id="281" r:id="rId4"/>
    <p:sldId id="269" r:id="rId5"/>
    <p:sldId id="280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406980-4D8B-4093-93F8-399436F8150F}">
  <a:tblStyle styleId="{D3406980-4D8B-4093-93F8-399436F815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814" y="-13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725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13bad4022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13bad4022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1596ac391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4" name="Google Shape;3374;g1596ac391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9" name="Google Shape;6139;g1596ac391d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0" name="Google Shape;6140;g1596ac391d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3" name="Google Shape;9133;g1596ac391d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4" name="Google Shape;9134;g1596ac391d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g1596ac391d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0" name="Google Shape;4230;g1596ac391d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663056">
            <a:off x="6904574" y="19287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366950" y="-1430695"/>
            <a:ext cx="3485484" cy="331117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9663056">
            <a:off x="-301613" y="31740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81525" y="1587864"/>
            <a:ext cx="5889300" cy="19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81524" y="3488625"/>
            <a:ext cx="4079700" cy="3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95850" y="27747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64775" y="1483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795350" y="13260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725750" y="46833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519125" y="340795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rot="4844468">
            <a:off x="-100659" y="4074437"/>
            <a:ext cx="2041830" cy="1531973"/>
            <a:chOff x="3246322" y="-1180176"/>
            <a:chExt cx="2041771" cy="1531929"/>
          </a:xfrm>
        </p:grpSpPr>
        <p:sp>
          <p:nvSpPr>
            <p:cNvPr id="20" name="Google Shape;20;p2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8"/>
          <p:cNvSpPr/>
          <p:nvPr/>
        </p:nvSpPr>
        <p:spPr>
          <a:xfrm rot="-8462062">
            <a:off x="6385486" y="-191086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8"/>
          <p:cNvSpPr/>
          <p:nvPr/>
        </p:nvSpPr>
        <p:spPr>
          <a:xfrm rot="-9663056">
            <a:off x="-1448851" y="27664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8"/>
          <p:cNvSpPr/>
          <p:nvPr/>
        </p:nvSpPr>
        <p:spPr>
          <a:xfrm rot="-9663056">
            <a:off x="3056512" y="25098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8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 rot="5524479">
            <a:off x="8070863" y="3386821"/>
            <a:ext cx="2041680" cy="1531861"/>
            <a:chOff x="3246322" y="-1180176"/>
            <a:chExt cx="2041771" cy="1531929"/>
          </a:xfrm>
        </p:grpSpPr>
        <p:sp>
          <p:nvSpPr>
            <p:cNvPr id="812" name="Google Shape;812;p18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18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814" name="Google Shape;814;p18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8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8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8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8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8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8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8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8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8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8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8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8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8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8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2" name="Google Shape;872;p18"/>
          <p:cNvSpPr/>
          <p:nvPr/>
        </p:nvSpPr>
        <p:spPr>
          <a:xfrm>
            <a:off x="1899413" y="47169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8"/>
          <p:cNvSpPr/>
          <p:nvPr/>
        </p:nvSpPr>
        <p:spPr>
          <a:xfrm>
            <a:off x="8689000" y="2600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8"/>
          <p:cNvSpPr/>
          <p:nvPr/>
        </p:nvSpPr>
        <p:spPr>
          <a:xfrm>
            <a:off x="8501921" y="23475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8"/>
          <p:cNvSpPr/>
          <p:nvPr/>
        </p:nvSpPr>
        <p:spPr>
          <a:xfrm>
            <a:off x="7729225" y="44930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8"/>
          <p:cNvSpPr/>
          <p:nvPr/>
        </p:nvSpPr>
        <p:spPr>
          <a:xfrm>
            <a:off x="1852288" y="1193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8"/>
          <p:cNvSpPr/>
          <p:nvPr/>
        </p:nvSpPr>
        <p:spPr>
          <a:xfrm>
            <a:off x="2325425" y="46103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8"/>
          <p:cNvSpPr/>
          <p:nvPr/>
        </p:nvSpPr>
        <p:spPr>
          <a:xfrm>
            <a:off x="204796" y="29898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18"/>
          <p:cNvGrpSpPr/>
          <p:nvPr/>
        </p:nvGrpSpPr>
        <p:grpSpPr>
          <a:xfrm rot="2044395">
            <a:off x="-45433" y="79574"/>
            <a:ext cx="843438" cy="1825474"/>
            <a:chOff x="4000777" y="-1782037"/>
            <a:chExt cx="770359" cy="1667307"/>
          </a:xfrm>
        </p:grpSpPr>
        <p:sp>
          <p:nvSpPr>
            <p:cNvPr id="880" name="Google Shape;880;p18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18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882" name="Google Shape;882;p18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9"/>
          <p:cNvSpPr/>
          <p:nvPr/>
        </p:nvSpPr>
        <p:spPr>
          <a:xfrm rot="-9663056">
            <a:off x="6139037" y="21576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9"/>
          <p:cNvSpPr/>
          <p:nvPr/>
        </p:nvSpPr>
        <p:spPr>
          <a:xfrm rot="-9663056">
            <a:off x="802112" y="37013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9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9"/>
          <p:cNvSpPr/>
          <p:nvPr/>
        </p:nvSpPr>
        <p:spPr>
          <a:xfrm rot="-9663056">
            <a:off x="-1677451" y="-11640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9"/>
          <p:cNvSpPr txBox="1">
            <a:spLocks noGrp="1"/>
          </p:cNvSpPr>
          <p:nvPr>
            <p:ph type="subTitle" idx="1"/>
          </p:nvPr>
        </p:nvSpPr>
        <p:spPr>
          <a:xfrm>
            <a:off x="965956" y="2985338"/>
            <a:ext cx="4121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9"/>
          <p:cNvSpPr txBox="1">
            <a:spLocks noGrp="1"/>
          </p:cNvSpPr>
          <p:nvPr>
            <p:ph type="title"/>
          </p:nvPr>
        </p:nvSpPr>
        <p:spPr>
          <a:xfrm>
            <a:off x="965956" y="1296563"/>
            <a:ext cx="4121400" cy="17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9"/>
          <p:cNvSpPr>
            <a:spLocks noGrp="1"/>
          </p:cNvSpPr>
          <p:nvPr>
            <p:ph type="pic" idx="2"/>
          </p:nvPr>
        </p:nvSpPr>
        <p:spPr>
          <a:xfrm>
            <a:off x="5253944" y="1109700"/>
            <a:ext cx="2924100" cy="292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1" name="Google Shape;921;p19"/>
          <p:cNvSpPr/>
          <p:nvPr/>
        </p:nvSpPr>
        <p:spPr>
          <a:xfrm>
            <a:off x="8339996" y="41477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9"/>
          <p:cNvSpPr/>
          <p:nvPr/>
        </p:nvSpPr>
        <p:spPr>
          <a:xfrm>
            <a:off x="7923000" y="44930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9"/>
          <p:cNvSpPr/>
          <p:nvPr/>
        </p:nvSpPr>
        <p:spPr>
          <a:xfrm>
            <a:off x="613321" y="6521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9"/>
          <p:cNvSpPr/>
          <p:nvPr/>
        </p:nvSpPr>
        <p:spPr>
          <a:xfrm>
            <a:off x="395588" y="12826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5" name="Google Shape;925;p19"/>
          <p:cNvGrpSpPr/>
          <p:nvPr/>
        </p:nvGrpSpPr>
        <p:grpSpPr>
          <a:xfrm rot="-9172115">
            <a:off x="8475406" y="741775"/>
            <a:ext cx="843448" cy="1825496"/>
            <a:chOff x="4000777" y="-1782037"/>
            <a:chExt cx="770359" cy="1667307"/>
          </a:xfrm>
        </p:grpSpPr>
        <p:sp>
          <p:nvSpPr>
            <p:cNvPr id="926" name="Google Shape;926;p19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19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928" name="Google Shape;928;p19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9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9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9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9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9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9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9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9" name="Google Shape;959;p19"/>
          <p:cNvGrpSpPr/>
          <p:nvPr/>
        </p:nvGrpSpPr>
        <p:grpSpPr>
          <a:xfrm rot="5524479">
            <a:off x="-385300" y="3380584"/>
            <a:ext cx="2041680" cy="1531861"/>
            <a:chOff x="3246322" y="-1180176"/>
            <a:chExt cx="2041771" cy="1531929"/>
          </a:xfrm>
        </p:grpSpPr>
        <p:sp>
          <p:nvSpPr>
            <p:cNvPr id="960" name="Google Shape;960;p19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19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962" name="Google Shape;962;p19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9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9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9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9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9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9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9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9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9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9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9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9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9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9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9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9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9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9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9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9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9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9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9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9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9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9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9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9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9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9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9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9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6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4"/>
          <p:cNvSpPr/>
          <p:nvPr/>
        </p:nvSpPr>
        <p:spPr>
          <a:xfrm rot="-9663056">
            <a:off x="7218899" y="28432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4"/>
          <p:cNvSpPr/>
          <p:nvPr/>
        </p:nvSpPr>
        <p:spPr>
          <a:xfrm rot="-9663056">
            <a:off x="1102737" y="254991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4"/>
          <p:cNvSpPr/>
          <p:nvPr/>
        </p:nvSpPr>
        <p:spPr>
          <a:xfrm rot="-9663056">
            <a:off x="-2001301" y="-163289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4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1073" name="Google Shape;1073;p24"/>
          <p:cNvSpPr txBox="1">
            <a:spLocks noGrp="1"/>
          </p:cNvSpPr>
          <p:nvPr>
            <p:ph type="subTitle" idx="1"/>
          </p:nvPr>
        </p:nvSpPr>
        <p:spPr>
          <a:xfrm>
            <a:off x="1330592" y="1533813"/>
            <a:ext cx="3766800" cy="28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4" name="Google Shape;1074;p24"/>
          <p:cNvSpPr/>
          <p:nvPr/>
        </p:nvSpPr>
        <p:spPr>
          <a:xfrm>
            <a:off x="7612675" y="3095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4"/>
          <p:cNvSpPr/>
          <p:nvPr/>
        </p:nvSpPr>
        <p:spPr>
          <a:xfrm>
            <a:off x="188700" y="538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4"/>
          <p:cNvSpPr/>
          <p:nvPr/>
        </p:nvSpPr>
        <p:spPr>
          <a:xfrm>
            <a:off x="7838096" y="45097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4"/>
          <p:cNvSpPr/>
          <p:nvPr/>
        </p:nvSpPr>
        <p:spPr>
          <a:xfrm>
            <a:off x="8342575" y="37293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4"/>
          <p:cNvSpPr/>
          <p:nvPr/>
        </p:nvSpPr>
        <p:spPr>
          <a:xfrm>
            <a:off x="7976863" y="3787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4"/>
          <p:cNvSpPr/>
          <p:nvPr/>
        </p:nvSpPr>
        <p:spPr>
          <a:xfrm>
            <a:off x="541738" y="24122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4"/>
          <p:cNvSpPr/>
          <p:nvPr/>
        </p:nvSpPr>
        <p:spPr>
          <a:xfrm>
            <a:off x="1152021" y="1473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4"/>
          <p:cNvSpPr/>
          <p:nvPr/>
        </p:nvSpPr>
        <p:spPr>
          <a:xfrm>
            <a:off x="1988925" y="45097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" name="Google Shape;1082;p24"/>
          <p:cNvGrpSpPr/>
          <p:nvPr/>
        </p:nvGrpSpPr>
        <p:grpSpPr>
          <a:xfrm rot="5524479">
            <a:off x="-385300" y="3380584"/>
            <a:ext cx="2041680" cy="1531861"/>
            <a:chOff x="3246322" y="-1180176"/>
            <a:chExt cx="2041771" cy="1531929"/>
          </a:xfrm>
        </p:grpSpPr>
        <p:sp>
          <p:nvSpPr>
            <p:cNvPr id="1083" name="Google Shape;1083;p24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4" name="Google Shape;1084;p24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1085" name="Google Shape;1085;p2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3" name="Google Shape;1143;p24"/>
          <p:cNvSpPr/>
          <p:nvPr/>
        </p:nvSpPr>
        <p:spPr>
          <a:xfrm rot="-8462062">
            <a:off x="5594736" y="-111741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24"/>
          <p:cNvGrpSpPr/>
          <p:nvPr/>
        </p:nvGrpSpPr>
        <p:grpSpPr>
          <a:xfrm rot="-9172115">
            <a:off x="8475406" y="741775"/>
            <a:ext cx="843448" cy="1825496"/>
            <a:chOff x="4000777" y="-1782037"/>
            <a:chExt cx="770359" cy="1667307"/>
          </a:xfrm>
        </p:grpSpPr>
        <p:sp>
          <p:nvSpPr>
            <p:cNvPr id="1145" name="Google Shape;1145;p24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6" name="Google Shape;1146;p24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1147" name="Google Shape;1147;p2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8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5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5"/>
          <p:cNvSpPr/>
          <p:nvPr/>
        </p:nvSpPr>
        <p:spPr>
          <a:xfrm rot="-9663056">
            <a:off x="-1677451" y="-11640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5"/>
          <p:cNvSpPr/>
          <p:nvPr/>
        </p:nvSpPr>
        <p:spPr>
          <a:xfrm rot="-9663056">
            <a:off x="1984962" y="381180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5"/>
          <p:cNvSpPr txBox="1">
            <a:spLocks noGrp="1"/>
          </p:cNvSpPr>
          <p:nvPr>
            <p:ph type="subTitle" idx="1"/>
          </p:nvPr>
        </p:nvSpPr>
        <p:spPr>
          <a:xfrm>
            <a:off x="1453675" y="2455475"/>
            <a:ext cx="36897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25"/>
          <p:cNvSpPr txBox="1">
            <a:spLocks noGrp="1"/>
          </p:cNvSpPr>
          <p:nvPr>
            <p:ph type="title"/>
          </p:nvPr>
        </p:nvSpPr>
        <p:spPr>
          <a:xfrm>
            <a:off x="1453675" y="1826413"/>
            <a:ext cx="3689700" cy="7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25"/>
          <p:cNvSpPr/>
          <p:nvPr/>
        </p:nvSpPr>
        <p:spPr>
          <a:xfrm>
            <a:off x="7193575" y="3767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5"/>
          <p:cNvSpPr/>
          <p:nvPr/>
        </p:nvSpPr>
        <p:spPr>
          <a:xfrm>
            <a:off x="7819671" y="44697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5"/>
          <p:cNvSpPr/>
          <p:nvPr/>
        </p:nvSpPr>
        <p:spPr>
          <a:xfrm>
            <a:off x="8225900" y="398824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5"/>
          <p:cNvSpPr/>
          <p:nvPr/>
        </p:nvSpPr>
        <p:spPr>
          <a:xfrm>
            <a:off x="550475" y="10120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25"/>
          <p:cNvGrpSpPr/>
          <p:nvPr/>
        </p:nvGrpSpPr>
        <p:grpSpPr>
          <a:xfrm rot="-9172115">
            <a:off x="8475406" y="741775"/>
            <a:ext cx="843448" cy="1825496"/>
            <a:chOff x="4000777" y="-1782037"/>
            <a:chExt cx="770359" cy="1667307"/>
          </a:xfrm>
        </p:grpSpPr>
        <p:sp>
          <p:nvSpPr>
            <p:cNvPr id="1189" name="Google Shape;1189;p2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0" name="Google Shape;1190;p2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1191" name="Google Shape;1191;p2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2" name="Google Shape;1222;p25"/>
          <p:cNvGrpSpPr/>
          <p:nvPr/>
        </p:nvGrpSpPr>
        <p:grpSpPr>
          <a:xfrm rot="5524479">
            <a:off x="-385300" y="3380584"/>
            <a:ext cx="2041680" cy="1531861"/>
            <a:chOff x="3246322" y="-1180176"/>
            <a:chExt cx="2041771" cy="1531929"/>
          </a:xfrm>
        </p:grpSpPr>
        <p:sp>
          <p:nvSpPr>
            <p:cNvPr id="1223" name="Google Shape;1223;p2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4" name="Google Shape;1224;p2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1225" name="Google Shape;1225;p2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35"/>
          <p:cNvSpPr/>
          <p:nvPr/>
        </p:nvSpPr>
        <p:spPr>
          <a:xfrm rot="-9663056">
            <a:off x="5685137" y="314505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35"/>
          <p:cNvSpPr/>
          <p:nvPr/>
        </p:nvSpPr>
        <p:spPr>
          <a:xfrm rot="-8462062">
            <a:off x="6518661" y="-13924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35"/>
          <p:cNvSpPr/>
          <p:nvPr/>
        </p:nvSpPr>
        <p:spPr>
          <a:xfrm rot="-9663056">
            <a:off x="-1658401" y="-1392684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8" name="Google Shape;2088;p35"/>
          <p:cNvGrpSpPr/>
          <p:nvPr/>
        </p:nvGrpSpPr>
        <p:grpSpPr>
          <a:xfrm rot="-7626261">
            <a:off x="7651057" y="3315760"/>
            <a:ext cx="843442" cy="1825483"/>
            <a:chOff x="4000777" y="-1782037"/>
            <a:chExt cx="770359" cy="1667307"/>
          </a:xfrm>
        </p:grpSpPr>
        <p:sp>
          <p:nvSpPr>
            <p:cNvPr id="2089" name="Google Shape;2089;p3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0" name="Google Shape;2090;p3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091" name="Google Shape;2091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2" name="Google Shape;2122;p35"/>
          <p:cNvGrpSpPr/>
          <p:nvPr/>
        </p:nvGrpSpPr>
        <p:grpSpPr>
          <a:xfrm rot="9648130">
            <a:off x="6960655" y="251178"/>
            <a:ext cx="2041579" cy="1531785"/>
            <a:chOff x="3246322" y="-1180176"/>
            <a:chExt cx="2041771" cy="1531929"/>
          </a:xfrm>
        </p:grpSpPr>
        <p:sp>
          <p:nvSpPr>
            <p:cNvPr id="2123" name="Google Shape;2123;p3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4" name="Google Shape;2124;p3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125" name="Google Shape;2125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3" name="Google Shape;2183;p35"/>
          <p:cNvSpPr/>
          <p:nvPr/>
        </p:nvSpPr>
        <p:spPr>
          <a:xfrm rot="-8462062">
            <a:off x="-567939" y="3269964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4" name="Google Shape;2184;p35"/>
          <p:cNvGrpSpPr/>
          <p:nvPr/>
        </p:nvGrpSpPr>
        <p:grpSpPr>
          <a:xfrm rot="7626261" flipH="1">
            <a:off x="1030487" y="46635"/>
            <a:ext cx="843442" cy="1825483"/>
            <a:chOff x="4000777" y="-1782037"/>
            <a:chExt cx="770359" cy="1667307"/>
          </a:xfrm>
        </p:grpSpPr>
        <p:sp>
          <p:nvSpPr>
            <p:cNvPr id="2185" name="Google Shape;2185;p35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6" name="Google Shape;2186;p35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187" name="Google Shape;2187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5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5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5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5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5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5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5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8" name="Google Shape;2218;p35"/>
          <p:cNvGrpSpPr/>
          <p:nvPr/>
        </p:nvGrpSpPr>
        <p:grpSpPr>
          <a:xfrm rot="-9648130" flipH="1">
            <a:off x="141753" y="3318628"/>
            <a:ext cx="2041579" cy="1531785"/>
            <a:chOff x="3246322" y="-1180176"/>
            <a:chExt cx="2041771" cy="1531929"/>
          </a:xfrm>
        </p:grpSpPr>
        <p:sp>
          <p:nvSpPr>
            <p:cNvPr id="2219" name="Google Shape;2219;p35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0" name="Google Shape;2220;p35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21" name="Google Shape;2221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5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5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5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5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5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5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5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5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5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5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5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5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5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5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5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5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5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5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5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5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5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5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5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5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5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5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5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5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5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5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9" name="Google Shape;2279;p35"/>
          <p:cNvSpPr/>
          <p:nvPr/>
        </p:nvSpPr>
        <p:spPr>
          <a:xfrm rot="10800000">
            <a:off x="8634775" y="104008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35"/>
          <p:cNvSpPr/>
          <p:nvPr/>
        </p:nvSpPr>
        <p:spPr>
          <a:xfrm rot="10800000">
            <a:off x="7283913" y="14216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35"/>
          <p:cNvSpPr/>
          <p:nvPr/>
        </p:nvSpPr>
        <p:spPr>
          <a:xfrm rot="10800000">
            <a:off x="8348879" y="471048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35"/>
          <p:cNvSpPr/>
          <p:nvPr/>
        </p:nvSpPr>
        <p:spPr>
          <a:xfrm rot="10800000">
            <a:off x="380300" y="396230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35"/>
          <p:cNvSpPr/>
          <p:nvPr/>
        </p:nvSpPr>
        <p:spPr>
          <a:xfrm rot="10800000">
            <a:off x="210200" y="87868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35"/>
          <p:cNvSpPr/>
          <p:nvPr/>
        </p:nvSpPr>
        <p:spPr>
          <a:xfrm rot="10800000">
            <a:off x="8733350" y="4322082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35"/>
          <p:cNvSpPr/>
          <p:nvPr/>
        </p:nvSpPr>
        <p:spPr>
          <a:xfrm rot="10800000">
            <a:off x="297975" y="2919484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35"/>
          <p:cNvSpPr/>
          <p:nvPr/>
        </p:nvSpPr>
        <p:spPr>
          <a:xfrm rot="10800000">
            <a:off x="2108713" y="4648075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36"/>
          <p:cNvSpPr/>
          <p:nvPr/>
        </p:nvSpPr>
        <p:spPr>
          <a:xfrm rot="-9663056">
            <a:off x="665462" y="-155725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36"/>
          <p:cNvSpPr/>
          <p:nvPr/>
        </p:nvSpPr>
        <p:spPr>
          <a:xfrm rot="-8462062">
            <a:off x="6518661" y="-13924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36"/>
          <p:cNvSpPr/>
          <p:nvPr/>
        </p:nvSpPr>
        <p:spPr>
          <a:xfrm rot="-8462062">
            <a:off x="-567939" y="3269964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36"/>
          <p:cNvSpPr/>
          <p:nvPr/>
        </p:nvSpPr>
        <p:spPr>
          <a:xfrm rot="-9663056">
            <a:off x="4313537" y="2509891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2" name="Google Shape;2292;p36"/>
          <p:cNvGrpSpPr/>
          <p:nvPr/>
        </p:nvGrpSpPr>
        <p:grpSpPr>
          <a:xfrm rot="9648130">
            <a:off x="141755" y="-502772"/>
            <a:ext cx="2041579" cy="1531785"/>
            <a:chOff x="3246322" y="-1180176"/>
            <a:chExt cx="2041771" cy="1531929"/>
          </a:xfrm>
        </p:grpSpPr>
        <p:sp>
          <p:nvSpPr>
            <p:cNvPr id="2293" name="Google Shape;2293;p3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4" name="Google Shape;2294;p3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295" name="Google Shape;2295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3" name="Google Shape;2353;p36"/>
          <p:cNvGrpSpPr/>
          <p:nvPr/>
        </p:nvGrpSpPr>
        <p:grpSpPr>
          <a:xfrm rot="-9648130" flipH="1">
            <a:off x="7476003" y="4404478"/>
            <a:ext cx="2041579" cy="1531785"/>
            <a:chOff x="3246322" y="-1180176"/>
            <a:chExt cx="2041771" cy="1531929"/>
          </a:xfrm>
        </p:grpSpPr>
        <p:sp>
          <p:nvSpPr>
            <p:cNvPr id="2354" name="Google Shape;2354;p36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5" name="Google Shape;2355;p36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2356" name="Google Shape;2356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6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6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6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6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6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6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6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6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6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6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6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6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6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6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6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6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6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6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6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6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6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6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6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6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14" name="Google Shape;2414;p36"/>
          <p:cNvSpPr/>
          <p:nvPr/>
        </p:nvSpPr>
        <p:spPr>
          <a:xfrm>
            <a:off x="7562725" y="2398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6"/>
          <p:cNvSpPr/>
          <p:nvPr/>
        </p:nvSpPr>
        <p:spPr>
          <a:xfrm>
            <a:off x="8645946" y="41113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6"/>
          <p:cNvSpPr/>
          <p:nvPr/>
        </p:nvSpPr>
        <p:spPr>
          <a:xfrm>
            <a:off x="1653446" y="47242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6"/>
          <p:cNvSpPr/>
          <p:nvPr/>
        </p:nvSpPr>
        <p:spPr>
          <a:xfrm>
            <a:off x="7989763" y="3787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6"/>
          <p:cNvSpPr/>
          <p:nvPr/>
        </p:nvSpPr>
        <p:spPr>
          <a:xfrm>
            <a:off x="7320125" y="46053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6"/>
          <p:cNvSpPr/>
          <p:nvPr/>
        </p:nvSpPr>
        <p:spPr>
          <a:xfrm>
            <a:off x="501100" y="44880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6"/>
          <p:cNvSpPr/>
          <p:nvPr/>
        </p:nvSpPr>
        <p:spPr>
          <a:xfrm>
            <a:off x="1939346" y="1849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37"/>
          <p:cNvSpPr/>
          <p:nvPr/>
        </p:nvSpPr>
        <p:spPr>
          <a:xfrm rot="-3511776">
            <a:off x="-2039520" y="2290836"/>
            <a:ext cx="4411373" cy="41908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7"/>
          <p:cNvSpPr/>
          <p:nvPr/>
        </p:nvSpPr>
        <p:spPr>
          <a:xfrm rot="-3511776">
            <a:off x="6580605" y="-1271514"/>
            <a:ext cx="4411373" cy="41908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4" name="Google Shape;2424;p37"/>
          <p:cNvGrpSpPr/>
          <p:nvPr/>
        </p:nvGrpSpPr>
        <p:grpSpPr>
          <a:xfrm rot="-7626261">
            <a:off x="7689157" y="77260"/>
            <a:ext cx="843442" cy="1825483"/>
            <a:chOff x="4000777" y="-1782037"/>
            <a:chExt cx="770359" cy="1667307"/>
          </a:xfrm>
        </p:grpSpPr>
        <p:sp>
          <p:nvSpPr>
            <p:cNvPr id="2425" name="Google Shape;2425;p3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6" name="Google Shape;2426;p3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427" name="Google Shape;2427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8" name="Google Shape;2458;p37"/>
          <p:cNvGrpSpPr/>
          <p:nvPr/>
        </p:nvGrpSpPr>
        <p:grpSpPr>
          <a:xfrm rot="7626261" flipH="1">
            <a:off x="560637" y="3142260"/>
            <a:ext cx="843442" cy="1825483"/>
            <a:chOff x="4000777" y="-1782037"/>
            <a:chExt cx="770359" cy="1667307"/>
          </a:xfrm>
        </p:grpSpPr>
        <p:sp>
          <p:nvSpPr>
            <p:cNvPr id="2459" name="Google Shape;2459;p37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0" name="Google Shape;2460;p37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461" name="Google Shape;2461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7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7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7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7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7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7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7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7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7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7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7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7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7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7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7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2" name="Google Shape;2492;p37"/>
          <p:cNvSpPr/>
          <p:nvPr/>
        </p:nvSpPr>
        <p:spPr>
          <a:xfrm flipH="1">
            <a:off x="8733350" y="433022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7"/>
          <p:cNvSpPr/>
          <p:nvPr/>
        </p:nvSpPr>
        <p:spPr>
          <a:xfrm flipH="1">
            <a:off x="8159863" y="46053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7"/>
          <p:cNvSpPr/>
          <p:nvPr/>
        </p:nvSpPr>
        <p:spPr>
          <a:xfrm flipH="1">
            <a:off x="7579179" y="1969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7"/>
          <p:cNvSpPr/>
          <p:nvPr/>
        </p:nvSpPr>
        <p:spPr>
          <a:xfrm flipH="1">
            <a:off x="297975" y="1411025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37"/>
          <p:cNvSpPr/>
          <p:nvPr/>
        </p:nvSpPr>
        <p:spPr>
          <a:xfrm flipH="1">
            <a:off x="251850" y="480332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37"/>
          <p:cNvSpPr/>
          <p:nvPr/>
        </p:nvSpPr>
        <p:spPr>
          <a:xfrm flipH="1">
            <a:off x="8576875" y="11713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37"/>
          <p:cNvSpPr/>
          <p:nvPr/>
        </p:nvSpPr>
        <p:spPr>
          <a:xfrm flipH="1">
            <a:off x="373900" y="444587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37"/>
          <p:cNvSpPr/>
          <p:nvPr/>
        </p:nvSpPr>
        <p:spPr>
          <a:xfrm flipH="1">
            <a:off x="1632463" y="134555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23"/>
          <p:cNvSpPr/>
          <p:nvPr/>
        </p:nvSpPr>
        <p:spPr>
          <a:xfrm rot="-9663056">
            <a:off x="7218899" y="284326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3"/>
          <p:cNvSpPr/>
          <p:nvPr/>
        </p:nvSpPr>
        <p:spPr>
          <a:xfrm rot="-9663056">
            <a:off x="441337" y="3563529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3"/>
          <p:cNvSpPr/>
          <p:nvPr/>
        </p:nvSpPr>
        <p:spPr>
          <a:xfrm rot="-8462062">
            <a:off x="5632836" y="-1582961"/>
            <a:ext cx="3485483" cy="3311162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3"/>
          <p:cNvSpPr/>
          <p:nvPr/>
        </p:nvSpPr>
        <p:spPr>
          <a:xfrm rot="-9663056">
            <a:off x="-2039401" y="-2337746"/>
            <a:ext cx="4411430" cy="4190865"/>
          </a:xfrm>
          <a:prstGeom prst="cloud">
            <a:avLst/>
          </a:pr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3"/>
          <p:cNvSpPr txBox="1">
            <a:spLocks noGrp="1"/>
          </p:cNvSpPr>
          <p:nvPr>
            <p:ph type="subTitle" idx="1"/>
          </p:nvPr>
        </p:nvSpPr>
        <p:spPr>
          <a:xfrm>
            <a:off x="2149950" y="3719488"/>
            <a:ext cx="48441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23"/>
          <p:cNvSpPr txBox="1">
            <a:spLocks noGrp="1"/>
          </p:cNvSpPr>
          <p:nvPr>
            <p:ph type="title"/>
          </p:nvPr>
        </p:nvSpPr>
        <p:spPr>
          <a:xfrm>
            <a:off x="2149950" y="2666788"/>
            <a:ext cx="48441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3"/>
          <p:cNvSpPr/>
          <p:nvPr/>
        </p:nvSpPr>
        <p:spPr>
          <a:xfrm>
            <a:off x="7612675" y="5381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3"/>
          <p:cNvSpPr/>
          <p:nvPr/>
        </p:nvSpPr>
        <p:spPr>
          <a:xfrm>
            <a:off x="8434396" y="45767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3"/>
          <p:cNvSpPr/>
          <p:nvPr/>
        </p:nvSpPr>
        <p:spPr>
          <a:xfrm>
            <a:off x="3107350" y="47988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3"/>
          <p:cNvSpPr/>
          <p:nvPr/>
        </p:nvSpPr>
        <p:spPr>
          <a:xfrm>
            <a:off x="8592146" y="14426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3"/>
          <p:cNvSpPr/>
          <p:nvPr/>
        </p:nvSpPr>
        <p:spPr>
          <a:xfrm>
            <a:off x="392725" y="6554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1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Medium"/>
              <a:buChar char="●"/>
              <a:defRPr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5" r:id="rId3"/>
    <p:sldLayoutId id="2147483670" r:id="rId4"/>
    <p:sldLayoutId id="2147483671" r:id="rId5"/>
    <p:sldLayoutId id="2147483681" r:id="rId6"/>
    <p:sldLayoutId id="2147483682" r:id="rId7"/>
    <p:sldLayoutId id="2147483683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drive.google.com/file/d/1Kppi4jD44x4BJtRZu8wCXvRKgEz7LXtL/view?usp=shari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g2S-VLHcQf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YkgkThdzX-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41"/>
          <p:cNvSpPr txBox="1">
            <a:spLocks noGrp="1"/>
          </p:cNvSpPr>
          <p:nvPr>
            <p:ph type="ctrTitle"/>
          </p:nvPr>
        </p:nvSpPr>
        <p:spPr>
          <a:xfrm>
            <a:off x="881525" y="1587864"/>
            <a:ext cx="5889300" cy="19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Tw Cen MT Condensed Extra Bold" pitchFamily="34" charset="0"/>
              </a:rPr>
              <a:t>ACOLLIDES </a:t>
            </a:r>
            <a:r>
              <a:rPr lang="en" sz="4400" dirty="0">
                <a:latin typeface="Tw Cen MT Condensed Extra Bold" pitchFamily="34" charset="0"/>
              </a:rPr>
              <a:t>SETMANA </a:t>
            </a:r>
            <a:r>
              <a:rPr lang="en" sz="4400" dirty="0" smtClean="0">
                <a:latin typeface="Tw Cen MT Condensed Extra Bold" pitchFamily="34" charset="0"/>
              </a:rPr>
              <a:t/>
            </a:r>
            <a:br>
              <a:rPr lang="en" sz="4400" dirty="0" smtClean="0">
                <a:latin typeface="Tw Cen MT Condensed Extra Bold" pitchFamily="34" charset="0"/>
              </a:rPr>
            </a:br>
            <a:r>
              <a:rPr lang="en" sz="4400" dirty="0" smtClean="0">
                <a:latin typeface="Tw Cen MT Condensed Extra Bold" pitchFamily="34" charset="0"/>
              </a:rPr>
              <a:t>22-26 </a:t>
            </a:r>
            <a:r>
              <a:rPr lang="en" sz="4400" dirty="0">
                <a:latin typeface="Tw Cen MT Condensed Extra Bold" pitchFamily="34" charset="0"/>
              </a:rPr>
              <a:t>DE GENER</a:t>
            </a:r>
            <a:endParaRPr sz="4400" i="1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2511" name="Google Shape;2511;p41"/>
          <p:cNvSpPr txBox="1">
            <a:spLocks noGrp="1"/>
          </p:cNvSpPr>
          <p:nvPr>
            <p:ph type="subTitle" idx="1"/>
          </p:nvPr>
        </p:nvSpPr>
        <p:spPr>
          <a:xfrm>
            <a:off x="1340924" y="3482009"/>
            <a:ext cx="5043692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Tu ets una peça clau per a la pau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itchFamily="66" charset="0"/>
            </a:endParaRPr>
          </a:p>
        </p:txBody>
      </p:sp>
      <p:sp>
        <p:nvSpPr>
          <p:cNvPr id="2512" name="Google Shape;2512;p41"/>
          <p:cNvSpPr/>
          <p:nvPr/>
        </p:nvSpPr>
        <p:spPr>
          <a:xfrm>
            <a:off x="1308750" y="4131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41"/>
          <p:cNvSpPr/>
          <p:nvPr/>
        </p:nvSpPr>
        <p:spPr>
          <a:xfrm>
            <a:off x="1725750" y="10951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41"/>
          <p:cNvSpPr/>
          <p:nvPr/>
        </p:nvSpPr>
        <p:spPr>
          <a:xfrm>
            <a:off x="6069625" y="54879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41"/>
          <p:cNvSpPr/>
          <p:nvPr/>
        </p:nvSpPr>
        <p:spPr>
          <a:xfrm>
            <a:off x="1624050" y="548800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41"/>
          <p:cNvSpPr/>
          <p:nvPr/>
        </p:nvSpPr>
        <p:spPr>
          <a:xfrm>
            <a:off x="4344575" y="11738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41"/>
          <p:cNvSpPr/>
          <p:nvPr/>
        </p:nvSpPr>
        <p:spPr>
          <a:xfrm>
            <a:off x="4000771" y="8788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41"/>
          <p:cNvSpPr/>
          <p:nvPr/>
        </p:nvSpPr>
        <p:spPr>
          <a:xfrm>
            <a:off x="6004525" y="3988975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9" name="Google Shape;2519;p41"/>
          <p:cNvGrpSpPr/>
          <p:nvPr/>
        </p:nvGrpSpPr>
        <p:grpSpPr>
          <a:xfrm>
            <a:off x="6520190" y="43865"/>
            <a:ext cx="2389917" cy="2200424"/>
            <a:chOff x="6462520" y="447497"/>
            <a:chExt cx="2389917" cy="2200424"/>
          </a:xfrm>
        </p:grpSpPr>
        <p:sp>
          <p:nvSpPr>
            <p:cNvPr id="2520" name="Google Shape;2520;p41"/>
            <p:cNvSpPr/>
            <p:nvPr/>
          </p:nvSpPr>
          <p:spPr>
            <a:xfrm>
              <a:off x="6462522" y="447507"/>
              <a:ext cx="2389915" cy="2200414"/>
            </a:xfrm>
            <a:custGeom>
              <a:avLst/>
              <a:gdLst/>
              <a:ahLst/>
              <a:cxnLst/>
              <a:rect l="l" t="t" r="r" b="b"/>
              <a:pathLst>
                <a:path w="17568" h="16175" extrusionOk="0">
                  <a:moveTo>
                    <a:pt x="12519" y="1"/>
                  </a:moveTo>
                  <a:lnTo>
                    <a:pt x="202" y="2787"/>
                  </a:lnTo>
                  <a:lnTo>
                    <a:pt x="102" y="2827"/>
                  </a:lnTo>
                  <a:lnTo>
                    <a:pt x="41" y="2888"/>
                  </a:lnTo>
                  <a:lnTo>
                    <a:pt x="1" y="2989"/>
                  </a:lnTo>
                  <a:lnTo>
                    <a:pt x="1" y="3090"/>
                  </a:lnTo>
                  <a:lnTo>
                    <a:pt x="929" y="7169"/>
                  </a:lnTo>
                  <a:lnTo>
                    <a:pt x="849" y="7270"/>
                  </a:lnTo>
                  <a:lnTo>
                    <a:pt x="788" y="7391"/>
                  </a:lnTo>
                  <a:lnTo>
                    <a:pt x="727" y="7593"/>
                  </a:lnTo>
                  <a:lnTo>
                    <a:pt x="707" y="7795"/>
                  </a:lnTo>
                  <a:lnTo>
                    <a:pt x="687" y="7996"/>
                  </a:lnTo>
                  <a:lnTo>
                    <a:pt x="687" y="8178"/>
                  </a:lnTo>
                  <a:lnTo>
                    <a:pt x="526" y="8320"/>
                  </a:lnTo>
                  <a:lnTo>
                    <a:pt x="404" y="8441"/>
                  </a:lnTo>
                  <a:lnTo>
                    <a:pt x="303" y="8542"/>
                  </a:lnTo>
                  <a:lnTo>
                    <a:pt x="263" y="8663"/>
                  </a:lnTo>
                  <a:lnTo>
                    <a:pt x="223" y="8764"/>
                  </a:lnTo>
                  <a:lnTo>
                    <a:pt x="223" y="8885"/>
                  </a:lnTo>
                  <a:lnTo>
                    <a:pt x="223" y="9026"/>
                  </a:lnTo>
                  <a:lnTo>
                    <a:pt x="263" y="9168"/>
                  </a:lnTo>
                  <a:lnTo>
                    <a:pt x="869" y="11268"/>
                  </a:lnTo>
                  <a:lnTo>
                    <a:pt x="929" y="11651"/>
                  </a:lnTo>
                  <a:lnTo>
                    <a:pt x="950" y="12136"/>
                  </a:lnTo>
                  <a:lnTo>
                    <a:pt x="950" y="12641"/>
                  </a:lnTo>
                  <a:lnTo>
                    <a:pt x="909" y="13670"/>
                  </a:lnTo>
                  <a:lnTo>
                    <a:pt x="889" y="14357"/>
                  </a:lnTo>
                  <a:lnTo>
                    <a:pt x="869" y="15043"/>
                  </a:lnTo>
                  <a:lnTo>
                    <a:pt x="889" y="15245"/>
                  </a:lnTo>
                  <a:lnTo>
                    <a:pt x="929" y="15407"/>
                  </a:lnTo>
                  <a:lnTo>
                    <a:pt x="970" y="15568"/>
                  </a:lnTo>
                  <a:lnTo>
                    <a:pt x="1051" y="15710"/>
                  </a:lnTo>
                  <a:lnTo>
                    <a:pt x="1131" y="15831"/>
                  </a:lnTo>
                  <a:lnTo>
                    <a:pt x="1232" y="15952"/>
                  </a:lnTo>
                  <a:lnTo>
                    <a:pt x="1353" y="16033"/>
                  </a:lnTo>
                  <a:lnTo>
                    <a:pt x="1495" y="16114"/>
                  </a:lnTo>
                  <a:lnTo>
                    <a:pt x="1697" y="16154"/>
                  </a:lnTo>
                  <a:lnTo>
                    <a:pt x="1878" y="16174"/>
                  </a:lnTo>
                  <a:lnTo>
                    <a:pt x="2100" y="16154"/>
                  </a:lnTo>
                  <a:lnTo>
                    <a:pt x="2302" y="16093"/>
                  </a:lnTo>
                  <a:lnTo>
                    <a:pt x="2504" y="15992"/>
                  </a:lnTo>
                  <a:lnTo>
                    <a:pt x="2666" y="15851"/>
                  </a:lnTo>
                  <a:lnTo>
                    <a:pt x="2787" y="15730"/>
                  </a:lnTo>
                  <a:lnTo>
                    <a:pt x="2888" y="15568"/>
                  </a:lnTo>
                  <a:lnTo>
                    <a:pt x="2949" y="15387"/>
                  </a:lnTo>
                  <a:lnTo>
                    <a:pt x="2989" y="15185"/>
                  </a:lnTo>
                  <a:lnTo>
                    <a:pt x="3009" y="15043"/>
                  </a:lnTo>
                  <a:lnTo>
                    <a:pt x="3009" y="14862"/>
                  </a:lnTo>
                  <a:lnTo>
                    <a:pt x="2989" y="14700"/>
                  </a:lnTo>
                  <a:lnTo>
                    <a:pt x="2969" y="14498"/>
                  </a:lnTo>
                  <a:lnTo>
                    <a:pt x="2807" y="13670"/>
                  </a:lnTo>
                  <a:lnTo>
                    <a:pt x="2706" y="13085"/>
                  </a:lnTo>
                  <a:lnTo>
                    <a:pt x="2666" y="12721"/>
                  </a:lnTo>
                  <a:lnTo>
                    <a:pt x="2625" y="12237"/>
                  </a:lnTo>
                  <a:lnTo>
                    <a:pt x="14640" y="9511"/>
                  </a:lnTo>
                  <a:lnTo>
                    <a:pt x="14821" y="9975"/>
                  </a:lnTo>
                  <a:lnTo>
                    <a:pt x="14942" y="10319"/>
                  </a:lnTo>
                  <a:lnTo>
                    <a:pt x="15084" y="10904"/>
                  </a:lnTo>
                  <a:lnTo>
                    <a:pt x="15306" y="11712"/>
                  </a:lnTo>
                  <a:lnTo>
                    <a:pt x="15366" y="11893"/>
                  </a:lnTo>
                  <a:lnTo>
                    <a:pt x="15427" y="12075"/>
                  </a:lnTo>
                  <a:lnTo>
                    <a:pt x="15508" y="12217"/>
                  </a:lnTo>
                  <a:lnTo>
                    <a:pt x="15589" y="12358"/>
                  </a:lnTo>
                  <a:lnTo>
                    <a:pt x="15710" y="12519"/>
                  </a:lnTo>
                  <a:lnTo>
                    <a:pt x="15831" y="12641"/>
                  </a:lnTo>
                  <a:lnTo>
                    <a:pt x="15992" y="12742"/>
                  </a:lnTo>
                  <a:lnTo>
                    <a:pt x="16154" y="12822"/>
                  </a:lnTo>
                  <a:lnTo>
                    <a:pt x="16336" y="12863"/>
                  </a:lnTo>
                  <a:lnTo>
                    <a:pt x="16517" y="12883"/>
                  </a:lnTo>
                  <a:lnTo>
                    <a:pt x="16739" y="12863"/>
                  </a:lnTo>
                  <a:lnTo>
                    <a:pt x="16962" y="12782"/>
                  </a:lnTo>
                  <a:lnTo>
                    <a:pt x="17163" y="12681"/>
                  </a:lnTo>
                  <a:lnTo>
                    <a:pt x="17244" y="12620"/>
                  </a:lnTo>
                  <a:lnTo>
                    <a:pt x="17325" y="12540"/>
                  </a:lnTo>
                  <a:lnTo>
                    <a:pt x="17426" y="12418"/>
                  </a:lnTo>
                  <a:lnTo>
                    <a:pt x="17487" y="12277"/>
                  </a:lnTo>
                  <a:lnTo>
                    <a:pt x="17527" y="12136"/>
                  </a:lnTo>
                  <a:lnTo>
                    <a:pt x="17567" y="11974"/>
                  </a:lnTo>
                  <a:lnTo>
                    <a:pt x="17567" y="11833"/>
                  </a:lnTo>
                  <a:lnTo>
                    <a:pt x="17547" y="11651"/>
                  </a:lnTo>
                  <a:lnTo>
                    <a:pt x="17507" y="11490"/>
                  </a:lnTo>
                  <a:lnTo>
                    <a:pt x="17426" y="11308"/>
                  </a:lnTo>
                  <a:lnTo>
                    <a:pt x="17123" y="10702"/>
                  </a:lnTo>
                  <a:lnTo>
                    <a:pt x="16800" y="10076"/>
                  </a:lnTo>
                  <a:lnTo>
                    <a:pt x="16315" y="9168"/>
                  </a:lnTo>
                  <a:lnTo>
                    <a:pt x="16114" y="8703"/>
                  </a:lnTo>
                  <a:lnTo>
                    <a:pt x="15932" y="8259"/>
                  </a:lnTo>
                  <a:lnTo>
                    <a:pt x="15851" y="8037"/>
                  </a:lnTo>
                  <a:lnTo>
                    <a:pt x="15790" y="7754"/>
                  </a:lnTo>
                  <a:lnTo>
                    <a:pt x="15447" y="5735"/>
                  </a:lnTo>
                  <a:lnTo>
                    <a:pt x="15427" y="5594"/>
                  </a:lnTo>
                  <a:lnTo>
                    <a:pt x="15387" y="5473"/>
                  </a:lnTo>
                  <a:lnTo>
                    <a:pt x="15326" y="5372"/>
                  </a:lnTo>
                  <a:lnTo>
                    <a:pt x="15245" y="5271"/>
                  </a:lnTo>
                  <a:lnTo>
                    <a:pt x="15144" y="5210"/>
                  </a:lnTo>
                  <a:lnTo>
                    <a:pt x="15023" y="5129"/>
                  </a:lnTo>
                  <a:lnTo>
                    <a:pt x="14862" y="5089"/>
                  </a:lnTo>
                  <a:lnTo>
                    <a:pt x="14660" y="5028"/>
                  </a:lnTo>
                  <a:lnTo>
                    <a:pt x="14559" y="4847"/>
                  </a:lnTo>
                  <a:lnTo>
                    <a:pt x="14458" y="4685"/>
                  </a:lnTo>
                  <a:lnTo>
                    <a:pt x="14357" y="4503"/>
                  </a:lnTo>
                  <a:lnTo>
                    <a:pt x="14236" y="4362"/>
                  </a:lnTo>
                  <a:lnTo>
                    <a:pt x="14115" y="4261"/>
                  </a:lnTo>
                  <a:lnTo>
                    <a:pt x="13993" y="4221"/>
                  </a:lnTo>
                  <a:lnTo>
                    <a:pt x="13872" y="4200"/>
                  </a:lnTo>
                  <a:lnTo>
                    <a:pt x="13751" y="4221"/>
                  </a:lnTo>
                  <a:lnTo>
                    <a:pt x="12842" y="202"/>
                  </a:lnTo>
                  <a:lnTo>
                    <a:pt x="12802" y="101"/>
                  </a:lnTo>
                  <a:lnTo>
                    <a:pt x="12721" y="41"/>
                  </a:lnTo>
                  <a:lnTo>
                    <a:pt x="1262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1" name="Google Shape;2521;p41"/>
            <p:cNvGrpSpPr/>
            <p:nvPr/>
          </p:nvGrpSpPr>
          <p:grpSpPr>
            <a:xfrm>
              <a:off x="6462520" y="447497"/>
              <a:ext cx="2389911" cy="2200415"/>
              <a:chOff x="1894025" y="-841234"/>
              <a:chExt cx="2134421" cy="1965183"/>
            </a:xfrm>
          </p:grpSpPr>
          <p:sp>
            <p:nvSpPr>
              <p:cNvPr id="2522" name="Google Shape;2522;p41"/>
              <p:cNvSpPr/>
              <p:nvPr/>
            </p:nvSpPr>
            <p:spPr>
              <a:xfrm>
                <a:off x="1901436" y="-833823"/>
                <a:ext cx="1793388" cy="1479445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2177" extrusionOk="0">
                    <a:moveTo>
                      <a:pt x="12478" y="0"/>
                    </a:moveTo>
                    <a:lnTo>
                      <a:pt x="162" y="2787"/>
                    </a:lnTo>
                    <a:lnTo>
                      <a:pt x="81" y="2807"/>
                    </a:lnTo>
                    <a:lnTo>
                      <a:pt x="40" y="2868"/>
                    </a:lnTo>
                    <a:lnTo>
                      <a:pt x="0" y="2928"/>
                    </a:lnTo>
                    <a:lnTo>
                      <a:pt x="0" y="3009"/>
                    </a:lnTo>
                    <a:lnTo>
                      <a:pt x="2039" y="12015"/>
                    </a:lnTo>
                    <a:lnTo>
                      <a:pt x="2080" y="12095"/>
                    </a:lnTo>
                    <a:lnTo>
                      <a:pt x="2140" y="12136"/>
                    </a:lnTo>
                    <a:lnTo>
                      <a:pt x="2201" y="12176"/>
                    </a:lnTo>
                    <a:lnTo>
                      <a:pt x="2282" y="12176"/>
                    </a:lnTo>
                    <a:lnTo>
                      <a:pt x="14599" y="9390"/>
                    </a:lnTo>
                    <a:lnTo>
                      <a:pt x="14679" y="9349"/>
                    </a:lnTo>
                    <a:lnTo>
                      <a:pt x="14740" y="9309"/>
                    </a:lnTo>
                    <a:lnTo>
                      <a:pt x="14760" y="9228"/>
                    </a:lnTo>
                    <a:lnTo>
                      <a:pt x="14760" y="9147"/>
                    </a:lnTo>
                    <a:lnTo>
                      <a:pt x="12721" y="142"/>
                    </a:lnTo>
                    <a:lnTo>
                      <a:pt x="12701" y="81"/>
                    </a:lnTo>
                    <a:lnTo>
                      <a:pt x="12640" y="21"/>
                    </a:lnTo>
                    <a:lnTo>
                      <a:pt x="125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1"/>
              <p:cNvSpPr/>
              <p:nvPr/>
            </p:nvSpPr>
            <p:spPr>
              <a:xfrm>
                <a:off x="1901436" y="-833823"/>
                <a:ext cx="1793388" cy="1479445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2177" fill="none" extrusionOk="0">
                    <a:moveTo>
                      <a:pt x="12721" y="142"/>
                    </a:moveTo>
                    <a:lnTo>
                      <a:pt x="14760" y="9147"/>
                    </a:lnTo>
                    <a:lnTo>
                      <a:pt x="14760" y="9147"/>
                    </a:lnTo>
                    <a:lnTo>
                      <a:pt x="14760" y="9228"/>
                    </a:lnTo>
                    <a:lnTo>
                      <a:pt x="14740" y="9309"/>
                    </a:lnTo>
                    <a:lnTo>
                      <a:pt x="14679" y="9349"/>
                    </a:lnTo>
                    <a:lnTo>
                      <a:pt x="14599" y="9390"/>
                    </a:lnTo>
                    <a:lnTo>
                      <a:pt x="2282" y="12176"/>
                    </a:lnTo>
                    <a:lnTo>
                      <a:pt x="2282" y="12176"/>
                    </a:lnTo>
                    <a:lnTo>
                      <a:pt x="2201" y="12176"/>
                    </a:lnTo>
                    <a:lnTo>
                      <a:pt x="2140" y="12136"/>
                    </a:lnTo>
                    <a:lnTo>
                      <a:pt x="2080" y="12095"/>
                    </a:lnTo>
                    <a:lnTo>
                      <a:pt x="2039" y="12015"/>
                    </a:lnTo>
                    <a:lnTo>
                      <a:pt x="0" y="3009"/>
                    </a:lnTo>
                    <a:lnTo>
                      <a:pt x="0" y="3009"/>
                    </a:lnTo>
                    <a:lnTo>
                      <a:pt x="0" y="2928"/>
                    </a:lnTo>
                    <a:lnTo>
                      <a:pt x="40" y="2868"/>
                    </a:lnTo>
                    <a:lnTo>
                      <a:pt x="81" y="2807"/>
                    </a:lnTo>
                    <a:lnTo>
                      <a:pt x="162" y="2787"/>
                    </a:lnTo>
                    <a:lnTo>
                      <a:pt x="12478" y="0"/>
                    </a:lnTo>
                    <a:lnTo>
                      <a:pt x="12478" y="0"/>
                    </a:lnTo>
                    <a:lnTo>
                      <a:pt x="12559" y="0"/>
                    </a:lnTo>
                    <a:lnTo>
                      <a:pt x="12640" y="21"/>
                    </a:lnTo>
                    <a:lnTo>
                      <a:pt x="12701" y="81"/>
                    </a:lnTo>
                    <a:lnTo>
                      <a:pt x="12721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1"/>
              <p:cNvSpPr/>
              <p:nvPr/>
            </p:nvSpPr>
            <p:spPr>
              <a:xfrm>
                <a:off x="2649601" y="-630197"/>
                <a:ext cx="807213" cy="790082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503" extrusionOk="0">
                    <a:moveTo>
                      <a:pt x="6300" y="0"/>
                    </a:moveTo>
                    <a:lnTo>
                      <a:pt x="6179" y="41"/>
                    </a:lnTo>
                    <a:lnTo>
                      <a:pt x="6018" y="81"/>
                    </a:lnTo>
                    <a:lnTo>
                      <a:pt x="5836" y="122"/>
                    </a:lnTo>
                    <a:lnTo>
                      <a:pt x="5715" y="142"/>
                    </a:lnTo>
                    <a:lnTo>
                      <a:pt x="5614" y="122"/>
                    </a:lnTo>
                    <a:lnTo>
                      <a:pt x="5392" y="81"/>
                    </a:lnTo>
                    <a:lnTo>
                      <a:pt x="5271" y="61"/>
                    </a:lnTo>
                    <a:lnTo>
                      <a:pt x="5129" y="41"/>
                    </a:lnTo>
                    <a:lnTo>
                      <a:pt x="5008" y="41"/>
                    </a:lnTo>
                    <a:lnTo>
                      <a:pt x="4867" y="81"/>
                    </a:lnTo>
                    <a:lnTo>
                      <a:pt x="4766" y="122"/>
                    </a:lnTo>
                    <a:lnTo>
                      <a:pt x="4685" y="162"/>
                    </a:lnTo>
                    <a:lnTo>
                      <a:pt x="4523" y="283"/>
                    </a:lnTo>
                    <a:lnTo>
                      <a:pt x="4422" y="364"/>
                    </a:lnTo>
                    <a:lnTo>
                      <a:pt x="4322" y="404"/>
                    </a:lnTo>
                    <a:lnTo>
                      <a:pt x="4200" y="424"/>
                    </a:lnTo>
                    <a:lnTo>
                      <a:pt x="4120" y="445"/>
                    </a:lnTo>
                    <a:lnTo>
                      <a:pt x="4019" y="445"/>
                    </a:lnTo>
                    <a:lnTo>
                      <a:pt x="3938" y="424"/>
                    </a:lnTo>
                    <a:lnTo>
                      <a:pt x="3857" y="384"/>
                    </a:lnTo>
                    <a:lnTo>
                      <a:pt x="3756" y="303"/>
                    </a:lnTo>
                    <a:lnTo>
                      <a:pt x="3675" y="263"/>
                    </a:lnTo>
                    <a:lnTo>
                      <a:pt x="3554" y="243"/>
                    </a:lnTo>
                    <a:lnTo>
                      <a:pt x="3393" y="243"/>
                    </a:lnTo>
                    <a:lnTo>
                      <a:pt x="3231" y="283"/>
                    </a:lnTo>
                    <a:lnTo>
                      <a:pt x="3110" y="344"/>
                    </a:lnTo>
                    <a:lnTo>
                      <a:pt x="3009" y="445"/>
                    </a:lnTo>
                    <a:lnTo>
                      <a:pt x="2928" y="566"/>
                    </a:lnTo>
                    <a:lnTo>
                      <a:pt x="2868" y="687"/>
                    </a:lnTo>
                    <a:lnTo>
                      <a:pt x="2827" y="768"/>
                    </a:lnTo>
                    <a:lnTo>
                      <a:pt x="2767" y="808"/>
                    </a:lnTo>
                    <a:lnTo>
                      <a:pt x="2686" y="848"/>
                    </a:lnTo>
                    <a:lnTo>
                      <a:pt x="2585" y="869"/>
                    </a:lnTo>
                    <a:lnTo>
                      <a:pt x="2423" y="848"/>
                    </a:lnTo>
                    <a:lnTo>
                      <a:pt x="2302" y="828"/>
                    </a:lnTo>
                    <a:lnTo>
                      <a:pt x="2242" y="848"/>
                    </a:lnTo>
                    <a:lnTo>
                      <a:pt x="2181" y="869"/>
                    </a:lnTo>
                    <a:lnTo>
                      <a:pt x="2100" y="889"/>
                    </a:lnTo>
                    <a:lnTo>
                      <a:pt x="2040" y="949"/>
                    </a:lnTo>
                    <a:lnTo>
                      <a:pt x="1959" y="1030"/>
                    </a:lnTo>
                    <a:lnTo>
                      <a:pt x="1899" y="1151"/>
                    </a:lnTo>
                    <a:lnTo>
                      <a:pt x="1858" y="1252"/>
                    </a:lnTo>
                    <a:lnTo>
                      <a:pt x="1838" y="1293"/>
                    </a:lnTo>
                    <a:lnTo>
                      <a:pt x="1798" y="1333"/>
                    </a:lnTo>
                    <a:lnTo>
                      <a:pt x="1697" y="1373"/>
                    </a:lnTo>
                    <a:lnTo>
                      <a:pt x="1596" y="1373"/>
                    </a:lnTo>
                    <a:lnTo>
                      <a:pt x="1555" y="1353"/>
                    </a:lnTo>
                    <a:lnTo>
                      <a:pt x="1495" y="1313"/>
                    </a:lnTo>
                    <a:lnTo>
                      <a:pt x="1434" y="1232"/>
                    </a:lnTo>
                    <a:lnTo>
                      <a:pt x="1333" y="1151"/>
                    </a:lnTo>
                    <a:lnTo>
                      <a:pt x="1273" y="1131"/>
                    </a:lnTo>
                    <a:lnTo>
                      <a:pt x="1212" y="1111"/>
                    </a:lnTo>
                    <a:lnTo>
                      <a:pt x="1131" y="1131"/>
                    </a:lnTo>
                    <a:lnTo>
                      <a:pt x="1050" y="1192"/>
                    </a:lnTo>
                    <a:lnTo>
                      <a:pt x="990" y="1252"/>
                    </a:lnTo>
                    <a:lnTo>
                      <a:pt x="949" y="1313"/>
                    </a:lnTo>
                    <a:lnTo>
                      <a:pt x="949" y="1394"/>
                    </a:lnTo>
                    <a:lnTo>
                      <a:pt x="949" y="1474"/>
                    </a:lnTo>
                    <a:lnTo>
                      <a:pt x="949" y="1495"/>
                    </a:lnTo>
                    <a:lnTo>
                      <a:pt x="949" y="1515"/>
                    </a:lnTo>
                    <a:lnTo>
                      <a:pt x="889" y="1555"/>
                    </a:lnTo>
                    <a:lnTo>
                      <a:pt x="788" y="1555"/>
                    </a:lnTo>
                    <a:lnTo>
                      <a:pt x="727" y="1596"/>
                    </a:lnTo>
                    <a:lnTo>
                      <a:pt x="667" y="1636"/>
                    </a:lnTo>
                    <a:lnTo>
                      <a:pt x="647" y="1676"/>
                    </a:lnTo>
                    <a:lnTo>
                      <a:pt x="626" y="1757"/>
                    </a:lnTo>
                    <a:lnTo>
                      <a:pt x="626" y="1818"/>
                    </a:lnTo>
                    <a:lnTo>
                      <a:pt x="647" y="1858"/>
                    </a:lnTo>
                    <a:lnTo>
                      <a:pt x="667" y="1898"/>
                    </a:lnTo>
                    <a:lnTo>
                      <a:pt x="707" y="1939"/>
                    </a:lnTo>
                    <a:lnTo>
                      <a:pt x="768" y="1959"/>
                    </a:lnTo>
                    <a:lnTo>
                      <a:pt x="869" y="1959"/>
                    </a:lnTo>
                    <a:lnTo>
                      <a:pt x="929" y="1939"/>
                    </a:lnTo>
                    <a:lnTo>
                      <a:pt x="1010" y="1838"/>
                    </a:lnTo>
                    <a:lnTo>
                      <a:pt x="1091" y="1777"/>
                    </a:lnTo>
                    <a:lnTo>
                      <a:pt x="1131" y="1757"/>
                    </a:lnTo>
                    <a:lnTo>
                      <a:pt x="1172" y="1757"/>
                    </a:lnTo>
                    <a:lnTo>
                      <a:pt x="1232" y="1797"/>
                    </a:lnTo>
                    <a:lnTo>
                      <a:pt x="1252" y="1878"/>
                    </a:lnTo>
                    <a:lnTo>
                      <a:pt x="1252" y="1919"/>
                    </a:lnTo>
                    <a:lnTo>
                      <a:pt x="1252" y="1959"/>
                    </a:lnTo>
                    <a:lnTo>
                      <a:pt x="1232" y="2020"/>
                    </a:lnTo>
                    <a:lnTo>
                      <a:pt x="1192" y="2040"/>
                    </a:lnTo>
                    <a:lnTo>
                      <a:pt x="1111" y="2100"/>
                    </a:lnTo>
                    <a:lnTo>
                      <a:pt x="990" y="2100"/>
                    </a:lnTo>
                    <a:lnTo>
                      <a:pt x="929" y="2080"/>
                    </a:lnTo>
                    <a:lnTo>
                      <a:pt x="869" y="2100"/>
                    </a:lnTo>
                    <a:lnTo>
                      <a:pt x="788" y="2141"/>
                    </a:lnTo>
                    <a:lnTo>
                      <a:pt x="748" y="2181"/>
                    </a:lnTo>
                    <a:lnTo>
                      <a:pt x="707" y="2221"/>
                    </a:lnTo>
                    <a:lnTo>
                      <a:pt x="707" y="2262"/>
                    </a:lnTo>
                    <a:lnTo>
                      <a:pt x="687" y="2343"/>
                    </a:lnTo>
                    <a:lnTo>
                      <a:pt x="667" y="2383"/>
                    </a:lnTo>
                    <a:lnTo>
                      <a:pt x="626" y="2403"/>
                    </a:lnTo>
                    <a:lnTo>
                      <a:pt x="485" y="2444"/>
                    </a:lnTo>
                    <a:lnTo>
                      <a:pt x="404" y="2484"/>
                    </a:lnTo>
                    <a:lnTo>
                      <a:pt x="364" y="2545"/>
                    </a:lnTo>
                    <a:lnTo>
                      <a:pt x="344" y="2605"/>
                    </a:lnTo>
                    <a:lnTo>
                      <a:pt x="324" y="2666"/>
                    </a:lnTo>
                    <a:lnTo>
                      <a:pt x="303" y="2726"/>
                    </a:lnTo>
                    <a:lnTo>
                      <a:pt x="243" y="2767"/>
                    </a:lnTo>
                    <a:lnTo>
                      <a:pt x="202" y="2807"/>
                    </a:lnTo>
                    <a:lnTo>
                      <a:pt x="182" y="2868"/>
                    </a:lnTo>
                    <a:lnTo>
                      <a:pt x="182" y="2928"/>
                    </a:lnTo>
                    <a:lnTo>
                      <a:pt x="202" y="2989"/>
                    </a:lnTo>
                    <a:lnTo>
                      <a:pt x="243" y="3009"/>
                    </a:lnTo>
                    <a:lnTo>
                      <a:pt x="283" y="3029"/>
                    </a:lnTo>
                    <a:lnTo>
                      <a:pt x="344" y="3049"/>
                    </a:lnTo>
                    <a:lnTo>
                      <a:pt x="404" y="3029"/>
                    </a:lnTo>
                    <a:lnTo>
                      <a:pt x="465" y="3009"/>
                    </a:lnTo>
                    <a:lnTo>
                      <a:pt x="505" y="2948"/>
                    </a:lnTo>
                    <a:lnTo>
                      <a:pt x="546" y="2847"/>
                    </a:lnTo>
                    <a:lnTo>
                      <a:pt x="586" y="2746"/>
                    </a:lnTo>
                    <a:lnTo>
                      <a:pt x="626" y="2706"/>
                    </a:lnTo>
                    <a:lnTo>
                      <a:pt x="667" y="2666"/>
                    </a:lnTo>
                    <a:lnTo>
                      <a:pt x="727" y="2646"/>
                    </a:lnTo>
                    <a:lnTo>
                      <a:pt x="768" y="2686"/>
                    </a:lnTo>
                    <a:lnTo>
                      <a:pt x="828" y="2706"/>
                    </a:lnTo>
                    <a:lnTo>
                      <a:pt x="929" y="2706"/>
                    </a:lnTo>
                    <a:lnTo>
                      <a:pt x="1010" y="2646"/>
                    </a:lnTo>
                    <a:lnTo>
                      <a:pt x="1071" y="2585"/>
                    </a:lnTo>
                    <a:lnTo>
                      <a:pt x="1111" y="2565"/>
                    </a:lnTo>
                    <a:lnTo>
                      <a:pt x="1151" y="2585"/>
                    </a:lnTo>
                    <a:lnTo>
                      <a:pt x="1192" y="2605"/>
                    </a:lnTo>
                    <a:lnTo>
                      <a:pt x="1232" y="2625"/>
                    </a:lnTo>
                    <a:lnTo>
                      <a:pt x="1273" y="2706"/>
                    </a:lnTo>
                    <a:lnTo>
                      <a:pt x="1313" y="2807"/>
                    </a:lnTo>
                    <a:lnTo>
                      <a:pt x="1353" y="2908"/>
                    </a:lnTo>
                    <a:lnTo>
                      <a:pt x="1414" y="2948"/>
                    </a:lnTo>
                    <a:lnTo>
                      <a:pt x="1454" y="2969"/>
                    </a:lnTo>
                    <a:lnTo>
                      <a:pt x="1515" y="2969"/>
                    </a:lnTo>
                    <a:lnTo>
                      <a:pt x="1555" y="2928"/>
                    </a:lnTo>
                    <a:lnTo>
                      <a:pt x="1575" y="2868"/>
                    </a:lnTo>
                    <a:lnTo>
                      <a:pt x="1555" y="2807"/>
                    </a:lnTo>
                    <a:lnTo>
                      <a:pt x="1495" y="2686"/>
                    </a:lnTo>
                    <a:lnTo>
                      <a:pt x="1454" y="2565"/>
                    </a:lnTo>
                    <a:lnTo>
                      <a:pt x="1454" y="2524"/>
                    </a:lnTo>
                    <a:lnTo>
                      <a:pt x="1474" y="2484"/>
                    </a:lnTo>
                    <a:lnTo>
                      <a:pt x="1515" y="2444"/>
                    </a:lnTo>
                    <a:lnTo>
                      <a:pt x="1575" y="2423"/>
                    </a:lnTo>
                    <a:lnTo>
                      <a:pt x="1596" y="2444"/>
                    </a:lnTo>
                    <a:lnTo>
                      <a:pt x="1616" y="2464"/>
                    </a:lnTo>
                    <a:lnTo>
                      <a:pt x="1636" y="2524"/>
                    </a:lnTo>
                    <a:lnTo>
                      <a:pt x="1656" y="2585"/>
                    </a:lnTo>
                    <a:lnTo>
                      <a:pt x="1676" y="2706"/>
                    </a:lnTo>
                    <a:lnTo>
                      <a:pt x="1676" y="2746"/>
                    </a:lnTo>
                    <a:lnTo>
                      <a:pt x="1717" y="2787"/>
                    </a:lnTo>
                    <a:lnTo>
                      <a:pt x="1777" y="2827"/>
                    </a:lnTo>
                    <a:lnTo>
                      <a:pt x="1858" y="2827"/>
                    </a:lnTo>
                    <a:lnTo>
                      <a:pt x="1939" y="2807"/>
                    </a:lnTo>
                    <a:lnTo>
                      <a:pt x="2020" y="2807"/>
                    </a:lnTo>
                    <a:lnTo>
                      <a:pt x="2060" y="2827"/>
                    </a:lnTo>
                    <a:lnTo>
                      <a:pt x="2080" y="2847"/>
                    </a:lnTo>
                    <a:lnTo>
                      <a:pt x="2080" y="2908"/>
                    </a:lnTo>
                    <a:lnTo>
                      <a:pt x="2040" y="2969"/>
                    </a:lnTo>
                    <a:lnTo>
                      <a:pt x="1979" y="2989"/>
                    </a:lnTo>
                    <a:lnTo>
                      <a:pt x="1838" y="3029"/>
                    </a:lnTo>
                    <a:lnTo>
                      <a:pt x="1757" y="3049"/>
                    </a:lnTo>
                    <a:lnTo>
                      <a:pt x="1697" y="3090"/>
                    </a:lnTo>
                    <a:lnTo>
                      <a:pt x="1636" y="3170"/>
                    </a:lnTo>
                    <a:lnTo>
                      <a:pt x="1596" y="3211"/>
                    </a:lnTo>
                    <a:lnTo>
                      <a:pt x="1555" y="3231"/>
                    </a:lnTo>
                    <a:lnTo>
                      <a:pt x="1434" y="3231"/>
                    </a:lnTo>
                    <a:lnTo>
                      <a:pt x="1333" y="3191"/>
                    </a:lnTo>
                    <a:lnTo>
                      <a:pt x="1232" y="3130"/>
                    </a:lnTo>
                    <a:lnTo>
                      <a:pt x="1131" y="3090"/>
                    </a:lnTo>
                    <a:lnTo>
                      <a:pt x="1050" y="3090"/>
                    </a:lnTo>
                    <a:lnTo>
                      <a:pt x="970" y="3110"/>
                    </a:lnTo>
                    <a:lnTo>
                      <a:pt x="889" y="3150"/>
                    </a:lnTo>
                    <a:lnTo>
                      <a:pt x="849" y="3170"/>
                    </a:lnTo>
                    <a:lnTo>
                      <a:pt x="808" y="3170"/>
                    </a:lnTo>
                    <a:lnTo>
                      <a:pt x="727" y="3150"/>
                    </a:lnTo>
                    <a:lnTo>
                      <a:pt x="667" y="3130"/>
                    </a:lnTo>
                    <a:lnTo>
                      <a:pt x="586" y="3130"/>
                    </a:lnTo>
                    <a:lnTo>
                      <a:pt x="485" y="3170"/>
                    </a:lnTo>
                    <a:lnTo>
                      <a:pt x="384" y="3231"/>
                    </a:lnTo>
                    <a:lnTo>
                      <a:pt x="283" y="3332"/>
                    </a:lnTo>
                    <a:lnTo>
                      <a:pt x="263" y="3413"/>
                    </a:lnTo>
                    <a:lnTo>
                      <a:pt x="243" y="3473"/>
                    </a:lnTo>
                    <a:lnTo>
                      <a:pt x="263" y="3534"/>
                    </a:lnTo>
                    <a:lnTo>
                      <a:pt x="263" y="3574"/>
                    </a:lnTo>
                    <a:lnTo>
                      <a:pt x="283" y="3655"/>
                    </a:lnTo>
                    <a:lnTo>
                      <a:pt x="283" y="3716"/>
                    </a:lnTo>
                    <a:lnTo>
                      <a:pt x="283" y="3756"/>
                    </a:lnTo>
                    <a:lnTo>
                      <a:pt x="202" y="3837"/>
                    </a:lnTo>
                    <a:lnTo>
                      <a:pt x="122" y="3897"/>
                    </a:lnTo>
                    <a:lnTo>
                      <a:pt x="61" y="3998"/>
                    </a:lnTo>
                    <a:lnTo>
                      <a:pt x="21" y="4099"/>
                    </a:lnTo>
                    <a:lnTo>
                      <a:pt x="0" y="4160"/>
                    </a:lnTo>
                    <a:lnTo>
                      <a:pt x="21" y="4220"/>
                    </a:lnTo>
                    <a:lnTo>
                      <a:pt x="41" y="4281"/>
                    </a:lnTo>
                    <a:lnTo>
                      <a:pt x="81" y="4321"/>
                    </a:lnTo>
                    <a:lnTo>
                      <a:pt x="182" y="4402"/>
                    </a:lnTo>
                    <a:lnTo>
                      <a:pt x="243" y="4443"/>
                    </a:lnTo>
                    <a:lnTo>
                      <a:pt x="263" y="4503"/>
                    </a:lnTo>
                    <a:lnTo>
                      <a:pt x="303" y="4604"/>
                    </a:lnTo>
                    <a:lnTo>
                      <a:pt x="344" y="4685"/>
                    </a:lnTo>
                    <a:lnTo>
                      <a:pt x="425" y="4745"/>
                    </a:lnTo>
                    <a:lnTo>
                      <a:pt x="525" y="4786"/>
                    </a:lnTo>
                    <a:lnTo>
                      <a:pt x="626" y="4766"/>
                    </a:lnTo>
                    <a:lnTo>
                      <a:pt x="727" y="4745"/>
                    </a:lnTo>
                    <a:lnTo>
                      <a:pt x="808" y="4685"/>
                    </a:lnTo>
                    <a:lnTo>
                      <a:pt x="909" y="4624"/>
                    </a:lnTo>
                    <a:lnTo>
                      <a:pt x="1010" y="4604"/>
                    </a:lnTo>
                    <a:lnTo>
                      <a:pt x="1091" y="4604"/>
                    </a:lnTo>
                    <a:lnTo>
                      <a:pt x="1172" y="4624"/>
                    </a:lnTo>
                    <a:lnTo>
                      <a:pt x="1212" y="4685"/>
                    </a:lnTo>
                    <a:lnTo>
                      <a:pt x="1232" y="4766"/>
                    </a:lnTo>
                    <a:lnTo>
                      <a:pt x="1252" y="4927"/>
                    </a:lnTo>
                    <a:lnTo>
                      <a:pt x="1252" y="4988"/>
                    </a:lnTo>
                    <a:lnTo>
                      <a:pt x="1293" y="5069"/>
                    </a:lnTo>
                    <a:lnTo>
                      <a:pt x="1313" y="5109"/>
                    </a:lnTo>
                    <a:lnTo>
                      <a:pt x="1353" y="5149"/>
                    </a:lnTo>
                    <a:lnTo>
                      <a:pt x="1454" y="5210"/>
                    </a:lnTo>
                    <a:lnTo>
                      <a:pt x="1535" y="5250"/>
                    </a:lnTo>
                    <a:lnTo>
                      <a:pt x="1575" y="5291"/>
                    </a:lnTo>
                    <a:lnTo>
                      <a:pt x="1616" y="5351"/>
                    </a:lnTo>
                    <a:lnTo>
                      <a:pt x="1616" y="5432"/>
                    </a:lnTo>
                    <a:lnTo>
                      <a:pt x="1596" y="5533"/>
                    </a:lnTo>
                    <a:lnTo>
                      <a:pt x="1575" y="5674"/>
                    </a:lnTo>
                    <a:lnTo>
                      <a:pt x="1575" y="5755"/>
                    </a:lnTo>
                    <a:lnTo>
                      <a:pt x="1596" y="5816"/>
                    </a:lnTo>
                    <a:lnTo>
                      <a:pt x="1656" y="5896"/>
                    </a:lnTo>
                    <a:lnTo>
                      <a:pt x="1737" y="5957"/>
                    </a:lnTo>
                    <a:lnTo>
                      <a:pt x="1838" y="6038"/>
                    </a:lnTo>
                    <a:lnTo>
                      <a:pt x="1878" y="6139"/>
                    </a:lnTo>
                    <a:lnTo>
                      <a:pt x="1939" y="6300"/>
                    </a:lnTo>
                    <a:lnTo>
                      <a:pt x="1979" y="6361"/>
                    </a:lnTo>
                    <a:lnTo>
                      <a:pt x="2040" y="6421"/>
                    </a:lnTo>
                    <a:lnTo>
                      <a:pt x="2080" y="6462"/>
                    </a:lnTo>
                    <a:lnTo>
                      <a:pt x="2141" y="6482"/>
                    </a:lnTo>
                    <a:lnTo>
                      <a:pt x="2222" y="6502"/>
                    </a:lnTo>
                    <a:lnTo>
                      <a:pt x="2282" y="6502"/>
                    </a:lnTo>
                    <a:lnTo>
                      <a:pt x="2343" y="6482"/>
                    </a:lnTo>
                    <a:lnTo>
                      <a:pt x="2383" y="6462"/>
                    </a:lnTo>
                    <a:lnTo>
                      <a:pt x="2504" y="6381"/>
                    </a:lnTo>
                    <a:lnTo>
                      <a:pt x="2565" y="6341"/>
                    </a:lnTo>
                    <a:lnTo>
                      <a:pt x="2646" y="6341"/>
                    </a:lnTo>
                    <a:lnTo>
                      <a:pt x="2706" y="6320"/>
                    </a:lnTo>
                    <a:lnTo>
                      <a:pt x="2747" y="6300"/>
                    </a:lnTo>
                    <a:lnTo>
                      <a:pt x="2827" y="6240"/>
                    </a:lnTo>
                    <a:lnTo>
                      <a:pt x="2868" y="6159"/>
                    </a:lnTo>
                    <a:lnTo>
                      <a:pt x="2908" y="6098"/>
                    </a:lnTo>
                    <a:lnTo>
                      <a:pt x="2928" y="5977"/>
                    </a:lnTo>
                    <a:lnTo>
                      <a:pt x="2908" y="5856"/>
                    </a:lnTo>
                    <a:lnTo>
                      <a:pt x="2868" y="5755"/>
                    </a:lnTo>
                    <a:lnTo>
                      <a:pt x="2827" y="5654"/>
                    </a:lnTo>
                    <a:lnTo>
                      <a:pt x="2807" y="5573"/>
                    </a:lnTo>
                    <a:lnTo>
                      <a:pt x="2807" y="5513"/>
                    </a:lnTo>
                    <a:lnTo>
                      <a:pt x="2827" y="5472"/>
                    </a:lnTo>
                    <a:lnTo>
                      <a:pt x="2848" y="5452"/>
                    </a:lnTo>
                    <a:lnTo>
                      <a:pt x="2928" y="5412"/>
                    </a:lnTo>
                    <a:lnTo>
                      <a:pt x="2969" y="5371"/>
                    </a:lnTo>
                    <a:lnTo>
                      <a:pt x="2989" y="5311"/>
                    </a:lnTo>
                    <a:lnTo>
                      <a:pt x="3009" y="5210"/>
                    </a:lnTo>
                    <a:lnTo>
                      <a:pt x="2989" y="5129"/>
                    </a:lnTo>
                    <a:lnTo>
                      <a:pt x="2948" y="5069"/>
                    </a:lnTo>
                    <a:lnTo>
                      <a:pt x="2888" y="4947"/>
                    </a:lnTo>
                    <a:lnTo>
                      <a:pt x="2848" y="4867"/>
                    </a:lnTo>
                    <a:lnTo>
                      <a:pt x="2848" y="4826"/>
                    </a:lnTo>
                    <a:lnTo>
                      <a:pt x="2868" y="4766"/>
                    </a:lnTo>
                    <a:lnTo>
                      <a:pt x="2908" y="4705"/>
                    </a:lnTo>
                    <a:lnTo>
                      <a:pt x="3049" y="4544"/>
                    </a:lnTo>
                    <a:lnTo>
                      <a:pt x="3110" y="4443"/>
                    </a:lnTo>
                    <a:lnTo>
                      <a:pt x="3130" y="4362"/>
                    </a:lnTo>
                    <a:lnTo>
                      <a:pt x="3150" y="4261"/>
                    </a:lnTo>
                    <a:lnTo>
                      <a:pt x="3171" y="4140"/>
                    </a:lnTo>
                    <a:lnTo>
                      <a:pt x="3191" y="4079"/>
                    </a:lnTo>
                    <a:lnTo>
                      <a:pt x="3191" y="3998"/>
                    </a:lnTo>
                    <a:lnTo>
                      <a:pt x="3171" y="3938"/>
                    </a:lnTo>
                    <a:lnTo>
                      <a:pt x="3130" y="3877"/>
                    </a:lnTo>
                    <a:lnTo>
                      <a:pt x="3090" y="3837"/>
                    </a:lnTo>
                    <a:lnTo>
                      <a:pt x="3029" y="3817"/>
                    </a:lnTo>
                    <a:lnTo>
                      <a:pt x="2908" y="3817"/>
                    </a:lnTo>
                    <a:lnTo>
                      <a:pt x="2767" y="3837"/>
                    </a:lnTo>
                    <a:lnTo>
                      <a:pt x="2686" y="3837"/>
                    </a:lnTo>
                    <a:lnTo>
                      <a:pt x="2625" y="3796"/>
                    </a:lnTo>
                    <a:lnTo>
                      <a:pt x="2545" y="3756"/>
                    </a:lnTo>
                    <a:lnTo>
                      <a:pt x="2464" y="3675"/>
                    </a:lnTo>
                    <a:lnTo>
                      <a:pt x="2403" y="3595"/>
                    </a:lnTo>
                    <a:lnTo>
                      <a:pt x="2363" y="3534"/>
                    </a:lnTo>
                    <a:lnTo>
                      <a:pt x="2363" y="3453"/>
                    </a:lnTo>
                    <a:lnTo>
                      <a:pt x="2383" y="3231"/>
                    </a:lnTo>
                    <a:lnTo>
                      <a:pt x="2383" y="3211"/>
                    </a:lnTo>
                    <a:lnTo>
                      <a:pt x="2423" y="3211"/>
                    </a:lnTo>
                    <a:lnTo>
                      <a:pt x="2484" y="3251"/>
                    </a:lnTo>
                    <a:lnTo>
                      <a:pt x="2504" y="3312"/>
                    </a:lnTo>
                    <a:lnTo>
                      <a:pt x="2545" y="3433"/>
                    </a:lnTo>
                    <a:lnTo>
                      <a:pt x="2585" y="3494"/>
                    </a:lnTo>
                    <a:lnTo>
                      <a:pt x="2625" y="3554"/>
                    </a:lnTo>
                    <a:lnTo>
                      <a:pt x="2666" y="3595"/>
                    </a:lnTo>
                    <a:lnTo>
                      <a:pt x="2706" y="3615"/>
                    </a:lnTo>
                    <a:lnTo>
                      <a:pt x="2767" y="3635"/>
                    </a:lnTo>
                    <a:lnTo>
                      <a:pt x="2807" y="3635"/>
                    </a:lnTo>
                    <a:lnTo>
                      <a:pt x="2848" y="3615"/>
                    </a:lnTo>
                    <a:lnTo>
                      <a:pt x="2888" y="3595"/>
                    </a:lnTo>
                    <a:lnTo>
                      <a:pt x="3009" y="3494"/>
                    </a:lnTo>
                    <a:lnTo>
                      <a:pt x="3090" y="3453"/>
                    </a:lnTo>
                    <a:lnTo>
                      <a:pt x="3150" y="3433"/>
                    </a:lnTo>
                    <a:lnTo>
                      <a:pt x="3231" y="3433"/>
                    </a:lnTo>
                    <a:lnTo>
                      <a:pt x="3272" y="3413"/>
                    </a:lnTo>
                    <a:lnTo>
                      <a:pt x="3312" y="3393"/>
                    </a:lnTo>
                    <a:lnTo>
                      <a:pt x="3352" y="3352"/>
                    </a:lnTo>
                    <a:lnTo>
                      <a:pt x="3372" y="3312"/>
                    </a:lnTo>
                    <a:lnTo>
                      <a:pt x="3372" y="3271"/>
                    </a:lnTo>
                    <a:lnTo>
                      <a:pt x="3372" y="3211"/>
                    </a:lnTo>
                    <a:lnTo>
                      <a:pt x="3352" y="3170"/>
                    </a:lnTo>
                    <a:lnTo>
                      <a:pt x="3332" y="3110"/>
                    </a:lnTo>
                    <a:lnTo>
                      <a:pt x="3272" y="3070"/>
                    </a:lnTo>
                    <a:lnTo>
                      <a:pt x="3191" y="3049"/>
                    </a:lnTo>
                    <a:lnTo>
                      <a:pt x="3049" y="3029"/>
                    </a:lnTo>
                    <a:lnTo>
                      <a:pt x="2948" y="3009"/>
                    </a:lnTo>
                    <a:lnTo>
                      <a:pt x="2868" y="2989"/>
                    </a:lnTo>
                    <a:lnTo>
                      <a:pt x="2787" y="2948"/>
                    </a:lnTo>
                    <a:lnTo>
                      <a:pt x="2747" y="2868"/>
                    </a:lnTo>
                    <a:lnTo>
                      <a:pt x="2726" y="2827"/>
                    </a:lnTo>
                    <a:lnTo>
                      <a:pt x="2726" y="2787"/>
                    </a:lnTo>
                    <a:lnTo>
                      <a:pt x="2767" y="2706"/>
                    </a:lnTo>
                    <a:lnTo>
                      <a:pt x="2827" y="2666"/>
                    </a:lnTo>
                    <a:lnTo>
                      <a:pt x="2888" y="2666"/>
                    </a:lnTo>
                    <a:lnTo>
                      <a:pt x="2928" y="2706"/>
                    </a:lnTo>
                    <a:lnTo>
                      <a:pt x="2989" y="2787"/>
                    </a:lnTo>
                    <a:lnTo>
                      <a:pt x="3090" y="2847"/>
                    </a:lnTo>
                    <a:lnTo>
                      <a:pt x="3191" y="2908"/>
                    </a:lnTo>
                    <a:lnTo>
                      <a:pt x="3292" y="2928"/>
                    </a:lnTo>
                    <a:lnTo>
                      <a:pt x="3453" y="2928"/>
                    </a:lnTo>
                    <a:lnTo>
                      <a:pt x="3635" y="2888"/>
                    </a:lnTo>
                    <a:lnTo>
                      <a:pt x="3716" y="2888"/>
                    </a:lnTo>
                    <a:lnTo>
                      <a:pt x="3797" y="2908"/>
                    </a:lnTo>
                    <a:lnTo>
                      <a:pt x="3857" y="2948"/>
                    </a:lnTo>
                    <a:lnTo>
                      <a:pt x="3877" y="2989"/>
                    </a:lnTo>
                    <a:lnTo>
                      <a:pt x="3877" y="3029"/>
                    </a:lnTo>
                    <a:lnTo>
                      <a:pt x="3877" y="3130"/>
                    </a:lnTo>
                    <a:lnTo>
                      <a:pt x="3897" y="3231"/>
                    </a:lnTo>
                    <a:lnTo>
                      <a:pt x="3938" y="3292"/>
                    </a:lnTo>
                    <a:lnTo>
                      <a:pt x="3978" y="3312"/>
                    </a:lnTo>
                    <a:lnTo>
                      <a:pt x="4079" y="3372"/>
                    </a:lnTo>
                    <a:lnTo>
                      <a:pt x="4120" y="3413"/>
                    </a:lnTo>
                    <a:lnTo>
                      <a:pt x="4140" y="3453"/>
                    </a:lnTo>
                    <a:lnTo>
                      <a:pt x="4180" y="3635"/>
                    </a:lnTo>
                    <a:lnTo>
                      <a:pt x="4221" y="3675"/>
                    </a:lnTo>
                    <a:lnTo>
                      <a:pt x="4261" y="3716"/>
                    </a:lnTo>
                    <a:lnTo>
                      <a:pt x="4301" y="3736"/>
                    </a:lnTo>
                    <a:lnTo>
                      <a:pt x="4342" y="3736"/>
                    </a:lnTo>
                    <a:lnTo>
                      <a:pt x="4402" y="3716"/>
                    </a:lnTo>
                    <a:lnTo>
                      <a:pt x="4443" y="3675"/>
                    </a:lnTo>
                    <a:lnTo>
                      <a:pt x="4483" y="3615"/>
                    </a:lnTo>
                    <a:lnTo>
                      <a:pt x="4503" y="3514"/>
                    </a:lnTo>
                    <a:lnTo>
                      <a:pt x="4523" y="3352"/>
                    </a:lnTo>
                    <a:lnTo>
                      <a:pt x="4564" y="3292"/>
                    </a:lnTo>
                    <a:lnTo>
                      <a:pt x="4624" y="3231"/>
                    </a:lnTo>
                    <a:lnTo>
                      <a:pt x="4746" y="3150"/>
                    </a:lnTo>
                    <a:lnTo>
                      <a:pt x="4766" y="3110"/>
                    </a:lnTo>
                    <a:lnTo>
                      <a:pt x="4786" y="3070"/>
                    </a:lnTo>
                    <a:lnTo>
                      <a:pt x="4806" y="2989"/>
                    </a:lnTo>
                    <a:lnTo>
                      <a:pt x="4786" y="2908"/>
                    </a:lnTo>
                    <a:lnTo>
                      <a:pt x="4806" y="2827"/>
                    </a:lnTo>
                    <a:lnTo>
                      <a:pt x="4806" y="2787"/>
                    </a:lnTo>
                    <a:lnTo>
                      <a:pt x="4846" y="2787"/>
                    </a:lnTo>
                    <a:lnTo>
                      <a:pt x="4907" y="2767"/>
                    </a:lnTo>
                    <a:lnTo>
                      <a:pt x="4968" y="2807"/>
                    </a:lnTo>
                    <a:lnTo>
                      <a:pt x="4988" y="2827"/>
                    </a:lnTo>
                    <a:lnTo>
                      <a:pt x="5008" y="2868"/>
                    </a:lnTo>
                    <a:lnTo>
                      <a:pt x="5048" y="3070"/>
                    </a:lnTo>
                    <a:lnTo>
                      <a:pt x="5069" y="3150"/>
                    </a:lnTo>
                    <a:lnTo>
                      <a:pt x="5109" y="3191"/>
                    </a:lnTo>
                    <a:lnTo>
                      <a:pt x="5149" y="3211"/>
                    </a:lnTo>
                    <a:lnTo>
                      <a:pt x="5250" y="3271"/>
                    </a:lnTo>
                    <a:lnTo>
                      <a:pt x="5291" y="3332"/>
                    </a:lnTo>
                    <a:lnTo>
                      <a:pt x="5311" y="3494"/>
                    </a:lnTo>
                    <a:lnTo>
                      <a:pt x="5351" y="3574"/>
                    </a:lnTo>
                    <a:lnTo>
                      <a:pt x="5412" y="3635"/>
                    </a:lnTo>
                    <a:lnTo>
                      <a:pt x="5472" y="3695"/>
                    </a:lnTo>
                    <a:lnTo>
                      <a:pt x="5594" y="3695"/>
                    </a:lnTo>
                    <a:lnTo>
                      <a:pt x="5634" y="3675"/>
                    </a:lnTo>
                    <a:lnTo>
                      <a:pt x="5654" y="3615"/>
                    </a:lnTo>
                    <a:lnTo>
                      <a:pt x="5634" y="3514"/>
                    </a:lnTo>
                    <a:lnTo>
                      <a:pt x="5594" y="3433"/>
                    </a:lnTo>
                    <a:lnTo>
                      <a:pt x="5553" y="3352"/>
                    </a:lnTo>
                    <a:lnTo>
                      <a:pt x="5553" y="3312"/>
                    </a:lnTo>
                    <a:lnTo>
                      <a:pt x="5573" y="3312"/>
                    </a:lnTo>
                    <a:lnTo>
                      <a:pt x="5614" y="3292"/>
                    </a:lnTo>
                    <a:lnTo>
                      <a:pt x="5695" y="3271"/>
                    </a:lnTo>
                    <a:lnTo>
                      <a:pt x="5755" y="3251"/>
                    </a:lnTo>
                    <a:lnTo>
                      <a:pt x="5816" y="3191"/>
                    </a:lnTo>
                    <a:lnTo>
                      <a:pt x="5856" y="3130"/>
                    </a:lnTo>
                    <a:lnTo>
                      <a:pt x="5856" y="3049"/>
                    </a:lnTo>
                    <a:lnTo>
                      <a:pt x="5856" y="2989"/>
                    </a:lnTo>
                    <a:lnTo>
                      <a:pt x="5796" y="2928"/>
                    </a:lnTo>
                    <a:lnTo>
                      <a:pt x="5735" y="2868"/>
                    </a:lnTo>
                    <a:lnTo>
                      <a:pt x="5674" y="2827"/>
                    </a:lnTo>
                    <a:lnTo>
                      <a:pt x="5634" y="2807"/>
                    </a:lnTo>
                    <a:lnTo>
                      <a:pt x="5614" y="2767"/>
                    </a:lnTo>
                    <a:lnTo>
                      <a:pt x="5654" y="2726"/>
                    </a:lnTo>
                    <a:lnTo>
                      <a:pt x="5816" y="2706"/>
                    </a:lnTo>
                    <a:lnTo>
                      <a:pt x="5917" y="2666"/>
                    </a:lnTo>
                    <a:lnTo>
                      <a:pt x="5977" y="2605"/>
                    </a:lnTo>
                    <a:lnTo>
                      <a:pt x="6018" y="2545"/>
                    </a:lnTo>
                    <a:lnTo>
                      <a:pt x="6018" y="2484"/>
                    </a:lnTo>
                    <a:lnTo>
                      <a:pt x="5997" y="2403"/>
                    </a:lnTo>
                    <a:lnTo>
                      <a:pt x="5977" y="2343"/>
                    </a:lnTo>
                    <a:lnTo>
                      <a:pt x="5937" y="2282"/>
                    </a:lnTo>
                    <a:lnTo>
                      <a:pt x="5876" y="2221"/>
                    </a:lnTo>
                    <a:lnTo>
                      <a:pt x="5755" y="2121"/>
                    </a:lnTo>
                    <a:lnTo>
                      <a:pt x="5634" y="2020"/>
                    </a:lnTo>
                    <a:lnTo>
                      <a:pt x="5594" y="1959"/>
                    </a:lnTo>
                    <a:lnTo>
                      <a:pt x="5573" y="1898"/>
                    </a:lnTo>
                    <a:lnTo>
                      <a:pt x="5573" y="1838"/>
                    </a:lnTo>
                    <a:lnTo>
                      <a:pt x="5614" y="1757"/>
                    </a:lnTo>
                    <a:lnTo>
                      <a:pt x="5634" y="1717"/>
                    </a:lnTo>
                    <a:lnTo>
                      <a:pt x="5695" y="1717"/>
                    </a:lnTo>
                    <a:lnTo>
                      <a:pt x="5715" y="1737"/>
                    </a:lnTo>
                    <a:lnTo>
                      <a:pt x="5775" y="1797"/>
                    </a:lnTo>
                    <a:lnTo>
                      <a:pt x="5836" y="1898"/>
                    </a:lnTo>
                    <a:lnTo>
                      <a:pt x="5917" y="1979"/>
                    </a:lnTo>
                    <a:lnTo>
                      <a:pt x="5997" y="1999"/>
                    </a:lnTo>
                    <a:lnTo>
                      <a:pt x="6058" y="1999"/>
                    </a:lnTo>
                    <a:lnTo>
                      <a:pt x="6098" y="1979"/>
                    </a:lnTo>
                    <a:lnTo>
                      <a:pt x="6139" y="1939"/>
                    </a:lnTo>
                    <a:lnTo>
                      <a:pt x="6139" y="1878"/>
                    </a:lnTo>
                    <a:lnTo>
                      <a:pt x="6098" y="1838"/>
                    </a:lnTo>
                    <a:lnTo>
                      <a:pt x="6058" y="1777"/>
                    </a:lnTo>
                    <a:lnTo>
                      <a:pt x="6018" y="1737"/>
                    </a:lnTo>
                    <a:lnTo>
                      <a:pt x="5977" y="1717"/>
                    </a:lnTo>
                    <a:lnTo>
                      <a:pt x="5977" y="1676"/>
                    </a:lnTo>
                    <a:lnTo>
                      <a:pt x="5997" y="1636"/>
                    </a:lnTo>
                    <a:lnTo>
                      <a:pt x="6058" y="1596"/>
                    </a:lnTo>
                    <a:lnTo>
                      <a:pt x="6119" y="1555"/>
                    </a:lnTo>
                    <a:lnTo>
                      <a:pt x="6179" y="1474"/>
                    </a:lnTo>
                    <a:lnTo>
                      <a:pt x="6199" y="1414"/>
                    </a:lnTo>
                    <a:lnTo>
                      <a:pt x="6199" y="1333"/>
                    </a:lnTo>
                    <a:lnTo>
                      <a:pt x="6199" y="1252"/>
                    </a:lnTo>
                    <a:lnTo>
                      <a:pt x="6159" y="1192"/>
                    </a:lnTo>
                    <a:lnTo>
                      <a:pt x="6098" y="1151"/>
                    </a:lnTo>
                    <a:lnTo>
                      <a:pt x="6078" y="1091"/>
                    </a:lnTo>
                    <a:lnTo>
                      <a:pt x="6038" y="1030"/>
                    </a:lnTo>
                    <a:lnTo>
                      <a:pt x="6018" y="990"/>
                    </a:lnTo>
                    <a:lnTo>
                      <a:pt x="5977" y="949"/>
                    </a:lnTo>
                    <a:lnTo>
                      <a:pt x="5917" y="929"/>
                    </a:lnTo>
                    <a:lnTo>
                      <a:pt x="5796" y="929"/>
                    </a:lnTo>
                    <a:lnTo>
                      <a:pt x="5755" y="949"/>
                    </a:lnTo>
                    <a:lnTo>
                      <a:pt x="5715" y="949"/>
                    </a:lnTo>
                    <a:lnTo>
                      <a:pt x="5654" y="929"/>
                    </a:lnTo>
                    <a:lnTo>
                      <a:pt x="5614" y="869"/>
                    </a:lnTo>
                    <a:lnTo>
                      <a:pt x="5594" y="788"/>
                    </a:lnTo>
                    <a:lnTo>
                      <a:pt x="5614" y="707"/>
                    </a:lnTo>
                    <a:lnTo>
                      <a:pt x="5654" y="647"/>
                    </a:lnTo>
                    <a:lnTo>
                      <a:pt x="5695" y="586"/>
                    </a:lnTo>
                    <a:lnTo>
                      <a:pt x="5836" y="465"/>
                    </a:lnTo>
                    <a:lnTo>
                      <a:pt x="5896" y="445"/>
                    </a:lnTo>
                    <a:lnTo>
                      <a:pt x="5957" y="424"/>
                    </a:lnTo>
                    <a:lnTo>
                      <a:pt x="6038" y="424"/>
                    </a:lnTo>
                    <a:lnTo>
                      <a:pt x="6078" y="465"/>
                    </a:lnTo>
                    <a:lnTo>
                      <a:pt x="6078" y="505"/>
                    </a:lnTo>
                    <a:lnTo>
                      <a:pt x="6098" y="586"/>
                    </a:lnTo>
                    <a:lnTo>
                      <a:pt x="6098" y="687"/>
                    </a:lnTo>
                    <a:lnTo>
                      <a:pt x="6119" y="768"/>
                    </a:lnTo>
                    <a:lnTo>
                      <a:pt x="6159" y="808"/>
                    </a:lnTo>
                    <a:lnTo>
                      <a:pt x="6220" y="828"/>
                    </a:lnTo>
                    <a:lnTo>
                      <a:pt x="6280" y="848"/>
                    </a:lnTo>
                    <a:lnTo>
                      <a:pt x="6381" y="889"/>
                    </a:lnTo>
                    <a:lnTo>
                      <a:pt x="6421" y="929"/>
                    </a:lnTo>
                    <a:lnTo>
                      <a:pt x="6462" y="990"/>
                    </a:lnTo>
                    <a:lnTo>
                      <a:pt x="6462" y="1030"/>
                    </a:lnTo>
                    <a:lnTo>
                      <a:pt x="6482" y="1071"/>
                    </a:lnTo>
                    <a:lnTo>
                      <a:pt x="6522" y="1091"/>
                    </a:lnTo>
                    <a:lnTo>
                      <a:pt x="6543" y="1111"/>
                    </a:lnTo>
                    <a:lnTo>
                      <a:pt x="6583" y="1111"/>
                    </a:lnTo>
                    <a:lnTo>
                      <a:pt x="6603" y="1091"/>
                    </a:lnTo>
                    <a:lnTo>
                      <a:pt x="6623" y="1071"/>
                    </a:lnTo>
                    <a:lnTo>
                      <a:pt x="6644" y="1030"/>
                    </a:lnTo>
                    <a:lnTo>
                      <a:pt x="6644" y="949"/>
                    </a:lnTo>
                    <a:lnTo>
                      <a:pt x="6644" y="889"/>
                    </a:lnTo>
                    <a:lnTo>
                      <a:pt x="6603" y="828"/>
                    </a:lnTo>
                    <a:lnTo>
                      <a:pt x="6563" y="768"/>
                    </a:lnTo>
                    <a:lnTo>
                      <a:pt x="6482" y="687"/>
                    </a:lnTo>
                    <a:lnTo>
                      <a:pt x="6421" y="626"/>
                    </a:lnTo>
                    <a:lnTo>
                      <a:pt x="6421" y="586"/>
                    </a:lnTo>
                    <a:lnTo>
                      <a:pt x="6421" y="546"/>
                    </a:lnTo>
                    <a:lnTo>
                      <a:pt x="6482" y="485"/>
                    </a:lnTo>
                    <a:lnTo>
                      <a:pt x="6543" y="424"/>
                    </a:lnTo>
                    <a:lnTo>
                      <a:pt x="6563" y="364"/>
                    </a:lnTo>
                    <a:lnTo>
                      <a:pt x="6583" y="303"/>
                    </a:lnTo>
                    <a:lnTo>
                      <a:pt x="6583" y="243"/>
                    </a:lnTo>
                    <a:lnTo>
                      <a:pt x="6563" y="182"/>
                    </a:lnTo>
                    <a:lnTo>
                      <a:pt x="6522" y="122"/>
                    </a:lnTo>
                    <a:lnTo>
                      <a:pt x="6421" y="41"/>
                    </a:lnTo>
                    <a:lnTo>
                      <a:pt x="6361" y="21"/>
                    </a:lnTo>
                    <a:lnTo>
                      <a:pt x="63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1"/>
              <p:cNvSpPr/>
              <p:nvPr/>
            </p:nvSpPr>
            <p:spPr>
              <a:xfrm>
                <a:off x="2649601" y="-630197"/>
                <a:ext cx="807213" cy="790082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503" fill="none" extrusionOk="0">
                    <a:moveTo>
                      <a:pt x="182" y="2868"/>
                    </a:moveTo>
                    <a:lnTo>
                      <a:pt x="182" y="2868"/>
                    </a:lnTo>
                    <a:lnTo>
                      <a:pt x="182" y="2928"/>
                    </a:lnTo>
                    <a:lnTo>
                      <a:pt x="202" y="2989"/>
                    </a:lnTo>
                    <a:lnTo>
                      <a:pt x="243" y="3009"/>
                    </a:lnTo>
                    <a:lnTo>
                      <a:pt x="283" y="3029"/>
                    </a:lnTo>
                    <a:lnTo>
                      <a:pt x="344" y="3049"/>
                    </a:lnTo>
                    <a:lnTo>
                      <a:pt x="404" y="3029"/>
                    </a:lnTo>
                    <a:lnTo>
                      <a:pt x="465" y="3009"/>
                    </a:lnTo>
                    <a:lnTo>
                      <a:pt x="505" y="2948"/>
                    </a:lnTo>
                    <a:lnTo>
                      <a:pt x="505" y="2948"/>
                    </a:lnTo>
                    <a:lnTo>
                      <a:pt x="546" y="2847"/>
                    </a:lnTo>
                    <a:lnTo>
                      <a:pt x="586" y="2746"/>
                    </a:lnTo>
                    <a:lnTo>
                      <a:pt x="586" y="2746"/>
                    </a:lnTo>
                    <a:lnTo>
                      <a:pt x="626" y="2706"/>
                    </a:lnTo>
                    <a:lnTo>
                      <a:pt x="667" y="2666"/>
                    </a:lnTo>
                    <a:lnTo>
                      <a:pt x="727" y="2646"/>
                    </a:lnTo>
                    <a:lnTo>
                      <a:pt x="768" y="2686"/>
                    </a:lnTo>
                    <a:lnTo>
                      <a:pt x="768" y="2686"/>
                    </a:lnTo>
                    <a:lnTo>
                      <a:pt x="828" y="2706"/>
                    </a:lnTo>
                    <a:lnTo>
                      <a:pt x="828" y="2706"/>
                    </a:lnTo>
                    <a:lnTo>
                      <a:pt x="889" y="2706"/>
                    </a:lnTo>
                    <a:lnTo>
                      <a:pt x="929" y="2706"/>
                    </a:lnTo>
                    <a:lnTo>
                      <a:pt x="1010" y="2646"/>
                    </a:lnTo>
                    <a:lnTo>
                      <a:pt x="1010" y="2646"/>
                    </a:lnTo>
                    <a:lnTo>
                      <a:pt x="1071" y="2585"/>
                    </a:lnTo>
                    <a:lnTo>
                      <a:pt x="1111" y="2565"/>
                    </a:lnTo>
                    <a:lnTo>
                      <a:pt x="1151" y="2585"/>
                    </a:lnTo>
                    <a:lnTo>
                      <a:pt x="1151" y="2585"/>
                    </a:lnTo>
                    <a:lnTo>
                      <a:pt x="1192" y="2605"/>
                    </a:lnTo>
                    <a:lnTo>
                      <a:pt x="1232" y="2625"/>
                    </a:lnTo>
                    <a:lnTo>
                      <a:pt x="1273" y="2706"/>
                    </a:lnTo>
                    <a:lnTo>
                      <a:pt x="1313" y="2807"/>
                    </a:lnTo>
                    <a:lnTo>
                      <a:pt x="1353" y="2908"/>
                    </a:lnTo>
                    <a:lnTo>
                      <a:pt x="1353" y="2908"/>
                    </a:lnTo>
                    <a:lnTo>
                      <a:pt x="1414" y="2948"/>
                    </a:lnTo>
                    <a:lnTo>
                      <a:pt x="1454" y="2969"/>
                    </a:lnTo>
                    <a:lnTo>
                      <a:pt x="1454" y="2969"/>
                    </a:lnTo>
                    <a:lnTo>
                      <a:pt x="1515" y="2969"/>
                    </a:lnTo>
                    <a:lnTo>
                      <a:pt x="1555" y="2928"/>
                    </a:lnTo>
                    <a:lnTo>
                      <a:pt x="1575" y="2868"/>
                    </a:lnTo>
                    <a:lnTo>
                      <a:pt x="1555" y="2807"/>
                    </a:lnTo>
                    <a:lnTo>
                      <a:pt x="1555" y="2807"/>
                    </a:lnTo>
                    <a:lnTo>
                      <a:pt x="1495" y="2686"/>
                    </a:lnTo>
                    <a:lnTo>
                      <a:pt x="1454" y="2565"/>
                    </a:lnTo>
                    <a:lnTo>
                      <a:pt x="1454" y="2565"/>
                    </a:lnTo>
                    <a:lnTo>
                      <a:pt x="1454" y="2524"/>
                    </a:lnTo>
                    <a:lnTo>
                      <a:pt x="1474" y="2484"/>
                    </a:lnTo>
                    <a:lnTo>
                      <a:pt x="1515" y="2444"/>
                    </a:lnTo>
                    <a:lnTo>
                      <a:pt x="1575" y="2423"/>
                    </a:lnTo>
                    <a:lnTo>
                      <a:pt x="1596" y="2444"/>
                    </a:lnTo>
                    <a:lnTo>
                      <a:pt x="1616" y="2464"/>
                    </a:lnTo>
                    <a:lnTo>
                      <a:pt x="1616" y="2464"/>
                    </a:lnTo>
                    <a:lnTo>
                      <a:pt x="1636" y="2524"/>
                    </a:lnTo>
                    <a:lnTo>
                      <a:pt x="1656" y="2585"/>
                    </a:lnTo>
                    <a:lnTo>
                      <a:pt x="1676" y="2706"/>
                    </a:lnTo>
                    <a:lnTo>
                      <a:pt x="1676" y="2706"/>
                    </a:lnTo>
                    <a:lnTo>
                      <a:pt x="1676" y="2746"/>
                    </a:lnTo>
                    <a:lnTo>
                      <a:pt x="1717" y="2787"/>
                    </a:lnTo>
                    <a:lnTo>
                      <a:pt x="1777" y="2827"/>
                    </a:lnTo>
                    <a:lnTo>
                      <a:pt x="1777" y="2827"/>
                    </a:lnTo>
                    <a:lnTo>
                      <a:pt x="1858" y="2827"/>
                    </a:lnTo>
                    <a:lnTo>
                      <a:pt x="1939" y="2807"/>
                    </a:lnTo>
                    <a:lnTo>
                      <a:pt x="1939" y="2807"/>
                    </a:lnTo>
                    <a:lnTo>
                      <a:pt x="1979" y="2807"/>
                    </a:lnTo>
                    <a:lnTo>
                      <a:pt x="2020" y="2807"/>
                    </a:lnTo>
                    <a:lnTo>
                      <a:pt x="2020" y="2807"/>
                    </a:lnTo>
                    <a:lnTo>
                      <a:pt x="2060" y="2827"/>
                    </a:lnTo>
                    <a:lnTo>
                      <a:pt x="2080" y="2847"/>
                    </a:lnTo>
                    <a:lnTo>
                      <a:pt x="2080" y="2908"/>
                    </a:lnTo>
                    <a:lnTo>
                      <a:pt x="2040" y="2969"/>
                    </a:lnTo>
                    <a:lnTo>
                      <a:pt x="1979" y="2989"/>
                    </a:lnTo>
                    <a:lnTo>
                      <a:pt x="1979" y="2989"/>
                    </a:lnTo>
                    <a:lnTo>
                      <a:pt x="1838" y="3029"/>
                    </a:lnTo>
                    <a:lnTo>
                      <a:pt x="1838" y="3029"/>
                    </a:lnTo>
                    <a:lnTo>
                      <a:pt x="1757" y="3049"/>
                    </a:lnTo>
                    <a:lnTo>
                      <a:pt x="1697" y="3090"/>
                    </a:lnTo>
                    <a:lnTo>
                      <a:pt x="1697" y="3090"/>
                    </a:lnTo>
                    <a:lnTo>
                      <a:pt x="1636" y="3170"/>
                    </a:lnTo>
                    <a:lnTo>
                      <a:pt x="1596" y="3211"/>
                    </a:lnTo>
                    <a:lnTo>
                      <a:pt x="1555" y="3231"/>
                    </a:lnTo>
                    <a:lnTo>
                      <a:pt x="1555" y="3231"/>
                    </a:lnTo>
                    <a:lnTo>
                      <a:pt x="1495" y="3231"/>
                    </a:lnTo>
                    <a:lnTo>
                      <a:pt x="1434" y="3231"/>
                    </a:lnTo>
                    <a:lnTo>
                      <a:pt x="1434" y="3231"/>
                    </a:lnTo>
                    <a:lnTo>
                      <a:pt x="1333" y="3191"/>
                    </a:lnTo>
                    <a:lnTo>
                      <a:pt x="1232" y="3130"/>
                    </a:lnTo>
                    <a:lnTo>
                      <a:pt x="1232" y="3130"/>
                    </a:lnTo>
                    <a:lnTo>
                      <a:pt x="1131" y="3090"/>
                    </a:lnTo>
                    <a:lnTo>
                      <a:pt x="1050" y="3090"/>
                    </a:lnTo>
                    <a:lnTo>
                      <a:pt x="970" y="3110"/>
                    </a:lnTo>
                    <a:lnTo>
                      <a:pt x="889" y="3150"/>
                    </a:lnTo>
                    <a:lnTo>
                      <a:pt x="889" y="3150"/>
                    </a:lnTo>
                    <a:lnTo>
                      <a:pt x="849" y="3170"/>
                    </a:lnTo>
                    <a:lnTo>
                      <a:pt x="808" y="3170"/>
                    </a:lnTo>
                    <a:lnTo>
                      <a:pt x="727" y="3150"/>
                    </a:lnTo>
                    <a:lnTo>
                      <a:pt x="727" y="3150"/>
                    </a:lnTo>
                    <a:lnTo>
                      <a:pt x="667" y="3130"/>
                    </a:lnTo>
                    <a:lnTo>
                      <a:pt x="626" y="3130"/>
                    </a:lnTo>
                    <a:lnTo>
                      <a:pt x="586" y="3130"/>
                    </a:lnTo>
                    <a:lnTo>
                      <a:pt x="586" y="3130"/>
                    </a:lnTo>
                    <a:lnTo>
                      <a:pt x="485" y="3170"/>
                    </a:lnTo>
                    <a:lnTo>
                      <a:pt x="384" y="3231"/>
                    </a:lnTo>
                    <a:lnTo>
                      <a:pt x="283" y="3332"/>
                    </a:lnTo>
                    <a:lnTo>
                      <a:pt x="283" y="3332"/>
                    </a:lnTo>
                    <a:lnTo>
                      <a:pt x="263" y="3413"/>
                    </a:lnTo>
                    <a:lnTo>
                      <a:pt x="243" y="3473"/>
                    </a:lnTo>
                    <a:lnTo>
                      <a:pt x="263" y="3534"/>
                    </a:lnTo>
                    <a:lnTo>
                      <a:pt x="263" y="3574"/>
                    </a:lnTo>
                    <a:lnTo>
                      <a:pt x="263" y="3574"/>
                    </a:lnTo>
                    <a:lnTo>
                      <a:pt x="283" y="3655"/>
                    </a:lnTo>
                    <a:lnTo>
                      <a:pt x="283" y="3655"/>
                    </a:lnTo>
                    <a:lnTo>
                      <a:pt x="283" y="3716"/>
                    </a:lnTo>
                    <a:lnTo>
                      <a:pt x="283" y="3756"/>
                    </a:lnTo>
                    <a:lnTo>
                      <a:pt x="202" y="3837"/>
                    </a:lnTo>
                    <a:lnTo>
                      <a:pt x="122" y="3897"/>
                    </a:lnTo>
                    <a:lnTo>
                      <a:pt x="61" y="3998"/>
                    </a:lnTo>
                    <a:lnTo>
                      <a:pt x="61" y="3998"/>
                    </a:lnTo>
                    <a:lnTo>
                      <a:pt x="21" y="4099"/>
                    </a:lnTo>
                    <a:lnTo>
                      <a:pt x="0" y="4160"/>
                    </a:lnTo>
                    <a:lnTo>
                      <a:pt x="21" y="4220"/>
                    </a:lnTo>
                    <a:lnTo>
                      <a:pt x="21" y="4220"/>
                    </a:lnTo>
                    <a:lnTo>
                      <a:pt x="41" y="4281"/>
                    </a:lnTo>
                    <a:lnTo>
                      <a:pt x="81" y="4321"/>
                    </a:lnTo>
                    <a:lnTo>
                      <a:pt x="182" y="4402"/>
                    </a:lnTo>
                    <a:lnTo>
                      <a:pt x="182" y="4402"/>
                    </a:lnTo>
                    <a:lnTo>
                      <a:pt x="243" y="4443"/>
                    </a:lnTo>
                    <a:lnTo>
                      <a:pt x="263" y="4503"/>
                    </a:lnTo>
                    <a:lnTo>
                      <a:pt x="303" y="4604"/>
                    </a:lnTo>
                    <a:lnTo>
                      <a:pt x="303" y="4604"/>
                    </a:lnTo>
                    <a:lnTo>
                      <a:pt x="344" y="4685"/>
                    </a:lnTo>
                    <a:lnTo>
                      <a:pt x="425" y="4745"/>
                    </a:lnTo>
                    <a:lnTo>
                      <a:pt x="525" y="4786"/>
                    </a:lnTo>
                    <a:lnTo>
                      <a:pt x="626" y="4766"/>
                    </a:lnTo>
                    <a:lnTo>
                      <a:pt x="626" y="4766"/>
                    </a:lnTo>
                    <a:lnTo>
                      <a:pt x="727" y="4745"/>
                    </a:lnTo>
                    <a:lnTo>
                      <a:pt x="808" y="4685"/>
                    </a:lnTo>
                    <a:lnTo>
                      <a:pt x="909" y="4624"/>
                    </a:lnTo>
                    <a:lnTo>
                      <a:pt x="1010" y="4604"/>
                    </a:lnTo>
                    <a:lnTo>
                      <a:pt x="1010" y="4604"/>
                    </a:lnTo>
                    <a:lnTo>
                      <a:pt x="1091" y="4604"/>
                    </a:lnTo>
                    <a:lnTo>
                      <a:pt x="1172" y="4624"/>
                    </a:lnTo>
                    <a:lnTo>
                      <a:pt x="1212" y="4685"/>
                    </a:lnTo>
                    <a:lnTo>
                      <a:pt x="1232" y="4766"/>
                    </a:lnTo>
                    <a:lnTo>
                      <a:pt x="1232" y="4766"/>
                    </a:lnTo>
                    <a:lnTo>
                      <a:pt x="1252" y="4927"/>
                    </a:lnTo>
                    <a:lnTo>
                      <a:pt x="1252" y="4988"/>
                    </a:lnTo>
                    <a:lnTo>
                      <a:pt x="1293" y="5069"/>
                    </a:lnTo>
                    <a:lnTo>
                      <a:pt x="1293" y="5069"/>
                    </a:lnTo>
                    <a:lnTo>
                      <a:pt x="1313" y="5109"/>
                    </a:lnTo>
                    <a:lnTo>
                      <a:pt x="1353" y="5149"/>
                    </a:lnTo>
                    <a:lnTo>
                      <a:pt x="1454" y="5210"/>
                    </a:lnTo>
                    <a:lnTo>
                      <a:pt x="1454" y="5210"/>
                    </a:lnTo>
                    <a:lnTo>
                      <a:pt x="1535" y="5250"/>
                    </a:lnTo>
                    <a:lnTo>
                      <a:pt x="1575" y="5291"/>
                    </a:lnTo>
                    <a:lnTo>
                      <a:pt x="1616" y="5351"/>
                    </a:lnTo>
                    <a:lnTo>
                      <a:pt x="1616" y="5432"/>
                    </a:lnTo>
                    <a:lnTo>
                      <a:pt x="1616" y="5432"/>
                    </a:lnTo>
                    <a:lnTo>
                      <a:pt x="1596" y="5533"/>
                    </a:lnTo>
                    <a:lnTo>
                      <a:pt x="1575" y="5674"/>
                    </a:lnTo>
                    <a:lnTo>
                      <a:pt x="1575" y="5755"/>
                    </a:lnTo>
                    <a:lnTo>
                      <a:pt x="1596" y="5816"/>
                    </a:lnTo>
                    <a:lnTo>
                      <a:pt x="1656" y="5896"/>
                    </a:lnTo>
                    <a:lnTo>
                      <a:pt x="1737" y="5957"/>
                    </a:lnTo>
                    <a:lnTo>
                      <a:pt x="1737" y="5957"/>
                    </a:lnTo>
                    <a:lnTo>
                      <a:pt x="1838" y="6038"/>
                    </a:lnTo>
                    <a:lnTo>
                      <a:pt x="1878" y="6139"/>
                    </a:lnTo>
                    <a:lnTo>
                      <a:pt x="1939" y="6300"/>
                    </a:lnTo>
                    <a:lnTo>
                      <a:pt x="1939" y="6300"/>
                    </a:lnTo>
                    <a:lnTo>
                      <a:pt x="1979" y="6361"/>
                    </a:lnTo>
                    <a:lnTo>
                      <a:pt x="2040" y="6421"/>
                    </a:lnTo>
                    <a:lnTo>
                      <a:pt x="2080" y="6462"/>
                    </a:lnTo>
                    <a:lnTo>
                      <a:pt x="2141" y="6482"/>
                    </a:lnTo>
                    <a:lnTo>
                      <a:pt x="2222" y="6502"/>
                    </a:lnTo>
                    <a:lnTo>
                      <a:pt x="2282" y="6502"/>
                    </a:lnTo>
                    <a:lnTo>
                      <a:pt x="2343" y="6482"/>
                    </a:lnTo>
                    <a:lnTo>
                      <a:pt x="2383" y="6462"/>
                    </a:lnTo>
                    <a:lnTo>
                      <a:pt x="2383" y="6462"/>
                    </a:lnTo>
                    <a:lnTo>
                      <a:pt x="2504" y="6381"/>
                    </a:lnTo>
                    <a:lnTo>
                      <a:pt x="2565" y="6341"/>
                    </a:lnTo>
                    <a:lnTo>
                      <a:pt x="2646" y="6341"/>
                    </a:lnTo>
                    <a:lnTo>
                      <a:pt x="2646" y="6341"/>
                    </a:lnTo>
                    <a:lnTo>
                      <a:pt x="2706" y="6320"/>
                    </a:lnTo>
                    <a:lnTo>
                      <a:pt x="2747" y="6300"/>
                    </a:lnTo>
                    <a:lnTo>
                      <a:pt x="2827" y="6240"/>
                    </a:lnTo>
                    <a:lnTo>
                      <a:pt x="2827" y="6240"/>
                    </a:lnTo>
                    <a:lnTo>
                      <a:pt x="2868" y="6159"/>
                    </a:lnTo>
                    <a:lnTo>
                      <a:pt x="2908" y="6098"/>
                    </a:lnTo>
                    <a:lnTo>
                      <a:pt x="2928" y="5977"/>
                    </a:lnTo>
                    <a:lnTo>
                      <a:pt x="2908" y="5856"/>
                    </a:lnTo>
                    <a:lnTo>
                      <a:pt x="2868" y="5755"/>
                    </a:lnTo>
                    <a:lnTo>
                      <a:pt x="2827" y="5654"/>
                    </a:lnTo>
                    <a:lnTo>
                      <a:pt x="2807" y="5573"/>
                    </a:lnTo>
                    <a:lnTo>
                      <a:pt x="2807" y="5513"/>
                    </a:lnTo>
                    <a:lnTo>
                      <a:pt x="2827" y="5472"/>
                    </a:lnTo>
                    <a:lnTo>
                      <a:pt x="2848" y="5452"/>
                    </a:lnTo>
                    <a:lnTo>
                      <a:pt x="2848" y="5452"/>
                    </a:lnTo>
                    <a:lnTo>
                      <a:pt x="2928" y="5412"/>
                    </a:lnTo>
                    <a:lnTo>
                      <a:pt x="2928" y="5412"/>
                    </a:lnTo>
                    <a:lnTo>
                      <a:pt x="2969" y="5371"/>
                    </a:lnTo>
                    <a:lnTo>
                      <a:pt x="2989" y="5311"/>
                    </a:lnTo>
                    <a:lnTo>
                      <a:pt x="3009" y="5210"/>
                    </a:lnTo>
                    <a:lnTo>
                      <a:pt x="3009" y="5210"/>
                    </a:lnTo>
                    <a:lnTo>
                      <a:pt x="2989" y="5129"/>
                    </a:lnTo>
                    <a:lnTo>
                      <a:pt x="2948" y="5069"/>
                    </a:lnTo>
                    <a:lnTo>
                      <a:pt x="2888" y="4947"/>
                    </a:lnTo>
                    <a:lnTo>
                      <a:pt x="2848" y="4867"/>
                    </a:lnTo>
                    <a:lnTo>
                      <a:pt x="2848" y="4826"/>
                    </a:lnTo>
                    <a:lnTo>
                      <a:pt x="2868" y="4766"/>
                    </a:lnTo>
                    <a:lnTo>
                      <a:pt x="2868" y="4766"/>
                    </a:lnTo>
                    <a:lnTo>
                      <a:pt x="2908" y="4705"/>
                    </a:lnTo>
                    <a:lnTo>
                      <a:pt x="3049" y="4544"/>
                    </a:lnTo>
                    <a:lnTo>
                      <a:pt x="3049" y="4544"/>
                    </a:lnTo>
                    <a:lnTo>
                      <a:pt x="3110" y="4443"/>
                    </a:lnTo>
                    <a:lnTo>
                      <a:pt x="3130" y="4362"/>
                    </a:lnTo>
                    <a:lnTo>
                      <a:pt x="3150" y="4261"/>
                    </a:lnTo>
                    <a:lnTo>
                      <a:pt x="3171" y="4140"/>
                    </a:lnTo>
                    <a:lnTo>
                      <a:pt x="3171" y="4140"/>
                    </a:lnTo>
                    <a:lnTo>
                      <a:pt x="3191" y="4079"/>
                    </a:lnTo>
                    <a:lnTo>
                      <a:pt x="3191" y="3998"/>
                    </a:lnTo>
                    <a:lnTo>
                      <a:pt x="3171" y="3938"/>
                    </a:lnTo>
                    <a:lnTo>
                      <a:pt x="3130" y="3877"/>
                    </a:lnTo>
                    <a:lnTo>
                      <a:pt x="3090" y="3837"/>
                    </a:lnTo>
                    <a:lnTo>
                      <a:pt x="3029" y="3817"/>
                    </a:lnTo>
                    <a:lnTo>
                      <a:pt x="2969" y="3817"/>
                    </a:lnTo>
                    <a:lnTo>
                      <a:pt x="2908" y="3817"/>
                    </a:lnTo>
                    <a:lnTo>
                      <a:pt x="2908" y="3817"/>
                    </a:lnTo>
                    <a:lnTo>
                      <a:pt x="2767" y="3837"/>
                    </a:lnTo>
                    <a:lnTo>
                      <a:pt x="2686" y="3837"/>
                    </a:lnTo>
                    <a:lnTo>
                      <a:pt x="2686" y="3837"/>
                    </a:lnTo>
                    <a:lnTo>
                      <a:pt x="2625" y="3796"/>
                    </a:lnTo>
                    <a:lnTo>
                      <a:pt x="2545" y="3756"/>
                    </a:lnTo>
                    <a:lnTo>
                      <a:pt x="2464" y="3675"/>
                    </a:lnTo>
                    <a:lnTo>
                      <a:pt x="2403" y="3595"/>
                    </a:lnTo>
                    <a:lnTo>
                      <a:pt x="2403" y="3595"/>
                    </a:lnTo>
                    <a:lnTo>
                      <a:pt x="2363" y="3534"/>
                    </a:lnTo>
                    <a:lnTo>
                      <a:pt x="2363" y="3453"/>
                    </a:lnTo>
                    <a:lnTo>
                      <a:pt x="2383" y="3231"/>
                    </a:lnTo>
                    <a:lnTo>
                      <a:pt x="2383" y="3231"/>
                    </a:lnTo>
                    <a:lnTo>
                      <a:pt x="2383" y="3211"/>
                    </a:lnTo>
                    <a:lnTo>
                      <a:pt x="2423" y="3211"/>
                    </a:lnTo>
                    <a:lnTo>
                      <a:pt x="2423" y="3211"/>
                    </a:lnTo>
                    <a:lnTo>
                      <a:pt x="2484" y="3251"/>
                    </a:lnTo>
                    <a:lnTo>
                      <a:pt x="2504" y="3312"/>
                    </a:lnTo>
                    <a:lnTo>
                      <a:pt x="2545" y="3433"/>
                    </a:lnTo>
                    <a:lnTo>
                      <a:pt x="2545" y="3433"/>
                    </a:lnTo>
                    <a:lnTo>
                      <a:pt x="2585" y="3494"/>
                    </a:lnTo>
                    <a:lnTo>
                      <a:pt x="2625" y="3554"/>
                    </a:lnTo>
                    <a:lnTo>
                      <a:pt x="2666" y="3595"/>
                    </a:lnTo>
                    <a:lnTo>
                      <a:pt x="2706" y="3615"/>
                    </a:lnTo>
                    <a:lnTo>
                      <a:pt x="2767" y="3635"/>
                    </a:lnTo>
                    <a:lnTo>
                      <a:pt x="2807" y="3635"/>
                    </a:lnTo>
                    <a:lnTo>
                      <a:pt x="2848" y="3615"/>
                    </a:lnTo>
                    <a:lnTo>
                      <a:pt x="2888" y="3595"/>
                    </a:lnTo>
                    <a:lnTo>
                      <a:pt x="2888" y="3595"/>
                    </a:lnTo>
                    <a:lnTo>
                      <a:pt x="3009" y="3494"/>
                    </a:lnTo>
                    <a:lnTo>
                      <a:pt x="3090" y="3453"/>
                    </a:lnTo>
                    <a:lnTo>
                      <a:pt x="3150" y="3433"/>
                    </a:lnTo>
                    <a:lnTo>
                      <a:pt x="3150" y="3433"/>
                    </a:lnTo>
                    <a:lnTo>
                      <a:pt x="3231" y="3433"/>
                    </a:lnTo>
                    <a:lnTo>
                      <a:pt x="3231" y="3433"/>
                    </a:lnTo>
                    <a:lnTo>
                      <a:pt x="3272" y="3413"/>
                    </a:lnTo>
                    <a:lnTo>
                      <a:pt x="3312" y="3393"/>
                    </a:lnTo>
                    <a:lnTo>
                      <a:pt x="3352" y="3352"/>
                    </a:lnTo>
                    <a:lnTo>
                      <a:pt x="3372" y="3312"/>
                    </a:lnTo>
                    <a:lnTo>
                      <a:pt x="3372" y="3271"/>
                    </a:lnTo>
                    <a:lnTo>
                      <a:pt x="3372" y="3211"/>
                    </a:lnTo>
                    <a:lnTo>
                      <a:pt x="3352" y="3170"/>
                    </a:lnTo>
                    <a:lnTo>
                      <a:pt x="3332" y="3110"/>
                    </a:lnTo>
                    <a:lnTo>
                      <a:pt x="3332" y="3110"/>
                    </a:lnTo>
                    <a:lnTo>
                      <a:pt x="3272" y="3070"/>
                    </a:lnTo>
                    <a:lnTo>
                      <a:pt x="3191" y="3049"/>
                    </a:lnTo>
                    <a:lnTo>
                      <a:pt x="3049" y="3029"/>
                    </a:lnTo>
                    <a:lnTo>
                      <a:pt x="3049" y="3029"/>
                    </a:lnTo>
                    <a:lnTo>
                      <a:pt x="2948" y="3009"/>
                    </a:lnTo>
                    <a:lnTo>
                      <a:pt x="2868" y="2989"/>
                    </a:lnTo>
                    <a:lnTo>
                      <a:pt x="2787" y="2948"/>
                    </a:lnTo>
                    <a:lnTo>
                      <a:pt x="2747" y="2868"/>
                    </a:lnTo>
                    <a:lnTo>
                      <a:pt x="2747" y="2868"/>
                    </a:lnTo>
                    <a:lnTo>
                      <a:pt x="2726" y="2827"/>
                    </a:lnTo>
                    <a:lnTo>
                      <a:pt x="2726" y="2787"/>
                    </a:lnTo>
                    <a:lnTo>
                      <a:pt x="2767" y="2706"/>
                    </a:lnTo>
                    <a:lnTo>
                      <a:pt x="2827" y="2666"/>
                    </a:lnTo>
                    <a:lnTo>
                      <a:pt x="2848" y="2666"/>
                    </a:lnTo>
                    <a:lnTo>
                      <a:pt x="2888" y="2666"/>
                    </a:lnTo>
                    <a:lnTo>
                      <a:pt x="2888" y="2666"/>
                    </a:lnTo>
                    <a:lnTo>
                      <a:pt x="2928" y="2706"/>
                    </a:lnTo>
                    <a:lnTo>
                      <a:pt x="2928" y="2706"/>
                    </a:lnTo>
                    <a:lnTo>
                      <a:pt x="2989" y="2787"/>
                    </a:lnTo>
                    <a:lnTo>
                      <a:pt x="3090" y="2847"/>
                    </a:lnTo>
                    <a:lnTo>
                      <a:pt x="3191" y="2908"/>
                    </a:lnTo>
                    <a:lnTo>
                      <a:pt x="3292" y="2928"/>
                    </a:lnTo>
                    <a:lnTo>
                      <a:pt x="3292" y="2928"/>
                    </a:lnTo>
                    <a:lnTo>
                      <a:pt x="3453" y="2928"/>
                    </a:lnTo>
                    <a:lnTo>
                      <a:pt x="3635" y="2888"/>
                    </a:lnTo>
                    <a:lnTo>
                      <a:pt x="3635" y="2888"/>
                    </a:lnTo>
                    <a:lnTo>
                      <a:pt x="3716" y="2888"/>
                    </a:lnTo>
                    <a:lnTo>
                      <a:pt x="3797" y="2908"/>
                    </a:lnTo>
                    <a:lnTo>
                      <a:pt x="3857" y="2948"/>
                    </a:lnTo>
                    <a:lnTo>
                      <a:pt x="3877" y="2989"/>
                    </a:lnTo>
                    <a:lnTo>
                      <a:pt x="3877" y="3029"/>
                    </a:lnTo>
                    <a:lnTo>
                      <a:pt x="3877" y="3029"/>
                    </a:lnTo>
                    <a:lnTo>
                      <a:pt x="3877" y="3130"/>
                    </a:lnTo>
                    <a:lnTo>
                      <a:pt x="3877" y="3130"/>
                    </a:lnTo>
                    <a:lnTo>
                      <a:pt x="3897" y="3231"/>
                    </a:lnTo>
                    <a:lnTo>
                      <a:pt x="3897" y="3231"/>
                    </a:lnTo>
                    <a:lnTo>
                      <a:pt x="3938" y="3292"/>
                    </a:lnTo>
                    <a:lnTo>
                      <a:pt x="3978" y="3312"/>
                    </a:lnTo>
                    <a:lnTo>
                      <a:pt x="4079" y="3372"/>
                    </a:lnTo>
                    <a:lnTo>
                      <a:pt x="4079" y="3372"/>
                    </a:lnTo>
                    <a:lnTo>
                      <a:pt x="4120" y="3413"/>
                    </a:lnTo>
                    <a:lnTo>
                      <a:pt x="4140" y="3453"/>
                    </a:lnTo>
                    <a:lnTo>
                      <a:pt x="4180" y="3635"/>
                    </a:lnTo>
                    <a:lnTo>
                      <a:pt x="4180" y="3635"/>
                    </a:lnTo>
                    <a:lnTo>
                      <a:pt x="4221" y="3675"/>
                    </a:lnTo>
                    <a:lnTo>
                      <a:pt x="4261" y="3716"/>
                    </a:lnTo>
                    <a:lnTo>
                      <a:pt x="4301" y="3736"/>
                    </a:lnTo>
                    <a:lnTo>
                      <a:pt x="4342" y="3736"/>
                    </a:lnTo>
                    <a:lnTo>
                      <a:pt x="4402" y="3716"/>
                    </a:lnTo>
                    <a:lnTo>
                      <a:pt x="4443" y="3675"/>
                    </a:lnTo>
                    <a:lnTo>
                      <a:pt x="4483" y="3615"/>
                    </a:lnTo>
                    <a:lnTo>
                      <a:pt x="4503" y="3514"/>
                    </a:lnTo>
                    <a:lnTo>
                      <a:pt x="4503" y="3514"/>
                    </a:lnTo>
                    <a:lnTo>
                      <a:pt x="4523" y="3352"/>
                    </a:lnTo>
                    <a:lnTo>
                      <a:pt x="4564" y="3292"/>
                    </a:lnTo>
                    <a:lnTo>
                      <a:pt x="4624" y="3231"/>
                    </a:lnTo>
                    <a:lnTo>
                      <a:pt x="4624" y="3231"/>
                    </a:lnTo>
                    <a:lnTo>
                      <a:pt x="4746" y="3150"/>
                    </a:lnTo>
                    <a:lnTo>
                      <a:pt x="4746" y="3150"/>
                    </a:lnTo>
                    <a:lnTo>
                      <a:pt x="4766" y="3110"/>
                    </a:lnTo>
                    <a:lnTo>
                      <a:pt x="4786" y="3070"/>
                    </a:lnTo>
                    <a:lnTo>
                      <a:pt x="4806" y="2989"/>
                    </a:lnTo>
                    <a:lnTo>
                      <a:pt x="4786" y="2908"/>
                    </a:lnTo>
                    <a:lnTo>
                      <a:pt x="4806" y="2827"/>
                    </a:lnTo>
                    <a:lnTo>
                      <a:pt x="4806" y="2827"/>
                    </a:lnTo>
                    <a:lnTo>
                      <a:pt x="4806" y="2787"/>
                    </a:lnTo>
                    <a:lnTo>
                      <a:pt x="4846" y="2787"/>
                    </a:lnTo>
                    <a:lnTo>
                      <a:pt x="4907" y="2767"/>
                    </a:lnTo>
                    <a:lnTo>
                      <a:pt x="4968" y="2807"/>
                    </a:lnTo>
                    <a:lnTo>
                      <a:pt x="4988" y="2827"/>
                    </a:lnTo>
                    <a:lnTo>
                      <a:pt x="5008" y="2868"/>
                    </a:lnTo>
                    <a:lnTo>
                      <a:pt x="5008" y="2868"/>
                    </a:lnTo>
                    <a:lnTo>
                      <a:pt x="5048" y="3070"/>
                    </a:lnTo>
                    <a:lnTo>
                      <a:pt x="5069" y="3150"/>
                    </a:lnTo>
                    <a:lnTo>
                      <a:pt x="5109" y="3191"/>
                    </a:lnTo>
                    <a:lnTo>
                      <a:pt x="5149" y="3211"/>
                    </a:lnTo>
                    <a:lnTo>
                      <a:pt x="5149" y="3211"/>
                    </a:lnTo>
                    <a:lnTo>
                      <a:pt x="5250" y="3271"/>
                    </a:lnTo>
                    <a:lnTo>
                      <a:pt x="5291" y="3332"/>
                    </a:lnTo>
                    <a:lnTo>
                      <a:pt x="5311" y="3494"/>
                    </a:lnTo>
                    <a:lnTo>
                      <a:pt x="5311" y="3494"/>
                    </a:lnTo>
                    <a:lnTo>
                      <a:pt x="5351" y="3574"/>
                    </a:lnTo>
                    <a:lnTo>
                      <a:pt x="5412" y="3635"/>
                    </a:lnTo>
                    <a:lnTo>
                      <a:pt x="5472" y="3695"/>
                    </a:lnTo>
                    <a:lnTo>
                      <a:pt x="5533" y="3695"/>
                    </a:lnTo>
                    <a:lnTo>
                      <a:pt x="5594" y="3695"/>
                    </a:lnTo>
                    <a:lnTo>
                      <a:pt x="5634" y="3675"/>
                    </a:lnTo>
                    <a:lnTo>
                      <a:pt x="5654" y="3615"/>
                    </a:lnTo>
                    <a:lnTo>
                      <a:pt x="5634" y="3514"/>
                    </a:lnTo>
                    <a:lnTo>
                      <a:pt x="5634" y="3514"/>
                    </a:lnTo>
                    <a:lnTo>
                      <a:pt x="5594" y="3433"/>
                    </a:lnTo>
                    <a:lnTo>
                      <a:pt x="5553" y="3352"/>
                    </a:lnTo>
                    <a:lnTo>
                      <a:pt x="5553" y="3352"/>
                    </a:lnTo>
                    <a:lnTo>
                      <a:pt x="5553" y="3312"/>
                    </a:lnTo>
                    <a:lnTo>
                      <a:pt x="5573" y="3312"/>
                    </a:lnTo>
                    <a:lnTo>
                      <a:pt x="5614" y="3292"/>
                    </a:lnTo>
                    <a:lnTo>
                      <a:pt x="5695" y="3271"/>
                    </a:lnTo>
                    <a:lnTo>
                      <a:pt x="5755" y="3251"/>
                    </a:lnTo>
                    <a:lnTo>
                      <a:pt x="5755" y="3251"/>
                    </a:lnTo>
                    <a:lnTo>
                      <a:pt x="5816" y="3191"/>
                    </a:lnTo>
                    <a:lnTo>
                      <a:pt x="5856" y="3130"/>
                    </a:lnTo>
                    <a:lnTo>
                      <a:pt x="5856" y="3049"/>
                    </a:lnTo>
                    <a:lnTo>
                      <a:pt x="5856" y="2989"/>
                    </a:lnTo>
                    <a:lnTo>
                      <a:pt x="5856" y="2989"/>
                    </a:lnTo>
                    <a:lnTo>
                      <a:pt x="5796" y="2928"/>
                    </a:lnTo>
                    <a:lnTo>
                      <a:pt x="5735" y="2868"/>
                    </a:lnTo>
                    <a:lnTo>
                      <a:pt x="5674" y="2827"/>
                    </a:lnTo>
                    <a:lnTo>
                      <a:pt x="5634" y="2807"/>
                    </a:lnTo>
                    <a:lnTo>
                      <a:pt x="5634" y="2807"/>
                    </a:lnTo>
                    <a:lnTo>
                      <a:pt x="5614" y="2767"/>
                    </a:lnTo>
                    <a:lnTo>
                      <a:pt x="5654" y="2726"/>
                    </a:lnTo>
                    <a:lnTo>
                      <a:pt x="5654" y="2726"/>
                    </a:lnTo>
                    <a:lnTo>
                      <a:pt x="5816" y="2706"/>
                    </a:lnTo>
                    <a:lnTo>
                      <a:pt x="5816" y="2706"/>
                    </a:lnTo>
                    <a:lnTo>
                      <a:pt x="5917" y="2666"/>
                    </a:lnTo>
                    <a:lnTo>
                      <a:pt x="5977" y="2605"/>
                    </a:lnTo>
                    <a:lnTo>
                      <a:pt x="6018" y="2545"/>
                    </a:lnTo>
                    <a:lnTo>
                      <a:pt x="6018" y="2484"/>
                    </a:lnTo>
                    <a:lnTo>
                      <a:pt x="5997" y="2403"/>
                    </a:lnTo>
                    <a:lnTo>
                      <a:pt x="5977" y="2343"/>
                    </a:lnTo>
                    <a:lnTo>
                      <a:pt x="5937" y="2282"/>
                    </a:lnTo>
                    <a:lnTo>
                      <a:pt x="5876" y="2221"/>
                    </a:lnTo>
                    <a:lnTo>
                      <a:pt x="5876" y="2221"/>
                    </a:lnTo>
                    <a:lnTo>
                      <a:pt x="5755" y="2121"/>
                    </a:lnTo>
                    <a:lnTo>
                      <a:pt x="5634" y="2020"/>
                    </a:lnTo>
                    <a:lnTo>
                      <a:pt x="5594" y="1959"/>
                    </a:lnTo>
                    <a:lnTo>
                      <a:pt x="5573" y="1898"/>
                    </a:lnTo>
                    <a:lnTo>
                      <a:pt x="5573" y="1838"/>
                    </a:lnTo>
                    <a:lnTo>
                      <a:pt x="5614" y="1757"/>
                    </a:lnTo>
                    <a:lnTo>
                      <a:pt x="5614" y="1757"/>
                    </a:lnTo>
                    <a:lnTo>
                      <a:pt x="5634" y="1717"/>
                    </a:lnTo>
                    <a:lnTo>
                      <a:pt x="5654" y="1717"/>
                    </a:lnTo>
                    <a:lnTo>
                      <a:pt x="5695" y="1717"/>
                    </a:lnTo>
                    <a:lnTo>
                      <a:pt x="5715" y="1737"/>
                    </a:lnTo>
                    <a:lnTo>
                      <a:pt x="5715" y="1737"/>
                    </a:lnTo>
                    <a:lnTo>
                      <a:pt x="5775" y="1797"/>
                    </a:lnTo>
                    <a:lnTo>
                      <a:pt x="5836" y="1898"/>
                    </a:lnTo>
                    <a:lnTo>
                      <a:pt x="5836" y="1898"/>
                    </a:lnTo>
                    <a:lnTo>
                      <a:pt x="5917" y="1979"/>
                    </a:lnTo>
                    <a:lnTo>
                      <a:pt x="5997" y="1999"/>
                    </a:lnTo>
                    <a:lnTo>
                      <a:pt x="6058" y="1999"/>
                    </a:lnTo>
                    <a:lnTo>
                      <a:pt x="6098" y="1979"/>
                    </a:lnTo>
                    <a:lnTo>
                      <a:pt x="6098" y="1979"/>
                    </a:lnTo>
                    <a:lnTo>
                      <a:pt x="6139" y="1939"/>
                    </a:lnTo>
                    <a:lnTo>
                      <a:pt x="6139" y="1878"/>
                    </a:lnTo>
                    <a:lnTo>
                      <a:pt x="6098" y="1838"/>
                    </a:lnTo>
                    <a:lnTo>
                      <a:pt x="6058" y="1777"/>
                    </a:lnTo>
                    <a:lnTo>
                      <a:pt x="6058" y="1777"/>
                    </a:lnTo>
                    <a:lnTo>
                      <a:pt x="6018" y="1737"/>
                    </a:lnTo>
                    <a:lnTo>
                      <a:pt x="5977" y="1717"/>
                    </a:lnTo>
                    <a:lnTo>
                      <a:pt x="5977" y="1676"/>
                    </a:lnTo>
                    <a:lnTo>
                      <a:pt x="5997" y="1636"/>
                    </a:lnTo>
                    <a:lnTo>
                      <a:pt x="5997" y="1636"/>
                    </a:lnTo>
                    <a:lnTo>
                      <a:pt x="6058" y="1596"/>
                    </a:lnTo>
                    <a:lnTo>
                      <a:pt x="6119" y="1555"/>
                    </a:lnTo>
                    <a:lnTo>
                      <a:pt x="6179" y="1474"/>
                    </a:lnTo>
                    <a:lnTo>
                      <a:pt x="6199" y="1414"/>
                    </a:lnTo>
                    <a:lnTo>
                      <a:pt x="6199" y="1333"/>
                    </a:lnTo>
                    <a:lnTo>
                      <a:pt x="6199" y="1333"/>
                    </a:lnTo>
                    <a:lnTo>
                      <a:pt x="6199" y="1252"/>
                    </a:lnTo>
                    <a:lnTo>
                      <a:pt x="6159" y="1192"/>
                    </a:lnTo>
                    <a:lnTo>
                      <a:pt x="6098" y="1151"/>
                    </a:lnTo>
                    <a:lnTo>
                      <a:pt x="6078" y="1091"/>
                    </a:lnTo>
                    <a:lnTo>
                      <a:pt x="6078" y="1091"/>
                    </a:lnTo>
                    <a:lnTo>
                      <a:pt x="6038" y="1030"/>
                    </a:lnTo>
                    <a:lnTo>
                      <a:pt x="6018" y="990"/>
                    </a:lnTo>
                    <a:lnTo>
                      <a:pt x="5977" y="949"/>
                    </a:lnTo>
                    <a:lnTo>
                      <a:pt x="5917" y="929"/>
                    </a:lnTo>
                    <a:lnTo>
                      <a:pt x="5917" y="929"/>
                    </a:lnTo>
                    <a:lnTo>
                      <a:pt x="5856" y="929"/>
                    </a:lnTo>
                    <a:lnTo>
                      <a:pt x="5796" y="929"/>
                    </a:lnTo>
                    <a:lnTo>
                      <a:pt x="5796" y="929"/>
                    </a:lnTo>
                    <a:lnTo>
                      <a:pt x="5755" y="949"/>
                    </a:lnTo>
                    <a:lnTo>
                      <a:pt x="5715" y="949"/>
                    </a:lnTo>
                    <a:lnTo>
                      <a:pt x="5715" y="949"/>
                    </a:lnTo>
                    <a:lnTo>
                      <a:pt x="5654" y="929"/>
                    </a:lnTo>
                    <a:lnTo>
                      <a:pt x="5614" y="869"/>
                    </a:lnTo>
                    <a:lnTo>
                      <a:pt x="5614" y="869"/>
                    </a:lnTo>
                    <a:lnTo>
                      <a:pt x="5594" y="788"/>
                    </a:lnTo>
                    <a:lnTo>
                      <a:pt x="5614" y="707"/>
                    </a:lnTo>
                    <a:lnTo>
                      <a:pt x="5654" y="647"/>
                    </a:lnTo>
                    <a:lnTo>
                      <a:pt x="5695" y="586"/>
                    </a:lnTo>
                    <a:lnTo>
                      <a:pt x="5836" y="465"/>
                    </a:lnTo>
                    <a:lnTo>
                      <a:pt x="5896" y="445"/>
                    </a:lnTo>
                    <a:lnTo>
                      <a:pt x="5957" y="424"/>
                    </a:lnTo>
                    <a:lnTo>
                      <a:pt x="5957" y="424"/>
                    </a:lnTo>
                    <a:lnTo>
                      <a:pt x="6018" y="424"/>
                    </a:lnTo>
                    <a:lnTo>
                      <a:pt x="6038" y="424"/>
                    </a:lnTo>
                    <a:lnTo>
                      <a:pt x="6078" y="465"/>
                    </a:lnTo>
                    <a:lnTo>
                      <a:pt x="6078" y="505"/>
                    </a:lnTo>
                    <a:lnTo>
                      <a:pt x="6098" y="586"/>
                    </a:lnTo>
                    <a:lnTo>
                      <a:pt x="6098" y="687"/>
                    </a:lnTo>
                    <a:lnTo>
                      <a:pt x="6098" y="687"/>
                    </a:lnTo>
                    <a:lnTo>
                      <a:pt x="6119" y="768"/>
                    </a:lnTo>
                    <a:lnTo>
                      <a:pt x="6159" y="808"/>
                    </a:lnTo>
                    <a:lnTo>
                      <a:pt x="6220" y="828"/>
                    </a:lnTo>
                    <a:lnTo>
                      <a:pt x="6280" y="848"/>
                    </a:lnTo>
                    <a:lnTo>
                      <a:pt x="6381" y="889"/>
                    </a:lnTo>
                    <a:lnTo>
                      <a:pt x="6421" y="929"/>
                    </a:lnTo>
                    <a:lnTo>
                      <a:pt x="6462" y="990"/>
                    </a:lnTo>
                    <a:lnTo>
                      <a:pt x="6462" y="990"/>
                    </a:lnTo>
                    <a:lnTo>
                      <a:pt x="6462" y="1030"/>
                    </a:lnTo>
                    <a:lnTo>
                      <a:pt x="6482" y="1071"/>
                    </a:lnTo>
                    <a:lnTo>
                      <a:pt x="6522" y="1091"/>
                    </a:lnTo>
                    <a:lnTo>
                      <a:pt x="6543" y="1111"/>
                    </a:lnTo>
                    <a:lnTo>
                      <a:pt x="6583" y="1111"/>
                    </a:lnTo>
                    <a:lnTo>
                      <a:pt x="6603" y="1091"/>
                    </a:lnTo>
                    <a:lnTo>
                      <a:pt x="6623" y="1071"/>
                    </a:lnTo>
                    <a:lnTo>
                      <a:pt x="6644" y="1030"/>
                    </a:lnTo>
                    <a:lnTo>
                      <a:pt x="6644" y="1030"/>
                    </a:lnTo>
                    <a:lnTo>
                      <a:pt x="6644" y="949"/>
                    </a:lnTo>
                    <a:lnTo>
                      <a:pt x="6644" y="889"/>
                    </a:lnTo>
                    <a:lnTo>
                      <a:pt x="6603" y="828"/>
                    </a:lnTo>
                    <a:lnTo>
                      <a:pt x="6563" y="768"/>
                    </a:lnTo>
                    <a:lnTo>
                      <a:pt x="6482" y="687"/>
                    </a:lnTo>
                    <a:lnTo>
                      <a:pt x="6421" y="626"/>
                    </a:lnTo>
                    <a:lnTo>
                      <a:pt x="6421" y="626"/>
                    </a:lnTo>
                    <a:lnTo>
                      <a:pt x="6421" y="586"/>
                    </a:lnTo>
                    <a:lnTo>
                      <a:pt x="6421" y="546"/>
                    </a:lnTo>
                    <a:lnTo>
                      <a:pt x="6482" y="485"/>
                    </a:lnTo>
                    <a:lnTo>
                      <a:pt x="6482" y="485"/>
                    </a:lnTo>
                    <a:lnTo>
                      <a:pt x="6543" y="424"/>
                    </a:lnTo>
                    <a:lnTo>
                      <a:pt x="6563" y="364"/>
                    </a:lnTo>
                    <a:lnTo>
                      <a:pt x="6583" y="303"/>
                    </a:lnTo>
                    <a:lnTo>
                      <a:pt x="6583" y="243"/>
                    </a:lnTo>
                    <a:lnTo>
                      <a:pt x="6563" y="182"/>
                    </a:lnTo>
                    <a:lnTo>
                      <a:pt x="6522" y="122"/>
                    </a:lnTo>
                    <a:lnTo>
                      <a:pt x="6421" y="41"/>
                    </a:lnTo>
                    <a:lnTo>
                      <a:pt x="6421" y="41"/>
                    </a:lnTo>
                    <a:lnTo>
                      <a:pt x="6361" y="21"/>
                    </a:lnTo>
                    <a:lnTo>
                      <a:pt x="6300" y="0"/>
                    </a:lnTo>
                    <a:lnTo>
                      <a:pt x="6179" y="41"/>
                    </a:lnTo>
                    <a:lnTo>
                      <a:pt x="6018" y="81"/>
                    </a:lnTo>
                    <a:lnTo>
                      <a:pt x="5836" y="122"/>
                    </a:lnTo>
                    <a:lnTo>
                      <a:pt x="5836" y="122"/>
                    </a:lnTo>
                    <a:lnTo>
                      <a:pt x="5715" y="142"/>
                    </a:lnTo>
                    <a:lnTo>
                      <a:pt x="5614" y="122"/>
                    </a:lnTo>
                    <a:lnTo>
                      <a:pt x="5392" y="81"/>
                    </a:lnTo>
                    <a:lnTo>
                      <a:pt x="5392" y="81"/>
                    </a:lnTo>
                    <a:lnTo>
                      <a:pt x="5271" y="61"/>
                    </a:lnTo>
                    <a:lnTo>
                      <a:pt x="5129" y="41"/>
                    </a:lnTo>
                    <a:lnTo>
                      <a:pt x="5008" y="41"/>
                    </a:lnTo>
                    <a:lnTo>
                      <a:pt x="4867" y="81"/>
                    </a:lnTo>
                    <a:lnTo>
                      <a:pt x="4867" y="81"/>
                    </a:lnTo>
                    <a:lnTo>
                      <a:pt x="4766" y="122"/>
                    </a:lnTo>
                    <a:lnTo>
                      <a:pt x="4685" y="162"/>
                    </a:lnTo>
                    <a:lnTo>
                      <a:pt x="4523" y="283"/>
                    </a:lnTo>
                    <a:lnTo>
                      <a:pt x="4523" y="283"/>
                    </a:lnTo>
                    <a:lnTo>
                      <a:pt x="4422" y="364"/>
                    </a:lnTo>
                    <a:lnTo>
                      <a:pt x="4322" y="404"/>
                    </a:lnTo>
                    <a:lnTo>
                      <a:pt x="4200" y="424"/>
                    </a:lnTo>
                    <a:lnTo>
                      <a:pt x="4200" y="424"/>
                    </a:lnTo>
                    <a:lnTo>
                      <a:pt x="4120" y="445"/>
                    </a:lnTo>
                    <a:lnTo>
                      <a:pt x="4019" y="445"/>
                    </a:lnTo>
                    <a:lnTo>
                      <a:pt x="3938" y="424"/>
                    </a:lnTo>
                    <a:lnTo>
                      <a:pt x="3857" y="384"/>
                    </a:lnTo>
                    <a:lnTo>
                      <a:pt x="3857" y="384"/>
                    </a:lnTo>
                    <a:lnTo>
                      <a:pt x="3756" y="303"/>
                    </a:lnTo>
                    <a:lnTo>
                      <a:pt x="3675" y="263"/>
                    </a:lnTo>
                    <a:lnTo>
                      <a:pt x="3554" y="243"/>
                    </a:lnTo>
                    <a:lnTo>
                      <a:pt x="3554" y="243"/>
                    </a:lnTo>
                    <a:lnTo>
                      <a:pt x="3393" y="243"/>
                    </a:lnTo>
                    <a:lnTo>
                      <a:pt x="3231" y="283"/>
                    </a:lnTo>
                    <a:lnTo>
                      <a:pt x="3231" y="283"/>
                    </a:lnTo>
                    <a:lnTo>
                      <a:pt x="3110" y="344"/>
                    </a:lnTo>
                    <a:lnTo>
                      <a:pt x="3009" y="445"/>
                    </a:lnTo>
                    <a:lnTo>
                      <a:pt x="2928" y="566"/>
                    </a:lnTo>
                    <a:lnTo>
                      <a:pt x="2868" y="687"/>
                    </a:lnTo>
                    <a:lnTo>
                      <a:pt x="2868" y="687"/>
                    </a:lnTo>
                    <a:lnTo>
                      <a:pt x="2827" y="768"/>
                    </a:lnTo>
                    <a:lnTo>
                      <a:pt x="2767" y="808"/>
                    </a:lnTo>
                    <a:lnTo>
                      <a:pt x="2686" y="848"/>
                    </a:lnTo>
                    <a:lnTo>
                      <a:pt x="2585" y="869"/>
                    </a:lnTo>
                    <a:lnTo>
                      <a:pt x="2585" y="869"/>
                    </a:lnTo>
                    <a:lnTo>
                      <a:pt x="2423" y="848"/>
                    </a:lnTo>
                    <a:lnTo>
                      <a:pt x="2423" y="848"/>
                    </a:lnTo>
                    <a:lnTo>
                      <a:pt x="2302" y="828"/>
                    </a:lnTo>
                    <a:lnTo>
                      <a:pt x="2242" y="848"/>
                    </a:lnTo>
                    <a:lnTo>
                      <a:pt x="2181" y="869"/>
                    </a:lnTo>
                    <a:lnTo>
                      <a:pt x="2181" y="869"/>
                    </a:lnTo>
                    <a:lnTo>
                      <a:pt x="2100" y="889"/>
                    </a:lnTo>
                    <a:lnTo>
                      <a:pt x="2040" y="949"/>
                    </a:lnTo>
                    <a:lnTo>
                      <a:pt x="1959" y="1030"/>
                    </a:lnTo>
                    <a:lnTo>
                      <a:pt x="1899" y="1151"/>
                    </a:lnTo>
                    <a:lnTo>
                      <a:pt x="1858" y="1252"/>
                    </a:lnTo>
                    <a:lnTo>
                      <a:pt x="1858" y="1252"/>
                    </a:lnTo>
                    <a:lnTo>
                      <a:pt x="1838" y="1293"/>
                    </a:lnTo>
                    <a:lnTo>
                      <a:pt x="1798" y="1333"/>
                    </a:lnTo>
                    <a:lnTo>
                      <a:pt x="1697" y="1373"/>
                    </a:lnTo>
                    <a:lnTo>
                      <a:pt x="1596" y="1373"/>
                    </a:lnTo>
                    <a:lnTo>
                      <a:pt x="1555" y="1353"/>
                    </a:lnTo>
                    <a:lnTo>
                      <a:pt x="1495" y="1313"/>
                    </a:lnTo>
                    <a:lnTo>
                      <a:pt x="1495" y="1313"/>
                    </a:lnTo>
                    <a:lnTo>
                      <a:pt x="1434" y="1232"/>
                    </a:lnTo>
                    <a:lnTo>
                      <a:pt x="1333" y="1151"/>
                    </a:lnTo>
                    <a:lnTo>
                      <a:pt x="1273" y="1131"/>
                    </a:lnTo>
                    <a:lnTo>
                      <a:pt x="1212" y="1111"/>
                    </a:lnTo>
                    <a:lnTo>
                      <a:pt x="1131" y="1131"/>
                    </a:lnTo>
                    <a:lnTo>
                      <a:pt x="1050" y="1192"/>
                    </a:lnTo>
                    <a:lnTo>
                      <a:pt x="1050" y="1192"/>
                    </a:lnTo>
                    <a:lnTo>
                      <a:pt x="990" y="1252"/>
                    </a:lnTo>
                    <a:lnTo>
                      <a:pt x="949" y="1313"/>
                    </a:lnTo>
                    <a:lnTo>
                      <a:pt x="949" y="1394"/>
                    </a:lnTo>
                    <a:lnTo>
                      <a:pt x="949" y="1474"/>
                    </a:lnTo>
                    <a:lnTo>
                      <a:pt x="949" y="1474"/>
                    </a:lnTo>
                    <a:lnTo>
                      <a:pt x="949" y="1495"/>
                    </a:lnTo>
                    <a:lnTo>
                      <a:pt x="949" y="1515"/>
                    </a:lnTo>
                    <a:lnTo>
                      <a:pt x="889" y="1555"/>
                    </a:lnTo>
                    <a:lnTo>
                      <a:pt x="788" y="1555"/>
                    </a:lnTo>
                    <a:lnTo>
                      <a:pt x="788" y="1555"/>
                    </a:lnTo>
                    <a:lnTo>
                      <a:pt x="727" y="1596"/>
                    </a:lnTo>
                    <a:lnTo>
                      <a:pt x="667" y="1636"/>
                    </a:lnTo>
                    <a:lnTo>
                      <a:pt x="647" y="1676"/>
                    </a:lnTo>
                    <a:lnTo>
                      <a:pt x="626" y="1757"/>
                    </a:lnTo>
                    <a:lnTo>
                      <a:pt x="626" y="1757"/>
                    </a:lnTo>
                    <a:lnTo>
                      <a:pt x="626" y="1818"/>
                    </a:lnTo>
                    <a:lnTo>
                      <a:pt x="647" y="1858"/>
                    </a:lnTo>
                    <a:lnTo>
                      <a:pt x="667" y="1898"/>
                    </a:lnTo>
                    <a:lnTo>
                      <a:pt x="707" y="1939"/>
                    </a:lnTo>
                    <a:lnTo>
                      <a:pt x="768" y="1959"/>
                    </a:lnTo>
                    <a:lnTo>
                      <a:pt x="808" y="1959"/>
                    </a:lnTo>
                    <a:lnTo>
                      <a:pt x="869" y="1959"/>
                    </a:lnTo>
                    <a:lnTo>
                      <a:pt x="929" y="1939"/>
                    </a:lnTo>
                    <a:lnTo>
                      <a:pt x="929" y="1939"/>
                    </a:lnTo>
                    <a:lnTo>
                      <a:pt x="1010" y="1838"/>
                    </a:lnTo>
                    <a:lnTo>
                      <a:pt x="1091" y="1777"/>
                    </a:lnTo>
                    <a:lnTo>
                      <a:pt x="1091" y="1777"/>
                    </a:lnTo>
                    <a:lnTo>
                      <a:pt x="1131" y="1757"/>
                    </a:lnTo>
                    <a:lnTo>
                      <a:pt x="1172" y="1757"/>
                    </a:lnTo>
                    <a:lnTo>
                      <a:pt x="1232" y="1797"/>
                    </a:lnTo>
                    <a:lnTo>
                      <a:pt x="1252" y="1878"/>
                    </a:lnTo>
                    <a:lnTo>
                      <a:pt x="1252" y="1919"/>
                    </a:lnTo>
                    <a:lnTo>
                      <a:pt x="1252" y="1959"/>
                    </a:lnTo>
                    <a:lnTo>
                      <a:pt x="1252" y="1959"/>
                    </a:lnTo>
                    <a:lnTo>
                      <a:pt x="1232" y="2020"/>
                    </a:lnTo>
                    <a:lnTo>
                      <a:pt x="1192" y="2040"/>
                    </a:lnTo>
                    <a:lnTo>
                      <a:pt x="1111" y="2100"/>
                    </a:lnTo>
                    <a:lnTo>
                      <a:pt x="1050" y="2100"/>
                    </a:lnTo>
                    <a:lnTo>
                      <a:pt x="990" y="2100"/>
                    </a:lnTo>
                    <a:lnTo>
                      <a:pt x="990" y="2100"/>
                    </a:lnTo>
                    <a:lnTo>
                      <a:pt x="929" y="2080"/>
                    </a:lnTo>
                    <a:lnTo>
                      <a:pt x="869" y="2100"/>
                    </a:lnTo>
                    <a:lnTo>
                      <a:pt x="869" y="2100"/>
                    </a:lnTo>
                    <a:lnTo>
                      <a:pt x="788" y="2141"/>
                    </a:lnTo>
                    <a:lnTo>
                      <a:pt x="748" y="2181"/>
                    </a:lnTo>
                    <a:lnTo>
                      <a:pt x="707" y="2221"/>
                    </a:lnTo>
                    <a:lnTo>
                      <a:pt x="707" y="2262"/>
                    </a:lnTo>
                    <a:lnTo>
                      <a:pt x="687" y="2343"/>
                    </a:lnTo>
                    <a:lnTo>
                      <a:pt x="667" y="2383"/>
                    </a:lnTo>
                    <a:lnTo>
                      <a:pt x="626" y="2403"/>
                    </a:lnTo>
                    <a:lnTo>
                      <a:pt x="626" y="2403"/>
                    </a:lnTo>
                    <a:lnTo>
                      <a:pt x="485" y="2444"/>
                    </a:lnTo>
                    <a:lnTo>
                      <a:pt x="485" y="2444"/>
                    </a:lnTo>
                    <a:lnTo>
                      <a:pt x="404" y="2484"/>
                    </a:lnTo>
                    <a:lnTo>
                      <a:pt x="364" y="2545"/>
                    </a:lnTo>
                    <a:lnTo>
                      <a:pt x="344" y="2605"/>
                    </a:lnTo>
                    <a:lnTo>
                      <a:pt x="324" y="2666"/>
                    </a:lnTo>
                    <a:lnTo>
                      <a:pt x="324" y="2666"/>
                    </a:lnTo>
                    <a:lnTo>
                      <a:pt x="303" y="2726"/>
                    </a:lnTo>
                    <a:lnTo>
                      <a:pt x="243" y="2767"/>
                    </a:lnTo>
                    <a:lnTo>
                      <a:pt x="202" y="2807"/>
                    </a:lnTo>
                    <a:lnTo>
                      <a:pt x="182" y="286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1"/>
              <p:cNvSpPr/>
              <p:nvPr/>
            </p:nvSpPr>
            <p:spPr>
              <a:xfrm>
                <a:off x="2293864" y="211279"/>
                <a:ext cx="1229165" cy="402391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3312" extrusionOk="0">
                    <a:moveTo>
                      <a:pt x="9854" y="0"/>
                    </a:moveTo>
                    <a:lnTo>
                      <a:pt x="9773" y="41"/>
                    </a:lnTo>
                    <a:lnTo>
                      <a:pt x="9693" y="81"/>
                    </a:lnTo>
                    <a:lnTo>
                      <a:pt x="9531" y="222"/>
                    </a:lnTo>
                    <a:lnTo>
                      <a:pt x="9390" y="364"/>
                    </a:lnTo>
                    <a:lnTo>
                      <a:pt x="9309" y="424"/>
                    </a:lnTo>
                    <a:lnTo>
                      <a:pt x="9228" y="465"/>
                    </a:lnTo>
                    <a:lnTo>
                      <a:pt x="9148" y="485"/>
                    </a:lnTo>
                    <a:lnTo>
                      <a:pt x="9067" y="465"/>
                    </a:lnTo>
                    <a:lnTo>
                      <a:pt x="9006" y="424"/>
                    </a:lnTo>
                    <a:lnTo>
                      <a:pt x="8925" y="364"/>
                    </a:lnTo>
                    <a:lnTo>
                      <a:pt x="8845" y="303"/>
                    </a:lnTo>
                    <a:lnTo>
                      <a:pt x="8744" y="283"/>
                    </a:lnTo>
                    <a:lnTo>
                      <a:pt x="8623" y="303"/>
                    </a:lnTo>
                    <a:lnTo>
                      <a:pt x="8501" y="364"/>
                    </a:lnTo>
                    <a:lnTo>
                      <a:pt x="8441" y="404"/>
                    </a:lnTo>
                    <a:lnTo>
                      <a:pt x="8400" y="424"/>
                    </a:lnTo>
                    <a:lnTo>
                      <a:pt x="8340" y="424"/>
                    </a:lnTo>
                    <a:lnTo>
                      <a:pt x="8279" y="404"/>
                    </a:lnTo>
                    <a:lnTo>
                      <a:pt x="8199" y="343"/>
                    </a:lnTo>
                    <a:lnTo>
                      <a:pt x="8118" y="343"/>
                    </a:lnTo>
                    <a:lnTo>
                      <a:pt x="8017" y="384"/>
                    </a:lnTo>
                    <a:lnTo>
                      <a:pt x="7896" y="444"/>
                    </a:lnTo>
                    <a:lnTo>
                      <a:pt x="7674" y="606"/>
                    </a:lnTo>
                    <a:lnTo>
                      <a:pt x="7472" y="788"/>
                    </a:lnTo>
                    <a:lnTo>
                      <a:pt x="7371" y="868"/>
                    </a:lnTo>
                    <a:lnTo>
                      <a:pt x="7290" y="889"/>
                    </a:lnTo>
                    <a:lnTo>
                      <a:pt x="7250" y="889"/>
                    </a:lnTo>
                    <a:lnTo>
                      <a:pt x="7209" y="848"/>
                    </a:lnTo>
                    <a:lnTo>
                      <a:pt x="7169" y="788"/>
                    </a:lnTo>
                    <a:lnTo>
                      <a:pt x="7128" y="727"/>
                    </a:lnTo>
                    <a:lnTo>
                      <a:pt x="7088" y="566"/>
                    </a:lnTo>
                    <a:lnTo>
                      <a:pt x="7068" y="505"/>
                    </a:lnTo>
                    <a:lnTo>
                      <a:pt x="7027" y="465"/>
                    </a:lnTo>
                    <a:lnTo>
                      <a:pt x="6967" y="444"/>
                    </a:lnTo>
                    <a:lnTo>
                      <a:pt x="6886" y="424"/>
                    </a:lnTo>
                    <a:lnTo>
                      <a:pt x="6825" y="444"/>
                    </a:lnTo>
                    <a:lnTo>
                      <a:pt x="6765" y="465"/>
                    </a:lnTo>
                    <a:lnTo>
                      <a:pt x="6664" y="525"/>
                    </a:lnTo>
                    <a:lnTo>
                      <a:pt x="6563" y="606"/>
                    </a:lnTo>
                    <a:lnTo>
                      <a:pt x="6401" y="767"/>
                    </a:lnTo>
                    <a:lnTo>
                      <a:pt x="6260" y="909"/>
                    </a:lnTo>
                    <a:lnTo>
                      <a:pt x="6200" y="949"/>
                    </a:lnTo>
                    <a:lnTo>
                      <a:pt x="6139" y="990"/>
                    </a:lnTo>
                    <a:lnTo>
                      <a:pt x="6058" y="1010"/>
                    </a:lnTo>
                    <a:lnTo>
                      <a:pt x="5957" y="990"/>
                    </a:lnTo>
                    <a:lnTo>
                      <a:pt x="5876" y="949"/>
                    </a:lnTo>
                    <a:lnTo>
                      <a:pt x="5796" y="909"/>
                    </a:lnTo>
                    <a:lnTo>
                      <a:pt x="5715" y="868"/>
                    </a:lnTo>
                    <a:lnTo>
                      <a:pt x="5634" y="828"/>
                    </a:lnTo>
                    <a:lnTo>
                      <a:pt x="5533" y="808"/>
                    </a:lnTo>
                    <a:lnTo>
                      <a:pt x="5412" y="848"/>
                    </a:lnTo>
                    <a:lnTo>
                      <a:pt x="5351" y="868"/>
                    </a:lnTo>
                    <a:lnTo>
                      <a:pt x="5311" y="909"/>
                    </a:lnTo>
                    <a:lnTo>
                      <a:pt x="5210" y="1030"/>
                    </a:lnTo>
                    <a:lnTo>
                      <a:pt x="5129" y="1151"/>
                    </a:lnTo>
                    <a:lnTo>
                      <a:pt x="5008" y="1272"/>
                    </a:lnTo>
                    <a:lnTo>
                      <a:pt x="4948" y="1313"/>
                    </a:lnTo>
                    <a:lnTo>
                      <a:pt x="4685" y="1313"/>
                    </a:lnTo>
                    <a:lnTo>
                      <a:pt x="4544" y="1414"/>
                    </a:lnTo>
                    <a:lnTo>
                      <a:pt x="4483" y="1434"/>
                    </a:lnTo>
                    <a:lnTo>
                      <a:pt x="4402" y="1454"/>
                    </a:lnTo>
                    <a:lnTo>
                      <a:pt x="4342" y="1474"/>
                    </a:lnTo>
                    <a:lnTo>
                      <a:pt x="4261" y="1454"/>
                    </a:lnTo>
                    <a:lnTo>
                      <a:pt x="4180" y="1414"/>
                    </a:lnTo>
                    <a:lnTo>
                      <a:pt x="4079" y="1333"/>
                    </a:lnTo>
                    <a:lnTo>
                      <a:pt x="3999" y="1292"/>
                    </a:lnTo>
                    <a:lnTo>
                      <a:pt x="3898" y="1252"/>
                    </a:lnTo>
                    <a:lnTo>
                      <a:pt x="3797" y="1272"/>
                    </a:lnTo>
                    <a:lnTo>
                      <a:pt x="3696" y="1313"/>
                    </a:lnTo>
                    <a:lnTo>
                      <a:pt x="3655" y="1353"/>
                    </a:lnTo>
                    <a:lnTo>
                      <a:pt x="3635" y="1414"/>
                    </a:lnTo>
                    <a:lnTo>
                      <a:pt x="3615" y="1474"/>
                    </a:lnTo>
                    <a:lnTo>
                      <a:pt x="3615" y="1535"/>
                    </a:lnTo>
                    <a:lnTo>
                      <a:pt x="3676" y="1656"/>
                    </a:lnTo>
                    <a:lnTo>
                      <a:pt x="3736" y="1757"/>
                    </a:lnTo>
                    <a:lnTo>
                      <a:pt x="3756" y="1838"/>
                    </a:lnTo>
                    <a:lnTo>
                      <a:pt x="3756" y="1878"/>
                    </a:lnTo>
                    <a:lnTo>
                      <a:pt x="3736" y="1918"/>
                    </a:lnTo>
                    <a:lnTo>
                      <a:pt x="3716" y="1959"/>
                    </a:lnTo>
                    <a:lnTo>
                      <a:pt x="3676" y="1999"/>
                    </a:lnTo>
                    <a:lnTo>
                      <a:pt x="3575" y="2019"/>
                    </a:lnTo>
                    <a:lnTo>
                      <a:pt x="3353" y="2019"/>
                    </a:lnTo>
                    <a:lnTo>
                      <a:pt x="3252" y="2040"/>
                    </a:lnTo>
                    <a:lnTo>
                      <a:pt x="3151" y="2080"/>
                    </a:lnTo>
                    <a:lnTo>
                      <a:pt x="3029" y="2161"/>
                    </a:lnTo>
                    <a:lnTo>
                      <a:pt x="2949" y="2221"/>
                    </a:lnTo>
                    <a:lnTo>
                      <a:pt x="2888" y="2241"/>
                    </a:lnTo>
                    <a:lnTo>
                      <a:pt x="2807" y="2241"/>
                    </a:lnTo>
                    <a:lnTo>
                      <a:pt x="2727" y="2201"/>
                    </a:lnTo>
                    <a:lnTo>
                      <a:pt x="2686" y="2181"/>
                    </a:lnTo>
                    <a:lnTo>
                      <a:pt x="2666" y="2161"/>
                    </a:lnTo>
                    <a:lnTo>
                      <a:pt x="2646" y="2100"/>
                    </a:lnTo>
                    <a:lnTo>
                      <a:pt x="2646" y="2060"/>
                    </a:lnTo>
                    <a:lnTo>
                      <a:pt x="2666" y="1959"/>
                    </a:lnTo>
                    <a:lnTo>
                      <a:pt x="2686" y="1878"/>
                    </a:lnTo>
                    <a:lnTo>
                      <a:pt x="2727" y="1777"/>
                    </a:lnTo>
                    <a:lnTo>
                      <a:pt x="2727" y="1656"/>
                    </a:lnTo>
                    <a:lnTo>
                      <a:pt x="2727" y="1595"/>
                    </a:lnTo>
                    <a:lnTo>
                      <a:pt x="2686" y="1555"/>
                    </a:lnTo>
                    <a:lnTo>
                      <a:pt x="2626" y="1515"/>
                    </a:lnTo>
                    <a:lnTo>
                      <a:pt x="2565" y="1494"/>
                    </a:lnTo>
                    <a:lnTo>
                      <a:pt x="2504" y="1515"/>
                    </a:lnTo>
                    <a:lnTo>
                      <a:pt x="2464" y="1535"/>
                    </a:lnTo>
                    <a:lnTo>
                      <a:pt x="2383" y="1595"/>
                    </a:lnTo>
                    <a:lnTo>
                      <a:pt x="2303" y="1656"/>
                    </a:lnTo>
                    <a:lnTo>
                      <a:pt x="2242" y="1757"/>
                    </a:lnTo>
                    <a:lnTo>
                      <a:pt x="2181" y="1858"/>
                    </a:lnTo>
                    <a:lnTo>
                      <a:pt x="2121" y="1918"/>
                    </a:lnTo>
                    <a:lnTo>
                      <a:pt x="2040" y="1959"/>
                    </a:lnTo>
                    <a:lnTo>
                      <a:pt x="1979" y="1999"/>
                    </a:lnTo>
                    <a:lnTo>
                      <a:pt x="1919" y="2040"/>
                    </a:lnTo>
                    <a:lnTo>
                      <a:pt x="1818" y="2120"/>
                    </a:lnTo>
                    <a:lnTo>
                      <a:pt x="1778" y="2140"/>
                    </a:lnTo>
                    <a:lnTo>
                      <a:pt x="1697" y="2140"/>
                    </a:lnTo>
                    <a:lnTo>
                      <a:pt x="1636" y="2120"/>
                    </a:lnTo>
                    <a:lnTo>
                      <a:pt x="1576" y="2080"/>
                    </a:lnTo>
                    <a:lnTo>
                      <a:pt x="1434" y="1898"/>
                    </a:lnTo>
                    <a:lnTo>
                      <a:pt x="1414" y="1858"/>
                    </a:lnTo>
                    <a:lnTo>
                      <a:pt x="1374" y="1838"/>
                    </a:lnTo>
                    <a:lnTo>
                      <a:pt x="1273" y="1838"/>
                    </a:lnTo>
                    <a:lnTo>
                      <a:pt x="1212" y="1898"/>
                    </a:lnTo>
                    <a:lnTo>
                      <a:pt x="1172" y="1959"/>
                    </a:lnTo>
                    <a:lnTo>
                      <a:pt x="1111" y="2120"/>
                    </a:lnTo>
                    <a:lnTo>
                      <a:pt x="1030" y="2464"/>
                    </a:lnTo>
                    <a:lnTo>
                      <a:pt x="990" y="2524"/>
                    </a:lnTo>
                    <a:lnTo>
                      <a:pt x="930" y="2565"/>
                    </a:lnTo>
                    <a:lnTo>
                      <a:pt x="849" y="2565"/>
                    </a:lnTo>
                    <a:lnTo>
                      <a:pt x="768" y="2585"/>
                    </a:lnTo>
                    <a:lnTo>
                      <a:pt x="687" y="2565"/>
                    </a:lnTo>
                    <a:lnTo>
                      <a:pt x="606" y="2544"/>
                    </a:lnTo>
                    <a:lnTo>
                      <a:pt x="425" y="2464"/>
                    </a:lnTo>
                    <a:lnTo>
                      <a:pt x="344" y="2443"/>
                    </a:lnTo>
                    <a:lnTo>
                      <a:pt x="263" y="2443"/>
                    </a:lnTo>
                    <a:lnTo>
                      <a:pt x="182" y="2464"/>
                    </a:lnTo>
                    <a:lnTo>
                      <a:pt x="122" y="2504"/>
                    </a:lnTo>
                    <a:lnTo>
                      <a:pt x="61" y="2585"/>
                    </a:lnTo>
                    <a:lnTo>
                      <a:pt x="21" y="2665"/>
                    </a:lnTo>
                    <a:lnTo>
                      <a:pt x="1" y="2746"/>
                    </a:lnTo>
                    <a:lnTo>
                      <a:pt x="1" y="2847"/>
                    </a:lnTo>
                    <a:lnTo>
                      <a:pt x="1" y="2948"/>
                    </a:lnTo>
                    <a:lnTo>
                      <a:pt x="41" y="3049"/>
                    </a:lnTo>
                    <a:lnTo>
                      <a:pt x="122" y="3251"/>
                    </a:lnTo>
                    <a:lnTo>
                      <a:pt x="162" y="3312"/>
                    </a:lnTo>
                    <a:lnTo>
                      <a:pt x="9955" y="1111"/>
                    </a:lnTo>
                    <a:lnTo>
                      <a:pt x="9975" y="1050"/>
                    </a:lnTo>
                    <a:lnTo>
                      <a:pt x="9975" y="990"/>
                    </a:lnTo>
                    <a:lnTo>
                      <a:pt x="9975" y="929"/>
                    </a:lnTo>
                    <a:lnTo>
                      <a:pt x="9955" y="868"/>
                    </a:lnTo>
                    <a:lnTo>
                      <a:pt x="9915" y="788"/>
                    </a:lnTo>
                    <a:lnTo>
                      <a:pt x="9895" y="727"/>
                    </a:lnTo>
                    <a:lnTo>
                      <a:pt x="9895" y="646"/>
                    </a:lnTo>
                    <a:lnTo>
                      <a:pt x="9935" y="586"/>
                    </a:lnTo>
                    <a:lnTo>
                      <a:pt x="10056" y="364"/>
                    </a:lnTo>
                    <a:lnTo>
                      <a:pt x="10097" y="283"/>
                    </a:lnTo>
                    <a:lnTo>
                      <a:pt x="10117" y="202"/>
                    </a:lnTo>
                    <a:lnTo>
                      <a:pt x="10097" y="101"/>
                    </a:lnTo>
                    <a:lnTo>
                      <a:pt x="10036" y="41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1"/>
              <p:cNvSpPr/>
              <p:nvPr/>
            </p:nvSpPr>
            <p:spPr>
              <a:xfrm>
                <a:off x="1979922" y="-380038"/>
                <a:ext cx="615858" cy="763110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6281" extrusionOk="0">
                    <a:moveTo>
                      <a:pt x="2565" y="1"/>
                    </a:moveTo>
                    <a:lnTo>
                      <a:pt x="2484" y="41"/>
                    </a:lnTo>
                    <a:lnTo>
                      <a:pt x="2363" y="142"/>
                    </a:lnTo>
                    <a:lnTo>
                      <a:pt x="2302" y="183"/>
                    </a:lnTo>
                    <a:lnTo>
                      <a:pt x="2221" y="203"/>
                    </a:lnTo>
                    <a:lnTo>
                      <a:pt x="2140" y="203"/>
                    </a:lnTo>
                    <a:lnTo>
                      <a:pt x="2060" y="162"/>
                    </a:lnTo>
                    <a:lnTo>
                      <a:pt x="1878" y="82"/>
                    </a:lnTo>
                    <a:lnTo>
                      <a:pt x="1777" y="62"/>
                    </a:lnTo>
                    <a:lnTo>
                      <a:pt x="1676" y="62"/>
                    </a:lnTo>
                    <a:lnTo>
                      <a:pt x="1595" y="102"/>
                    </a:lnTo>
                    <a:lnTo>
                      <a:pt x="1515" y="142"/>
                    </a:lnTo>
                    <a:lnTo>
                      <a:pt x="1414" y="223"/>
                    </a:lnTo>
                    <a:lnTo>
                      <a:pt x="1333" y="284"/>
                    </a:lnTo>
                    <a:lnTo>
                      <a:pt x="1272" y="304"/>
                    </a:lnTo>
                    <a:lnTo>
                      <a:pt x="1151" y="344"/>
                    </a:lnTo>
                    <a:lnTo>
                      <a:pt x="1010" y="344"/>
                    </a:lnTo>
                    <a:lnTo>
                      <a:pt x="848" y="304"/>
                    </a:lnTo>
                    <a:lnTo>
                      <a:pt x="747" y="304"/>
                    </a:lnTo>
                    <a:lnTo>
                      <a:pt x="666" y="284"/>
                    </a:lnTo>
                    <a:lnTo>
                      <a:pt x="566" y="304"/>
                    </a:lnTo>
                    <a:lnTo>
                      <a:pt x="485" y="364"/>
                    </a:lnTo>
                    <a:lnTo>
                      <a:pt x="384" y="425"/>
                    </a:lnTo>
                    <a:lnTo>
                      <a:pt x="323" y="486"/>
                    </a:lnTo>
                    <a:lnTo>
                      <a:pt x="283" y="627"/>
                    </a:lnTo>
                    <a:lnTo>
                      <a:pt x="263" y="667"/>
                    </a:lnTo>
                    <a:lnTo>
                      <a:pt x="222" y="708"/>
                    </a:lnTo>
                    <a:lnTo>
                      <a:pt x="121" y="768"/>
                    </a:lnTo>
                    <a:lnTo>
                      <a:pt x="61" y="809"/>
                    </a:lnTo>
                    <a:lnTo>
                      <a:pt x="20" y="869"/>
                    </a:lnTo>
                    <a:lnTo>
                      <a:pt x="0" y="930"/>
                    </a:lnTo>
                    <a:lnTo>
                      <a:pt x="20" y="970"/>
                    </a:lnTo>
                    <a:lnTo>
                      <a:pt x="41" y="1011"/>
                    </a:lnTo>
                    <a:lnTo>
                      <a:pt x="101" y="1051"/>
                    </a:lnTo>
                    <a:lnTo>
                      <a:pt x="182" y="1071"/>
                    </a:lnTo>
                    <a:lnTo>
                      <a:pt x="283" y="1071"/>
                    </a:lnTo>
                    <a:lnTo>
                      <a:pt x="485" y="1031"/>
                    </a:lnTo>
                    <a:lnTo>
                      <a:pt x="586" y="1031"/>
                    </a:lnTo>
                    <a:lnTo>
                      <a:pt x="666" y="1051"/>
                    </a:lnTo>
                    <a:lnTo>
                      <a:pt x="727" y="1091"/>
                    </a:lnTo>
                    <a:lnTo>
                      <a:pt x="767" y="1132"/>
                    </a:lnTo>
                    <a:lnTo>
                      <a:pt x="767" y="1172"/>
                    </a:lnTo>
                    <a:lnTo>
                      <a:pt x="767" y="1273"/>
                    </a:lnTo>
                    <a:lnTo>
                      <a:pt x="767" y="1394"/>
                    </a:lnTo>
                    <a:lnTo>
                      <a:pt x="788" y="1455"/>
                    </a:lnTo>
                    <a:lnTo>
                      <a:pt x="808" y="1515"/>
                    </a:lnTo>
                    <a:lnTo>
                      <a:pt x="889" y="1596"/>
                    </a:lnTo>
                    <a:lnTo>
                      <a:pt x="929" y="1657"/>
                    </a:lnTo>
                    <a:lnTo>
                      <a:pt x="949" y="1697"/>
                    </a:lnTo>
                    <a:lnTo>
                      <a:pt x="949" y="1737"/>
                    </a:lnTo>
                    <a:lnTo>
                      <a:pt x="909" y="1859"/>
                    </a:lnTo>
                    <a:lnTo>
                      <a:pt x="889" y="1980"/>
                    </a:lnTo>
                    <a:lnTo>
                      <a:pt x="889" y="2040"/>
                    </a:lnTo>
                    <a:lnTo>
                      <a:pt x="889" y="2081"/>
                    </a:lnTo>
                    <a:lnTo>
                      <a:pt x="929" y="2141"/>
                    </a:lnTo>
                    <a:lnTo>
                      <a:pt x="969" y="2182"/>
                    </a:lnTo>
                    <a:lnTo>
                      <a:pt x="1050" y="2303"/>
                    </a:lnTo>
                    <a:lnTo>
                      <a:pt x="1091" y="2404"/>
                    </a:lnTo>
                    <a:lnTo>
                      <a:pt x="1111" y="2525"/>
                    </a:lnTo>
                    <a:lnTo>
                      <a:pt x="1171" y="2646"/>
                    </a:lnTo>
                    <a:lnTo>
                      <a:pt x="1232" y="2707"/>
                    </a:lnTo>
                    <a:lnTo>
                      <a:pt x="1292" y="2747"/>
                    </a:lnTo>
                    <a:lnTo>
                      <a:pt x="1313" y="2747"/>
                    </a:lnTo>
                    <a:lnTo>
                      <a:pt x="1333" y="2727"/>
                    </a:lnTo>
                    <a:lnTo>
                      <a:pt x="1353" y="2666"/>
                    </a:lnTo>
                    <a:lnTo>
                      <a:pt x="1353" y="2525"/>
                    </a:lnTo>
                    <a:lnTo>
                      <a:pt x="1353" y="2404"/>
                    </a:lnTo>
                    <a:lnTo>
                      <a:pt x="1373" y="2343"/>
                    </a:lnTo>
                    <a:lnTo>
                      <a:pt x="1393" y="2343"/>
                    </a:lnTo>
                    <a:lnTo>
                      <a:pt x="1414" y="2384"/>
                    </a:lnTo>
                    <a:lnTo>
                      <a:pt x="1434" y="2444"/>
                    </a:lnTo>
                    <a:lnTo>
                      <a:pt x="1454" y="2545"/>
                    </a:lnTo>
                    <a:lnTo>
                      <a:pt x="1474" y="2626"/>
                    </a:lnTo>
                    <a:lnTo>
                      <a:pt x="1515" y="2727"/>
                    </a:lnTo>
                    <a:lnTo>
                      <a:pt x="1555" y="2787"/>
                    </a:lnTo>
                    <a:lnTo>
                      <a:pt x="1636" y="2848"/>
                    </a:lnTo>
                    <a:lnTo>
                      <a:pt x="1696" y="2888"/>
                    </a:lnTo>
                    <a:lnTo>
                      <a:pt x="1757" y="2909"/>
                    </a:lnTo>
                    <a:lnTo>
                      <a:pt x="1999" y="2909"/>
                    </a:lnTo>
                    <a:lnTo>
                      <a:pt x="2040" y="2929"/>
                    </a:lnTo>
                    <a:lnTo>
                      <a:pt x="2080" y="2969"/>
                    </a:lnTo>
                    <a:lnTo>
                      <a:pt x="2140" y="3010"/>
                    </a:lnTo>
                    <a:lnTo>
                      <a:pt x="2181" y="3030"/>
                    </a:lnTo>
                    <a:lnTo>
                      <a:pt x="2241" y="3050"/>
                    </a:lnTo>
                    <a:lnTo>
                      <a:pt x="2383" y="3050"/>
                    </a:lnTo>
                    <a:lnTo>
                      <a:pt x="2464" y="3110"/>
                    </a:lnTo>
                    <a:lnTo>
                      <a:pt x="2524" y="3191"/>
                    </a:lnTo>
                    <a:lnTo>
                      <a:pt x="2625" y="3252"/>
                    </a:lnTo>
                    <a:lnTo>
                      <a:pt x="2726" y="3292"/>
                    </a:lnTo>
                    <a:lnTo>
                      <a:pt x="2766" y="3292"/>
                    </a:lnTo>
                    <a:lnTo>
                      <a:pt x="2827" y="3272"/>
                    </a:lnTo>
                    <a:lnTo>
                      <a:pt x="2888" y="3272"/>
                    </a:lnTo>
                    <a:lnTo>
                      <a:pt x="2928" y="3292"/>
                    </a:lnTo>
                    <a:lnTo>
                      <a:pt x="2968" y="3333"/>
                    </a:lnTo>
                    <a:lnTo>
                      <a:pt x="2989" y="3393"/>
                    </a:lnTo>
                    <a:lnTo>
                      <a:pt x="2989" y="3454"/>
                    </a:lnTo>
                    <a:lnTo>
                      <a:pt x="2968" y="3494"/>
                    </a:lnTo>
                    <a:lnTo>
                      <a:pt x="2867" y="3635"/>
                    </a:lnTo>
                    <a:lnTo>
                      <a:pt x="2847" y="3696"/>
                    </a:lnTo>
                    <a:lnTo>
                      <a:pt x="2827" y="3757"/>
                    </a:lnTo>
                    <a:lnTo>
                      <a:pt x="2827" y="3817"/>
                    </a:lnTo>
                    <a:lnTo>
                      <a:pt x="2847" y="3878"/>
                    </a:lnTo>
                    <a:lnTo>
                      <a:pt x="2908" y="3979"/>
                    </a:lnTo>
                    <a:lnTo>
                      <a:pt x="2989" y="4080"/>
                    </a:lnTo>
                    <a:lnTo>
                      <a:pt x="3110" y="4140"/>
                    </a:lnTo>
                    <a:lnTo>
                      <a:pt x="3190" y="4181"/>
                    </a:lnTo>
                    <a:lnTo>
                      <a:pt x="3231" y="4221"/>
                    </a:lnTo>
                    <a:lnTo>
                      <a:pt x="3271" y="4261"/>
                    </a:lnTo>
                    <a:lnTo>
                      <a:pt x="3291" y="4342"/>
                    </a:lnTo>
                    <a:lnTo>
                      <a:pt x="3291" y="4423"/>
                    </a:lnTo>
                    <a:lnTo>
                      <a:pt x="3312" y="4544"/>
                    </a:lnTo>
                    <a:lnTo>
                      <a:pt x="3332" y="4584"/>
                    </a:lnTo>
                    <a:lnTo>
                      <a:pt x="3372" y="4625"/>
                    </a:lnTo>
                    <a:lnTo>
                      <a:pt x="3473" y="4685"/>
                    </a:lnTo>
                    <a:lnTo>
                      <a:pt x="3554" y="4746"/>
                    </a:lnTo>
                    <a:lnTo>
                      <a:pt x="3614" y="4827"/>
                    </a:lnTo>
                    <a:lnTo>
                      <a:pt x="3635" y="4908"/>
                    </a:lnTo>
                    <a:lnTo>
                      <a:pt x="3635" y="5008"/>
                    </a:lnTo>
                    <a:lnTo>
                      <a:pt x="3655" y="5190"/>
                    </a:lnTo>
                    <a:lnTo>
                      <a:pt x="3675" y="5291"/>
                    </a:lnTo>
                    <a:lnTo>
                      <a:pt x="3715" y="5392"/>
                    </a:lnTo>
                    <a:lnTo>
                      <a:pt x="3816" y="5493"/>
                    </a:lnTo>
                    <a:lnTo>
                      <a:pt x="3857" y="5594"/>
                    </a:lnTo>
                    <a:lnTo>
                      <a:pt x="3877" y="5695"/>
                    </a:lnTo>
                    <a:lnTo>
                      <a:pt x="3897" y="5796"/>
                    </a:lnTo>
                    <a:lnTo>
                      <a:pt x="3917" y="5857"/>
                    </a:lnTo>
                    <a:lnTo>
                      <a:pt x="3978" y="5937"/>
                    </a:lnTo>
                    <a:lnTo>
                      <a:pt x="4038" y="5998"/>
                    </a:lnTo>
                    <a:lnTo>
                      <a:pt x="4200" y="6139"/>
                    </a:lnTo>
                    <a:lnTo>
                      <a:pt x="4301" y="6220"/>
                    </a:lnTo>
                    <a:lnTo>
                      <a:pt x="4382" y="6260"/>
                    </a:lnTo>
                    <a:lnTo>
                      <a:pt x="4442" y="6281"/>
                    </a:lnTo>
                    <a:lnTo>
                      <a:pt x="4503" y="6281"/>
                    </a:lnTo>
                    <a:lnTo>
                      <a:pt x="4543" y="6260"/>
                    </a:lnTo>
                    <a:lnTo>
                      <a:pt x="4584" y="6240"/>
                    </a:lnTo>
                    <a:lnTo>
                      <a:pt x="4604" y="6220"/>
                    </a:lnTo>
                    <a:lnTo>
                      <a:pt x="4604" y="6180"/>
                    </a:lnTo>
                    <a:lnTo>
                      <a:pt x="4584" y="6139"/>
                    </a:lnTo>
                    <a:lnTo>
                      <a:pt x="4543" y="6079"/>
                    </a:lnTo>
                    <a:lnTo>
                      <a:pt x="4422" y="5998"/>
                    </a:lnTo>
                    <a:lnTo>
                      <a:pt x="4362" y="5917"/>
                    </a:lnTo>
                    <a:lnTo>
                      <a:pt x="4341" y="5877"/>
                    </a:lnTo>
                    <a:lnTo>
                      <a:pt x="4341" y="5857"/>
                    </a:lnTo>
                    <a:lnTo>
                      <a:pt x="4382" y="5816"/>
                    </a:lnTo>
                    <a:lnTo>
                      <a:pt x="4442" y="5776"/>
                    </a:lnTo>
                    <a:lnTo>
                      <a:pt x="4483" y="5735"/>
                    </a:lnTo>
                    <a:lnTo>
                      <a:pt x="4523" y="5675"/>
                    </a:lnTo>
                    <a:lnTo>
                      <a:pt x="4543" y="5614"/>
                    </a:lnTo>
                    <a:lnTo>
                      <a:pt x="4543" y="5554"/>
                    </a:lnTo>
                    <a:lnTo>
                      <a:pt x="4543" y="5493"/>
                    </a:lnTo>
                    <a:lnTo>
                      <a:pt x="4503" y="5412"/>
                    </a:lnTo>
                    <a:lnTo>
                      <a:pt x="4503" y="5372"/>
                    </a:lnTo>
                    <a:lnTo>
                      <a:pt x="4523" y="5311"/>
                    </a:lnTo>
                    <a:lnTo>
                      <a:pt x="4543" y="5231"/>
                    </a:lnTo>
                    <a:lnTo>
                      <a:pt x="4543" y="5170"/>
                    </a:lnTo>
                    <a:lnTo>
                      <a:pt x="4543" y="5049"/>
                    </a:lnTo>
                    <a:lnTo>
                      <a:pt x="4563" y="4988"/>
                    </a:lnTo>
                    <a:lnTo>
                      <a:pt x="4624" y="4948"/>
                    </a:lnTo>
                    <a:lnTo>
                      <a:pt x="4664" y="4928"/>
                    </a:lnTo>
                    <a:lnTo>
                      <a:pt x="4705" y="4908"/>
                    </a:lnTo>
                    <a:lnTo>
                      <a:pt x="4745" y="4867"/>
                    </a:lnTo>
                    <a:lnTo>
                      <a:pt x="4765" y="4807"/>
                    </a:lnTo>
                    <a:lnTo>
                      <a:pt x="4765" y="4766"/>
                    </a:lnTo>
                    <a:lnTo>
                      <a:pt x="4745" y="4665"/>
                    </a:lnTo>
                    <a:lnTo>
                      <a:pt x="4725" y="4584"/>
                    </a:lnTo>
                    <a:lnTo>
                      <a:pt x="4725" y="4544"/>
                    </a:lnTo>
                    <a:lnTo>
                      <a:pt x="4725" y="4504"/>
                    </a:lnTo>
                    <a:lnTo>
                      <a:pt x="4745" y="4484"/>
                    </a:lnTo>
                    <a:lnTo>
                      <a:pt x="4786" y="4463"/>
                    </a:lnTo>
                    <a:lnTo>
                      <a:pt x="4907" y="4423"/>
                    </a:lnTo>
                    <a:lnTo>
                      <a:pt x="4967" y="4383"/>
                    </a:lnTo>
                    <a:lnTo>
                      <a:pt x="5028" y="4322"/>
                    </a:lnTo>
                    <a:lnTo>
                      <a:pt x="5068" y="4221"/>
                    </a:lnTo>
                    <a:lnTo>
                      <a:pt x="5068" y="4140"/>
                    </a:lnTo>
                    <a:lnTo>
                      <a:pt x="5048" y="4059"/>
                    </a:lnTo>
                    <a:lnTo>
                      <a:pt x="5008" y="3979"/>
                    </a:lnTo>
                    <a:lnTo>
                      <a:pt x="4947" y="3858"/>
                    </a:lnTo>
                    <a:lnTo>
                      <a:pt x="4947" y="3797"/>
                    </a:lnTo>
                    <a:lnTo>
                      <a:pt x="4967" y="3736"/>
                    </a:lnTo>
                    <a:lnTo>
                      <a:pt x="5028" y="3676"/>
                    </a:lnTo>
                    <a:lnTo>
                      <a:pt x="5068" y="3595"/>
                    </a:lnTo>
                    <a:lnTo>
                      <a:pt x="5068" y="3494"/>
                    </a:lnTo>
                    <a:lnTo>
                      <a:pt x="5048" y="3413"/>
                    </a:lnTo>
                    <a:lnTo>
                      <a:pt x="5028" y="3353"/>
                    </a:lnTo>
                    <a:lnTo>
                      <a:pt x="4967" y="3292"/>
                    </a:lnTo>
                    <a:lnTo>
                      <a:pt x="4907" y="3272"/>
                    </a:lnTo>
                    <a:lnTo>
                      <a:pt x="4826" y="3252"/>
                    </a:lnTo>
                    <a:lnTo>
                      <a:pt x="4745" y="3252"/>
                    </a:lnTo>
                    <a:lnTo>
                      <a:pt x="4685" y="3272"/>
                    </a:lnTo>
                    <a:lnTo>
                      <a:pt x="4543" y="3333"/>
                    </a:lnTo>
                    <a:lnTo>
                      <a:pt x="4463" y="3353"/>
                    </a:lnTo>
                    <a:lnTo>
                      <a:pt x="4382" y="3333"/>
                    </a:lnTo>
                    <a:lnTo>
                      <a:pt x="4321" y="3312"/>
                    </a:lnTo>
                    <a:lnTo>
                      <a:pt x="4281" y="3252"/>
                    </a:lnTo>
                    <a:lnTo>
                      <a:pt x="4261" y="3171"/>
                    </a:lnTo>
                    <a:lnTo>
                      <a:pt x="4220" y="3090"/>
                    </a:lnTo>
                    <a:lnTo>
                      <a:pt x="4160" y="3030"/>
                    </a:lnTo>
                    <a:lnTo>
                      <a:pt x="4079" y="2989"/>
                    </a:lnTo>
                    <a:lnTo>
                      <a:pt x="3998" y="2989"/>
                    </a:lnTo>
                    <a:lnTo>
                      <a:pt x="3897" y="3010"/>
                    </a:lnTo>
                    <a:lnTo>
                      <a:pt x="3816" y="3010"/>
                    </a:lnTo>
                    <a:lnTo>
                      <a:pt x="3736" y="2969"/>
                    </a:lnTo>
                    <a:lnTo>
                      <a:pt x="3635" y="2888"/>
                    </a:lnTo>
                    <a:lnTo>
                      <a:pt x="3574" y="2828"/>
                    </a:lnTo>
                    <a:lnTo>
                      <a:pt x="3534" y="2787"/>
                    </a:lnTo>
                    <a:lnTo>
                      <a:pt x="3352" y="2787"/>
                    </a:lnTo>
                    <a:lnTo>
                      <a:pt x="3271" y="2868"/>
                    </a:lnTo>
                    <a:lnTo>
                      <a:pt x="3211" y="2909"/>
                    </a:lnTo>
                    <a:lnTo>
                      <a:pt x="3170" y="2949"/>
                    </a:lnTo>
                    <a:lnTo>
                      <a:pt x="3110" y="2949"/>
                    </a:lnTo>
                    <a:lnTo>
                      <a:pt x="3029" y="2929"/>
                    </a:lnTo>
                    <a:lnTo>
                      <a:pt x="2968" y="2929"/>
                    </a:lnTo>
                    <a:lnTo>
                      <a:pt x="2867" y="2949"/>
                    </a:lnTo>
                    <a:lnTo>
                      <a:pt x="2807" y="2989"/>
                    </a:lnTo>
                    <a:lnTo>
                      <a:pt x="2746" y="3010"/>
                    </a:lnTo>
                    <a:lnTo>
                      <a:pt x="2645" y="2969"/>
                    </a:lnTo>
                    <a:lnTo>
                      <a:pt x="2605" y="2949"/>
                    </a:lnTo>
                    <a:lnTo>
                      <a:pt x="2585" y="2909"/>
                    </a:lnTo>
                    <a:lnTo>
                      <a:pt x="2544" y="2828"/>
                    </a:lnTo>
                    <a:lnTo>
                      <a:pt x="2524" y="2686"/>
                    </a:lnTo>
                    <a:lnTo>
                      <a:pt x="2504" y="2626"/>
                    </a:lnTo>
                    <a:lnTo>
                      <a:pt x="2484" y="2565"/>
                    </a:lnTo>
                    <a:lnTo>
                      <a:pt x="2443" y="2545"/>
                    </a:lnTo>
                    <a:lnTo>
                      <a:pt x="2403" y="2545"/>
                    </a:lnTo>
                    <a:lnTo>
                      <a:pt x="2342" y="2565"/>
                    </a:lnTo>
                    <a:lnTo>
                      <a:pt x="2221" y="2646"/>
                    </a:lnTo>
                    <a:lnTo>
                      <a:pt x="2181" y="2666"/>
                    </a:lnTo>
                    <a:lnTo>
                      <a:pt x="2120" y="2666"/>
                    </a:lnTo>
                    <a:lnTo>
                      <a:pt x="2080" y="2646"/>
                    </a:lnTo>
                    <a:lnTo>
                      <a:pt x="2040" y="2545"/>
                    </a:lnTo>
                    <a:lnTo>
                      <a:pt x="1999" y="2444"/>
                    </a:lnTo>
                    <a:lnTo>
                      <a:pt x="1999" y="2323"/>
                    </a:lnTo>
                    <a:lnTo>
                      <a:pt x="2019" y="2283"/>
                    </a:lnTo>
                    <a:lnTo>
                      <a:pt x="2040" y="2242"/>
                    </a:lnTo>
                    <a:lnTo>
                      <a:pt x="2100" y="2182"/>
                    </a:lnTo>
                    <a:lnTo>
                      <a:pt x="2181" y="2141"/>
                    </a:lnTo>
                    <a:lnTo>
                      <a:pt x="2322" y="2101"/>
                    </a:lnTo>
                    <a:lnTo>
                      <a:pt x="2403" y="2081"/>
                    </a:lnTo>
                    <a:lnTo>
                      <a:pt x="2423" y="2061"/>
                    </a:lnTo>
                    <a:lnTo>
                      <a:pt x="2504" y="2061"/>
                    </a:lnTo>
                    <a:lnTo>
                      <a:pt x="2524" y="2101"/>
                    </a:lnTo>
                    <a:lnTo>
                      <a:pt x="2544" y="2202"/>
                    </a:lnTo>
                    <a:lnTo>
                      <a:pt x="2565" y="2323"/>
                    </a:lnTo>
                    <a:lnTo>
                      <a:pt x="2585" y="2384"/>
                    </a:lnTo>
                    <a:lnTo>
                      <a:pt x="2645" y="2424"/>
                    </a:lnTo>
                    <a:lnTo>
                      <a:pt x="2686" y="2444"/>
                    </a:lnTo>
                    <a:lnTo>
                      <a:pt x="2726" y="2444"/>
                    </a:lnTo>
                    <a:lnTo>
                      <a:pt x="2766" y="2404"/>
                    </a:lnTo>
                    <a:lnTo>
                      <a:pt x="2787" y="2363"/>
                    </a:lnTo>
                    <a:lnTo>
                      <a:pt x="2787" y="2262"/>
                    </a:lnTo>
                    <a:lnTo>
                      <a:pt x="2766" y="2202"/>
                    </a:lnTo>
                    <a:lnTo>
                      <a:pt x="2726" y="2121"/>
                    </a:lnTo>
                    <a:lnTo>
                      <a:pt x="2706" y="2020"/>
                    </a:lnTo>
                    <a:lnTo>
                      <a:pt x="2706" y="1980"/>
                    </a:lnTo>
                    <a:lnTo>
                      <a:pt x="2726" y="1960"/>
                    </a:lnTo>
                    <a:lnTo>
                      <a:pt x="2888" y="1919"/>
                    </a:lnTo>
                    <a:lnTo>
                      <a:pt x="2968" y="1859"/>
                    </a:lnTo>
                    <a:lnTo>
                      <a:pt x="2989" y="1818"/>
                    </a:lnTo>
                    <a:lnTo>
                      <a:pt x="3009" y="1778"/>
                    </a:lnTo>
                    <a:lnTo>
                      <a:pt x="3009" y="1657"/>
                    </a:lnTo>
                    <a:lnTo>
                      <a:pt x="2989" y="1576"/>
                    </a:lnTo>
                    <a:lnTo>
                      <a:pt x="2989" y="1495"/>
                    </a:lnTo>
                    <a:lnTo>
                      <a:pt x="3009" y="1414"/>
                    </a:lnTo>
                    <a:lnTo>
                      <a:pt x="3049" y="1374"/>
                    </a:lnTo>
                    <a:lnTo>
                      <a:pt x="3150" y="1334"/>
                    </a:lnTo>
                    <a:lnTo>
                      <a:pt x="3231" y="1273"/>
                    </a:lnTo>
                    <a:lnTo>
                      <a:pt x="3271" y="1233"/>
                    </a:lnTo>
                    <a:lnTo>
                      <a:pt x="3312" y="1111"/>
                    </a:lnTo>
                    <a:lnTo>
                      <a:pt x="3332" y="1071"/>
                    </a:lnTo>
                    <a:lnTo>
                      <a:pt x="3372" y="1031"/>
                    </a:lnTo>
                    <a:lnTo>
                      <a:pt x="3433" y="1011"/>
                    </a:lnTo>
                    <a:lnTo>
                      <a:pt x="3493" y="1011"/>
                    </a:lnTo>
                    <a:lnTo>
                      <a:pt x="3554" y="1051"/>
                    </a:lnTo>
                    <a:lnTo>
                      <a:pt x="3655" y="1051"/>
                    </a:lnTo>
                    <a:lnTo>
                      <a:pt x="3715" y="990"/>
                    </a:lnTo>
                    <a:lnTo>
                      <a:pt x="3756" y="930"/>
                    </a:lnTo>
                    <a:lnTo>
                      <a:pt x="3776" y="829"/>
                    </a:lnTo>
                    <a:lnTo>
                      <a:pt x="3796" y="728"/>
                    </a:lnTo>
                    <a:lnTo>
                      <a:pt x="3776" y="526"/>
                    </a:lnTo>
                    <a:lnTo>
                      <a:pt x="3715" y="385"/>
                    </a:lnTo>
                    <a:lnTo>
                      <a:pt x="3655" y="284"/>
                    </a:lnTo>
                    <a:lnTo>
                      <a:pt x="3594" y="223"/>
                    </a:lnTo>
                    <a:lnTo>
                      <a:pt x="3514" y="183"/>
                    </a:lnTo>
                    <a:lnTo>
                      <a:pt x="3453" y="162"/>
                    </a:lnTo>
                    <a:lnTo>
                      <a:pt x="3372" y="162"/>
                    </a:lnTo>
                    <a:lnTo>
                      <a:pt x="3291" y="203"/>
                    </a:lnTo>
                    <a:lnTo>
                      <a:pt x="3211" y="263"/>
                    </a:lnTo>
                    <a:lnTo>
                      <a:pt x="3170" y="385"/>
                    </a:lnTo>
                    <a:lnTo>
                      <a:pt x="3069" y="647"/>
                    </a:lnTo>
                    <a:lnTo>
                      <a:pt x="3029" y="708"/>
                    </a:lnTo>
                    <a:lnTo>
                      <a:pt x="2968" y="748"/>
                    </a:lnTo>
                    <a:lnTo>
                      <a:pt x="2908" y="788"/>
                    </a:lnTo>
                    <a:lnTo>
                      <a:pt x="2787" y="788"/>
                    </a:lnTo>
                    <a:lnTo>
                      <a:pt x="2706" y="768"/>
                    </a:lnTo>
                    <a:lnTo>
                      <a:pt x="2645" y="728"/>
                    </a:lnTo>
                    <a:lnTo>
                      <a:pt x="2585" y="667"/>
                    </a:lnTo>
                    <a:lnTo>
                      <a:pt x="2585" y="647"/>
                    </a:lnTo>
                    <a:lnTo>
                      <a:pt x="2585" y="587"/>
                    </a:lnTo>
                    <a:lnTo>
                      <a:pt x="2605" y="546"/>
                    </a:lnTo>
                    <a:lnTo>
                      <a:pt x="2645" y="526"/>
                    </a:lnTo>
                    <a:lnTo>
                      <a:pt x="2726" y="486"/>
                    </a:lnTo>
                    <a:lnTo>
                      <a:pt x="2766" y="465"/>
                    </a:lnTo>
                    <a:lnTo>
                      <a:pt x="2787" y="405"/>
                    </a:lnTo>
                    <a:lnTo>
                      <a:pt x="2827" y="304"/>
                    </a:lnTo>
                    <a:lnTo>
                      <a:pt x="2827" y="203"/>
                    </a:lnTo>
                    <a:lnTo>
                      <a:pt x="2807" y="122"/>
                    </a:lnTo>
                    <a:lnTo>
                      <a:pt x="2766" y="62"/>
                    </a:lnTo>
                    <a:lnTo>
                      <a:pt x="2706" y="21"/>
                    </a:lnTo>
                    <a:lnTo>
                      <a:pt x="2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1"/>
              <p:cNvSpPr/>
              <p:nvPr/>
            </p:nvSpPr>
            <p:spPr>
              <a:xfrm>
                <a:off x="3324261" y="-85655"/>
                <a:ext cx="245420" cy="203747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677" extrusionOk="0">
                    <a:moveTo>
                      <a:pt x="1494" y="1"/>
                    </a:moveTo>
                    <a:lnTo>
                      <a:pt x="1434" y="21"/>
                    </a:lnTo>
                    <a:lnTo>
                      <a:pt x="1414" y="62"/>
                    </a:lnTo>
                    <a:lnTo>
                      <a:pt x="1373" y="102"/>
                    </a:lnTo>
                    <a:lnTo>
                      <a:pt x="1333" y="203"/>
                    </a:lnTo>
                    <a:lnTo>
                      <a:pt x="1313" y="304"/>
                    </a:lnTo>
                    <a:lnTo>
                      <a:pt x="1292" y="324"/>
                    </a:lnTo>
                    <a:lnTo>
                      <a:pt x="1232" y="324"/>
                    </a:lnTo>
                    <a:lnTo>
                      <a:pt x="1192" y="284"/>
                    </a:lnTo>
                    <a:lnTo>
                      <a:pt x="1111" y="183"/>
                    </a:lnTo>
                    <a:lnTo>
                      <a:pt x="1050" y="142"/>
                    </a:lnTo>
                    <a:lnTo>
                      <a:pt x="969" y="122"/>
                    </a:lnTo>
                    <a:lnTo>
                      <a:pt x="868" y="122"/>
                    </a:lnTo>
                    <a:lnTo>
                      <a:pt x="808" y="162"/>
                    </a:lnTo>
                    <a:lnTo>
                      <a:pt x="747" y="203"/>
                    </a:lnTo>
                    <a:lnTo>
                      <a:pt x="707" y="243"/>
                    </a:lnTo>
                    <a:lnTo>
                      <a:pt x="687" y="304"/>
                    </a:lnTo>
                    <a:lnTo>
                      <a:pt x="667" y="425"/>
                    </a:lnTo>
                    <a:lnTo>
                      <a:pt x="646" y="465"/>
                    </a:lnTo>
                    <a:lnTo>
                      <a:pt x="586" y="506"/>
                    </a:lnTo>
                    <a:lnTo>
                      <a:pt x="404" y="587"/>
                    </a:lnTo>
                    <a:lnTo>
                      <a:pt x="323" y="627"/>
                    </a:lnTo>
                    <a:lnTo>
                      <a:pt x="263" y="687"/>
                    </a:lnTo>
                    <a:lnTo>
                      <a:pt x="182" y="748"/>
                    </a:lnTo>
                    <a:lnTo>
                      <a:pt x="142" y="809"/>
                    </a:lnTo>
                    <a:lnTo>
                      <a:pt x="121" y="910"/>
                    </a:lnTo>
                    <a:lnTo>
                      <a:pt x="81" y="1051"/>
                    </a:lnTo>
                    <a:lnTo>
                      <a:pt x="41" y="1212"/>
                    </a:lnTo>
                    <a:lnTo>
                      <a:pt x="20" y="1293"/>
                    </a:lnTo>
                    <a:lnTo>
                      <a:pt x="0" y="1394"/>
                    </a:lnTo>
                    <a:lnTo>
                      <a:pt x="20" y="1475"/>
                    </a:lnTo>
                    <a:lnTo>
                      <a:pt x="41" y="1536"/>
                    </a:lnTo>
                    <a:lnTo>
                      <a:pt x="101" y="1616"/>
                    </a:lnTo>
                    <a:lnTo>
                      <a:pt x="162" y="1636"/>
                    </a:lnTo>
                    <a:lnTo>
                      <a:pt x="222" y="1657"/>
                    </a:lnTo>
                    <a:lnTo>
                      <a:pt x="283" y="1636"/>
                    </a:lnTo>
                    <a:lnTo>
                      <a:pt x="384" y="1556"/>
                    </a:lnTo>
                    <a:lnTo>
                      <a:pt x="485" y="1455"/>
                    </a:lnTo>
                    <a:lnTo>
                      <a:pt x="586" y="1354"/>
                    </a:lnTo>
                    <a:lnTo>
                      <a:pt x="687" y="1293"/>
                    </a:lnTo>
                    <a:lnTo>
                      <a:pt x="727" y="1273"/>
                    </a:lnTo>
                    <a:lnTo>
                      <a:pt x="767" y="1273"/>
                    </a:lnTo>
                    <a:lnTo>
                      <a:pt x="828" y="1313"/>
                    </a:lnTo>
                    <a:lnTo>
                      <a:pt x="909" y="1435"/>
                    </a:lnTo>
                    <a:lnTo>
                      <a:pt x="969" y="1495"/>
                    </a:lnTo>
                    <a:lnTo>
                      <a:pt x="1010" y="1515"/>
                    </a:lnTo>
                    <a:lnTo>
                      <a:pt x="1070" y="1536"/>
                    </a:lnTo>
                    <a:lnTo>
                      <a:pt x="1192" y="1536"/>
                    </a:lnTo>
                    <a:lnTo>
                      <a:pt x="1252" y="1576"/>
                    </a:lnTo>
                    <a:lnTo>
                      <a:pt x="1313" y="1616"/>
                    </a:lnTo>
                    <a:lnTo>
                      <a:pt x="1373" y="1657"/>
                    </a:lnTo>
                    <a:lnTo>
                      <a:pt x="1494" y="1677"/>
                    </a:lnTo>
                    <a:lnTo>
                      <a:pt x="1616" y="1657"/>
                    </a:lnTo>
                    <a:lnTo>
                      <a:pt x="1676" y="1636"/>
                    </a:lnTo>
                    <a:lnTo>
                      <a:pt x="1757" y="1576"/>
                    </a:lnTo>
                    <a:lnTo>
                      <a:pt x="1838" y="1515"/>
                    </a:lnTo>
                    <a:lnTo>
                      <a:pt x="1918" y="1414"/>
                    </a:lnTo>
                    <a:lnTo>
                      <a:pt x="1959" y="1354"/>
                    </a:lnTo>
                    <a:lnTo>
                      <a:pt x="1999" y="1273"/>
                    </a:lnTo>
                    <a:lnTo>
                      <a:pt x="2019" y="1192"/>
                    </a:lnTo>
                    <a:lnTo>
                      <a:pt x="2019" y="1112"/>
                    </a:lnTo>
                    <a:lnTo>
                      <a:pt x="1979" y="1031"/>
                    </a:lnTo>
                    <a:lnTo>
                      <a:pt x="1939" y="990"/>
                    </a:lnTo>
                    <a:lnTo>
                      <a:pt x="1878" y="950"/>
                    </a:lnTo>
                    <a:lnTo>
                      <a:pt x="1838" y="910"/>
                    </a:lnTo>
                    <a:lnTo>
                      <a:pt x="1817" y="889"/>
                    </a:lnTo>
                    <a:lnTo>
                      <a:pt x="1817" y="849"/>
                    </a:lnTo>
                    <a:lnTo>
                      <a:pt x="1838" y="788"/>
                    </a:lnTo>
                    <a:lnTo>
                      <a:pt x="1898" y="647"/>
                    </a:lnTo>
                    <a:lnTo>
                      <a:pt x="1898" y="566"/>
                    </a:lnTo>
                    <a:lnTo>
                      <a:pt x="1898" y="506"/>
                    </a:lnTo>
                    <a:lnTo>
                      <a:pt x="1858" y="425"/>
                    </a:lnTo>
                    <a:lnTo>
                      <a:pt x="1817" y="364"/>
                    </a:lnTo>
                    <a:lnTo>
                      <a:pt x="1737" y="263"/>
                    </a:lnTo>
                    <a:lnTo>
                      <a:pt x="1696" y="183"/>
                    </a:lnTo>
                    <a:lnTo>
                      <a:pt x="1676" y="102"/>
                    </a:lnTo>
                    <a:lnTo>
                      <a:pt x="1595" y="21"/>
                    </a:lnTo>
                    <a:lnTo>
                      <a:pt x="15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1"/>
              <p:cNvSpPr/>
              <p:nvPr/>
            </p:nvSpPr>
            <p:spPr>
              <a:xfrm>
                <a:off x="2291434" y="-563982"/>
                <a:ext cx="174345" cy="154663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1273" extrusionOk="0">
                    <a:moveTo>
                      <a:pt x="869" y="1"/>
                    </a:moveTo>
                    <a:lnTo>
                      <a:pt x="727" y="21"/>
                    </a:lnTo>
                    <a:lnTo>
                      <a:pt x="485" y="81"/>
                    </a:lnTo>
                    <a:lnTo>
                      <a:pt x="283" y="162"/>
                    </a:lnTo>
                    <a:lnTo>
                      <a:pt x="122" y="263"/>
                    </a:lnTo>
                    <a:lnTo>
                      <a:pt x="41" y="384"/>
                    </a:lnTo>
                    <a:lnTo>
                      <a:pt x="1" y="485"/>
                    </a:lnTo>
                    <a:lnTo>
                      <a:pt x="1" y="546"/>
                    </a:lnTo>
                    <a:lnTo>
                      <a:pt x="1" y="586"/>
                    </a:lnTo>
                    <a:lnTo>
                      <a:pt x="41" y="627"/>
                    </a:lnTo>
                    <a:lnTo>
                      <a:pt x="81" y="667"/>
                    </a:lnTo>
                    <a:lnTo>
                      <a:pt x="142" y="687"/>
                    </a:lnTo>
                    <a:lnTo>
                      <a:pt x="182" y="707"/>
                    </a:lnTo>
                    <a:lnTo>
                      <a:pt x="223" y="748"/>
                    </a:lnTo>
                    <a:lnTo>
                      <a:pt x="223" y="768"/>
                    </a:lnTo>
                    <a:lnTo>
                      <a:pt x="223" y="808"/>
                    </a:lnTo>
                    <a:lnTo>
                      <a:pt x="223" y="828"/>
                    </a:lnTo>
                    <a:lnTo>
                      <a:pt x="182" y="950"/>
                    </a:lnTo>
                    <a:lnTo>
                      <a:pt x="162" y="1051"/>
                    </a:lnTo>
                    <a:lnTo>
                      <a:pt x="182" y="1151"/>
                    </a:lnTo>
                    <a:lnTo>
                      <a:pt x="243" y="1212"/>
                    </a:lnTo>
                    <a:lnTo>
                      <a:pt x="303" y="1252"/>
                    </a:lnTo>
                    <a:lnTo>
                      <a:pt x="364" y="1273"/>
                    </a:lnTo>
                    <a:lnTo>
                      <a:pt x="425" y="1273"/>
                    </a:lnTo>
                    <a:lnTo>
                      <a:pt x="485" y="1252"/>
                    </a:lnTo>
                    <a:lnTo>
                      <a:pt x="525" y="1212"/>
                    </a:lnTo>
                    <a:lnTo>
                      <a:pt x="546" y="1151"/>
                    </a:lnTo>
                    <a:lnTo>
                      <a:pt x="586" y="1030"/>
                    </a:lnTo>
                    <a:lnTo>
                      <a:pt x="626" y="970"/>
                    </a:lnTo>
                    <a:lnTo>
                      <a:pt x="647" y="929"/>
                    </a:lnTo>
                    <a:lnTo>
                      <a:pt x="687" y="889"/>
                    </a:lnTo>
                    <a:lnTo>
                      <a:pt x="950" y="889"/>
                    </a:lnTo>
                    <a:lnTo>
                      <a:pt x="990" y="869"/>
                    </a:lnTo>
                    <a:lnTo>
                      <a:pt x="1030" y="828"/>
                    </a:lnTo>
                    <a:lnTo>
                      <a:pt x="1050" y="788"/>
                    </a:lnTo>
                    <a:lnTo>
                      <a:pt x="1071" y="727"/>
                    </a:lnTo>
                    <a:lnTo>
                      <a:pt x="1071" y="627"/>
                    </a:lnTo>
                    <a:lnTo>
                      <a:pt x="1091" y="566"/>
                    </a:lnTo>
                    <a:lnTo>
                      <a:pt x="1131" y="546"/>
                    </a:lnTo>
                    <a:lnTo>
                      <a:pt x="1252" y="546"/>
                    </a:lnTo>
                    <a:lnTo>
                      <a:pt x="1293" y="526"/>
                    </a:lnTo>
                    <a:lnTo>
                      <a:pt x="1353" y="485"/>
                    </a:lnTo>
                    <a:lnTo>
                      <a:pt x="1394" y="445"/>
                    </a:lnTo>
                    <a:lnTo>
                      <a:pt x="1434" y="324"/>
                    </a:lnTo>
                    <a:lnTo>
                      <a:pt x="1434" y="263"/>
                    </a:lnTo>
                    <a:lnTo>
                      <a:pt x="1434" y="202"/>
                    </a:lnTo>
                    <a:lnTo>
                      <a:pt x="1394" y="142"/>
                    </a:lnTo>
                    <a:lnTo>
                      <a:pt x="1374" y="81"/>
                    </a:lnTo>
                    <a:lnTo>
                      <a:pt x="1313" y="61"/>
                    </a:lnTo>
                    <a:lnTo>
                      <a:pt x="1273" y="41"/>
                    </a:lnTo>
                    <a:lnTo>
                      <a:pt x="1151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1"/>
              <p:cNvSpPr/>
              <p:nvPr/>
            </p:nvSpPr>
            <p:spPr>
              <a:xfrm>
                <a:off x="3211393" y="-92945"/>
                <a:ext cx="105579" cy="9087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48" extrusionOk="0">
                    <a:moveTo>
                      <a:pt x="202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21" y="364"/>
                    </a:lnTo>
                    <a:lnTo>
                      <a:pt x="81" y="424"/>
                    </a:lnTo>
                    <a:lnTo>
                      <a:pt x="162" y="465"/>
                    </a:lnTo>
                    <a:lnTo>
                      <a:pt x="263" y="505"/>
                    </a:lnTo>
                    <a:lnTo>
                      <a:pt x="344" y="606"/>
                    </a:lnTo>
                    <a:lnTo>
                      <a:pt x="424" y="667"/>
                    </a:lnTo>
                    <a:lnTo>
                      <a:pt x="525" y="707"/>
                    </a:lnTo>
                    <a:lnTo>
                      <a:pt x="626" y="747"/>
                    </a:lnTo>
                    <a:lnTo>
                      <a:pt x="727" y="727"/>
                    </a:lnTo>
                    <a:lnTo>
                      <a:pt x="808" y="687"/>
                    </a:lnTo>
                    <a:lnTo>
                      <a:pt x="848" y="626"/>
                    </a:lnTo>
                    <a:lnTo>
                      <a:pt x="869" y="566"/>
                    </a:lnTo>
                    <a:lnTo>
                      <a:pt x="848" y="485"/>
                    </a:lnTo>
                    <a:lnTo>
                      <a:pt x="828" y="424"/>
                    </a:lnTo>
                    <a:lnTo>
                      <a:pt x="788" y="384"/>
                    </a:lnTo>
                    <a:lnTo>
                      <a:pt x="727" y="344"/>
                    </a:lnTo>
                    <a:lnTo>
                      <a:pt x="647" y="344"/>
                    </a:lnTo>
                    <a:lnTo>
                      <a:pt x="606" y="364"/>
                    </a:lnTo>
                    <a:lnTo>
                      <a:pt x="546" y="384"/>
                    </a:lnTo>
                    <a:lnTo>
                      <a:pt x="505" y="364"/>
                    </a:lnTo>
                    <a:lnTo>
                      <a:pt x="465" y="364"/>
                    </a:lnTo>
                    <a:lnTo>
                      <a:pt x="465" y="344"/>
                    </a:lnTo>
                    <a:lnTo>
                      <a:pt x="465" y="303"/>
                    </a:lnTo>
                    <a:lnTo>
                      <a:pt x="485" y="243"/>
                    </a:lnTo>
                    <a:lnTo>
                      <a:pt x="465" y="162"/>
                    </a:lnTo>
                    <a:lnTo>
                      <a:pt x="424" y="101"/>
                    </a:lnTo>
                    <a:lnTo>
                      <a:pt x="364" y="4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1"/>
              <p:cNvSpPr/>
              <p:nvPr/>
            </p:nvSpPr>
            <p:spPr>
              <a:xfrm>
                <a:off x="3039599" y="-41431"/>
                <a:ext cx="68888" cy="100719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29" extrusionOk="0">
                    <a:moveTo>
                      <a:pt x="263" y="0"/>
                    </a:moveTo>
                    <a:lnTo>
                      <a:pt x="203" y="21"/>
                    </a:lnTo>
                    <a:lnTo>
                      <a:pt x="122" y="81"/>
                    </a:lnTo>
                    <a:lnTo>
                      <a:pt x="82" y="162"/>
                    </a:lnTo>
                    <a:lnTo>
                      <a:pt x="82" y="243"/>
                    </a:lnTo>
                    <a:lnTo>
                      <a:pt x="102" y="323"/>
                    </a:lnTo>
                    <a:lnTo>
                      <a:pt x="102" y="384"/>
                    </a:lnTo>
                    <a:lnTo>
                      <a:pt x="82" y="424"/>
                    </a:lnTo>
                    <a:lnTo>
                      <a:pt x="21" y="546"/>
                    </a:lnTo>
                    <a:lnTo>
                      <a:pt x="1" y="626"/>
                    </a:lnTo>
                    <a:lnTo>
                      <a:pt x="21" y="687"/>
                    </a:lnTo>
                    <a:lnTo>
                      <a:pt x="41" y="748"/>
                    </a:lnTo>
                    <a:lnTo>
                      <a:pt x="82" y="788"/>
                    </a:lnTo>
                    <a:lnTo>
                      <a:pt x="122" y="828"/>
                    </a:lnTo>
                    <a:lnTo>
                      <a:pt x="284" y="828"/>
                    </a:lnTo>
                    <a:lnTo>
                      <a:pt x="344" y="788"/>
                    </a:lnTo>
                    <a:lnTo>
                      <a:pt x="385" y="748"/>
                    </a:lnTo>
                    <a:lnTo>
                      <a:pt x="405" y="667"/>
                    </a:lnTo>
                    <a:lnTo>
                      <a:pt x="425" y="606"/>
                    </a:lnTo>
                    <a:lnTo>
                      <a:pt x="445" y="546"/>
                    </a:lnTo>
                    <a:lnTo>
                      <a:pt x="486" y="465"/>
                    </a:lnTo>
                    <a:lnTo>
                      <a:pt x="546" y="404"/>
                    </a:lnTo>
                    <a:lnTo>
                      <a:pt x="566" y="32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6" y="101"/>
                    </a:lnTo>
                    <a:lnTo>
                      <a:pt x="445" y="41"/>
                    </a:lnTo>
                    <a:lnTo>
                      <a:pt x="385" y="2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1"/>
              <p:cNvSpPr/>
              <p:nvPr/>
            </p:nvSpPr>
            <p:spPr>
              <a:xfrm>
                <a:off x="3412588" y="-475655"/>
                <a:ext cx="54065" cy="10800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89" extrusionOk="0">
                    <a:moveTo>
                      <a:pt x="182" y="0"/>
                    </a:moveTo>
                    <a:lnTo>
                      <a:pt x="121" y="21"/>
                    </a:lnTo>
                    <a:lnTo>
                      <a:pt x="81" y="81"/>
                    </a:lnTo>
                    <a:lnTo>
                      <a:pt x="81" y="162"/>
                    </a:lnTo>
                    <a:lnTo>
                      <a:pt x="101" y="243"/>
                    </a:lnTo>
                    <a:lnTo>
                      <a:pt x="141" y="344"/>
                    </a:lnTo>
                    <a:lnTo>
                      <a:pt x="141" y="384"/>
                    </a:lnTo>
                    <a:lnTo>
                      <a:pt x="121" y="404"/>
                    </a:lnTo>
                    <a:lnTo>
                      <a:pt x="101" y="424"/>
                    </a:lnTo>
                    <a:lnTo>
                      <a:pt x="61" y="465"/>
                    </a:lnTo>
                    <a:lnTo>
                      <a:pt x="20" y="525"/>
                    </a:lnTo>
                    <a:lnTo>
                      <a:pt x="0" y="586"/>
                    </a:lnTo>
                    <a:lnTo>
                      <a:pt x="20" y="626"/>
                    </a:lnTo>
                    <a:lnTo>
                      <a:pt x="20" y="667"/>
                    </a:lnTo>
                    <a:lnTo>
                      <a:pt x="20" y="687"/>
                    </a:lnTo>
                    <a:lnTo>
                      <a:pt x="0" y="768"/>
                    </a:lnTo>
                    <a:lnTo>
                      <a:pt x="0" y="828"/>
                    </a:lnTo>
                    <a:lnTo>
                      <a:pt x="40" y="869"/>
                    </a:lnTo>
                    <a:lnTo>
                      <a:pt x="81" y="889"/>
                    </a:lnTo>
                    <a:lnTo>
                      <a:pt x="141" y="889"/>
                    </a:lnTo>
                    <a:lnTo>
                      <a:pt x="222" y="849"/>
                    </a:lnTo>
                    <a:lnTo>
                      <a:pt x="323" y="788"/>
                    </a:lnTo>
                    <a:lnTo>
                      <a:pt x="364" y="727"/>
                    </a:lnTo>
                    <a:lnTo>
                      <a:pt x="404" y="647"/>
                    </a:lnTo>
                    <a:lnTo>
                      <a:pt x="424" y="546"/>
                    </a:lnTo>
                    <a:lnTo>
                      <a:pt x="444" y="404"/>
                    </a:lnTo>
                    <a:lnTo>
                      <a:pt x="424" y="263"/>
                    </a:lnTo>
                    <a:lnTo>
                      <a:pt x="424" y="202"/>
                    </a:lnTo>
                    <a:lnTo>
                      <a:pt x="364" y="101"/>
                    </a:lnTo>
                    <a:lnTo>
                      <a:pt x="303" y="2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1"/>
              <p:cNvSpPr/>
              <p:nvPr/>
            </p:nvSpPr>
            <p:spPr>
              <a:xfrm>
                <a:off x="3412588" y="-475655"/>
                <a:ext cx="54065" cy="10800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89" fill="none" extrusionOk="0">
                    <a:moveTo>
                      <a:pt x="101" y="243"/>
                    </a:moveTo>
                    <a:lnTo>
                      <a:pt x="101" y="243"/>
                    </a:lnTo>
                    <a:lnTo>
                      <a:pt x="141" y="344"/>
                    </a:lnTo>
                    <a:lnTo>
                      <a:pt x="141" y="384"/>
                    </a:lnTo>
                    <a:lnTo>
                      <a:pt x="121" y="404"/>
                    </a:lnTo>
                    <a:lnTo>
                      <a:pt x="101" y="424"/>
                    </a:lnTo>
                    <a:lnTo>
                      <a:pt x="101" y="424"/>
                    </a:lnTo>
                    <a:lnTo>
                      <a:pt x="61" y="465"/>
                    </a:lnTo>
                    <a:lnTo>
                      <a:pt x="61" y="465"/>
                    </a:lnTo>
                    <a:lnTo>
                      <a:pt x="20" y="525"/>
                    </a:lnTo>
                    <a:lnTo>
                      <a:pt x="20" y="525"/>
                    </a:lnTo>
                    <a:lnTo>
                      <a:pt x="0" y="586"/>
                    </a:lnTo>
                    <a:lnTo>
                      <a:pt x="20" y="626"/>
                    </a:lnTo>
                    <a:lnTo>
                      <a:pt x="20" y="626"/>
                    </a:lnTo>
                    <a:lnTo>
                      <a:pt x="20" y="667"/>
                    </a:lnTo>
                    <a:lnTo>
                      <a:pt x="20" y="687"/>
                    </a:lnTo>
                    <a:lnTo>
                      <a:pt x="0" y="768"/>
                    </a:lnTo>
                    <a:lnTo>
                      <a:pt x="0" y="768"/>
                    </a:lnTo>
                    <a:lnTo>
                      <a:pt x="0" y="828"/>
                    </a:lnTo>
                    <a:lnTo>
                      <a:pt x="40" y="869"/>
                    </a:lnTo>
                    <a:lnTo>
                      <a:pt x="40" y="869"/>
                    </a:lnTo>
                    <a:lnTo>
                      <a:pt x="81" y="889"/>
                    </a:lnTo>
                    <a:lnTo>
                      <a:pt x="141" y="889"/>
                    </a:lnTo>
                    <a:lnTo>
                      <a:pt x="222" y="849"/>
                    </a:lnTo>
                    <a:lnTo>
                      <a:pt x="222" y="849"/>
                    </a:lnTo>
                    <a:lnTo>
                      <a:pt x="323" y="788"/>
                    </a:lnTo>
                    <a:lnTo>
                      <a:pt x="364" y="727"/>
                    </a:lnTo>
                    <a:lnTo>
                      <a:pt x="404" y="647"/>
                    </a:lnTo>
                    <a:lnTo>
                      <a:pt x="424" y="546"/>
                    </a:lnTo>
                    <a:lnTo>
                      <a:pt x="424" y="546"/>
                    </a:lnTo>
                    <a:lnTo>
                      <a:pt x="444" y="404"/>
                    </a:lnTo>
                    <a:lnTo>
                      <a:pt x="424" y="263"/>
                    </a:lnTo>
                    <a:lnTo>
                      <a:pt x="424" y="26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364" y="101"/>
                    </a:lnTo>
                    <a:lnTo>
                      <a:pt x="303" y="21"/>
                    </a:lnTo>
                    <a:lnTo>
                      <a:pt x="242" y="0"/>
                    </a:lnTo>
                    <a:lnTo>
                      <a:pt x="182" y="0"/>
                    </a:lnTo>
                    <a:lnTo>
                      <a:pt x="121" y="21"/>
                    </a:lnTo>
                    <a:lnTo>
                      <a:pt x="81" y="81"/>
                    </a:lnTo>
                    <a:lnTo>
                      <a:pt x="81" y="162"/>
                    </a:lnTo>
                    <a:lnTo>
                      <a:pt x="101" y="2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1"/>
              <p:cNvSpPr/>
              <p:nvPr/>
            </p:nvSpPr>
            <p:spPr>
              <a:xfrm>
                <a:off x="3324261" y="-173861"/>
                <a:ext cx="68766" cy="9330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68" extrusionOk="0">
                    <a:moveTo>
                      <a:pt x="384" y="0"/>
                    </a:moveTo>
                    <a:lnTo>
                      <a:pt x="323" y="20"/>
                    </a:lnTo>
                    <a:lnTo>
                      <a:pt x="263" y="61"/>
                    </a:lnTo>
                    <a:lnTo>
                      <a:pt x="222" y="121"/>
                    </a:lnTo>
                    <a:lnTo>
                      <a:pt x="182" y="202"/>
                    </a:lnTo>
                    <a:lnTo>
                      <a:pt x="182" y="242"/>
                    </a:lnTo>
                    <a:lnTo>
                      <a:pt x="142" y="263"/>
                    </a:lnTo>
                    <a:lnTo>
                      <a:pt x="81" y="303"/>
                    </a:lnTo>
                    <a:lnTo>
                      <a:pt x="20" y="384"/>
                    </a:lnTo>
                    <a:lnTo>
                      <a:pt x="0" y="464"/>
                    </a:lnTo>
                    <a:lnTo>
                      <a:pt x="20" y="545"/>
                    </a:lnTo>
                    <a:lnTo>
                      <a:pt x="41" y="606"/>
                    </a:lnTo>
                    <a:lnTo>
                      <a:pt x="81" y="666"/>
                    </a:lnTo>
                    <a:lnTo>
                      <a:pt x="121" y="727"/>
                    </a:lnTo>
                    <a:lnTo>
                      <a:pt x="182" y="747"/>
                    </a:lnTo>
                    <a:lnTo>
                      <a:pt x="222" y="767"/>
                    </a:lnTo>
                    <a:lnTo>
                      <a:pt x="283" y="767"/>
                    </a:lnTo>
                    <a:lnTo>
                      <a:pt x="323" y="747"/>
                    </a:lnTo>
                    <a:lnTo>
                      <a:pt x="364" y="727"/>
                    </a:lnTo>
                    <a:lnTo>
                      <a:pt x="404" y="687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384" y="545"/>
                    </a:lnTo>
                    <a:lnTo>
                      <a:pt x="404" y="505"/>
                    </a:lnTo>
                    <a:lnTo>
                      <a:pt x="444" y="444"/>
                    </a:lnTo>
                    <a:lnTo>
                      <a:pt x="444" y="404"/>
                    </a:lnTo>
                    <a:lnTo>
                      <a:pt x="444" y="364"/>
                    </a:lnTo>
                    <a:lnTo>
                      <a:pt x="444" y="343"/>
                    </a:lnTo>
                    <a:lnTo>
                      <a:pt x="444" y="303"/>
                    </a:lnTo>
                    <a:lnTo>
                      <a:pt x="505" y="263"/>
                    </a:lnTo>
                    <a:lnTo>
                      <a:pt x="545" y="242"/>
                    </a:lnTo>
                    <a:lnTo>
                      <a:pt x="566" y="202"/>
                    </a:lnTo>
                    <a:lnTo>
                      <a:pt x="566" y="121"/>
                    </a:lnTo>
                    <a:lnTo>
                      <a:pt x="525" y="61"/>
                    </a:lnTo>
                    <a:lnTo>
                      <a:pt x="465" y="2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1"/>
              <p:cNvSpPr/>
              <p:nvPr/>
            </p:nvSpPr>
            <p:spPr>
              <a:xfrm>
                <a:off x="2625059" y="-407010"/>
                <a:ext cx="63906" cy="7131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7" extrusionOk="0">
                    <a:moveTo>
                      <a:pt x="102" y="1"/>
                    </a:moveTo>
                    <a:lnTo>
                      <a:pt x="61" y="21"/>
                    </a:lnTo>
                    <a:lnTo>
                      <a:pt x="41" y="61"/>
                    </a:lnTo>
                    <a:lnTo>
                      <a:pt x="21" y="122"/>
                    </a:lnTo>
                    <a:lnTo>
                      <a:pt x="21" y="162"/>
                    </a:lnTo>
                    <a:lnTo>
                      <a:pt x="81" y="243"/>
                    </a:lnTo>
                    <a:lnTo>
                      <a:pt x="81" y="304"/>
                    </a:lnTo>
                    <a:lnTo>
                      <a:pt x="61" y="344"/>
                    </a:lnTo>
                    <a:lnTo>
                      <a:pt x="21" y="384"/>
                    </a:lnTo>
                    <a:lnTo>
                      <a:pt x="1" y="445"/>
                    </a:lnTo>
                    <a:lnTo>
                      <a:pt x="21" y="506"/>
                    </a:lnTo>
                    <a:lnTo>
                      <a:pt x="61" y="546"/>
                    </a:lnTo>
                    <a:lnTo>
                      <a:pt x="122" y="566"/>
                    </a:lnTo>
                    <a:lnTo>
                      <a:pt x="182" y="586"/>
                    </a:lnTo>
                    <a:lnTo>
                      <a:pt x="263" y="586"/>
                    </a:lnTo>
                    <a:lnTo>
                      <a:pt x="303" y="566"/>
                    </a:lnTo>
                    <a:lnTo>
                      <a:pt x="364" y="506"/>
                    </a:lnTo>
                    <a:lnTo>
                      <a:pt x="384" y="445"/>
                    </a:lnTo>
                    <a:lnTo>
                      <a:pt x="404" y="384"/>
                    </a:lnTo>
                    <a:lnTo>
                      <a:pt x="445" y="344"/>
                    </a:lnTo>
                    <a:lnTo>
                      <a:pt x="505" y="284"/>
                    </a:lnTo>
                    <a:lnTo>
                      <a:pt x="526" y="223"/>
                    </a:lnTo>
                    <a:lnTo>
                      <a:pt x="526" y="162"/>
                    </a:lnTo>
                    <a:lnTo>
                      <a:pt x="505" y="102"/>
                    </a:lnTo>
                    <a:lnTo>
                      <a:pt x="485" y="61"/>
                    </a:lnTo>
                    <a:lnTo>
                      <a:pt x="445" y="21"/>
                    </a:lnTo>
                    <a:lnTo>
                      <a:pt x="384" y="1"/>
                    </a:lnTo>
                    <a:lnTo>
                      <a:pt x="324" y="21"/>
                    </a:lnTo>
                    <a:lnTo>
                      <a:pt x="263" y="41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1"/>
              <p:cNvSpPr/>
              <p:nvPr/>
            </p:nvSpPr>
            <p:spPr>
              <a:xfrm>
                <a:off x="2993067" y="-691552"/>
                <a:ext cx="86018" cy="5163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25" extrusionOk="0">
                    <a:moveTo>
                      <a:pt x="404" y="1"/>
                    </a:moveTo>
                    <a:lnTo>
                      <a:pt x="323" y="21"/>
                    </a:lnTo>
                    <a:lnTo>
                      <a:pt x="243" y="41"/>
                    </a:lnTo>
                    <a:lnTo>
                      <a:pt x="162" y="102"/>
                    </a:lnTo>
                    <a:lnTo>
                      <a:pt x="81" y="142"/>
                    </a:lnTo>
                    <a:lnTo>
                      <a:pt x="41" y="203"/>
                    </a:lnTo>
                    <a:lnTo>
                      <a:pt x="21" y="263"/>
                    </a:lnTo>
                    <a:lnTo>
                      <a:pt x="0" y="324"/>
                    </a:lnTo>
                    <a:lnTo>
                      <a:pt x="21" y="364"/>
                    </a:lnTo>
                    <a:lnTo>
                      <a:pt x="41" y="404"/>
                    </a:lnTo>
                    <a:lnTo>
                      <a:pt x="81" y="425"/>
                    </a:lnTo>
                    <a:lnTo>
                      <a:pt x="162" y="425"/>
                    </a:lnTo>
                    <a:lnTo>
                      <a:pt x="323" y="344"/>
                    </a:lnTo>
                    <a:lnTo>
                      <a:pt x="364" y="344"/>
                    </a:lnTo>
                    <a:lnTo>
                      <a:pt x="445" y="364"/>
                    </a:lnTo>
                    <a:lnTo>
                      <a:pt x="525" y="384"/>
                    </a:lnTo>
                    <a:lnTo>
                      <a:pt x="586" y="364"/>
                    </a:lnTo>
                    <a:lnTo>
                      <a:pt x="646" y="324"/>
                    </a:lnTo>
                    <a:lnTo>
                      <a:pt x="687" y="263"/>
                    </a:lnTo>
                    <a:lnTo>
                      <a:pt x="707" y="203"/>
                    </a:lnTo>
                    <a:lnTo>
                      <a:pt x="687" y="142"/>
                    </a:lnTo>
                    <a:lnTo>
                      <a:pt x="646" y="81"/>
                    </a:lnTo>
                    <a:lnTo>
                      <a:pt x="566" y="21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1"/>
              <p:cNvSpPr/>
              <p:nvPr/>
            </p:nvSpPr>
            <p:spPr>
              <a:xfrm>
                <a:off x="3478803" y="-227926"/>
                <a:ext cx="8346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46" extrusionOk="0">
                    <a:moveTo>
                      <a:pt x="81" y="1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0" y="142"/>
                    </a:lnTo>
                    <a:lnTo>
                      <a:pt x="20" y="203"/>
                    </a:lnTo>
                    <a:lnTo>
                      <a:pt x="41" y="243"/>
                    </a:lnTo>
                    <a:lnTo>
                      <a:pt x="121" y="284"/>
                    </a:lnTo>
                    <a:lnTo>
                      <a:pt x="162" y="304"/>
                    </a:lnTo>
                    <a:lnTo>
                      <a:pt x="182" y="344"/>
                    </a:lnTo>
                    <a:lnTo>
                      <a:pt x="222" y="384"/>
                    </a:lnTo>
                    <a:lnTo>
                      <a:pt x="243" y="425"/>
                    </a:lnTo>
                    <a:lnTo>
                      <a:pt x="303" y="445"/>
                    </a:lnTo>
                    <a:lnTo>
                      <a:pt x="344" y="445"/>
                    </a:lnTo>
                    <a:lnTo>
                      <a:pt x="384" y="425"/>
                    </a:lnTo>
                    <a:lnTo>
                      <a:pt x="444" y="384"/>
                    </a:lnTo>
                    <a:lnTo>
                      <a:pt x="646" y="384"/>
                    </a:lnTo>
                    <a:lnTo>
                      <a:pt x="667" y="364"/>
                    </a:lnTo>
                    <a:lnTo>
                      <a:pt x="687" y="304"/>
                    </a:lnTo>
                    <a:lnTo>
                      <a:pt x="667" y="263"/>
                    </a:lnTo>
                    <a:lnTo>
                      <a:pt x="626" y="203"/>
                    </a:lnTo>
                    <a:lnTo>
                      <a:pt x="586" y="162"/>
                    </a:lnTo>
                    <a:lnTo>
                      <a:pt x="525" y="122"/>
                    </a:lnTo>
                    <a:lnTo>
                      <a:pt x="465" y="102"/>
                    </a:lnTo>
                    <a:lnTo>
                      <a:pt x="323" y="82"/>
                    </a:lnTo>
                    <a:lnTo>
                      <a:pt x="243" y="6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1"/>
              <p:cNvSpPr/>
              <p:nvPr/>
            </p:nvSpPr>
            <p:spPr>
              <a:xfrm>
                <a:off x="3478803" y="-227926"/>
                <a:ext cx="83467" cy="541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46" fill="none" extrusionOk="0">
                    <a:moveTo>
                      <a:pt x="41" y="243"/>
                    </a:moveTo>
                    <a:lnTo>
                      <a:pt x="41" y="243"/>
                    </a:lnTo>
                    <a:lnTo>
                      <a:pt x="121" y="284"/>
                    </a:lnTo>
                    <a:lnTo>
                      <a:pt x="162" y="304"/>
                    </a:lnTo>
                    <a:lnTo>
                      <a:pt x="182" y="344"/>
                    </a:lnTo>
                    <a:lnTo>
                      <a:pt x="182" y="344"/>
                    </a:lnTo>
                    <a:lnTo>
                      <a:pt x="222" y="384"/>
                    </a:lnTo>
                    <a:lnTo>
                      <a:pt x="222" y="384"/>
                    </a:lnTo>
                    <a:lnTo>
                      <a:pt x="243" y="425"/>
                    </a:lnTo>
                    <a:lnTo>
                      <a:pt x="303" y="445"/>
                    </a:lnTo>
                    <a:lnTo>
                      <a:pt x="303" y="445"/>
                    </a:lnTo>
                    <a:lnTo>
                      <a:pt x="344" y="445"/>
                    </a:lnTo>
                    <a:lnTo>
                      <a:pt x="384" y="425"/>
                    </a:lnTo>
                    <a:lnTo>
                      <a:pt x="444" y="384"/>
                    </a:lnTo>
                    <a:lnTo>
                      <a:pt x="444" y="384"/>
                    </a:lnTo>
                    <a:lnTo>
                      <a:pt x="505" y="384"/>
                    </a:lnTo>
                    <a:lnTo>
                      <a:pt x="566" y="384"/>
                    </a:lnTo>
                    <a:lnTo>
                      <a:pt x="566" y="384"/>
                    </a:lnTo>
                    <a:lnTo>
                      <a:pt x="606" y="384"/>
                    </a:lnTo>
                    <a:lnTo>
                      <a:pt x="606" y="384"/>
                    </a:lnTo>
                    <a:lnTo>
                      <a:pt x="646" y="384"/>
                    </a:lnTo>
                    <a:lnTo>
                      <a:pt x="667" y="364"/>
                    </a:lnTo>
                    <a:lnTo>
                      <a:pt x="667" y="364"/>
                    </a:lnTo>
                    <a:lnTo>
                      <a:pt x="687" y="304"/>
                    </a:lnTo>
                    <a:lnTo>
                      <a:pt x="667" y="263"/>
                    </a:lnTo>
                    <a:lnTo>
                      <a:pt x="667" y="263"/>
                    </a:lnTo>
                    <a:lnTo>
                      <a:pt x="626" y="203"/>
                    </a:lnTo>
                    <a:lnTo>
                      <a:pt x="586" y="162"/>
                    </a:lnTo>
                    <a:lnTo>
                      <a:pt x="525" y="122"/>
                    </a:lnTo>
                    <a:lnTo>
                      <a:pt x="465" y="102"/>
                    </a:lnTo>
                    <a:lnTo>
                      <a:pt x="323" y="82"/>
                    </a:lnTo>
                    <a:lnTo>
                      <a:pt x="243" y="61"/>
                    </a:lnTo>
                    <a:lnTo>
                      <a:pt x="243" y="61"/>
                    </a:lnTo>
                    <a:lnTo>
                      <a:pt x="142" y="1"/>
                    </a:lnTo>
                    <a:lnTo>
                      <a:pt x="81" y="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2"/>
                    </a:lnTo>
                    <a:lnTo>
                      <a:pt x="0" y="142"/>
                    </a:lnTo>
                    <a:lnTo>
                      <a:pt x="20" y="203"/>
                    </a:lnTo>
                    <a:lnTo>
                      <a:pt x="41" y="24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1"/>
              <p:cNvSpPr/>
              <p:nvPr/>
            </p:nvSpPr>
            <p:spPr>
              <a:xfrm>
                <a:off x="2195818" y="-475655"/>
                <a:ext cx="66336" cy="7131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587" extrusionOk="0">
                    <a:moveTo>
                      <a:pt x="323" y="0"/>
                    </a:moveTo>
                    <a:lnTo>
                      <a:pt x="283" y="21"/>
                    </a:lnTo>
                    <a:lnTo>
                      <a:pt x="202" y="61"/>
                    </a:lnTo>
                    <a:lnTo>
                      <a:pt x="141" y="122"/>
                    </a:lnTo>
                    <a:lnTo>
                      <a:pt x="101" y="162"/>
                    </a:lnTo>
                    <a:lnTo>
                      <a:pt x="101" y="202"/>
                    </a:lnTo>
                    <a:lnTo>
                      <a:pt x="101" y="243"/>
                    </a:lnTo>
                    <a:lnTo>
                      <a:pt x="121" y="303"/>
                    </a:lnTo>
                    <a:lnTo>
                      <a:pt x="121" y="324"/>
                    </a:lnTo>
                    <a:lnTo>
                      <a:pt x="101" y="364"/>
                    </a:lnTo>
                    <a:lnTo>
                      <a:pt x="61" y="404"/>
                    </a:lnTo>
                    <a:lnTo>
                      <a:pt x="20" y="445"/>
                    </a:lnTo>
                    <a:lnTo>
                      <a:pt x="0" y="485"/>
                    </a:lnTo>
                    <a:lnTo>
                      <a:pt x="20" y="525"/>
                    </a:lnTo>
                    <a:lnTo>
                      <a:pt x="40" y="566"/>
                    </a:lnTo>
                    <a:lnTo>
                      <a:pt x="81" y="586"/>
                    </a:lnTo>
                    <a:lnTo>
                      <a:pt x="121" y="586"/>
                    </a:lnTo>
                    <a:lnTo>
                      <a:pt x="162" y="566"/>
                    </a:lnTo>
                    <a:lnTo>
                      <a:pt x="202" y="525"/>
                    </a:lnTo>
                    <a:lnTo>
                      <a:pt x="242" y="465"/>
                    </a:lnTo>
                    <a:lnTo>
                      <a:pt x="283" y="424"/>
                    </a:lnTo>
                    <a:lnTo>
                      <a:pt x="303" y="404"/>
                    </a:lnTo>
                    <a:lnTo>
                      <a:pt x="323" y="384"/>
                    </a:lnTo>
                    <a:lnTo>
                      <a:pt x="404" y="364"/>
                    </a:lnTo>
                    <a:lnTo>
                      <a:pt x="464" y="303"/>
                    </a:lnTo>
                    <a:lnTo>
                      <a:pt x="505" y="243"/>
                    </a:lnTo>
                    <a:lnTo>
                      <a:pt x="545" y="162"/>
                    </a:lnTo>
                    <a:lnTo>
                      <a:pt x="545" y="101"/>
                    </a:lnTo>
                    <a:lnTo>
                      <a:pt x="505" y="4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1"/>
              <p:cNvSpPr/>
              <p:nvPr/>
            </p:nvSpPr>
            <p:spPr>
              <a:xfrm>
                <a:off x="3356093" y="122952"/>
                <a:ext cx="6147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45" extrusionOk="0">
                    <a:moveTo>
                      <a:pt x="263" y="0"/>
                    </a:moveTo>
                    <a:lnTo>
                      <a:pt x="243" y="20"/>
                    </a:lnTo>
                    <a:lnTo>
                      <a:pt x="203" y="61"/>
                    </a:lnTo>
                    <a:lnTo>
                      <a:pt x="182" y="121"/>
                    </a:lnTo>
                    <a:lnTo>
                      <a:pt x="162" y="142"/>
                    </a:lnTo>
                    <a:lnTo>
                      <a:pt x="142" y="162"/>
                    </a:lnTo>
                    <a:lnTo>
                      <a:pt x="61" y="202"/>
                    </a:lnTo>
                    <a:lnTo>
                      <a:pt x="21" y="243"/>
                    </a:lnTo>
                    <a:lnTo>
                      <a:pt x="1" y="303"/>
                    </a:lnTo>
                    <a:lnTo>
                      <a:pt x="21" y="344"/>
                    </a:lnTo>
                    <a:lnTo>
                      <a:pt x="41" y="404"/>
                    </a:lnTo>
                    <a:lnTo>
                      <a:pt x="102" y="424"/>
                    </a:lnTo>
                    <a:lnTo>
                      <a:pt x="162" y="444"/>
                    </a:lnTo>
                    <a:lnTo>
                      <a:pt x="283" y="444"/>
                    </a:lnTo>
                    <a:lnTo>
                      <a:pt x="344" y="424"/>
                    </a:lnTo>
                    <a:lnTo>
                      <a:pt x="425" y="364"/>
                    </a:lnTo>
                    <a:lnTo>
                      <a:pt x="485" y="263"/>
                    </a:lnTo>
                    <a:lnTo>
                      <a:pt x="505" y="222"/>
                    </a:lnTo>
                    <a:lnTo>
                      <a:pt x="485" y="162"/>
                    </a:lnTo>
                    <a:lnTo>
                      <a:pt x="465" y="101"/>
                    </a:lnTo>
                    <a:lnTo>
                      <a:pt x="42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1"/>
              <p:cNvSpPr/>
              <p:nvPr/>
            </p:nvSpPr>
            <p:spPr>
              <a:xfrm>
                <a:off x="3415018" y="-338244"/>
                <a:ext cx="58925" cy="4665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84" extrusionOk="0">
                    <a:moveTo>
                      <a:pt x="344" y="0"/>
                    </a:moveTo>
                    <a:lnTo>
                      <a:pt x="283" y="20"/>
                    </a:lnTo>
                    <a:lnTo>
                      <a:pt x="222" y="41"/>
                    </a:lnTo>
                    <a:lnTo>
                      <a:pt x="162" y="101"/>
                    </a:lnTo>
                    <a:lnTo>
                      <a:pt x="121" y="101"/>
                    </a:lnTo>
                    <a:lnTo>
                      <a:pt x="61" y="121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41" y="323"/>
                    </a:lnTo>
                    <a:lnTo>
                      <a:pt x="101" y="364"/>
                    </a:lnTo>
                    <a:lnTo>
                      <a:pt x="182" y="384"/>
                    </a:lnTo>
                    <a:lnTo>
                      <a:pt x="263" y="384"/>
                    </a:lnTo>
                    <a:lnTo>
                      <a:pt x="364" y="343"/>
                    </a:lnTo>
                    <a:lnTo>
                      <a:pt x="424" y="303"/>
                    </a:lnTo>
                    <a:lnTo>
                      <a:pt x="465" y="243"/>
                    </a:lnTo>
                    <a:lnTo>
                      <a:pt x="485" y="202"/>
                    </a:lnTo>
                    <a:lnTo>
                      <a:pt x="485" y="142"/>
                    </a:lnTo>
                    <a:lnTo>
                      <a:pt x="465" y="81"/>
                    </a:lnTo>
                    <a:lnTo>
                      <a:pt x="424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1"/>
              <p:cNvSpPr/>
              <p:nvPr/>
            </p:nvSpPr>
            <p:spPr>
              <a:xfrm>
                <a:off x="3415018" y="-338244"/>
                <a:ext cx="58925" cy="46654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84" fill="none" extrusionOk="0">
                    <a:moveTo>
                      <a:pt x="222" y="41"/>
                    </a:moveTo>
                    <a:lnTo>
                      <a:pt x="222" y="41"/>
                    </a:lnTo>
                    <a:lnTo>
                      <a:pt x="162" y="101"/>
                    </a:lnTo>
                    <a:lnTo>
                      <a:pt x="121" y="101"/>
                    </a:lnTo>
                    <a:lnTo>
                      <a:pt x="61" y="121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263"/>
                    </a:lnTo>
                    <a:lnTo>
                      <a:pt x="41" y="323"/>
                    </a:lnTo>
                    <a:lnTo>
                      <a:pt x="101" y="364"/>
                    </a:lnTo>
                    <a:lnTo>
                      <a:pt x="182" y="384"/>
                    </a:lnTo>
                    <a:lnTo>
                      <a:pt x="263" y="384"/>
                    </a:lnTo>
                    <a:lnTo>
                      <a:pt x="364" y="343"/>
                    </a:lnTo>
                    <a:lnTo>
                      <a:pt x="424" y="303"/>
                    </a:lnTo>
                    <a:lnTo>
                      <a:pt x="424" y="303"/>
                    </a:lnTo>
                    <a:lnTo>
                      <a:pt x="465" y="243"/>
                    </a:lnTo>
                    <a:lnTo>
                      <a:pt x="485" y="202"/>
                    </a:lnTo>
                    <a:lnTo>
                      <a:pt x="485" y="142"/>
                    </a:lnTo>
                    <a:lnTo>
                      <a:pt x="465" y="81"/>
                    </a:lnTo>
                    <a:lnTo>
                      <a:pt x="465" y="81"/>
                    </a:lnTo>
                    <a:lnTo>
                      <a:pt x="424" y="20"/>
                    </a:lnTo>
                    <a:lnTo>
                      <a:pt x="344" y="0"/>
                    </a:lnTo>
                    <a:lnTo>
                      <a:pt x="283" y="20"/>
                    </a:lnTo>
                    <a:lnTo>
                      <a:pt x="222" y="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1"/>
              <p:cNvSpPr/>
              <p:nvPr/>
            </p:nvSpPr>
            <p:spPr>
              <a:xfrm>
                <a:off x="3216252" y="-208244"/>
                <a:ext cx="39364" cy="4920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05" extrusionOk="0">
                    <a:moveTo>
                      <a:pt x="182" y="0"/>
                    </a:moveTo>
                    <a:lnTo>
                      <a:pt x="122" y="21"/>
                    </a:lnTo>
                    <a:lnTo>
                      <a:pt x="41" y="81"/>
                    </a:lnTo>
                    <a:lnTo>
                      <a:pt x="1" y="182"/>
                    </a:lnTo>
                    <a:lnTo>
                      <a:pt x="1" y="263"/>
                    </a:lnTo>
                    <a:lnTo>
                      <a:pt x="21" y="323"/>
                    </a:lnTo>
                    <a:lnTo>
                      <a:pt x="41" y="364"/>
                    </a:lnTo>
                    <a:lnTo>
                      <a:pt x="102" y="404"/>
                    </a:lnTo>
                    <a:lnTo>
                      <a:pt x="182" y="404"/>
                    </a:lnTo>
                    <a:lnTo>
                      <a:pt x="243" y="364"/>
                    </a:lnTo>
                    <a:lnTo>
                      <a:pt x="304" y="303"/>
                    </a:lnTo>
                    <a:lnTo>
                      <a:pt x="324" y="243"/>
                    </a:lnTo>
                    <a:lnTo>
                      <a:pt x="324" y="182"/>
                    </a:lnTo>
                    <a:lnTo>
                      <a:pt x="304" y="101"/>
                    </a:lnTo>
                    <a:lnTo>
                      <a:pt x="283" y="41"/>
                    </a:lnTo>
                    <a:lnTo>
                      <a:pt x="223" y="2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1"/>
              <p:cNvSpPr/>
              <p:nvPr/>
            </p:nvSpPr>
            <p:spPr>
              <a:xfrm>
                <a:off x="2092669" y="-443823"/>
                <a:ext cx="54187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04" extrusionOk="0">
                    <a:moveTo>
                      <a:pt x="284" y="1"/>
                    </a:moveTo>
                    <a:lnTo>
                      <a:pt x="243" y="21"/>
                    </a:lnTo>
                    <a:lnTo>
                      <a:pt x="163" y="62"/>
                    </a:lnTo>
                    <a:lnTo>
                      <a:pt x="102" y="82"/>
                    </a:lnTo>
                    <a:lnTo>
                      <a:pt x="62" y="102"/>
                    </a:lnTo>
                    <a:lnTo>
                      <a:pt x="21" y="162"/>
                    </a:lnTo>
                    <a:lnTo>
                      <a:pt x="1" y="203"/>
                    </a:lnTo>
                    <a:lnTo>
                      <a:pt x="21" y="223"/>
                    </a:lnTo>
                    <a:lnTo>
                      <a:pt x="41" y="263"/>
                    </a:lnTo>
                    <a:lnTo>
                      <a:pt x="82" y="284"/>
                    </a:lnTo>
                    <a:lnTo>
                      <a:pt x="183" y="304"/>
                    </a:lnTo>
                    <a:lnTo>
                      <a:pt x="243" y="284"/>
                    </a:lnTo>
                    <a:lnTo>
                      <a:pt x="304" y="263"/>
                    </a:lnTo>
                    <a:lnTo>
                      <a:pt x="364" y="223"/>
                    </a:lnTo>
                    <a:lnTo>
                      <a:pt x="405" y="183"/>
                    </a:lnTo>
                    <a:lnTo>
                      <a:pt x="425" y="162"/>
                    </a:lnTo>
                    <a:lnTo>
                      <a:pt x="445" y="122"/>
                    </a:lnTo>
                    <a:lnTo>
                      <a:pt x="445" y="82"/>
                    </a:lnTo>
                    <a:lnTo>
                      <a:pt x="405" y="41"/>
                    </a:lnTo>
                    <a:lnTo>
                      <a:pt x="385" y="21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1"/>
              <p:cNvSpPr/>
              <p:nvPr/>
            </p:nvSpPr>
            <p:spPr>
              <a:xfrm>
                <a:off x="2404303" y="-438842"/>
                <a:ext cx="41794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4" extrusionOk="0">
                    <a:moveTo>
                      <a:pt x="121" y="0"/>
                    </a:moveTo>
                    <a:lnTo>
                      <a:pt x="101" y="21"/>
                    </a:lnTo>
                    <a:lnTo>
                      <a:pt x="41" y="81"/>
                    </a:lnTo>
                    <a:lnTo>
                      <a:pt x="0" y="142"/>
                    </a:lnTo>
                    <a:lnTo>
                      <a:pt x="21" y="202"/>
                    </a:lnTo>
                    <a:lnTo>
                      <a:pt x="41" y="263"/>
                    </a:lnTo>
                    <a:lnTo>
                      <a:pt x="101" y="303"/>
                    </a:lnTo>
                    <a:lnTo>
                      <a:pt x="162" y="323"/>
                    </a:lnTo>
                    <a:lnTo>
                      <a:pt x="222" y="323"/>
                    </a:lnTo>
                    <a:lnTo>
                      <a:pt x="303" y="283"/>
                    </a:lnTo>
                    <a:lnTo>
                      <a:pt x="344" y="202"/>
                    </a:lnTo>
                    <a:lnTo>
                      <a:pt x="344" y="142"/>
                    </a:lnTo>
                    <a:lnTo>
                      <a:pt x="323" y="6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1"/>
              <p:cNvSpPr/>
              <p:nvPr/>
            </p:nvSpPr>
            <p:spPr>
              <a:xfrm>
                <a:off x="3378205" y="-262188"/>
                <a:ext cx="34505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04" extrusionOk="0">
                    <a:moveTo>
                      <a:pt x="81" y="0"/>
                    </a:moveTo>
                    <a:lnTo>
                      <a:pt x="61" y="20"/>
                    </a:lnTo>
                    <a:lnTo>
                      <a:pt x="0" y="81"/>
                    </a:lnTo>
                    <a:lnTo>
                      <a:pt x="0" y="182"/>
                    </a:lnTo>
                    <a:lnTo>
                      <a:pt x="21" y="222"/>
                    </a:lnTo>
                    <a:lnTo>
                      <a:pt x="41" y="263"/>
                    </a:lnTo>
                    <a:lnTo>
                      <a:pt x="81" y="303"/>
                    </a:lnTo>
                    <a:lnTo>
                      <a:pt x="162" y="303"/>
                    </a:lnTo>
                    <a:lnTo>
                      <a:pt x="202" y="283"/>
                    </a:lnTo>
                    <a:lnTo>
                      <a:pt x="243" y="263"/>
                    </a:lnTo>
                    <a:lnTo>
                      <a:pt x="263" y="222"/>
                    </a:lnTo>
                    <a:lnTo>
                      <a:pt x="283" y="182"/>
                    </a:lnTo>
                    <a:lnTo>
                      <a:pt x="263" y="121"/>
                    </a:lnTo>
                    <a:lnTo>
                      <a:pt x="243" y="61"/>
                    </a:lnTo>
                    <a:lnTo>
                      <a:pt x="202" y="2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1"/>
              <p:cNvSpPr/>
              <p:nvPr/>
            </p:nvSpPr>
            <p:spPr>
              <a:xfrm>
                <a:off x="2490200" y="-455973"/>
                <a:ext cx="134981" cy="8832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27" extrusionOk="0">
                    <a:moveTo>
                      <a:pt x="666" y="0"/>
                    </a:moveTo>
                    <a:lnTo>
                      <a:pt x="464" y="20"/>
                    </a:lnTo>
                    <a:lnTo>
                      <a:pt x="283" y="81"/>
                    </a:lnTo>
                    <a:lnTo>
                      <a:pt x="202" y="141"/>
                    </a:lnTo>
                    <a:lnTo>
                      <a:pt x="121" y="202"/>
                    </a:lnTo>
                    <a:lnTo>
                      <a:pt x="61" y="262"/>
                    </a:lnTo>
                    <a:lnTo>
                      <a:pt x="20" y="343"/>
                    </a:lnTo>
                    <a:lnTo>
                      <a:pt x="0" y="404"/>
                    </a:lnTo>
                    <a:lnTo>
                      <a:pt x="0" y="464"/>
                    </a:lnTo>
                    <a:lnTo>
                      <a:pt x="0" y="505"/>
                    </a:lnTo>
                    <a:lnTo>
                      <a:pt x="20" y="565"/>
                    </a:lnTo>
                    <a:lnTo>
                      <a:pt x="61" y="606"/>
                    </a:lnTo>
                    <a:lnTo>
                      <a:pt x="121" y="646"/>
                    </a:lnTo>
                    <a:lnTo>
                      <a:pt x="182" y="687"/>
                    </a:lnTo>
                    <a:lnTo>
                      <a:pt x="283" y="707"/>
                    </a:lnTo>
                    <a:lnTo>
                      <a:pt x="424" y="727"/>
                    </a:lnTo>
                    <a:lnTo>
                      <a:pt x="565" y="707"/>
                    </a:lnTo>
                    <a:lnTo>
                      <a:pt x="687" y="687"/>
                    </a:lnTo>
                    <a:lnTo>
                      <a:pt x="828" y="626"/>
                    </a:lnTo>
                    <a:lnTo>
                      <a:pt x="929" y="565"/>
                    </a:lnTo>
                    <a:lnTo>
                      <a:pt x="1010" y="485"/>
                    </a:lnTo>
                    <a:lnTo>
                      <a:pt x="1070" y="404"/>
                    </a:lnTo>
                    <a:lnTo>
                      <a:pt x="1090" y="323"/>
                    </a:lnTo>
                    <a:lnTo>
                      <a:pt x="1111" y="242"/>
                    </a:lnTo>
                    <a:lnTo>
                      <a:pt x="1090" y="162"/>
                    </a:lnTo>
                    <a:lnTo>
                      <a:pt x="1050" y="101"/>
                    </a:lnTo>
                    <a:lnTo>
                      <a:pt x="989" y="61"/>
                    </a:lnTo>
                    <a:lnTo>
                      <a:pt x="929" y="2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1"/>
              <p:cNvSpPr/>
              <p:nvPr/>
            </p:nvSpPr>
            <p:spPr>
              <a:xfrm>
                <a:off x="2811553" y="-529599"/>
                <a:ext cx="137411" cy="8844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28" extrusionOk="0">
                    <a:moveTo>
                      <a:pt x="687" y="0"/>
                    </a:moveTo>
                    <a:lnTo>
                      <a:pt x="485" y="20"/>
                    </a:lnTo>
                    <a:lnTo>
                      <a:pt x="303" y="81"/>
                    </a:lnTo>
                    <a:lnTo>
                      <a:pt x="141" y="162"/>
                    </a:lnTo>
                    <a:lnTo>
                      <a:pt x="81" y="222"/>
                    </a:lnTo>
                    <a:lnTo>
                      <a:pt x="41" y="283"/>
                    </a:lnTo>
                    <a:lnTo>
                      <a:pt x="20" y="344"/>
                    </a:lnTo>
                    <a:lnTo>
                      <a:pt x="0" y="424"/>
                    </a:lnTo>
                    <a:lnTo>
                      <a:pt x="20" y="485"/>
                    </a:lnTo>
                    <a:lnTo>
                      <a:pt x="41" y="566"/>
                    </a:lnTo>
                    <a:lnTo>
                      <a:pt x="121" y="626"/>
                    </a:lnTo>
                    <a:lnTo>
                      <a:pt x="202" y="667"/>
                    </a:lnTo>
                    <a:lnTo>
                      <a:pt x="303" y="707"/>
                    </a:lnTo>
                    <a:lnTo>
                      <a:pt x="444" y="727"/>
                    </a:lnTo>
                    <a:lnTo>
                      <a:pt x="566" y="707"/>
                    </a:lnTo>
                    <a:lnTo>
                      <a:pt x="707" y="687"/>
                    </a:lnTo>
                    <a:lnTo>
                      <a:pt x="848" y="646"/>
                    </a:lnTo>
                    <a:lnTo>
                      <a:pt x="969" y="566"/>
                    </a:lnTo>
                    <a:lnTo>
                      <a:pt x="1030" y="505"/>
                    </a:lnTo>
                    <a:lnTo>
                      <a:pt x="1070" y="444"/>
                    </a:lnTo>
                    <a:lnTo>
                      <a:pt x="1111" y="384"/>
                    </a:lnTo>
                    <a:lnTo>
                      <a:pt x="1131" y="323"/>
                    </a:lnTo>
                    <a:lnTo>
                      <a:pt x="1131" y="263"/>
                    </a:lnTo>
                    <a:lnTo>
                      <a:pt x="1111" y="222"/>
                    </a:lnTo>
                    <a:lnTo>
                      <a:pt x="1070" y="162"/>
                    </a:lnTo>
                    <a:lnTo>
                      <a:pt x="1030" y="121"/>
                    </a:lnTo>
                    <a:lnTo>
                      <a:pt x="969" y="61"/>
                    </a:lnTo>
                    <a:lnTo>
                      <a:pt x="868" y="41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1"/>
              <p:cNvSpPr/>
              <p:nvPr/>
            </p:nvSpPr>
            <p:spPr>
              <a:xfrm>
                <a:off x="1965221" y="-446253"/>
                <a:ext cx="103149" cy="409803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373" extrusionOk="0">
                    <a:moveTo>
                      <a:pt x="40" y="1"/>
                    </a:moveTo>
                    <a:lnTo>
                      <a:pt x="20" y="21"/>
                    </a:lnTo>
                    <a:lnTo>
                      <a:pt x="0" y="61"/>
                    </a:lnTo>
                    <a:lnTo>
                      <a:pt x="61" y="465"/>
                    </a:lnTo>
                    <a:lnTo>
                      <a:pt x="141" y="889"/>
                    </a:lnTo>
                    <a:lnTo>
                      <a:pt x="323" y="1717"/>
                    </a:lnTo>
                    <a:lnTo>
                      <a:pt x="505" y="2525"/>
                    </a:lnTo>
                    <a:lnTo>
                      <a:pt x="626" y="2929"/>
                    </a:lnTo>
                    <a:lnTo>
                      <a:pt x="747" y="3332"/>
                    </a:lnTo>
                    <a:lnTo>
                      <a:pt x="767" y="3373"/>
                    </a:lnTo>
                    <a:lnTo>
                      <a:pt x="808" y="3373"/>
                    </a:lnTo>
                    <a:lnTo>
                      <a:pt x="848" y="3353"/>
                    </a:lnTo>
                    <a:lnTo>
                      <a:pt x="848" y="3312"/>
                    </a:lnTo>
                    <a:lnTo>
                      <a:pt x="787" y="2888"/>
                    </a:lnTo>
                    <a:lnTo>
                      <a:pt x="707" y="2484"/>
                    </a:lnTo>
                    <a:lnTo>
                      <a:pt x="545" y="1656"/>
                    </a:lnTo>
                    <a:lnTo>
                      <a:pt x="343" y="849"/>
                    </a:lnTo>
                    <a:lnTo>
                      <a:pt x="222" y="445"/>
                    </a:lnTo>
                    <a:lnTo>
                      <a:pt x="101" y="4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1"/>
              <p:cNvSpPr/>
              <p:nvPr/>
            </p:nvSpPr>
            <p:spPr>
              <a:xfrm>
                <a:off x="2323266" y="-431552"/>
                <a:ext cx="932353" cy="839166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6907" extrusionOk="0">
                    <a:moveTo>
                      <a:pt x="5857" y="809"/>
                    </a:moveTo>
                    <a:lnTo>
                      <a:pt x="6038" y="849"/>
                    </a:lnTo>
                    <a:lnTo>
                      <a:pt x="6220" y="930"/>
                    </a:lnTo>
                    <a:lnTo>
                      <a:pt x="6382" y="1031"/>
                    </a:lnTo>
                    <a:lnTo>
                      <a:pt x="6523" y="1152"/>
                    </a:lnTo>
                    <a:lnTo>
                      <a:pt x="6624" y="1313"/>
                    </a:lnTo>
                    <a:lnTo>
                      <a:pt x="6725" y="1495"/>
                    </a:lnTo>
                    <a:lnTo>
                      <a:pt x="6785" y="1758"/>
                    </a:lnTo>
                    <a:lnTo>
                      <a:pt x="6826" y="2060"/>
                    </a:lnTo>
                    <a:lnTo>
                      <a:pt x="6846" y="2404"/>
                    </a:lnTo>
                    <a:lnTo>
                      <a:pt x="6826" y="2828"/>
                    </a:lnTo>
                    <a:lnTo>
                      <a:pt x="6806" y="3050"/>
                    </a:lnTo>
                    <a:lnTo>
                      <a:pt x="6765" y="3272"/>
                    </a:lnTo>
                    <a:lnTo>
                      <a:pt x="6705" y="3514"/>
                    </a:lnTo>
                    <a:lnTo>
                      <a:pt x="6624" y="3757"/>
                    </a:lnTo>
                    <a:lnTo>
                      <a:pt x="6543" y="3999"/>
                    </a:lnTo>
                    <a:lnTo>
                      <a:pt x="6422" y="4241"/>
                    </a:lnTo>
                    <a:lnTo>
                      <a:pt x="4443" y="3272"/>
                    </a:lnTo>
                    <a:lnTo>
                      <a:pt x="4261" y="2424"/>
                    </a:lnTo>
                    <a:lnTo>
                      <a:pt x="4302" y="2182"/>
                    </a:lnTo>
                    <a:lnTo>
                      <a:pt x="4383" y="1960"/>
                    </a:lnTo>
                    <a:lnTo>
                      <a:pt x="4484" y="1737"/>
                    </a:lnTo>
                    <a:lnTo>
                      <a:pt x="4585" y="1556"/>
                    </a:lnTo>
                    <a:lnTo>
                      <a:pt x="4726" y="1374"/>
                    </a:lnTo>
                    <a:lnTo>
                      <a:pt x="4867" y="1212"/>
                    </a:lnTo>
                    <a:lnTo>
                      <a:pt x="5029" y="1071"/>
                    </a:lnTo>
                    <a:lnTo>
                      <a:pt x="5210" y="950"/>
                    </a:lnTo>
                    <a:lnTo>
                      <a:pt x="5412" y="869"/>
                    </a:lnTo>
                    <a:lnTo>
                      <a:pt x="5634" y="809"/>
                    </a:lnTo>
                    <a:close/>
                    <a:moveTo>
                      <a:pt x="1960" y="1697"/>
                    </a:moveTo>
                    <a:lnTo>
                      <a:pt x="2162" y="1717"/>
                    </a:lnTo>
                    <a:lnTo>
                      <a:pt x="2384" y="1778"/>
                    </a:lnTo>
                    <a:lnTo>
                      <a:pt x="2586" y="1859"/>
                    </a:lnTo>
                    <a:lnTo>
                      <a:pt x="2767" y="1960"/>
                    </a:lnTo>
                    <a:lnTo>
                      <a:pt x="2969" y="2081"/>
                    </a:lnTo>
                    <a:lnTo>
                      <a:pt x="3131" y="2242"/>
                    </a:lnTo>
                    <a:lnTo>
                      <a:pt x="3312" y="2424"/>
                    </a:lnTo>
                    <a:lnTo>
                      <a:pt x="3454" y="2606"/>
                    </a:lnTo>
                    <a:lnTo>
                      <a:pt x="3635" y="3454"/>
                    </a:lnTo>
                    <a:lnTo>
                      <a:pt x="2262" y="5190"/>
                    </a:lnTo>
                    <a:lnTo>
                      <a:pt x="2081" y="5008"/>
                    </a:lnTo>
                    <a:lnTo>
                      <a:pt x="1879" y="4827"/>
                    </a:lnTo>
                    <a:lnTo>
                      <a:pt x="1717" y="4645"/>
                    </a:lnTo>
                    <a:lnTo>
                      <a:pt x="1576" y="4463"/>
                    </a:lnTo>
                    <a:lnTo>
                      <a:pt x="1313" y="4100"/>
                    </a:lnTo>
                    <a:lnTo>
                      <a:pt x="1112" y="3757"/>
                    </a:lnTo>
                    <a:lnTo>
                      <a:pt x="970" y="3413"/>
                    </a:lnTo>
                    <a:lnTo>
                      <a:pt x="889" y="3110"/>
                    </a:lnTo>
                    <a:lnTo>
                      <a:pt x="829" y="2848"/>
                    </a:lnTo>
                    <a:lnTo>
                      <a:pt x="829" y="2626"/>
                    </a:lnTo>
                    <a:lnTo>
                      <a:pt x="849" y="2424"/>
                    </a:lnTo>
                    <a:lnTo>
                      <a:pt x="930" y="2242"/>
                    </a:lnTo>
                    <a:lnTo>
                      <a:pt x="1031" y="2081"/>
                    </a:lnTo>
                    <a:lnTo>
                      <a:pt x="1172" y="1939"/>
                    </a:lnTo>
                    <a:lnTo>
                      <a:pt x="1334" y="1818"/>
                    </a:lnTo>
                    <a:lnTo>
                      <a:pt x="1515" y="1737"/>
                    </a:lnTo>
                    <a:lnTo>
                      <a:pt x="1737" y="1697"/>
                    </a:lnTo>
                    <a:close/>
                    <a:moveTo>
                      <a:pt x="4685" y="4302"/>
                    </a:moveTo>
                    <a:lnTo>
                      <a:pt x="6018" y="4968"/>
                    </a:lnTo>
                    <a:lnTo>
                      <a:pt x="5776" y="5251"/>
                    </a:lnTo>
                    <a:lnTo>
                      <a:pt x="5534" y="5513"/>
                    </a:lnTo>
                    <a:lnTo>
                      <a:pt x="5291" y="5715"/>
                    </a:lnTo>
                    <a:lnTo>
                      <a:pt x="5029" y="5877"/>
                    </a:lnTo>
                    <a:lnTo>
                      <a:pt x="4685" y="4302"/>
                    </a:lnTo>
                    <a:close/>
                    <a:moveTo>
                      <a:pt x="3878" y="4483"/>
                    </a:moveTo>
                    <a:lnTo>
                      <a:pt x="4241" y="6058"/>
                    </a:lnTo>
                    <a:lnTo>
                      <a:pt x="3938" y="6018"/>
                    </a:lnTo>
                    <a:lnTo>
                      <a:pt x="3615" y="5937"/>
                    </a:lnTo>
                    <a:lnTo>
                      <a:pt x="3292" y="5816"/>
                    </a:lnTo>
                    <a:lnTo>
                      <a:pt x="2949" y="5655"/>
                    </a:lnTo>
                    <a:lnTo>
                      <a:pt x="3878" y="4483"/>
                    </a:lnTo>
                    <a:close/>
                    <a:moveTo>
                      <a:pt x="5534" y="1"/>
                    </a:moveTo>
                    <a:lnTo>
                      <a:pt x="5251" y="61"/>
                    </a:lnTo>
                    <a:lnTo>
                      <a:pt x="4988" y="162"/>
                    </a:lnTo>
                    <a:lnTo>
                      <a:pt x="4726" y="284"/>
                    </a:lnTo>
                    <a:lnTo>
                      <a:pt x="4463" y="465"/>
                    </a:lnTo>
                    <a:lnTo>
                      <a:pt x="4221" y="687"/>
                    </a:lnTo>
                    <a:lnTo>
                      <a:pt x="4019" y="950"/>
                    </a:lnTo>
                    <a:lnTo>
                      <a:pt x="3817" y="1253"/>
                    </a:lnTo>
                    <a:lnTo>
                      <a:pt x="3635" y="1596"/>
                    </a:lnTo>
                    <a:lnTo>
                      <a:pt x="3333" y="1354"/>
                    </a:lnTo>
                    <a:lnTo>
                      <a:pt x="3030" y="1172"/>
                    </a:lnTo>
                    <a:lnTo>
                      <a:pt x="2727" y="1031"/>
                    </a:lnTo>
                    <a:lnTo>
                      <a:pt x="2424" y="930"/>
                    </a:lnTo>
                    <a:lnTo>
                      <a:pt x="2121" y="869"/>
                    </a:lnTo>
                    <a:lnTo>
                      <a:pt x="1818" y="869"/>
                    </a:lnTo>
                    <a:lnTo>
                      <a:pt x="1536" y="910"/>
                    </a:lnTo>
                    <a:lnTo>
                      <a:pt x="1273" y="970"/>
                    </a:lnTo>
                    <a:lnTo>
                      <a:pt x="1011" y="1071"/>
                    </a:lnTo>
                    <a:lnTo>
                      <a:pt x="788" y="1212"/>
                    </a:lnTo>
                    <a:lnTo>
                      <a:pt x="566" y="1374"/>
                    </a:lnTo>
                    <a:lnTo>
                      <a:pt x="385" y="1576"/>
                    </a:lnTo>
                    <a:lnTo>
                      <a:pt x="243" y="1778"/>
                    </a:lnTo>
                    <a:lnTo>
                      <a:pt x="122" y="2020"/>
                    </a:lnTo>
                    <a:lnTo>
                      <a:pt x="41" y="2283"/>
                    </a:lnTo>
                    <a:lnTo>
                      <a:pt x="1" y="2565"/>
                    </a:lnTo>
                    <a:lnTo>
                      <a:pt x="1" y="2747"/>
                    </a:lnTo>
                    <a:lnTo>
                      <a:pt x="21" y="2949"/>
                    </a:lnTo>
                    <a:lnTo>
                      <a:pt x="62" y="3171"/>
                    </a:lnTo>
                    <a:lnTo>
                      <a:pt x="102" y="3373"/>
                    </a:lnTo>
                    <a:lnTo>
                      <a:pt x="163" y="3595"/>
                    </a:lnTo>
                    <a:lnTo>
                      <a:pt x="243" y="3817"/>
                    </a:lnTo>
                    <a:lnTo>
                      <a:pt x="344" y="4039"/>
                    </a:lnTo>
                    <a:lnTo>
                      <a:pt x="465" y="4261"/>
                    </a:lnTo>
                    <a:lnTo>
                      <a:pt x="607" y="4524"/>
                    </a:lnTo>
                    <a:lnTo>
                      <a:pt x="768" y="4766"/>
                    </a:lnTo>
                    <a:lnTo>
                      <a:pt x="950" y="5008"/>
                    </a:lnTo>
                    <a:lnTo>
                      <a:pt x="1152" y="5231"/>
                    </a:lnTo>
                    <a:lnTo>
                      <a:pt x="1354" y="5453"/>
                    </a:lnTo>
                    <a:lnTo>
                      <a:pt x="1576" y="5655"/>
                    </a:lnTo>
                    <a:lnTo>
                      <a:pt x="1798" y="5857"/>
                    </a:lnTo>
                    <a:lnTo>
                      <a:pt x="2040" y="6058"/>
                    </a:lnTo>
                    <a:lnTo>
                      <a:pt x="2424" y="6301"/>
                    </a:lnTo>
                    <a:lnTo>
                      <a:pt x="2787" y="6503"/>
                    </a:lnTo>
                    <a:lnTo>
                      <a:pt x="3171" y="6644"/>
                    </a:lnTo>
                    <a:lnTo>
                      <a:pt x="3555" y="6765"/>
                    </a:lnTo>
                    <a:lnTo>
                      <a:pt x="3959" y="6866"/>
                    </a:lnTo>
                    <a:lnTo>
                      <a:pt x="4342" y="6906"/>
                    </a:lnTo>
                    <a:lnTo>
                      <a:pt x="4645" y="6906"/>
                    </a:lnTo>
                    <a:lnTo>
                      <a:pt x="4766" y="6886"/>
                    </a:lnTo>
                    <a:lnTo>
                      <a:pt x="4867" y="6846"/>
                    </a:lnTo>
                    <a:lnTo>
                      <a:pt x="5150" y="6745"/>
                    </a:lnTo>
                    <a:lnTo>
                      <a:pt x="5433" y="6604"/>
                    </a:lnTo>
                    <a:lnTo>
                      <a:pt x="5715" y="6422"/>
                    </a:lnTo>
                    <a:lnTo>
                      <a:pt x="5978" y="6220"/>
                    </a:lnTo>
                    <a:lnTo>
                      <a:pt x="6139" y="6079"/>
                    </a:lnTo>
                    <a:lnTo>
                      <a:pt x="6301" y="5897"/>
                    </a:lnTo>
                    <a:lnTo>
                      <a:pt x="6462" y="5735"/>
                    </a:lnTo>
                    <a:lnTo>
                      <a:pt x="6604" y="5533"/>
                    </a:lnTo>
                    <a:lnTo>
                      <a:pt x="6886" y="5130"/>
                    </a:lnTo>
                    <a:lnTo>
                      <a:pt x="7008" y="4908"/>
                    </a:lnTo>
                    <a:lnTo>
                      <a:pt x="7129" y="4685"/>
                    </a:lnTo>
                    <a:lnTo>
                      <a:pt x="7230" y="4463"/>
                    </a:lnTo>
                    <a:lnTo>
                      <a:pt x="7331" y="4221"/>
                    </a:lnTo>
                    <a:lnTo>
                      <a:pt x="7411" y="3959"/>
                    </a:lnTo>
                    <a:lnTo>
                      <a:pt x="7492" y="3716"/>
                    </a:lnTo>
                    <a:lnTo>
                      <a:pt x="7553" y="3454"/>
                    </a:lnTo>
                    <a:lnTo>
                      <a:pt x="7613" y="3191"/>
                    </a:lnTo>
                    <a:lnTo>
                      <a:pt x="7633" y="2929"/>
                    </a:lnTo>
                    <a:lnTo>
                      <a:pt x="7674" y="2646"/>
                    </a:lnTo>
                    <a:lnTo>
                      <a:pt x="7674" y="2384"/>
                    </a:lnTo>
                    <a:lnTo>
                      <a:pt x="7674" y="2141"/>
                    </a:lnTo>
                    <a:lnTo>
                      <a:pt x="7654" y="1899"/>
                    </a:lnTo>
                    <a:lnTo>
                      <a:pt x="7613" y="1677"/>
                    </a:lnTo>
                    <a:lnTo>
                      <a:pt x="7573" y="1475"/>
                    </a:lnTo>
                    <a:lnTo>
                      <a:pt x="7512" y="1273"/>
                    </a:lnTo>
                    <a:lnTo>
                      <a:pt x="7432" y="1071"/>
                    </a:lnTo>
                    <a:lnTo>
                      <a:pt x="7351" y="910"/>
                    </a:lnTo>
                    <a:lnTo>
                      <a:pt x="7189" y="667"/>
                    </a:lnTo>
                    <a:lnTo>
                      <a:pt x="7008" y="465"/>
                    </a:lnTo>
                    <a:lnTo>
                      <a:pt x="6806" y="304"/>
                    </a:lnTo>
                    <a:lnTo>
                      <a:pt x="6563" y="183"/>
                    </a:lnTo>
                    <a:lnTo>
                      <a:pt x="6321" y="82"/>
                    </a:lnTo>
                    <a:lnTo>
                      <a:pt x="6058" y="21"/>
                    </a:lnTo>
                    <a:lnTo>
                      <a:pt x="57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1"/>
              <p:cNvSpPr/>
              <p:nvPr/>
            </p:nvSpPr>
            <p:spPr>
              <a:xfrm>
                <a:off x="2323266" y="-431552"/>
                <a:ext cx="932353" cy="839166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6907" fill="none" extrusionOk="0">
                    <a:moveTo>
                      <a:pt x="7351" y="910"/>
                    </a:moveTo>
                    <a:lnTo>
                      <a:pt x="7351" y="910"/>
                    </a:lnTo>
                    <a:lnTo>
                      <a:pt x="7189" y="667"/>
                    </a:lnTo>
                    <a:lnTo>
                      <a:pt x="7008" y="465"/>
                    </a:lnTo>
                    <a:lnTo>
                      <a:pt x="6806" y="304"/>
                    </a:lnTo>
                    <a:lnTo>
                      <a:pt x="6563" y="183"/>
                    </a:lnTo>
                    <a:lnTo>
                      <a:pt x="6321" y="82"/>
                    </a:lnTo>
                    <a:lnTo>
                      <a:pt x="6058" y="21"/>
                    </a:lnTo>
                    <a:lnTo>
                      <a:pt x="5796" y="1"/>
                    </a:lnTo>
                    <a:lnTo>
                      <a:pt x="5534" y="1"/>
                    </a:lnTo>
                    <a:lnTo>
                      <a:pt x="5251" y="61"/>
                    </a:lnTo>
                    <a:lnTo>
                      <a:pt x="4988" y="162"/>
                    </a:lnTo>
                    <a:lnTo>
                      <a:pt x="4726" y="284"/>
                    </a:lnTo>
                    <a:lnTo>
                      <a:pt x="4463" y="465"/>
                    </a:lnTo>
                    <a:lnTo>
                      <a:pt x="4221" y="687"/>
                    </a:lnTo>
                    <a:lnTo>
                      <a:pt x="4019" y="950"/>
                    </a:lnTo>
                    <a:lnTo>
                      <a:pt x="3817" y="1253"/>
                    </a:lnTo>
                    <a:lnTo>
                      <a:pt x="3635" y="1596"/>
                    </a:lnTo>
                    <a:lnTo>
                      <a:pt x="3635" y="1596"/>
                    </a:lnTo>
                    <a:lnTo>
                      <a:pt x="3333" y="1354"/>
                    </a:lnTo>
                    <a:lnTo>
                      <a:pt x="3030" y="1172"/>
                    </a:lnTo>
                    <a:lnTo>
                      <a:pt x="2727" y="1031"/>
                    </a:lnTo>
                    <a:lnTo>
                      <a:pt x="2424" y="930"/>
                    </a:lnTo>
                    <a:lnTo>
                      <a:pt x="2121" y="869"/>
                    </a:lnTo>
                    <a:lnTo>
                      <a:pt x="1818" y="869"/>
                    </a:lnTo>
                    <a:lnTo>
                      <a:pt x="1536" y="910"/>
                    </a:lnTo>
                    <a:lnTo>
                      <a:pt x="1273" y="970"/>
                    </a:lnTo>
                    <a:lnTo>
                      <a:pt x="1011" y="1071"/>
                    </a:lnTo>
                    <a:lnTo>
                      <a:pt x="788" y="1212"/>
                    </a:lnTo>
                    <a:lnTo>
                      <a:pt x="566" y="1374"/>
                    </a:lnTo>
                    <a:lnTo>
                      <a:pt x="385" y="1576"/>
                    </a:lnTo>
                    <a:lnTo>
                      <a:pt x="243" y="1778"/>
                    </a:lnTo>
                    <a:lnTo>
                      <a:pt x="122" y="2020"/>
                    </a:lnTo>
                    <a:lnTo>
                      <a:pt x="41" y="2283"/>
                    </a:lnTo>
                    <a:lnTo>
                      <a:pt x="1" y="2565"/>
                    </a:lnTo>
                    <a:lnTo>
                      <a:pt x="1" y="2565"/>
                    </a:lnTo>
                    <a:lnTo>
                      <a:pt x="1" y="2747"/>
                    </a:lnTo>
                    <a:lnTo>
                      <a:pt x="21" y="2949"/>
                    </a:lnTo>
                    <a:lnTo>
                      <a:pt x="62" y="3171"/>
                    </a:lnTo>
                    <a:lnTo>
                      <a:pt x="102" y="3373"/>
                    </a:lnTo>
                    <a:lnTo>
                      <a:pt x="163" y="3595"/>
                    </a:lnTo>
                    <a:lnTo>
                      <a:pt x="243" y="3817"/>
                    </a:lnTo>
                    <a:lnTo>
                      <a:pt x="344" y="4039"/>
                    </a:lnTo>
                    <a:lnTo>
                      <a:pt x="465" y="4261"/>
                    </a:lnTo>
                    <a:lnTo>
                      <a:pt x="465" y="4261"/>
                    </a:lnTo>
                    <a:lnTo>
                      <a:pt x="607" y="4524"/>
                    </a:lnTo>
                    <a:lnTo>
                      <a:pt x="768" y="4766"/>
                    </a:lnTo>
                    <a:lnTo>
                      <a:pt x="950" y="5008"/>
                    </a:lnTo>
                    <a:lnTo>
                      <a:pt x="1152" y="5231"/>
                    </a:lnTo>
                    <a:lnTo>
                      <a:pt x="1354" y="5453"/>
                    </a:lnTo>
                    <a:lnTo>
                      <a:pt x="1576" y="5655"/>
                    </a:lnTo>
                    <a:lnTo>
                      <a:pt x="1798" y="5857"/>
                    </a:lnTo>
                    <a:lnTo>
                      <a:pt x="2040" y="6058"/>
                    </a:lnTo>
                    <a:lnTo>
                      <a:pt x="2040" y="6058"/>
                    </a:lnTo>
                    <a:lnTo>
                      <a:pt x="2424" y="6301"/>
                    </a:lnTo>
                    <a:lnTo>
                      <a:pt x="2787" y="6503"/>
                    </a:lnTo>
                    <a:lnTo>
                      <a:pt x="3171" y="6644"/>
                    </a:lnTo>
                    <a:lnTo>
                      <a:pt x="3555" y="6765"/>
                    </a:lnTo>
                    <a:lnTo>
                      <a:pt x="3555" y="6765"/>
                    </a:lnTo>
                    <a:lnTo>
                      <a:pt x="3959" y="6866"/>
                    </a:lnTo>
                    <a:lnTo>
                      <a:pt x="4342" y="6906"/>
                    </a:lnTo>
                    <a:lnTo>
                      <a:pt x="4645" y="6906"/>
                    </a:lnTo>
                    <a:lnTo>
                      <a:pt x="4766" y="6886"/>
                    </a:lnTo>
                    <a:lnTo>
                      <a:pt x="4867" y="6846"/>
                    </a:lnTo>
                    <a:lnTo>
                      <a:pt x="4867" y="6846"/>
                    </a:lnTo>
                    <a:lnTo>
                      <a:pt x="5150" y="6745"/>
                    </a:lnTo>
                    <a:lnTo>
                      <a:pt x="5433" y="6604"/>
                    </a:lnTo>
                    <a:lnTo>
                      <a:pt x="5715" y="6422"/>
                    </a:lnTo>
                    <a:lnTo>
                      <a:pt x="5978" y="6220"/>
                    </a:lnTo>
                    <a:lnTo>
                      <a:pt x="5978" y="6220"/>
                    </a:lnTo>
                    <a:lnTo>
                      <a:pt x="6139" y="6079"/>
                    </a:lnTo>
                    <a:lnTo>
                      <a:pt x="6301" y="5897"/>
                    </a:lnTo>
                    <a:lnTo>
                      <a:pt x="6462" y="5735"/>
                    </a:lnTo>
                    <a:lnTo>
                      <a:pt x="6604" y="5533"/>
                    </a:lnTo>
                    <a:lnTo>
                      <a:pt x="6886" y="5130"/>
                    </a:lnTo>
                    <a:lnTo>
                      <a:pt x="7008" y="4908"/>
                    </a:lnTo>
                    <a:lnTo>
                      <a:pt x="7129" y="4685"/>
                    </a:lnTo>
                    <a:lnTo>
                      <a:pt x="7230" y="4463"/>
                    </a:lnTo>
                    <a:lnTo>
                      <a:pt x="7331" y="4221"/>
                    </a:lnTo>
                    <a:lnTo>
                      <a:pt x="7411" y="3959"/>
                    </a:lnTo>
                    <a:lnTo>
                      <a:pt x="7492" y="3716"/>
                    </a:lnTo>
                    <a:lnTo>
                      <a:pt x="7553" y="3454"/>
                    </a:lnTo>
                    <a:lnTo>
                      <a:pt x="7613" y="3191"/>
                    </a:lnTo>
                    <a:lnTo>
                      <a:pt x="7633" y="2929"/>
                    </a:lnTo>
                    <a:lnTo>
                      <a:pt x="7674" y="2646"/>
                    </a:lnTo>
                    <a:lnTo>
                      <a:pt x="7674" y="2646"/>
                    </a:lnTo>
                    <a:lnTo>
                      <a:pt x="7674" y="2384"/>
                    </a:lnTo>
                    <a:lnTo>
                      <a:pt x="7674" y="2141"/>
                    </a:lnTo>
                    <a:lnTo>
                      <a:pt x="7654" y="1899"/>
                    </a:lnTo>
                    <a:lnTo>
                      <a:pt x="7613" y="1677"/>
                    </a:lnTo>
                    <a:lnTo>
                      <a:pt x="7573" y="1475"/>
                    </a:lnTo>
                    <a:lnTo>
                      <a:pt x="7512" y="1273"/>
                    </a:lnTo>
                    <a:lnTo>
                      <a:pt x="7432" y="1071"/>
                    </a:lnTo>
                    <a:lnTo>
                      <a:pt x="7351" y="91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1"/>
              <p:cNvSpPr/>
              <p:nvPr/>
            </p:nvSpPr>
            <p:spPr>
              <a:xfrm>
                <a:off x="2423864" y="-225375"/>
                <a:ext cx="341158" cy="424504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494" fill="none" extrusionOk="0">
                    <a:moveTo>
                      <a:pt x="1" y="929"/>
                    </a:moveTo>
                    <a:lnTo>
                      <a:pt x="1" y="929"/>
                    </a:lnTo>
                    <a:lnTo>
                      <a:pt x="21" y="727"/>
                    </a:lnTo>
                    <a:lnTo>
                      <a:pt x="102" y="545"/>
                    </a:lnTo>
                    <a:lnTo>
                      <a:pt x="203" y="384"/>
                    </a:lnTo>
                    <a:lnTo>
                      <a:pt x="344" y="242"/>
                    </a:lnTo>
                    <a:lnTo>
                      <a:pt x="506" y="121"/>
                    </a:lnTo>
                    <a:lnTo>
                      <a:pt x="687" y="40"/>
                    </a:lnTo>
                    <a:lnTo>
                      <a:pt x="909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334" y="20"/>
                    </a:lnTo>
                    <a:lnTo>
                      <a:pt x="1556" y="81"/>
                    </a:lnTo>
                    <a:lnTo>
                      <a:pt x="1758" y="162"/>
                    </a:lnTo>
                    <a:lnTo>
                      <a:pt x="1939" y="263"/>
                    </a:lnTo>
                    <a:lnTo>
                      <a:pt x="2141" y="384"/>
                    </a:lnTo>
                    <a:lnTo>
                      <a:pt x="2303" y="545"/>
                    </a:lnTo>
                    <a:lnTo>
                      <a:pt x="2484" y="727"/>
                    </a:lnTo>
                    <a:lnTo>
                      <a:pt x="2626" y="909"/>
                    </a:lnTo>
                    <a:lnTo>
                      <a:pt x="2807" y="1757"/>
                    </a:lnTo>
                    <a:lnTo>
                      <a:pt x="1434" y="3493"/>
                    </a:lnTo>
                    <a:lnTo>
                      <a:pt x="1434" y="3493"/>
                    </a:lnTo>
                    <a:lnTo>
                      <a:pt x="1253" y="3311"/>
                    </a:lnTo>
                    <a:lnTo>
                      <a:pt x="1051" y="3130"/>
                    </a:lnTo>
                    <a:lnTo>
                      <a:pt x="889" y="2948"/>
                    </a:lnTo>
                    <a:lnTo>
                      <a:pt x="748" y="2766"/>
                    </a:lnTo>
                    <a:lnTo>
                      <a:pt x="485" y="2403"/>
                    </a:lnTo>
                    <a:lnTo>
                      <a:pt x="284" y="2060"/>
                    </a:lnTo>
                    <a:lnTo>
                      <a:pt x="142" y="1716"/>
                    </a:lnTo>
                    <a:lnTo>
                      <a:pt x="61" y="1413"/>
                    </a:lnTo>
                    <a:lnTo>
                      <a:pt x="1" y="1151"/>
                    </a:lnTo>
                    <a:lnTo>
                      <a:pt x="1" y="92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1"/>
              <p:cNvSpPr/>
              <p:nvPr/>
            </p:nvSpPr>
            <p:spPr>
              <a:xfrm>
                <a:off x="2681433" y="113111"/>
                <a:ext cx="157215" cy="191476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576" fill="none" extrusionOk="0">
                    <a:moveTo>
                      <a:pt x="1" y="1172"/>
                    </a:moveTo>
                    <a:lnTo>
                      <a:pt x="930" y="0"/>
                    </a:lnTo>
                    <a:lnTo>
                      <a:pt x="1293" y="1575"/>
                    </a:lnTo>
                    <a:lnTo>
                      <a:pt x="1293" y="1575"/>
                    </a:lnTo>
                    <a:lnTo>
                      <a:pt x="990" y="1535"/>
                    </a:lnTo>
                    <a:lnTo>
                      <a:pt x="667" y="1454"/>
                    </a:lnTo>
                    <a:lnTo>
                      <a:pt x="344" y="1333"/>
                    </a:lnTo>
                    <a:lnTo>
                      <a:pt x="1" y="11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1"/>
              <p:cNvSpPr/>
              <p:nvPr/>
            </p:nvSpPr>
            <p:spPr>
              <a:xfrm>
                <a:off x="2892469" y="90999"/>
                <a:ext cx="162074" cy="191476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576" fill="none" extrusionOk="0">
                    <a:moveTo>
                      <a:pt x="344" y="1576"/>
                    </a:moveTo>
                    <a:lnTo>
                      <a:pt x="0" y="1"/>
                    </a:lnTo>
                    <a:lnTo>
                      <a:pt x="1333" y="667"/>
                    </a:lnTo>
                    <a:lnTo>
                      <a:pt x="1333" y="667"/>
                    </a:lnTo>
                    <a:lnTo>
                      <a:pt x="1091" y="950"/>
                    </a:lnTo>
                    <a:lnTo>
                      <a:pt x="849" y="1212"/>
                    </a:lnTo>
                    <a:lnTo>
                      <a:pt x="606" y="1414"/>
                    </a:lnTo>
                    <a:lnTo>
                      <a:pt x="344" y="157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1"/>
              <p:cNvSpPr/>
              <p:nvPr/>
            </p:nvSpPr>
            <p:spPr>
              <a:xfrm>
                <a:off x="2840955" y="-333384"/>
                <a:ext cx="314065" cy="41721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34" fill="none" extrusionOk="0">
                    <a:moveTo>
                      <a:pt x="2161" y="3433"/>
                    </a:moveTo>
                    <a:lnTo>
                      <a:pt x="182" y="2464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41" y="1374"/>
                    </a:lnTo>
                    <a:lnTo>
                      <a:pt x="122" y="1152"/>
                    </a:lnTo>
                    <a:lnTo>
                      <a:pt x="223" y="929"/>
                    </a:lnTo>
                    <a:lnTo>
                      <a:pt x="324" y="748"/>
                    </a:lnTo>
                    <a:lnTo>
                      <a:pt x="465" y="566"/>
                    </a:lnTo>
                    <a:lnTo>
                      <a:pt x="606" y="404"/>
                    </a:lnTo>
                    <a:lnTo>
                      <a:pt x="768" y="263"/>
                    </a:lnTo>
                    <a:lnTo>
                      <a:pt x="949" y="142"/>
                    </a:lnTo>
                    <a:lnTo>
                      <a:pt x="949" y="142"/>
                    </a:lnTo>
                    <a:lnTo>
                      <a:pt x="1151" y="61"/>
                    </a:lnTo>
                    <a:lnTo>
                      <a:pt x="1373" y="1"/>
                    </a:lnTo>
                    <a:lnTo>
                      <a:pt x="1596" y="1"/>
                    </a:lnTo>
                    <a:lnTo>
                      <a:pt x="1777" y="41"/>
                    </a:lnTo>
                    <a:lnTo>
                      <a:pt x="1959" y="122"/>
                    </a:lnTo>
                    <a:lnTo>
                      <a:pt x="2121" y="223"/>
                    </a:lnTo>
                    <a:lnTo>
                      <a:pt x="2262" y="344"/>
                    </a:lnTo>
                    <a:lnTo>
                      <a:pt x="2363" y="505"/>
                    </a:lnTo>
                    <a:lnTo>
                      <a:pt x="2363" y="505"/>
                    </a:lnTo>
                    <a:lnTo>
                      <a:pt x="2464" y="687"/>
                    </a:lnTo>
                    <a:lnTo>
                      <a:pt x="2524" y="950"/>
                    </a:lnTo>
                    <a:lnTo>
                      <a:pt x="2565" y="1252"/>
                    </a:lnTo>
                    <a:lnTo>
                      <a:pt x="2585" y="1596"/>
                    </a:lnTo>
                    <a:lnTo>
                      <a:pt x="2585" y="1596"/>
                    </a:lnTo>
                    <a:lnTo>
                      <a:pt x="2565" y="2020"/>
                    </a:lnTo>
                    <a:lnTo>
                      <a:pt x="2545" y="2242"/>
                    </a:lnTo>
                    <a:lnTo>
                      <a:pt x="2504" y="2464"/>
                    </a:lnTo>
                    <a:lnTo>
                      <a:pt x="2444" y="2706"/>
                    </a:lnTo>
                    <a:lnTo>
                      <a:pt x="2363" y="2949"/>
                    </a:lnTo>
                    <a:lnTo>
                      <a:pt x="2282" y="3191"/>
                    </a:lnTo>
                    <a:lnTo>
                      <a:pt x="2161" y="343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1"/>
              <p:cNvSpPr/>
              <p:nvPr/>
            </p:nvSpPr>
            <p:spPr>
              <a:xfrm>
                <a:off x="3380635" y="-630197"/>
                <a:ext cx="76177" cy="13498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1" extrusionOk="0">
                    <a:moveTo>
                      <a:pt x="283" y="0"/>
                    </a:moveTo>
                    <a:lnTo>
                      <a:pt x="223" y="21"/>
                    </a:lnTo>
                    <a:lnTo>
                      <a:pt x="162" y="41"/>
                    </a:lnTo>
                    <a:lnTo>
                      <a:pt x="1" y="81"/>
                    </a:lnTo>
                    <a:lnTo>
                      <a:pt x="162" y="828"/>
                    </a:lnTo>
                    <a:lnTo>
                      <a:pt x="243" y="848"/>
                    </a:lnTo>
                    <a:lnTo>
                      <a:pt x="324" y="869"/>
                    </a:lnTo>
                    <a:lnTo>
                      <a:pt x="404" y="909"/>
                    </a:lnTo>
                    <a:lnTo>
                      <a:pt x="425" y="949"/>
                    </a:lnTo>
                    <a:lnTo>
                      <a:pt x="445" y="990"/>
                    </a:lnTo>
                    <a:lnTo>
                      <a:pt x="445" y="1050"/>
                    </a:lnTo>
                    <a:lnTo>
                      <a:pt x="485" y="1071"/>
                    </a:lnTo>
                    <a:lnTo>
                      <a:pt x="505" y="1111"/>
                    </a:lnTo>
                    <a:lnTo>
                      <a:pt x="546" y="1111"/>
                    </a:lnTo>
                    <a:lnTo>
                      <a:pt x="586" y="1091"/>
                    </a:lnTo>
                    <a:lnTo>
                      <a:pt x="627" y="1030"/>
                    </a:lnTo>
                    <a:lnTo>
                      <a:pt x="627" y="949"/>
                    </a:lnTo>
                    <a:lnTo>
                      <a:pt x="627" y="889"/>
                    </a:lnTo>
                    <a:lnTo>
                      <a:pt x="586" y="828"/>
                    </a:lnTo>
                    <a:lnTo>
                      <a:pt x="546" y="768"/>
                    </a:lnTo>
                    <a:lnTo>
                      <a:pt x="465" y="687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404" y="546"/>
                    </a:lnTo>
                    <a:lnTo>
                      <a:pt x="465" y="485"/>
                    </a:lnTo>
                    <a:lnTo>
                      <a:pt x="526" y="424"/>
                    </a:lnTo>
                    <a:lnTo>
                      <a:pt x="546" y="36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5" y="122"/>
                    </a:lnTo>
                    <a:lnTo>
                      <a:pt x="404" y="41"/>
                    </a:lnTo>
                    <a:lnTo>
                      <a:pt x="344" y="2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1"/>
              <p:cNvSpPr/>
              <p:nvPr/>
            </p:nvSpPr>
            <p:spPr>
              <a:xfrm>
                <a:off x="3380635" y="-630197"/>
                <a:ext cx="76177" cy="13498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1" fill="none" extrusionOk="0">
                    <a:moveTo>
                      <a:pt x="283" y="0"/>
                    </a:moveTo>
                    <a:lnTo>
                      <a:pt x="283" y="0"/>
                    </a:lnTo>
                    <a:lnTo>
                      <a:pt x="223" y="21"/>
                    </a:lnTo>
                    <a:lnTo>
                      <a:pt x="162" y="41"/>
                    </a:lnTo>
                    <a:lnTo>
                      <a:pt x="1" y="81"/>
                    </a:lnTo>
                    <a:lnTo>
                      <a:pt x="162" y="828"/>
                    </a:lnTo>
                    <a:lnTo>
                      <a:pt x="162" y="828"/>
                    </a:lnTo>
                    <a:lnTo>
                      <a:pt x="243" y="848"/>
                    </a:lnTo>
                    <a:lnTo>
                      <a:pt x="324" y="869"/>
                    </a:lnTo>
                    <a:lnTo>
                      <a:pt x="404" y="909"/>
                    </a:lnTo>
                    <a:lnTo>
                      <a:pt x="425" y="949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1050"/>
                    </a:lnTo>
                    <a:lnTo>
                      <a:pt x="485" y="1071"/>
                    </a:lnTo>
                    <a:lnTo>
                      <a:pt x="505" y="1111"/>
                    </a:lnTo>
                    <a:lnTo>
                      <a:pt x="546" y="1111"/>
                    </a:lnTo>
                    <a:lnTo>
                      <a:pt x="546" y="1111"/>
                    </a:lnTo>
                    <a:lnTo>
                      <a:pt x="586" y="1091"/>
                    </a:lnTo>
                    <a:lnTo>
                      <a:pt x="627" y="1030"/>
                    </a:lnTo>
                    <a:lnTo>
                      <a:pt x="627" y="1030"/>
                    </a:lnTo>
                    <a:lnTo>
                      <a:pt x="627" y="949"/>
                    </a:lnTo>
                    <a:lnTo>
                      <a:pt x="627" y="889"/>
                    </a:lnTo>
                    <a:lnTo>
                      <a:pt x="586" y="828"/>
                    </a:lnTo>
                    <a:lnTo>
                      <a:pt x="546" y="768"/>
                    </a:lnTo>
                    <a:lnTo>
                      <a:pt x="465" y="687"/>
                    </a:lnTo>
                    <a:lnTo>
                      <a:pt x="404" y="626"/>
                    </a:lnTo>
                    <a:lnTo>
                      <a:pt x="404" y="626"/>
                    </a:lnTo>
                    <a:lnTo>
                      <a:pt x="404" y="586"/>
                    </a:lnTo>
                    <a:lnTo>
                      <a:pt x="404" y="546"/>
                    </a:lnTo>
                    <a:lnTo>
                      <a:pt x="465" y="485"/>
                    </a:lnTo>
                    <a:lnTo>
                      <a:pt x="465" y="485"/>
                    </a:lnTo>
                    <a:lnTo>
                      <a:pt x="526" y="424"/>
                    </a:lnTo>
                    <a:lnTo>
                      <a:pt x="546" y="364"/>
                    </a:lnTo>
                    <a:lnTo>
                      <a:pt x="566" y="303"/>
                    </a:lnTo>
                    <a:lnTo>
                      <a:pt x="566" y="243"/>
                    </a:lnTo>
                    <a:lnTo>
                      <a:pt x="546" y="182"/>
                    </a:lnTo>
                    <a:lnTo>
                      <a:pt x="505" y="122"/>
                    </a:lnTo>
                    <a:lnTo>
                      <a:pt x="404" y="41"/>
                    </a:lnTo>
                    <a:lnTo>
                      <a:pt x="404" y="41"/>
                    </a:lnTo>
                    <a:lnTo>
                      <a:pt x="344" y="21"/>
                    </a:lnTo>
                    <a:lnTo>
                      <a:pt x="28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1"/>
              <p:cNvSpPr/>
              <p:nvPr/>
            </p:nvSpPr>
            <p:spPr>
              <a:xfrm>
                <a:off x="2144304" y="463868"/>
                <a:ext cx="284663" cy="17434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435" fill="none" extrusionOk="0">
                    <a:moveTo>
                      <a:pt x="2342" y="1"/>
                    </a:moveTo>
                    <a:lnTo>
                      <a:pt x="464" y="425"/>
                    </a:lnTo>
                    <a:lnTo>
                      <a:pt x="464" y="425"/>
                    </a:lnTo>
                    <a:lnTo>
                      <a:pt x="384" y="445"/>
                    </a:lnTo>
                    <a:lnTo>
                      <a:pt x="303" y="486"/>
                    </a:lnTo>
                    <a:lnTo>
                      <a:pt x="222" y="546"/>
                    </a:lnTo>
                    <a:lnTo>
                      <a:pt x="162" y="586"/>
                    </a:lnTo>
                    <a:lnTo>
                      <a:pt x="61" y="728"/>
                    </a:lnTo>
                    <a:lnTo>
                      <a:pt x="20" y="809"/>
                    </a:lnTo>
                    <a:lnTo>
                      <a:pt x="0" y="889"/>
                    </a:lnTo>
                    <a:lnTo>
                      <a:pt x="101" y="1334"/>
                    </a:lnTo>
                    <a:lnTo>
                      <a:pt x="101" y="1334"/>
                    </a:lnTo>
                    <a:lnTo>
                      <a:pt x="121" y="1374"/>
                    </a:lnTo>
                    <a:lnTo>
                      <a:pt x="162" y="1414"/>
                    </a:lnTo>
                    <a:lnTo>
                      <a:pt x="162" y="1414"/>
                    </a:lnTo>
                    <a:lnTo>
                      <a:pt x="242" y="1435"/>
                    </a:lnTo>
                    <a:lnTo>
                      <a:pt x="242" y="1435"/>
                    </a:lnTo>
                    <a:lnTo>
                      <a:pt x="262" y="1435"/>
                    </a:lnTo>
                    <a:lnTo>
                      <a:pt x="444" y="1394"/>
                    </a:lnTo>
                    <a:lnTo>
                      <a:pt x="505" y="1374"/>
                    </a:lnTo>
                    <a:lnTo>
                      <a:pt x="565" y="1374"/>
                    </a:lnTo>
                    <a:lnTo>
                      <a:pt x="1353" y="1192"/>
                    </a:lnTo>
                    <a:lnTo>
                      <a:pt x="1353" y="1192"/>
                    </a:lnTo>
                    <a:lnTo>
                      <a:pt x="1353" y="1172"/>
                    </a:lnTo>
                    <a:lnTo>
                      <a:pt x="1353" y="1172"/>
                    </a:lnTo>
                    <a:lnTo>
                      <a:pt x="1272" y="970"/>
                    </a:lnTo>
                    <a:lnTo>
                      <a:pt x="1232" y="869"/>
                    </a:lnTo>
                    <a:lnTo>
                      <a:pt x="1232" y="768"/>
                    </a:lnTo>
                    <a:lnTo>
                      <a:pt x="1232" y="667"/>
                    </a:lnTo>
                    <a:lnTo>
                      <a:pt x="1252" y="586"/>
                    </a:lnTo>
                    <a:lnTo>
                      <a:pt x="1292" y="506"/>
                    </a:lnTo>
                    <a:lnTo>
                      <a:pt x="1353" y="425"/>
                    </a:lnTo>
                    <a:lnTo>
                      <a:pt x="1353" y="425"/>
                    </a:lnTo>
                    <a:lnTo>
                      <a:pt x="1413" y="364"/>
                    </a:lnTo>
                    <a:lnTo>
                      <a:pt x="1514" y="364"/>
                    </a:lnTo>
                    <a:lnTo>
                      <a:pt x="1514" y="364"/>
                    </a:lnTo>
                    <a:lnTo>
                      <a:pt x="1575" y="364"/>
                    </a:lnTo>
                    <a:lnTo>
                      <a:pt x="1656" y="385"/>
                    </a:lnTo>
                    <a:lnTo>
                      <a:pt x="1656" y="385"/>
                    </a:lnTo>
                    <a:lnTo>
                      <a:pt x="1837" y="465"/>
                    </a:lnTo>
                    <a:lnTo>
                      <a:pt x="1918" y="486"/>
                    </a:lnTo>
                    <a:lnTo>
                      <a:pt x="1999" y="506"/>
                    </a:lnTo>
                    <a:lnTo>
                      <a:pt x="1999" y="506"/>
                    </a:lnTo>
                    <a:lnTo>
                      <a:pt x="2019" y="506"/>
                    </a:lnTo>
                    <a:lnTo>
                      <a:pt x="2019" y="506"/>
                    </a:lnTo>
                    <a:lnTo>
                      <a:pt x="2100" y="486"/>
                    </a:lnTo>
                    <a:lnTo>
                      <a:pt x="2161" y="465"/>
                    </a:lnTo>
                    <a:lnTo>
                      <a:pt x="2221" y="445"/>
                    </a:lnTo>
                    <a:lnTo>
                      <a:pt x="2261" y="385"/>
                    </a:lnTo>
                    <a:lnTo>
                      <a:pt x="2261" y="385"/>
                    </a:lnTo>
                    <a:lnTo>
                      <a:pt x="2302" y="203"/>
                    </a:lnTo>
                    <a:lnTo>
                      <a:pt x="234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1"/>
              <p:cNvSpPr/>
              <p:nvPr/>
            </p:nvSpPr>
            <p:spPr>
              <a:xfrm>
                <a:off x="2477929" y="434466"/>
                <a:ext cx="81037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304" fill="none" extrusionOk="0">
                    <a:moveTo>
                      <a:pt x="666" y="1"/>
                    </a:moveTo>
                    <a:lnTo>
                      <a:pt x="0" y="162"/>
                    </a:lnTo>
                    <a:lnTo>
                      <a:pt x="0" y="162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141" y="283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63" y="303"/>
                    </a:lnTo>
                    <a:lnTo>
                      <a:pt x="303" y="283"/>
                    </a:lnTo>
                    <a:lnTo>
                      <a:pt x="303" y="283"/>
                    </a:lnTo>
                    <a:lnTo>
                      <a:pt x="404" y="203"/>
                    </a:lnTo>
                    <a:lnTo>
                      <a:pt x="464" y="162"/>
                    </a:lnTo>
                    <a:lnTo>
                      <a:pt x="525" y="122"/>
                    </a:lnTo>
                    <a:lnTo>
                      <a:pt x="525" y="122"/>
                    </a:lnTo>
                    <a:lnTo>
                      <a:pt x="606" y="81"/>
                    </a:lnTo>
                    <a:lnTo>
                      <a:pt x="6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1"/>
              <p:cNvSpPr/>
              <p:nvPr/>
            </p:nvSpPr>
            <p:spPr>
              <a:xfrm>
                <a:off x="2615218" y="395223"/>
                <a:ext cx="135102" cy="88448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728" fill="none" extrusionOk="0">
                    <a:moveTo>
                      <a:pt x="970" y="1"/>
                    </a:moveTo>
                    <a:lnTo>
                      <a:pt x="82" y="202"/>
                    </a:lnTo>
                    <a:lnTo>
                      <a:pt x="82" y="202"/>
                    </a:lnTo>
                    <a:lnTo>
                      <a:pt x="61" y="303"/>
                    </a:lnTo>
                    <a:lnTo>
                      <a:pt x="41" y="384"/>
                    </a:lnTo>
                    <a:lnTo>
                      <a:pt x="1" y="465"/>
                    </a:lnTo>
                    <a:lnTo>
                      <a:pt x="1" y="546"/>
                    </a:lnTo>
                    <a:lnTo>
                      <a:pt x="1" y="546"/>
                    </a:lnTo>
                    <a:lnTo>
                      <a:pt x="1" y="586"/>
                    </a:lnTo>
                    <a:lnTo>
                      <a:pt x="21" y="647"/>
                    </a:lnTo>
                    <a:lnTo>
                      <a:pt x="41" y="667"/>
                    </a:lnTo>
                    <a:lnTo>
                      <a:pt x="82" y="687"/>
                    </a:lnTo>
                    <a:lnTo>
                      <a:pt x="82" y="687"/>
                    </a:lnTo>
                    <a:lnTo>
                      <a:pt x="142" y="707"/>
                    </a:lnTo>
                    <a:lnTo>
                      <a:pt x="203" y="727"/>
                    </a:lnTo>
                    <a:lnTo>
                      <a:pt x="203" y="727"/>
                    </a:lnTo>
                    <a:lnTo>
                      <a:pt x="283" y="707"/>
                    </a:lnTo>
                    <a:lnTo>
                      <a:pt x="384" y="647"/>
                    </a:lnTo>
                    <a:lnTo>
                      <a:pt x="384" y="647"/>
                    </a:lnTo>
                    <a:lnTo>
                      <a:pt x="465" y="586"/>
                    </a:lnTo>
                    <a:lnTo>
                      <a:pt x="566" y="526"/>
                    </a:lnTo>
                    <a:lnTo>
                      <a:pt x="627" y="505"/>
                    </a:lnTo>
                    <a:lnTo>
                      <a:pt x="708" y="505"/>
                    </a:lnTo>
                    <a:lnTo>
                      <a:pt x="708" y="505"/>
                    </a:lnTo>
                    <a:lnTo>
                      <a:pt x="788" y="505"/>
                    </a:lnTo>
                    <a:lnTo>
                      <a:pt x="788" y="505"/>
                    </a:lnTo>
                    <a:lnTo>
                      <a:pt x="889" y="505"/>
                    </a:lnTo>
                    <a:lnTo>
                      <a:pt x="889" y="505"/>
                    </a:lnTo>
                    <a:lnTo>
                      <a:pt x="930" y="505"/>
                    </a:lnTo>
                    <a:lnTo>
                      <a:pt x="930" y="505"/>
                    </a:lnTo>
                    <a:lnTo>
                      <a:pt x="1031" y="485"/>
                    </a:lnTo>
                    <a:lnTo>
                      <a:pt x="1071" y="445"/>
                    </a:lnTo>
                    <a:lnTo>
                      <a:pt x="1091" y="404"/>
                    </a:lnTo>
                    <a:lnTo>
                      <a:pt x="1091" y="404"/>
                    </a:lnTo>
                    <a:lnTo>
                      <a:pt x="1111" y="364"/>
                    </a:lnTo>
                    <a:lnTo>
                      <a:pt x="1111" y="324"/>
                    </a:lnTo>
                    <a:lnTo>
                      <a:pt x="1091" y="243"/>
                    </a:lnTo>
                    <a:lnTo>
                      <a:pt x="1031" y="142"/>
                    </a:lnTo>
                    <a:lnTo>
                      <a:pt x="970" y="21"/>
                    </a:lnTo>
                    <a:lnTo>
                      <a:pt x="970" y="21"/>
                    </a:lnTo>
                    <a:lnTo>
                      <a:pt x="97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1"/>
              <p:cNvSpPr/>
              <p:nvPr/>
            </p:nvSpPr>
            <p:spPr>
              <a:xfrm>
                <a:off x="3039599" y="324027"/>
                <a:ext cx="12392" cy="753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2" fill="none" extrusionOk="0">
                    <a:moveTo>
                      <a:pt x="102" y="1"/>
                    </a:moveTo>
                    <a:lnTo>
                      <a:pt x="82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62" y="41"/>
                    </a:lnTo>
                    <a:lnTo>
                      <a:pt x="10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1"/>
              <p:cNvSpPr/>
              <p:nvPr/>
            </p:nvSpPr>
            <p:spPr>
              <a:xfrm>
                <a:off x="3159879" y="284784"/>
                <a:ext cx="68766" cy="3450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84" fill="none" extrusionOk="0">
                    <a:moveTo>
                      <a:pt x="566" y="1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41" y="183"/>
                    </a:lnTo>
                    <a:lnTo>
                      <a:pt x="81" y="243"/>
                    </a:lnTo>
                    <a:lnTo>
                      <a:pt x="81" y="243"/>
                    </a:lnTo>
                    <a:lnTo>
                      <a:pt x="122" y="284"/>
                    </a:lnTo>
                    <a:lnTo>
                      <a:pt x="142" y="284"/>
                    </a:lnTo>
                    <a:lnTo>
                      <a:pt x="142" y="284"/>
                    </a:lnTo>
                    <a:lnTo>
                      <a:pt x="202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344" y="162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1"/>
              <p:cNvSpPr/>
              <p:nvPr/>
            </p:nvSpPr>
            <p:spPr>
              <a:xfrm>
                <a:off x="3373345" y="230840"/>
                <a:ext cx="85897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24" fill="none" extrusionOk="0">
                    <a:moveTo>
                      <a:pt x="707" y="1"/>
                    </a:moveTo>
                    <a:lnTo>
                      <a:pt x="0" y="162"/>
                    </a:lnTo>
                    <a:lnTo>
                      <a:pt x="0" y="162"/>
                    </a:lnTo>
                    <a:lnTo>
                      <a:pt x="40" y="203"/>
                    </a:lnTo>
                    <a:lnTo>
                      <a:pt x="40" y="203"/>
                    </a:lnTo>
                    <a:lnTo>
                      <a:pt x="141" y="283"/>
                    </a:lnTo>
                    <a:lnTo>
                      <a:pt x="202" y="304"/>
                    </a:lnTo>
                    <a:lnTo>
                      <a:pt x="263" y="324"/>
                    </a:lnTo>
                    <a:lnTo>
                      <a:pt x="263" y="324"/>
                    </a:lnTo>
                    <a:lnTo>
                      <a:pt x="343" y="304"/>
                    </a:lnTo>
                    <a:lnTo>
                      <a:pt x="343" y="304"/>
                    </a:lnTo>
                    <a:lnTo>
                      <a:pt x="444" y="243"/>
                    </a:lnTo>
                    <a:lnTo>
                      <a:pt x="525" y="182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1"/>
              <p:cNvSpPr/>
              <p:nvPr/>
            </p:nvSpPr>
            <p:spPr>
              <a:xfrm>
                <a:off x="3495933" y="-2188"/>
                <a:ext cx="191476" cy="341158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808" fill="none" extrusionOk="0">
                    <a:moveTo>
                      <a:pt x="748" y="0"/>
                    </a:moveTo>
                    <a:lnTo>
                      <a:pt x="748" y="0"/>
                    </a:lnTo>
                    <a:lnTo>
                      <a:pt x="606" y="122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546" y="324"/>
                    </a:lnTo>
                    <a:lnTo>
                      <a:pt x="586" y="364"/>
                    </a:lnTo>
                    <a:lnTo>
                      <a:pt x="606" y="425"/>
                    </a:lnTo>
                    <a:lnTo>
                      <a:pt x="606" y="425"/>
                    </a:lnTo>
                    <a:lnTo>
                      <a:pt x="606" y="505"/>
                    </a:lnTo>
                    <a:lnTo>
                      <a:pt x="586" y="586"/>
                    </a:lnTo>
                    <a:lnTo>
                      <a:pt x="546" y="667"/>
                    </a:lnTo>
                    <a:lnTo>
                      <a:pt x="505" y="727"/>
                    </a:lnTo>
                    <a:lnTo>
                      <a:pt x="505" y="727"/>
                    </a:lnTo>
                    <a:lnTo>
                      <a:pt x="384" y="869"/>
                    </a:lnTo>
                    <a:lnTo>
                      <a:pt x="505" y="1374"/>
                    </a:lnTo>
                    <a:lnTo>
                      <a:pt x="505" y="1374"/>
                    </a:lnTo>
                    <a:lnTo>
                      <a:pt x="505" y="1434"/>
                    </a:lnTo>
                    <a:lnTo>
                      <a:pt x="505" y="1515"/>
                    </a:lnTo>
                    <a:lnTo>
                      <a:pt x="485" y="1575"/>
                    </a:lnTo>
                    <a:lnTo>
                      <a:pt x="445" y="1636"/>
                    </a:lnTo>
                    <a:lnTo>
                      <a:pt x="404" y="1697"/>
                    </a:lnTo>
                    <a:lnTo>
                      <a:pt x="364" y="1737"/>
                    </a:lnTo>
                    <a:lnTo>
                      <a:pt x="303" y="1777"/>
                    </a:lnTo>
                    <a:lnTo>
                      <a:pt x="223" y="1798"/>
                    </a:lnTo>
                    <a:lnTo>
                      <a:pt x="182" y="1818"/>
                    </a:lnTo>
                    <a:lnTo>
                      <a:pt x="182" y="1818"/>
                    </a:lnTo>
                    <a:lnTo>
                      <a:pt x="203" y="1878"/>
                    </a:lnTo>
                    <a:lnTo>
                      <a:pt x="223" y="1959"/>
                    </a:lnTo>
                    <a:lnTo>
                      <a:pt x="223" y="1959"/>
                    </a:lnTo>
                    <a:lnTo>
                      <a:pt x="203" y="2040"/>
                    </a:lnTo>
                    <a:lnTo>
                      <a:pt x="162" y="2121"/>
                    </a:lnTo>
                    <a:lnTo>
                      <a:pt x="41" y="2343"/>
                    </a:lnTo>
                    <a:lnTo>
                      <a:pt x="41" y="2343"/>
                    </a:lnTo>
                    <a:lnTo>
                      <a:pt x="1" y="2403"/>
                    </a:lnTo>
                    <a:lnTo>
                      <a:pt x="1" y="2484"/>
                    </a:lnTo>
                    <a:lnTo>
                      <a:pt x="21" y="2545"/>
                    </a:lnTo>
                    <a:lnTo>
                      <a:pt x="61" y="2625"/>
                    </a:lnTo>
                    <a:lnTo>
                      <a:pt x="61" y="2625"/>
                    </a:lnTo>
                    <a:lnTo>
                      <a:pt x="81" y="2706"/>
                    </a:lnTo>
                    <a:lnTo>
                      <a:pt x="81" y="2807"/>
                    </a:lnTo>
                    <a:lnTo>
                      <a:pt x="1414" y="2504"/>
                    </a:lnTo>
                    <a:lnTo>
                      <a:pt x="1475" y="2484"/>
                    </a:lnTo>
                    <a:lnTo>
                      <a:pt x="1475" y="2484"/>
                    </a:lnTo>
                    <a:lnTo>
                      <a:pt x="1475" y="2484"/>
                    </a:lnTo>
                    <a:lnTo>
                      <a:pt x="1535" y="2444"/>
                    </a:lnTo>
                    <a:lnTo>
                      <a:pt x="1535" y="2444"/>
                    </a:lnTo>
                    <a:lnTo>
                      <a:pt x="1576" y="2383"/>
                    </a:lnTo>
                    <a:lnTo>
                      <a:pt x="1576" y="2323"/>
                    </a:lnTo>
                    <a:lnTo>
                      <a:pt x="1353" y="1333"/>
                    </a:lnTo>
                    <a:lnTo>
                      <a:pt x="1353" y="1333"/>
                    </a:lnTo>
                    <a:lnTo>
                      <a:pt x="1333" y="1273"/>
                    </a:lnTo>
                    <a:lnTo>
                      <a:pt x="1313" y="1192"/>
                    </a:lnTo>
                    <a:lnTo>
                      <a:pt x="1313" y="1192"/>
                    </a:lnTo>
                    <a:lnTo>
                      <a:pt x="1313" y="1192"/>
                    </a:lnTo>
                    <a:lnTo>
                      <a:pt x="1172" y="1010"/>
                    </a:lnTo>
                    <a:lnTo>
                      <a:pt x="1071" y="828"/>
                    </a:lnTo>
                    <a:lnTo>
                      <a:pt x="970" y="626"/>
                    </a:lnTo>
                    <a:lnTo>
                      <a:pt x="889" y="404"/>
                    </a:lnTo>
                    <a:lnTo>
                      <a:pt x="889" y="404"/>
                    </a:lnTo>
                    <a:lnTo>
                      <a:pt x="849" y="202"/>
                    </a:lnTo>
                    <a:lnTo>
                      <a:pt x="808" y="101"/>
                    </a:lnTo>
                    <a:lnTo>
                      <a:pt x="768" y="21"/>
                    </a:lnTo>
                    <a:lnTo>
                      <a:pt x="74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41"/>
              <p:cNvSpPr/>
              <p:nvPr/>
            </p:nvSpPr>
            <p:spPr>
              <a:xfrm>
                <a:off x="3478803" y="-181272"/>
                <a:ext cx="4981" cy="49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1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0" y="21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41"/>
              <p:cNvSpPr/>
              <p:nvPr/>
            </p:nvSpPr>
            <p:spPr>
              <a:xfrm>
                <a:off x="3532746" y="32195"/>
                <a:ext cx="36934" cy="7119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86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0" y="202"/>
                    </a:lnTo>
                    <a:lnTo>
                      <a:pt x="81" y="586"/>
                    </a:lnTo>
                    <a:lnTo>
                      <a:pt x="81" y="586"/>
                    </a:lnTo>
                    <a:lnTo>
                      <a:pt x="202" y="444"/>
                    </a:lnTo>
                    <a:lnTo>
                      <a:pt x="202" y="444"/>
                    </a:lnTo>
                    <a:lnTo>
                      <a:pt x="243" y="384"/>
                    </a:lnTo>
                    <a:lnTo>
                      <a:pt x="283" y="303"/>
                    </a:lnTo>
                    <a:lnTo>
                      <a:pt x="303" y="22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283" y="81"/>
                    </a:lnTo>
                    <a:lnTo>
                      <a:pt x="243" y="41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41"/>
              <p:cNvSpPr/>
              <p:nvPr/>
            </p:nvSpPr>
            <p:spPr>
              <a:xfrm>
                <a:off x="2914581" y="324027"/>
                <a:ext cx="134981" cy="7617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627" extrusionOk="0">
                    <a:moveTo>
                      <a:pt x="1111" y="1"/>
                    </a:moveTo>
                    <a:lnTo>
                      <a:pt x="1030" y="62"/>
                    </a:lnTo>
                    <a:lnTo>
                      <a:pt x="801" y="233"/>
                    </a:lnTo>
                    <a:lnTo>
                      <a:pt x="848" y="203"/>
                    </a:lnTo>
                    <a:lnTo>
                      <a:pt x="1111" y="1"/>
                    </a:lnTo>
                    <a:close/>
                    <a:moveTo>
                      <a:pt x="801" y="233"/>
                    </a:moveTo>
                    <a:lnTo>
                      <a:pt x="735" y="276"/>
                    </a:lnTo>
                    <a:lnTo>
                      <a:pt x="788" y="243"/>
                    </a:lnTo>
                    <a:lnTo>
                      <a:pt x="801" y="233"/>
                    </a:lnTo>
                    <a:close/>
                    <a:moveTo>
                      <a:pt x="735" y="276"/>
                    </a:moveTo>
                    <a:lnTo>
                      <a:pt x="525" y="405"/>
                    </a:lnTo>
                    <a:lnTo>
                      <a:pt x="263" y="526"/>
                    </a:lnTo>
                    <a:lnTo>
                      <a:pt x="0" y="627"/>
                    </a:lnTo>
                    <a:lnTo>
                      <a:pt x="283" y="526"/>
                    </a:lnTo>
                    <a:lnTo>
                      <a:pt x="566" y="385"/>
                    </a:lnTo>
                    <a:lnTo>
                      <a:pt x="735" y="2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41"/>
              <p:cNvSpPr/>
              <p:nvPr/>
            </p:nvSpPr>
            <p:spPr>
              <a:xfrm>
                <a:off x="2865497" y="407494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41"/>
              <p:cNvSpPr/>
              <p:nvPr/>
            </p:nvSpPr>
            <p:spPr>
              <a:xfrm>
                <a:off x="2865497" y="402634"/>
                <a:ext cx="49205" cy="498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404" y="0"/>
                    </a:lnTo>
                    <a:lnTo>
                      <a:pt x="222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22" y="20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41"/>
              <p:cNvSpPr/>
              <p:nvPr/>
            </p:nvSpPr>
            <p:spPr>
              <a:xfrm>
                <a:off x="2914581" y="400083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41"/>
              <p:cNvSpPr/>
              <p:nvPr/>
            </p:nvSpPr>
            <p:spPr>
              <a:xfrm>
                <a:off x="2762470" y="392793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41"/>
              <p:cNvSpPr/>
              <p:nvPr/>
            </p:nvSpPr>
            <p:spPr>
              <a:xfrm>
                <a:off x="2757488" y="392793"/>
                <a:ext cx="5103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41"/>
              <p:cNvSpPr/>
              <p:nvPr/>
            </p:nvSpPr>
            <p:spPr>
              <a:xfrm>
                <a:off x="2755058" y="390363"/>
                <a:ext cx="2551" cy="2551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41"/>
              <p:cNvSpPr/>
              <p:nvPr/>
            </p:nvSpPr>
            <p:spPr>
              <a:xfrm>
                <a:off x="2914581" y="324027"/>
                <a:ext cx="134981" cy="76177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627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03"/>
                    </a:lnTo>
                    <a:lnTo>
                      <a:pt x="566" y="385"/>
                    </a:lnTo>
                    <a:lnTo>
                      <a:pt x="283" y="526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263" y="526"/>
                    </a:lnTo>
                    <a:lnTo>
                      <a:pt x="525" y="405"/>
                    </a:lnTo>
                    <a:lnTo>
                      <a:pt x="788" y="243"/>
                    </a:lnTo>
                    <a:lnTo>
                      <a:pt x="1030" y="62"/>
                    </a:lnTo>
                    <a:lnTo>
                      <a:pt x="1030" y="62"/>
                    </a:lnTo>
                    <a:lnTo>
                      <a:pt x="1111" y="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41"/>
              <p:cNvSpPr/>
              <p:nvPr/>
            </p:nvSpPr>
            <p:spPr>
              <a:xfrm>
                <a:off x="2762470" y="392793"/>
                <a:ext cx="103149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43" y="61"/>
                    </a:lnTo>
                    <a:lnTo>
                      <a:pt x="445" y="81"/>
                    </a:lnTo>
                    <a:lnTo>
                      <a:pt x="667" y="121"/>
                    </a:lnTo>
                    <a:lnTo>
                      <a:pt x="848" y="121"/>
                    </a:lnTo>
                    <a:lnTo>
                      <a:pt x="848" y="121"/>
                    </a:lnTo>
                    <a:lnTo>
                      <a:pt x="667" y="121"/>
                    </a:lnTo>
                    <a:lnTo>
                      <a:pt x="445" y="81"/>
                    </a:lnTo>
                    <a:lnTo>
                      <a:pt x="243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41"/>
              <p:cNvSpPr/>
              <p:nvPr/>
            </p:nvSpPr>
            <p:spPr>
              <a:xfrm>
                <a:off x="2762470" y="392793"/>
                <a:ext cx="103149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43" y="61"/>
                    </a:lnTo>
                    <a:lnTo>
                      <a:pt x="445" y="81"/>
                    </a:lnTo>
                    <a:lnTo>
                      <a:pt x="667" y="121"/>
                    </a:lnTo>
                    <a:lnTo>
                      <a:pt x="848" y="121"/>
                    </a:lnTo>
                    <a:lnTo>
                      <a:pt x="848" y="121"/>
                    </a:lnTo>
                    <a:lnTo>
                      <a:pt x="667" y="121"/>
                    </a:lnTo>
                    <a:lnTo>
                      <a:pt x="445" y="81"/>
                    </a:lnTo>
                    <a:lnTo>
                      <a:pt x="243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41"/>
              <p:cNvSpPr/>
              <p:nvPr/>
            </p:nvSpPr>
            <p:spPr>
              <a:xfrm>
                <a:off x="2627489" y="-559122"/>
                <a:ext cx="142392" cy="10570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70" extrusionOk="0">
                    <a:moveTo>
                      <a:pt x="1091" y="1"/>
                    </a:moveTo>
                    <a:lnTo>
                      <a:pt x="1051" y="21"/>
                    </a:lnTo>
                    <a:lnTo>
                      <a:pt x="1051" y="62"/>
                    </a:lnTo>
                    <a:lnTo>
                      <a:pt x="1051" y="162"/>
                    </a:lnTo>
                    <a:lnTo>
                      <a:pt x="1071" y="263"/>
                    </a:lnTo>
                    <a:lnTo>
                      <a:pt x="1051" y="364"/>
                    </a:lnTo>
                    <a:lnTo>
                      <a:pt x="1010" y="465"/>
                    </a:lnTo>
                    <a:lnTo>
                      <a:pt x="970" y="546"/>
                    </a:lnTo>
                    <a:lnTo>
                      <a:pt x="909" y="627"/>
                    </a:lnTo>
                    <a:lnTo>
                      <a:pt x="829" y="687"/>
                    </a:lnTo>
                    <a:lnTo>
                      <a:pt x="748" y="728"/>
                    </a:lnTo>
                    <a:lnTo>
                      <a:pt x="647" y="748"/>
                    </a:lnTo>
                    <a:lnTo>
                      <a:pt x="546" y="748"/>
                    </a:lnTo>
                    <a:lnTo>
                      <a:pt x="465" y="728"/>
                    </a:lnTo>
                    <a:lnTo>
                      <a:pt x="405" y="687"/>
                    </a:lnTo>
                    <a:lnTo>
                      <a:pt x="304" y="607"/>
                    </a:lnTo>
                    <a:lnTo>
                      <a:pt x="223" y="526"/>
                    </a:lnTo>
                    <a:lnTo>
                      <a:pt x="162" y="405"/>
                    </a:lnTo>
                    <a:lnTo>
                      <a:pt x="122" y="284"/>
                    </a:lnTo>
                    <a:lnTo>
                      <a:pt x="102" y="243"/>
                    </a:lnTo>
                    <a:lnTo>
                      <a:pt x="61" y="223"/>
                    </a:lnTo>
                    <a:lnTo>
                      <a:pt x="21" y="263"/>
                    </a:lnTo>
                    <a:lnTo>
                      <a:pt x="1" y="304"/>
                    </a:lnTo>
                    <a:lnTo>
                      <a:pt x="61" y="445"/>
                    </a:lnTo>
                    <a:lnTo>
                      <a:pt x="122" y="587"/>
                    </a:lnTo>
                    <a:lnTo>
                      <a:pt x="223" y="708"/>
                    </a:lnTo>
                    <a:lnTo>
                      <a:pt x="344" y="788"/>
                    </a:lnTo>
                    <a:lnTo>
                      <a:pt x="485" y="849"/>
                    </a:lnTo>
                    <a:lnTo>
                      <a:pt x="607" y="869"/>
                    </a:lnTo>
                    <a:lnTo>
                      <a:pt x="707" y="869"/>
                    </a:lnTo>
                    <a:lnTo>
                      <a:pt x="788" y="849"/>
                    </a:lnTo>
                    <a:lnTo>
                      <a:pt x="889" y="788"/>
                    </a:lnTo>
                    <a:lnTo>
                      <a:pt x="990" y="708"/>
                    </a:lnTo>
                    <a:lnTo>
                      <a:pt x="1071" y="627"/>
                    </a:lnTo>
                    <a:lnTo>
                      <a:pt x="1131" y="506"/>
                    </a:lnTo>
                    <a:lnTo>
                      <a:pt x="1152" y="405"/>
                    </a:lnTo>
                    <a:lnTo>
                      <a:pt x="1172" y="284"/>
                    </a:lnTo>
                    <a:lnTo>
                      <a:pt x="1172" y="162"/>
                    </a:lnTo>
                    <a:lnTo>
                      <a:pt x="1152" y="41"/>
                    </a:lnTo>
                    <a:lnTo>
                      <a:pt x="11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1"/>
              <p:cNvSpPr/>
              <p:nvPr/>
            </p:nvSpPr>
            <p:spPr>
              <a:xfrm>
                <a:off x="2782030" y="-644898"/>
                <a:ext cx="105701" cy="8346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87" extrusionOk="0">
                    <a:moveTo>
                      <a:pt x="768" y="0"/>
                    </a:moveTo>
                    <a:lnTo>
                      <a:pt x="728" y="20"/>
                    </a:lnTo>
                    <a:lnTo>
                      <a:pt x="728" y="61"/>
                    </a:lnTo>
                    <a:lnTo>
                      <a:pt x="748" y="222"/>
                    </a:lnTo>
                    <a:lnTo>
                      <a:pt x="728" y="364"/>
                    </a:lnTo>
                    <a:lnTo>
                      <a:pt x="687" y="424"/>
                    </a:lnTo>
                    <a:lnTo>
                      <a:pt x="647" y="485"/>
                    </a:lnTo>
                    <a:lnTo>
                      <a:pt x="607" y="525"/>
                    </a:lnTo>
                    <a:lnTo>
                      <a:pt x="546" y="566"/>
                    </a:lnTo>
                    <a:lnTo>
                      <a:pt x="445" y="566"/>
                    </a:lnTo>
                    <a:lnTo>
                      <a:pt x="344" y="545"/>
                    </a:lnTo>
                    <a:lnTo>
                      <a:pt x="263" y="485"/>
                    </a:lnTo>
                    <a:lnTo>
                      <a:pt x="203" y="404"/>
                    </a:lnTo>
                    <a:lnTo>
                      <a:pt x="162" y="303"/>
                    </a:lnTo>
                    <a:lnTo>
                      <a:pt x="122" y="202"/>
                    </a:lnTo>
                    <a:lnTo>
                      <a:pt x="102" y="162"/>
                    </a:lnTo>
                    <a:lnTo>
                      <a:pt x="61" y="162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41" y="364"/>
                    </a:lnTo>
                    <a:lnTo>
                      <a:pt x="102" y="465"/>
                    </a:lnTo>
                    <a:lnTo>
                      <a:pt x="183" y="566"/>
                    </a:lnTo>
                    <a:lnTo>
                      <a:pt x="284" y="646"/>
                    </a:lnTo>
                    <a:lnTo>
                      <a:pt x="384" y="687"/>
                    </a:lnTo>
                    <a:lnTo>
                      <a:pt x="465" y="687"/>
                    </a:lnTo>
                    <a:lnTo>
                      <a:pt x="586" y="667"/>
                    </a:lnTo>
                    <a:lnTo>
                      <a:pt x="667" y="626"/>
                    </a:lnTo>
                    <a:lnTo>
                      <a:pt x="728" y="566"/>
                    </a:lnTo>
                    <a:lnTo>
                      <a:pt x="788" y="505"/>
                    </a:lnTo>
                    <a:lnTo>
                      <a:pt x="829" y="424"/>
                    </a:lnTo>
                    <a:lnTo>
                      <a:pt x="849" y="323"/>
                    </a:lnTo>
                    <a:lnTo>
                      <a:pt x="869" y="243"/>
                    </a:lnTo>
                    <a:lnTo>
                      <a:pt x="849" y="142"/>
                    </a:lnTo>
                    <a:lnTo>
                      <a:pt x="849" y="41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1"/>
              <p:cNvSpPr/>
              <p:nvPr/>
            </p:nvSpPr>
            <p:spPr>
              <a:xfrm>
                <a:off x="2487648" y="-578683"/>
                <a:ext cx="103149" cy="86018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08" extrusionOk="0">
                    <a:moveTo>
                      <a:pt x="768" y="0"/>
                    </a:moveTo>
                    <a:lnTo>
                      <a:pt x="728" y="21"/>
                    </a:lnTo>
                    <a:lnTo>
                      <a:pt x="708" y="81"/>
                    </a:lnTo>
                    <a:lnTo>
                      <a:pt x="728" y="223"/>
                    </a:lnTo>
                    <a:lnTo>
                      <a:pt x="708" y="364"/>
                    </a:lnTo>
                    <a:lnTo>
                      <a:pt x="687" y="445"/>
                    </a:lnTo>
                    <a:lnTo>
                      <a:pt x="647" y="485"/>
                    </a:lnTo>
                    <a:lnTo>
                      <a:pt x="586" y="546"/>
                    </a:lnTo>
                    <a:lnTo>
                      <a:pt x="526" y="566"/>
                    </a:lnTo>
                    <a:lnTo>
                      <a:pt x="425" y="586"/>
                    </a:lnTo>
                    <a:lnTo>
                      <a:pt x="324" y="546"/>
                    </a:lnTo>
                    <a:lnTo>
                      <a:pt x="263" y="485"/>
                    </a:lnTo>
                    <a:lnTo>
                      <a:pt x="183" y="404"/>
                    </a:lnTo>
                    <a:lnTo>
                      <a:pt x="142" y="323"/>
                    </a:lnTo>
                    <a:lnTo>
                      <a:pt x="102" y="223"/>
                    </a:lnTo>
                    <a:lnTo>
                      <a:pt x="82" y="182"/>
                    </a:lnTo>
                    <a:lnTo>
                      <a:pt x="41" y="162"/>
                    </a:lnTo>
                    <a:lnTo>
                      <a:pt x="1" y="182"/>
                    </a:lnTo>
                    <a:lnTo>
                      <a:pt x="1" y="243"/>
                    </a:lnTo>
                    <a:lnTo>
                      <a:pt x="41" y="364"/>
                    </a:lnTo>
                    <a:lnTo>
                      <a:pt x="102" y="485"/>
                    </a:lnTo>
                    <a:lnTo>
                      <a:pt x="183" y="586"/>
                    </a:lnTo>
                    <a:lnTo>
                      <a:pt x="263" y="647"/>
                    </a:lnTo>
                    <a:lnTo>
                      <a:pt x="364" y="687"/>
                    </a:lnTo>
                    <a:lnTo>
                      <a:pt x="445" y="707"/>
                    </a:lnTo>
                    <a:lnTo>
                      <a:pt x="566" y="687"/>
                    </a:lnTo>
                    <a:lnTo>
                      <a:pt x="647" y="647"/>
                    </a:lnTo>
                    <a:lnTo>
                      <a:pt x="728" y="586"/>
                    </a:lnTo>
                    <a:lnTo>
                      <a:pt x="768" y="505"/>
                    </a:lnTo>
                    <a:lnTo>
                      <a:pt x="809" y="424"/>
                    </a:lnTo>
                    <a:lnTo>
                      <a:pt x="829" y="323"/>
                    </a:lnTo>
                    <a:lnTo>
                      <a:pt x="849" y="243"/>
                    </a:lnTo>
                    <a:lnTo>
                      <a:pt x="849" y="142"/>
                    </a:lnTo>
                    <a:lnTo>
                      <a:pt x="829" y="41"/>
                    </a:lnTo>
                    <a:lnTo>
                      <a:pt x="809" y="21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1"/>
              <p:cNvSpPr/>
              <p:nvPr/>
            </p:nvSpPr>
            <p:spPr>
              <a:xfrm>
                <a:off x="2416574" y="-235216"/>
                <a:ext cx="355859" cy="441634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3635" extrusionOk="0">
                    <a:moveTo>
                      <a:pt x="1192" y="121"/>
                    </a:moveTo>
                    <a:lnTo>
                      <a:pt x="1394" y="162"/>
                    </a:lnTo>
                    <a:lnTo>
                      <a:pt x="1595" y="202"/>
                    </a:lnTo>
                    <a:lnTo>
                      <a:pt x="1777" y="283"/>
                    </a:lnTo>
                    <a:lnTo>
                      <a:pt x="1979" y="384"/>
                    </a:lnTo>
                    <a:lnTo>
                      <a:pt x="2161" y="525"/>
                    </a:lnTo>
                    <a:lnTo>
                      <a:pt x="2322" y="667"/>
                    </a:lnTo>
                    <a:lnTo>
                      <a:pt x="2484" y="828"/>
                    </a:lnTo>
                    <a:lnTo>
                      <a:pt x="2625" y="1010"/>
                    </a:lnTo>
                    <a:lnTo>
                      <a:pt x="2807" y="1818"/>
                    </a:lnTo>
                    <a:lnTo>
                      <a:pt x="1494" y="3493"/>
                    </a:lnTo>
                    <a:lnTo>
                      <a:pt x="1272" y="3271"/>
                    </a:lnTo>
                    <a:lnTo>
                      <a:pt x="1030" y="3009"/>
                    </a:lnTo>
                    <a:lnTo>
                      <a:pt x="788" y="2706"/>
                    </a:lnTo>
                    <a:lnTo>
                      <a:pt x="566" y="2383"/>
                    </a:lnTo>
                    <a:lnTo>
                      <a:pt x="364" y="2040"/>
                    </a:lnTo>
                    <a:lnTo>
                      <a:pt x="283" y="1878"/>
                    </a:lnTo>
                    <a:lnTo>
                      <a:pt x="222" y="1696"/>
                    </a:lnTo>
                    <a:lnTo>
                      <a:pt x="182" y="1515"/>
                    </a:lnTo>
                    <a:lnTo>
                      <a:pt x="142" y="1353"/>
                    </a:lnTo>
                    <a:lnTo>
                      <a:pt x="121" y="1171"/>
                    </a:lnTo>
                    <a:lnTo>
                      <a:pt x="121" y="1010"/>
                    </a:lnTo>
                    <a:lnTo>
                      <a:pt x="142" y="848"/>
                    </a:lnTo>
                    <a:lnTo>
                      <a:pt x="202" y="687"/>
                    </a:lnTo>
                    <a:lnTo>
                      <a:pt x="283" y="525"/>
                    </a:lnTo>
                    <a:lnTo>
                      <a:pt x="404" y="404"/>
                    </a:lnTo>
                    <a:lnTo>
                      <a:pt x="545" y="283"/>
                    </a:lnTo>
                    <a:lnTo>
                      <a:pt x="707" y="202"/>
                    </a:lnTo>
                    <a:lnTo>
                      <a:pt x="909" y="142"/>
                    </a:lnTo>
                    <a:lnTo>
                      <a:pt x="1111" y="121"/>
                    </a:lnTo>
                    <a:close/>
                    <a:moveTo>
                      <a:pt x="1070" y="0"/>
                    </a:moveTo>
                    <a:lnTo>
                      <a:pt x="949" y="20"/>
                    </a:lnTo>
                    <a:lnTo>
                      <a:pt x="727" y="81"/>
                    </a:lnTo>
                    <a:lnTo>
                      <a:pt x="525" y="162"/>
                    </a:lnTo>
                    <a:lnTo>
                      <a:pt x="344" y="303"/>
                    </a:lnTo>
                    <a:lnTo>
                      <a:pt x="202" y="444"/>
                    </a:lnTo>
                    <a:lnTo>
                      <a:pt x="101" y="626"/>
                    </a:lnTo>
                    <a:lnTo>
                      <a:pt x="41" y="808"/>
                    </a:lnTo>
                    <a:lnTo>
                      <a:pt x="0" y="990"/>
                    </a:lnTo>
                    <a:lnTo>
                      <a:pt x="0" y="1232"/>
                    </a:lnTo>
                    <a:lnTo>
                      <a:pt x="61" y="1494"/>
                    </a:lnTo>
                    <a:lnTo>
                      <a:pt x="142" y="1797"/>
                    </a:lnTo>
                    <a:lnTo>
                      <a:pt x="283" y="2141"/>
                    </a:lnTo>
                    <a:lnTo>
                      <a:pt x="485" y="2504"/>
                    </a:lnTo>
                    <a:lnTo>
                      <a:pt x="606" y="2686"/>
                    </a:lnTo>
                    <a:lnTo>
                      <a:pt x="747" y="2888"/>
                    </a:lnTo>
                    <a:lnTo>
                      <a:pt x="909" y="3069"/>
                    </a:lnTo>
                    <a:lnTo>
                      <a:pt x="1070" y="3251"/>
                    </a:lnTo>
                    <a:lnTo>
                      <a:pt x="1252" y="3433"/>
                    </a:lnTo>
                    <a:lnTo>
                      <a:pt x="1474" y="3615"/>
                    </a:lnTo>
                    <a:lnTo>
                      <a:pt x="1494" y="3635"/>
                    </a:lnTo>
                    <a:lnTo>
                      <a:pt x="1515" y="3635"/>
                    </a:lnTo>
                    <a:lnTo>
                      <a:pt x="1555" y="3615"/>
                    </a:lnTo>
                    <a:lnTo>
                      <a:pt x="2928" y="1878"/>
                    </a:lnTo>
                    <a:lnTo>
                      <a:pt x="2928" y="1818"/>
                    </a:lnTo>
                    <a:lnTo>
                      <a:pt x="2746" y="969"/>
                    </a:lnTo>
                    <a:lnTo>
                      <a:pt x="2726" y="949"/>
                    </a:lnTo>
                    <a:lnTo>
                      <a:pt x="2585" y="768"/>
                    </a:lnTo>
                    <a:lnTo>
                      <a:pt x="2403" y="586"/>
                    </a:lnTo>
                    <a:lnTo>
                      <a:pt x="2221" y="424"/>
                    </a:lnTo>
                    <a:lnTo>
                      <a:pt x="2040" y="283"/>
                    </a:lnTo>
                    <a:lnTo>
                      <a:pt x="1838" y="182"/>
                    </a:lnTo>
                    <a:lnTo>
                      <a:pt x="1616" y="101"/>
                    </a:lnTo>
                    <a:lnTo>
                      <a:pt x="1414" y="41"/>
                    </a:lnTo>
                    <a:lnTo>
                      <a:pt x="1212" y="20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1"/>
              <p:cNvSpPr/>
              <p:nvPr/>
            </p:nvSpPr>
            <p:spPr>
              <a:xfrm>
                <a:off x="2674143" y="105700"/>
                <a:ext cx="171794" cy="206299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698" extrusionOk="0">
                    <a:moveTo>
                      <a:pt x="949" y="183"/>
                    </a:moveTo>
                    <a:lnTo>
                      <a:pt x="1272" y="1576"/>
                    </a:lnTo>
                    <a:lnTo>
                      <a:pt x="990" y="1515"/>
                    </a:lnTo>
                    <a:lnTo>
                      <a:pt x="707" y="1455"/>
                    </a:lnTo>
                    <a:lnTo>
                      <a:pt x="424" y="1334"/>
                    </a:lnTo>
                    <a:lnTo>
                      <a:pt x="142" y="1212"/>
                    </a:lnTo>
                    <a:lnTo>
                      <a:pt x="949" y="183"/>
                    </a:lnTo>
                    <a:close/>
                    <a:moveTo>
                      <a:pt x="970" y="1"/>
                    </a:moveTo>
                    <a:lnTo>
                      <a:pt x="949" y="21"/>
                    </a:lnTo>
                    <a:lnTo>
                      <a:pt x="21" y="1192"/>
                    </a:lnTo>
                    <a:lnTo>
                      <a:pt x="0" y="1253"/>
                    </a:lnTo>
                    <a:lnTo>
                      <a:pt x="21" y="1293"/>
                    </a:lnTo>
                    <a:lnTo>
                      <a:pt x="344" y="1435"/>
                    </a:lnTo>
                    <a:lnTo>
                      <a:pt x="687" y="1556"/>
                    </a:lnTo>
                    <a:lnTo>
                      <a:pt x="1010" y="1657"/>
                    </a:lnTo>
                    <a:lnTo>
                      <a:pt x="1333" y="1697"/>
                    </a:lnTo>
                    <a:lnTo>
                      <a:pt x="1353" y="1697"/>
                    </a:lnTo>
                    <a:lnTo>
                      <a:pt x="1394" y="1677"/>
                    </a:lnTo>
                    <a:lnTo>
                      <a:pt x="1394" y="1657"/>
                    </a:lnTo>
                    <a:lnTo>
                      <a:pt x="1414" y="1636"/>
                    </a:lnTo>
                    <a:lnTo>
                      <a:pt x="1050" y="41"/>
                    </a:lnTo>
                    <a:lnTo>
                      <a:pt x="1030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1"/>
              <p:cNvSpPr/>
              <p:nvPr/>
            </p:nvSpPr>
            <p:spPr>
              <a:xfrm>
                <a:off x="2885058" y="83709"/>
                <a:ext cx="176775" cy="20617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97" extrusionOk="0">
                    <a:moveTo>
                      <a:pt x="142" y="162"/>
                    </a:moveTo>
                    <a:lnTo>
                      <a:pt x="1313" y="747"/>
                    </a:lnTo>
                    <a:lnTo>
                      <a:pt x="1111" y="969"/>
                    </a:lnTo>
                    <a:lnTo>
                      <a:pt x="910" y="1191"/>
                    </a:lnTo>
                    <a:lnTo>
                      <a:pt x="687" y="1373"/>
                    </a:lnTo>
                    <a:lnTo>
                      <a:pt x="445" y="1555"/>
                    </a:lnTo>
                    <a:lnTo>
                      <a:pt x="142" y="162"/>
                    </a:lnTo>
                    <a:close/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344" y="1656"/>
                    </a:lnTo>
                    <a:lnTo>
                      <a:pt x="364" y="1676"/>
                    </a:lnTo>
                    <a:lnTo>
                      <a:pt x="385" y="1696"/>
                    </a:lnTo>
                    <a:lnTo>
                      <a:pt x="445" y="1696"/>
                    </a:lnTo>
                    <a:lnTo>
                      <a:pt x="708" y="1515"/>
                    </a:lnTo>
                    <a:lnTo>
                      <a:pt x="970" y="1292"/>
                    </a:lnTo>
                    <a:lnTo>
                      <a:pt x="1212" y="1030"/>
                    </a:lnTo>
                    <a:lnTo>
                      <a:pt x="1455" y="747"/>
                    </a:lnTo>
                    <a:lnTo>
                      <a:pt x="1455" y="707"/>
                    </a:lnTo>
                    <a:lnTo>
                      <a:pt x="1414" y="66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1"/>
              <p:cNvSpPr/>
              <p:nvPr/>
            </p:nvSpPr>
            <p:spPr>
              <a:xfrm>
                <a:off x="2315976" y="-438842"/>
                <a:ext cx="947054" cy="853867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7028" extrusionOk="0">
                    <a:moveTo>
                      <a:pt x="5977" y="121"/>
                    </a:moveTo>
                    <a:lnTo>
                      <a:pt x="6219" y="162"/>
                    </a:lnTo>
                    <a:lnTo>
                      <a:pt x="6442" y="222"/>
                    </a:lnTo>
                    <a:lnTo>
                      <a:pt x="6664" y="323"/>
                    </a:lnTo>
                    <a:lnTo>
                      <a:pt x="6866" y="445"/>
                    </a:lnTo>
                    <a:lnTo>
                      <a:pt x="7047" y="606"/>
                    </a:lnTo>
                    <a:lnTo>
                      <a:pt x="7209" y="788"/>
                    </a:lnTo>
                    <a:lnTo>
                      <a:pt x="7350" y="990"/>
                    </a:lnTo>
                    <a:lnTo>
                      <a:pt x="7431" y="1171"/>
                    </a:lnTo>
                    <a:lnTo>
                      <a:pt x="7512" y="1353"/>
                    </a:lnTo>
                    <a:lnTo>
                      <a:pt x="7572" y="1535"/>
                    </a:lnTo>
                    <a:lnTo>
                      <a:pt x="7613" y="1757"/>
                    </a:lnTo>
                    <a:lnTo>
                      <a:pt x="7653" y="1979"/>
                    </a:lnTo>
                    <a:lnTo>
                      <a:pt x="7673" y="2201"/>
                    </a:lnTo>
                    <a:lnTo>
                      <a:pt x="7673" y="2444"/>
                    </a:lnTo>
                    <a:lnTo>
                      <a:pt x="7673" y="2706"/>
                    </a:lnTo>
                    <a:lnTo>
                      <a:pt x="7633" y="3049"/>
                    </a:lnTo>
                    <a:lnTo>
                      <a:pt x="7572" y="3393"/>
                    </a:lnTo>
                    <a:lnTo>
                      <a:pt x="7492" y="3736"/>
                    </a:lnTo>
                    <a:lnTo>
                      <a:pt x="7391" y="4079"/>
                    </a:lnTo>
                    <a:lnTo>
                      <a:pt x="7269" y="4402"/>
                    </a:lnTo>
                    <a:lnTo>
                      <a:pt x="7128" y="4725"/>
                    </a:lnTo>
                    <a:lnTo>
                      <a:pt x="6967" y="5028"/>
                    </a:lnTo>
                    <a:lnTo>
                      <a:pt x="6785" y="5311"/>
                    </a:lnTo>
                    <a:lnTo>
                      <a:pt x="6603" y="5593"/>
                    </a:lnTo>
                    <a:lnTo>
                      <a:pt x="6401" y="5836"/>
                    </a:lnTo>
                    <a:lnTo>
                      <a:pt x="6179" y="6078"/>
                    </a:lnTo>
                    <a:lnTo>
                      <a:pt x="5937" y="6280"/>
                    </a:lnTo>
                    <a:lnTo>
                      <a:pt x="5694" y="6462"/>
                    </a:lnTo>
                    <a:lnTo>
                      <a:pt x="5452" y="6623"/>
                    </a:lnTo>
                    <a:lnTo>
                      <a:pt x="5190" y="6765"/>
                    </a:lnTo>
                    <a:lnTo>
                      <a:pt x="4927" y="6845"/>
                    </a:lnTo>
                    <a:lnTo>
                      <a:pt x="4725" y="6886"/>
                    </a:lnTo>
                    <a:lnTo>
                      <a:pt x="4463" y="6906"/>
                    </a:lnTo>
                    <a:lnTo>
                      <a:pt x="4140" y="6866"/>
                    </a:lnTo>
                    <a:lnTo>
                      <a:pt x="3776" y="6805"/>
                    </a:lnTo>
                    <a:lnTo>
                      <a:pt x="3372" y="6704"/>
                    </a:lnTo>
                    <a:lnTo>
                      <a:pt x="2969" y="6542"/>
                    </a:lnTo>
                    <a:lnTo>
                      <a:pt x="2767" y="6442"/>
                    </a:lnTo>
                    <a:lnTo>
                      <a:pt x="2545" y="6320"/>
                    </a:lnTo>
                    <a:lnTo>
                      <a:pt x="2343" y="6199"/>
                    </a:lnTo>
                    <a:lnTo>
                      <a:pt x="2141" y="6058"/>
                    </a:lnTo>
                    <a:lnTo>
                      <a:pt x="1898" y="5876"/>
                    </a:lnTo>
                    <a:lnTo>
                      <a:pt x="1676" y="5674"/>
                    </a:lnTo>
                    <a:lnTo>
                      <a:pt x="1454" y="5472"/>
                    </a:lnTo>
                    <a:lnTo>
                      <a:pt x="1252" y="5250"/>
                    </a:lnTo>
                    <a:lnTo>
                      <a:pt x="1050" y="5028"/>
                    </a:lnTo>
                    <a:lnTo>
                      <a:pt x="889" y="4786"/>
                    </a:lnTo>
                    <a:lnTo>
                      <a:pt x="727" y="4543"/>
                    </a:lnTo>
                    <a:lnTo>
                      <a:pt x="586" y="4301"/>
                    </a:lnTo>
                    <a:lnTo>
                      <a:pt x="465" y="4079"/>
                    </a:lnTo>
                    <a:lnTo>
                      <a:pt x="364" y="3857"/>
                    </a:lnTo>
                    <a:lnTo>
                      <a:pt x="283" y="3635"/>
                    </a:lnTo>
                    <a:lnTo>
                      <a:pt x="223" y="3433"/>
                    </a:lnTo>
                    <a:lnTo>
                      <a:pt x="162" y="3211"/>
                    </a:lnTo>
                    <a:lnTo>
                      <a:pt x="142" y="3009"/>
                    </a:lnTo>
                    <a:lnTo>
                      <a:pt x="122" y="2807"/>
                    </a:lnTo>
                    <a:lnTo>
                      <a:pt x="122" y="2625"/>
                    </a:lnTo>
                    <a:lnTo>
                      <a:pt x="162" y="2383"/>
                    </a:lnTo>
                    <a:lnTo>
                      <a:pt x="223" y="2141"/>
                    </a:lnTo>
                    <a:lnTo>
                      <a:pt x="323" y="1919"/>
                    </a:lnTo>
                    <a:lnTo>
                      <a:pt x="465" y="1717"/>
                    </a:lnTo>
                    <a:lnTo>
                      <a:pt x="606" y="1535"/>
                    </a:lnTo>
                    <a:lnTo>
                      <a:pt x="788" y="1373"/>
                    </a:lnTo>
                    <a:lnTo>
                      <a:pt x="990" y="1232"/>
                    </a:lnTo>
                    <a:lnTo>
                      <a:pt x="1232" y="1131"/>
                    </a:lnTo>
                    <a:lnTo>
                      <a:pt x="1414" y="1071"/>
                    </a:lnTo>
                    <a:lnTo>
                      <a:pt x="1596" y="1030"/>
                    </a:lnTo>
                    <a:lnTo>
                      <a:pt x="1777" y="990"/>
                    </a:lnTo>
                    <a:lnTo>
                      <a:pt x="2181" y="990"/>
                    </a:lnTo>
                    <a:lnTo>
                      <a:pt x="2403" y="1030"/>
                    </a:lnTo>
                    <a:lnTo>
                      <a:pt x="2625" y="1091"/>
                    </a:lnTo>
                    <a:lnTo>
                      <a:pt x="2847" y="1171"/>
                    </a:lnTo>
                    <a:lnTo>
                      <a:pt x="3049" y="1272"/>
                    </a:lnTo>
                    <a:lnTo>
                      <a:pt x="3271" y="1394"/>
                    </a:lnTo>
                    <a:lnTo>
                      <a:pt x="3473" y="1535"/>
                    </a:lnTo>
                    <a:lnTo>
                      <a:pt x="3675" y="1696"/>
                    </a:lnTo>
                    <a:lnTo>
                      <a:pt x="3695" y="1717"/>
                    </a:lnTo>
                    <a:lnTo>
                      <a:pt x="3716" y="1717"/>
                    </a:lnTo>
                    <a:lnTo>
                      <a:pt x="3736" y="1696"/>
                    </a:lnTo>
                    <a:lnTo>
                      <a:pt x="3756" y="1676"/>
                    </a:lnTo>
                    <a:lnTo>
                      <a:pt x="3918" y="1353"/>
                    </a:lnTo>
                    <a:lnTo>
                      <a:pt x="4120" y="1050"/>
                    </a:lnTo>
                    <a:lnTo>
                      <a:pt x="4321" y="788"/>
                    </a:lnTo>
                    <a:lnTo>
                      <a:pt x="4564" y="566"/>
                    </a:lnTo>
                    <a:lnTo>
                      <a:pt x="4826" y="384"/>
                    </a:lnTo>
                    <a:lnTo>
                      <a:pt x="5109" y="243"/>
                    </a:lnTo>
                    <a:lnTo>
                      <a:pt x="5250" y="202"/>
                    </a:lnTo>
                    <a:lnTo>
                      <a:pt x="5412" y="162"/>
                    </a:lnTo>
                    <a:lnTo>
                      <a:pt x="5553" y="121"/>
                    </a:lnTo>
                    <a:close/>
                    <a:moveTo>
                      <a:pt x="5715" y="0"/>
                    </a:moveTo>
                    <a:lnTo>
                      <a:pt x="5553" y="21"/>
                    </a:lnTo>
                    <a:lnTo>
                      <a:pt x="5392" y="41"/>
                    </a:lnTo>
                    <a:lnTo>
                      <a:pt x="5230" y="81"/>
                    </a:lnTo>
                    <a:lnTo>
                      <a:pt x="5089" y="121"/>
                    </a:lnTo>
                    <a:lnTo>
                      <a:pt x="4806" y="263"/>
                    </a:lnTo>
                    <a:lnTo>
                      <a:pt x="4523" y="445"/>
                    </a:lnTo>
                    <a:lnTo>
                      <a:pt x="4281" y="667"/>
                    </a:lnTo>
                    <a:lnTo>
                      <a:pt x="4059" y="929"/>
                    </a:lnTo>
                    <a:lnTo>
                      <a:pt x="3857" y="1232"/>
                    </a:lnTo>
                    <a:lnTo>
                      <a:pt x="3675" y="1555"/>
                    </a:lnTo>
                    <a:lnTo>
                      <a:pt x="3393" y="1333"/>
                    </a:lnTo>
                    <a:lnTo>
                      <a:pt x="3070" y="1151"/>
                    </a:lnTo>
                    <a:lnTo>
                      <a:pt x="2767" y="1010"/>
                    </a:lnTo>
                    <a:lnTo>
                      <a:pt x="2444" y="909"/>
                    </a:lnTo>
                    <a:lnTo>
                      <a:pt x="2121" y="869"/>
                    </a:lnTo>
                    <a:lnTo>
                      <a:pt x="1797" y="869"/>
                    </a:lnTo>
                    <a:lnTo>
                      <a:pt x="1636" y="889"/>
                    </a:lnTo>
                    <a:lnTo>
                      <a:pt x="1495" y="929"/>
                    </a:lnTo>
                    <a:lnTo>
                      <a:pt x="1333" y="970"/>
                    </a:lnTo>
                    <a:lnTo>
                      <a:pt x="1192" y="1010"/>
                    </a:lnTo>
                    <a:lnTo>
                      <a:pt x="949" y="1131"/>
                    </a:lnTo>
                    <a:lnTo>
                      <a:pt x="727" y="1293"/>
                    </a:lnTo>
                    <a:lnTo>
                      <a:pt x="525" y="1454"/>
                    </a:lnTo>
                    <a:lnTo>
                      <a:pt x="364" y="1656"/>
                    </a:lnTo>
                    <a:lnTo>
                      <a:pt x="223" y="1878"/>
                    </a:lnTo>
                    <a:lnTo>
                      <a:pt x="122" y="2100"/>
                    </a:lnTo>
                    <a:lnTo>
                      <a:pt x="41" y="2363"/>
                    </a:lnTo>
                    <a:lnTo>
                      <a:pt x="0" y="2625"/>
                    </a:lnTo>
                    <a:lnTo>
                      <a:pt x="0" y="2807"/>
                    </a:lnTo>
                    <a:lnTo>
                      <a:pt x="21" y="3009"/>
                    </a:lnTo>
                    <a:lnTo>
                      <a:pt x="61" y="3231"/>
                    </a:lnTo>
                    <a:lnTo>
                      <a:pt x="101" y="3453"/>
                    </a:lnTo>
                    <a:lnTo>
                      <a:pt x="162" y="3675"/>
                    </a:lnTo>
                    <a:lnTo>
                      <a:pt x="263" y="3897"/>
                    </a:lnTo>
                    <a:lnTo>
                      <a:pt x="364" y="4119"/>
                    </a:lnTo>
                    <a:lnTo>
                      <a:pt x="485" y="4362"/>
                    </a:lnTo>
                    <a:lnTo>
                      <a:pt x="626" y="4604"/>
                    </a:lnTo>
                    <a:lnTo>
                      <a:pt x="788" y="4867"/>
                    </a:lnTo>
                    <a:lnTo>
                      <a:pt x="970" y="5109"/>
                    </a:lnTo>
                    <a:lnTo>
                      <a:pt x="1151" y="5331"/>
                    </a:lnTo>
                    <a:lnTo>
                      <a:pt x="1373" y="5553"/>
                    </a:lnTo>
                    <a:lnTo>
                      <a:pt x="1596" y="5775"/>
                    </a:lnTo>
                    <a:lnTo>
                      <a:pt x="1818" y="5977"/>
                    </a:lnTo>
                    <a:lnTo>
                      <a:pt x="2060" y="6159"/>
                    </a:lnTo>
                    <a:lnTo>
                      <a:pt x="2383" y="6381"/>
                    </a:lnTo>
                    <a:lnTo>
                      <a:pt x="2706" y="6563"/>
                    </a:lnTo>
                    <a:lnTo>
                      <a:pt x="3049" y="6704"/>
                    </a:lnTo>
                    <a:lnTo>
                      <a:pt x="3372" y="6825"/>
                    </a:lnTo>
                    <a:lnTo>
                      <a:pt x="3695" y="6906"/>
                    </a:lnTo>
                    <a:lnTo>
                      <a:pt x="3998" y="6966"/>
                    </a:lnTo>
                    <a:lnTo>
                      <a:pt x="4261" y="7007"/>
                    </a:lnTo>
                    <a:lnTo>
                      <a:pt x="4523" y="7027"/>
                    </a:lnTo>
                    <a:lnTo>
                      <a:pt x="4766" y="7007"/>
                    </a:lnTo>
                    <a:lnTo>
                      <a:pt x="4947" y="6966"/>
                    </a:lnTo>
                    <a:lnTo>
                      <a:pt x="5230" y="6866"/>
                    </a:lnTo>
                    <a:lnTo>
                      <a:pt x="5493" y="6724"/>
                    </a:lnTo>
                    <a:lnTo>
                      <a:pt x="5755" y="6563"/>
                    </a:lnTo>
                    <a:lnTo>
                      <a:pt x="6018" y="6381"/>
                    </a:lnTo>
                    <a:lnTo>
                      <a:pt x="6240" y="6159"/>
                    </a:lnTo>
                    <a:lnTo>
                      <a:pt x="6482" y="5917"/>
                    </a:lnTo>
                    <a:lnTo>
                      <a:pt x="6684" y="5674"/>
                    </a:lnTo>
                    <a:lnTo>
                      <a:pt x="6886" y="5392"/>
                    </a:lnTo>
                    <a:lnTo>
                      <a:pt x="7068" y="5089"/>
                    </a:lnTo>
                    <a:lnTo>
                      <a:pt x="7229" y="4786"/>
                    </a:lnTo>
                    <a:lnTo>
                      <a:pt x="7391" y="4463"/>
                    </a:lnTo>
                    <a:lnTo>
                      <a:pt x="7512" y="4119"/>
                    </a:lnTo>
                    <a:lnTo>
                      <a:pt x="7613" y="3776"/>
                    </a:lnTo>
                    <a:lnTo>
                      <a:pt x="7693" y="3433"/>
                    </a:lnTo>
                    <a:lnTo>
                      <a:pt x="7754" y="3069"/>
                    </a:lnTo>
                    <a:lnTo>
                      <a:pt x="7794" y="2706"/>
                    </a:lnTo>
                    <a:lnTo>
                      <a:pt x="7794" y="2444"/>
                    </a:lnTo>
                    <a:lnTo>
                      <a:pt x="7774" y="2201"/>
                    </a:lnTo>
                    <a:lnTo>
                      <a:pt x="7754" y="1959"/>
                    </a:lnTo>
                    <a:lnTo>
                      <a:pt x="7734" y="1717"/>
                    </a:lnTo>
                    <a:lnTo>
                      <a:pt x="7673" y="1515"/>
                    </a:lnTo>
                    <a:lnTo>
                      <a:pt x="7613" y="1293"/>
                    </a:lnTo>
                    <a:lnTo>
                      <a:pt x="7552" y="1111"/>
                    </a:lnTo>
                    <a:lnTo>
                      <a:pt x="7451" y="929"/>
                    </a:lnTo>
                    <a:lnTo>
                      <a:pt x="7310" y="707"/>
                    </a:lnTo>
                    <a:lnTo>
                      <a:pt x="7148" y="525"/>
                    </a:lnTo>
                    <a:lnTo>
                      <a:pt x="6946" y="364"/>
                    </a:lnTo>
                    <a:lnTo>
                      <a:pt x="6724" y="222"/>
                    </a:lnTo>
                    <a:lnTo>
                      <a:pt x="6482" y="101"/>
                    </a:lnTo>
                    <a:lnTo>
                      <a:pt x="6240" y="41"/>
                    </a:lnTo>
                    <a:lnTo>
                      <a:pt x="59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1"/>
              <p:cNvSpPr/>
              <p:nvPr/>
            </p:nvSpPr>
            <p:spPr>
              <a:xfrm>
                <a:off x="2833544" y="-340674"/>
                <a:ext cx="328887" cy="431793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3554" extrusionOk="0">
                    <a:moveTo>
                      <a:pt x="1636" y="121"/>
                    </a:moveTo>
                    <a:lnTo>
                      <a:pt x="1838" y="162"/>
                    </a:lnTo>
                    <a:lnTo>
                      <a:pt x="2000" y="222"/>
                    </a:lnTo>
                    <a:lnTo>
                      <a:pt x="2161" y="323"/>
                    </a:lnTo>
                    <a:lnTo>
                      <a:pt x="2283" y="444"/>
                    </a:lnTo>
                    <a:lnTo>
                      <a:pt x="2383" y="586"/>
                    </a:lnTo>
                    <a:lnTo>
                      <a:pt x="2444" y="747"/>
                    </a:lnTo>
                    <a:lnTo>
                      <a:pt x="2505" y="909"/>
                    </a:lnTo>
                    <a:lnTo>
                      <a:pt x="2545" y="1070"/>
                    </a:lnTo>
                    <a:lnTo>
                      <a:pt x="2585" y="1252"/>
                    </a:lnTo>
                    <a:lnTo>
                      <a:pt x="2585" y="1454"/>
                    </a:lnTo>
                    <a:lnTo>
                      <a:pt x="2606" y="1636"/>
                    </a:lnTo>
                    <a:lnTo>
                      <a:pt x="2565" y="2039"/>
                    </a:lnTo>
                    <a:lnTo>
                      <a:pt x="2505" y="2423"/>
                    </a:lnTo>
                    <a:lnTo>
                      <a:pt x="2424" y="2786"/>
                    </a:lnTo>
                    <a:lnTo>
                      <a:pt x="2323" y="3130"/>
                    </a:lnTo>
                    <a:lnTo>
                      <a:pt x="2202" y="3412"/>
                    </a:lnTo>
                    <a:lnTo>
                      <a:pt x="304" y="2484"/>
                    </a:lnTo>
                    <a:lnTo>
                      <a:pt x="122" y="1676"/>
                    </a:lnTo>
                    <a:lnTo>
                      <a:pt x="162" y="1454"/>
                    </a:lnTo>
                    <a:lnTo>
                      <a:pt x="243" y="1232"/>
                    </a:lnTo>
                    <a:lnTo>
                      <a:pt x="324" y="1030"/>
                    </a:lnTo>
                    <a:lnTo>
                      <a:pt x="445" y="828"/>
                    </a:lnTo>
                    <a:lnTo>
                      <a:pt x="566" y="646"/>
                    </a:lnTo>
                    <a:lnTo>
                      <a:pt x="708" y="505"/>
                    </a:lnTo>
                    <a:lnTo>
                      <a:pt x="869" y="363"/>
                    </a:lnTo>
                    <a:lnTo>
                      <a:pt x="1031" y="263"/>
                    </a:lnTo>
                    <a:lnTo>
                      <a:pt x="1233" y="162"/>
                    </a:lnTo>
                    <a:lnTo>
                      <a:pt x="1434" y="121"/>
                    </a:lnTo>
                    <a:close/>
                    <a:moveTo>
                      <a:pt x="1434" y="0"/>
                    </a:moveTo>
                    <a:lnTo>
                      <a:pt x="1212" y="61"/>
                    </a:lnTo>
                    <a:lnTo>
                      <a:pt x="1091" y="101"/>
                    </a:lnTo>
                    <a:lnTo>
                      <a:pt x="970" y="162"/>
                    </a:lnTo>
                    <a:lnTo>
                      <a:pt x="788" y="263"/>
                    </a:lnTo>
                    <a:lnTo>
                      <a:pt x="627" y="424"/>
                    </a:lnTo>
                    <a:lnTo>
                      <a:pt x="485" y="586"/>
                    </a:lnTo>
                    <a:lnTo>
                      <a:pt x="344" y="767"/>
                    </a:lnTo>
                    <a:lnTo>
                      <a:pt x="223" y="969"/>
                    </a:lnTo>
                    <a:lnTo>
                      <a:pt x="122" y="1191"/>
                    </a:lnTo>
                    <a:lnTo>
                      <a:pt x="41" y="1434"/>
                    </a:lnTo>
                    <a:lnTo>
                      <a:pt x="1" y="1676"/>
                    </a:lnTo>
                    <a:lnTo>
                      <a:pt x="1" y="1696"/>
                    </a:lnTo>
                    <a:lnTo>
                      <a:pt x="183" y="2544"/>
                    </a:lnTo>
                    <a:lnTo>
                      <a:pt x="223" y="2585"/>
                    </a:lnTo>
                    <a:lnTo>
                      <a:pt x="2202" y="3554"/>
                    </a:lnTo>
                    <a:lnTo>
                      <a:pt x="2242" y="3554"/>
                    </a:lnTo>
                    <a:lnTo>
                      <a:pt x="2283" y="3534"/>
                    </a:lnTo>
                    <a:lnTo>
                      <a:pt x="2383" y="3271"/>
                    </a:lnTo>
                    <a:lnTo>
                      <a:pt x="2484" y="3029"/>
                    </a:lnTo>
                    <a:lnTo>
                      <a:pt x="2545" y="2786"/>
                    </a:lnTo>
                    <a:lnTo>
                      <a:pt x="2606" y="2544"/>
                    </a:lnTo>
                    <a:lnTo>
                      <a:pt x="2666" y="2322"/>
                    </a:lnTo>
                    <a:lnTo>
                      <a:pt x="2686" y="2100"/>
                    </a:lnTo>
                    <a:lnTo>
                      <a:pt x="2707" y="1696"/>
                    </a:lnTo>
                    <a:lnTo>
                      <a:pt x="2707" y="1333"/>
                    </a:lnTo>
                    <a:lnTo>
                      <a:pt x="2646" y="1010"/>
                    </a:lnTo>
                    <a:lnTo>
                      <a:pt x="2565" y="727"/>
                    </a:lnTo>
                    <a:lnTo>
                      <a:pt x="2484" y="525"/>
                    </a:lnTo>
                    <a:lnTo>
                      <a:pt x="2363" y="363"/>
                    </a:lnTo>
                    <a:lnTo>
                      <a:pt x="2222" y="222"/>
                    </a:lnTo>
                    <a:lnTo>
                      <a:pt x="2060" y="121"/>
                    </a:lnTo>
                    <a:lnTo>
                      <a:pt x="1858" y="40"/>
                    </a:lnTo>
                    <a:lnTo>
                      <a:pt x="1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1"/>
              <p:cNvSpPr/>
              <p:nvPr/>
            </p:nvSpPr>
            <p:spPr>
              <a:xfrm>
                <a:off x="1894025" y="-841234"/>
                <a:ext cx="1808089" cy="1494146"/>
              </a:xfrm>
              <a:custGeom>
                <a:avLst/>
                <a:gdLst/>
                <a:ahLst/>
                <a:cxnLst/>
                <a:rect l="l" t="t" r="r" b="b"/>
                <a:pathLst>
                  <a:path w="14882" h="12298" extrusionOk="0">
                    <a:moveTo>
                      <a:pt x="12600" y="102"/>
                    </a:moveTo>
                    <a:lnTo>
                      <a:pt x="12661" y="122"/>
                    </a:lnTo>
                    <a:lnTo>
                      <a:pt x="12701" y="162"/>
                    </a:lnTo>
                    <a:lnTo>
                      <a:pt x="12721" y="223"/>
                    </a:lnTo>
                    <a:lnTo>
                      <a:pt x="14498" y="8098"/>
                    </a:lnTo>
                    <a:lnTo>
                      <a:pt x="14518" y="8179"/>
                    </a:lnTo>
                    <a:lnTo>
                      <a:pt x="14538" y="8239"/>
                    </a:lnTo>
                    <a:lnTo>
                      <a:pt x="14761" y="9229"/>
                    </a:lnTo>
                    <a:lnTo>
                      <a:pt x="14761" y="9289"/>
                    </a:lnTo>
                    <a:lnTo>
                      <a:pt x="14720" y="9350"/>
                    </a:lnTo>
                    <a:lnTo>
                      <a:pt x="14660" y="9390"/>
                    </a:lnTo>
                    <a:lnTo>
                      <a:pt x="14599" y="9410"/>
                    </a:lnTo>
                    <a:lnTo>
                      <a:pt x="2625" y="12116"/>
                    </a:lnTo>
                    <a:lnTo>
                      <a:pt x="2565" y="12116"/>
                    </a:lnTo>
                    <a:lnTo>
                      <a:pt x="2504" y="12136"/>
                    </a:lnTo>
                    <a:lnTo>
                      <a:pt x="2322" y="12177"/>
                    </a:lnTo>
                    <a:lnTo>
                      <a:pt x="2282" y="12177"/>
                    </a:lnTo>
                    <a:lnTo>
                      <a:pt x="2222" y="12156"/>
                    </a:lnTo>
                    <a:lnTo>
                      <a:pt x="2181" y="12116"/>
                    </a:lnTo>
                    <a:lnTo>
                      <a:pt x="2161" y="12076"/>
                    </a:lnTo>
                    <a:lnTo>
                      <a:pt x="1898" y="10925"/>
                    </a:lnTo>
                    <a:lnTo>
                      <a:pt x="1898" y="10864"/>
                    </a:lnTo>
                    <a:lnTo>
                      <a:pt x="1878" y="10803"/>
                    </a:lnTo>
                    <a:lnTo>
                      <a:pt x="122" y="3070"/>
                    </a:lnTo>
                    <a:lnTo>
                      <a:pt x="122" y="3009"/>
                    </a:lnTo>
                    <a:lnTo>
                      <a:pt x="142" y="2949"/>
                    </a:lnTo>
                    <a:lnTo>
                      <a:pt x="182" y="2909"/>
                    </a:lnTo>
                    <a:lnTo>
                      <a:pt x="243" y="2888"/>
                    </a:lnTo>
                    <a:lnTo>
                      <a:pt x="12560" y="122"/>
                    </a:lnTo>
                    <a:lnTo>
                      <a:pt x="12600" y="102"/>
                    </a:lnTo>
                    <a:close/>
                    <a:moveTo>
                      <a:pt x="12539" y="1"/>
                    </a:moveTo>
                    <a:lnTo>
                      <a:pt x="202" y="2787"/>
                    </a:lnTo>
                    <a:lnTo>
                      <a:pt x="122" y="2828"/>
                    </a:lnTo>
                    <a:lnTo>
                      <a:pt x="41" y="2888"/>
                    </a:lnTo>
                    <a:lnTo>
                      <a:pt x="0" y="2989"/>
                    </a:lnTo>
                    <a:lnTo>
                      <a:pt x="21" y="3090"/>
                    </a:lnTo>
                    <a:lnTo>
                      <a:pt x="1737" y="10763"/>
                    </a:lnTo>
                    <a:lnTo>
                      <a:pt x="1757" y="10824"/>
                    </a:lnTo>
                    <a:lnTo>
                      <a:pt x="1777" y="10904"/>
                    </a:lnTo>
                    <a:lnTo>
                      <a:pt x="2040" y="12096"/>
                    </a:lnTo>
                    <a:lnTo>
                      <a:pt x="2080" y="12177"/>
                    </a:lnTo>
                    <a:lnTo>
                      <a:pt x="2161" y="12257"/>
                    </a:lnTo>
                    <a:lnTo>
                      <a:pt x="2222" y="12277"/>
                    </a:lnTo>
                    <a:lnTo>
                      <a:pt x="2302" y="12298"/>
                    </a:lnTo>
                    <a:lnTo>
                      <a:pt x="2363" y="12298"/>
                    </a:lnTo>
                    <a:lnTo>
                      <a:pt x="2504" y="12257"/>
                    </a:lnTo>
                    <a:lnTo>
                      <a:pt x="2565" y="12237"/>
                    </a:lnTo>
                    <a:lnTo>
                      <a:pt x="2625" y="12217"/>
                    </a:lnTo>
                    <a:lnTo>
                      <a:pt x="14660" y="9511"/>
                    </a:lnTo>
                    <a:lnTo>
                      <a:pt x="14680" y="9511"/>
                    </a:lnTo>
                    <a:lnTo>
                      <a:pt x="14700" y="9491"/>
                    </a:lnTo>
                    <a:lnTo>
                      <a:pt x="14761" y="9471"/>
                    </a:lnTo>
                    <a:lnTo>
                      <a:pt x="14821" y="9410"/>
                    </a:lnTo>
                    <a:lnTo>
                      <a:pt x="14862" y="9350"/>
                    </a:lnTo>
                    <a:lnTo>
                      <a:pt x="14882" y="9269"/>
                    </a:lnTo>
                    <a:lnTo>
                      <a:pt x="14882" y="9188"/>
                    </a:lnTo>
                    <a:lnTo>
                      <a:pt x="14639" y="8138"/>
                    </a:lnTo>
                    <a:lnTo>
                      <a:pt x="14619" y="8078"/>
                    </a:lnTo>
                    <a:lnTo>
                      <a:pt x="14599" y="7997"/>
                    </a:lnTo>
                    <a:lnTo>
                      <a:pt x="12842" y="183"/>
                    </a:lnTo>
                    <a:lnTo>
                      <a:pt x="12802" y="102"/>
                    </a:lnTo>
                    <a:lnTo>
                      <a:pt x="12721" y="41"/>
                    </a:lnTo>
                    <a:lnTo>
                      <a:pt x="126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1"/>
              <p:cNvSpPr/>
              <p:nvPr/>
            </p:nvSpPr>
            <p:spPr>
              <a:xfrm>
                <a:off x="3390476" y="-323543"/>
                <a:ext cx="630559" cy="1037810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8542" extrusionOk="0">
                    <a:moveTo>
                      <a:pt x="1535" y="0"/>
                    </a:moveTo>
                    <a:lnTo>
                      <a:pt x="1454" y="21"/>
                    </a:lnTo>
                    <a:lnTo>
                      <a:pt x="1353" y="41"/>
                    </a:lnTo>
                    <a:lnTo>
                      <a:pt x="1192" y="122"/>
                    </a:lnTo>
                    <a:lnTo>
                      <a:pt x="909" y="263"/>
                    </a:lnTo>
                    <a:lnTo>
                      <a:pt x="647" y="465"/>
                    </a:lnTo>
                    <a:lnTo>
                      <a:pt x="404" y="687"/>
                    </a:lnTo>
                    <a:lnTo>
                      <a:pt x="202" y="929"/>
                    </a:lnTo>
                    <a:lnTo>
                      <a:pt x="182" y="970"/>
                    </a:lnTo>
                    <a:lnTo>
                      <a:pt x="162" y="1030"/>
                    </a:lnTo>
                    <a:lnTo>
                      <a:pt x="162" y="1071"/>
                    </a:lnTo>
                    <a:lnTo>
                      <a:pt x="182" y="1111"/>
                    </a:lnTo>
                    <a:lnTo>
                      <a:pt x="243" y="1192"/>
                    </a:lnTo>
                    <a:lnTo>
                      <a:pt x="344" y="1252"/>
                    </a:lnTo>
                    <a:lnTo>
                      <a:pt x="546" y="1252"/>
                    </a:lnTo>
                    <a:lnTo>
                      <a:pt x="667" y="1212"/>
                    </a:lnTo>
                    <a:lnTo>
                      <a:pt x="768" y="1171"/>
                    </a:lnTo>
                    <a:lnTo>
                      <a:pt x="424" y="1596"/>
                    </a:lnTo>
                    <a:lnTo>
                      <a:pt x="142" y="1939"/>
                    </a:lnTo>
                    <a:lnTo>
                      <a:pt x="81" y="2040"/>
                    </a:lnTo>
                    <a:lnTo>
                      <a:pt x="21" y="2120"/>
                    </a:lnTo>
                    <a:lnTo>
                      <a:pt x="0" y="2181"/>
                    </a:lnTo>
                    <a:lnTo>
                      <a:pt x="0" y="2221"/>
                    </a:lnTo>
                    <a:lnTo>
                      <a:pt x="0" y="2282"/>
                    </a:lnTo>
                    <a:lnTo>
                      <a:pt x="21" y="2343"/>
                    </a:lnTo>
                    <a:lnTo>
                      <a:pt x="81" y="2403"/>
                    </a:lnTo>
                    <a:lnTo>
                      <a:pt x="162" y="2444"/>
                    </a:lnTo>
                    <a:lnTo>
                      <a:pt x="243" y="2444"/>
                    </a:lnTo>
                    <a:lnTo>
                      <a:pt x="364" y="2423"/>
                    </a:lnTo>
                    <a:lnTo>
                      <a:pt x="364" y="2423"/>
                    </a:lnTo>
                    <a:lnTo>
                      <a:pt x="344" y="2444"/>
                    </a:lnTo>
                    <a:lnTo>
                      <a:pt x="263" y="2545"/>
                    </a:lnTo>
                    <a:lnTo>
                      <a:pt x="182" y="2666"/>
                    </a:lnTo>
                    <a:lnTo>
                      <a:pt x="162" y="2746"/>
                    </a:lnTo>
                    <a:lnTo>
                      <a:pt x="162" y="2807"/>
                    </a:lnTo>
                    <a:lnTo>
                      <a:pt x="162" y="2868"/>
                    </a:lnTo>
                    <a:lnTo>
                      <a:pt x="202" y="2928"/>
                    </a:lnTo>
                    <a:lnTo>
                      <a:pt x="243" y="2989"/>
                    </a:lnTo>
                    <a:lnTo>
                      <a:pt x="303" y="3009"/>
                    </a:lnTo>
                    <a:lnTo>
                      <a:pt x="364" y="3029"/>
                    </a:lnTo>
                    <a:lnTo>
                      <a:pt x="424" y="3029"/>
                    </a:lnTo>
                    <a:lnTo>
                      <a:pt x="566" y="2989"/>
                    </a:lnTo>
                    <a:lnTo>
                      <a:pt x="727" y="2888"/>
                    </a:lnTo>
                    <a:lnTo>
                      <a:pt x="647" y="3049"/>
                    </a:lnTo>
                    <a:lnTo>
                      <a:pt x="626" y="3130"/>
                    </a:lnTo>
                    <a:lnTo>
                      <a:pt x="606" y="3191"/>
                    </a:lnTo>
                    <a:lnTo>
                      <a:pt x="626" y="3251"/>
                    </a:lnTo>
                    <a:lnTo>
                      <a:pt x="667" y="3312"/>
                    </a:lnTo>
                    <a:lnTo>
                      <a:pt x="727" y="3352"/>
                    </a:lnTo>
                    <a:lnTo>
                      <a:pt x="788" y="3372"/>
                    </a:lnTo>
                    <a:lnTo>
                      <a:pt x="909" y="3352"/>
                    </a:lnTo>
                    <a:lnTo>
                      <a:pt x="1010" y="3312"/>
                    </a:lnTo>
                    <a:lnTo>
                      <a:pt x="1091" y="3231"/>
                    </a:lnTo>
                    <a:lnTo>
                      <a:pt x="1192" y="3110"/>
                    </a:lnTo>
                    <a:lnTo>
                      <a:pt x="1394" y="2868"/>
                    </a:lnTo>
                    <a:lnTo>
                      <a:pt x="1495" y="2746"/>
                    </a:lnTo>
                    <a:lnTo>
                      <a:pt x="1616" y="2645"/>
                    </a:lnTo>
                    <a:lnTo>
                      <a:pt x="1636" y="2666"/>
                    </a:lnTo>
                    <a:lnTo>
                      <a:pt x="1676" y="2746"/>
                    </a:lnTo>
                    <a:lnTo>
                      <a:pt x="1717" y="2847"/>
                    </a:lnTo>
                    <a:lnTo>
                      <a:pt x="1757" y="3049"/>
                    </a:lnTo>
                    <a:lnTo>
                      <a:pt x="1858" y="3312"/>
                    </a:lnTo>
                    <a:lnTo>
                      <a:pt x="1979" y="3574"/>
                    </a:lnTo>
                    <a:lnTo>
                      <a:pt x="2060" y="3675"/>
                    </a:lnTo>
                    <a:lnTo>
                      <a:pt x="2141" y="3776"/>
                    </a:lnTo>
                    <a:lnTo>
                      <a:pt x="2242" y="3877"/>
                    </a:lnTo>
                    <a:lnTo>
                      <a:pt x="2343" y="3958"/>
                    </a:lnTo>
                    <a:lnTo>
                      <a:pt x="2565" y="4927"/>
                    </a:lnTo>
                    <a:lnTo>
                      <a:pt x="2565" y="5008"/>
                    </a:lnTo>
                    <a:lnTo>
                      <a:pt x="2545" y="5089"/>
                    </a:lnTo>
                    <a:lnTo>
                      <a:pt x="2504" y="5149"/>
                    </a:lnTo>
                    <a:lnTo>
                      <a:pt x="2444" y="5210"/>
                    </a:lnTo>
                    <a:lnTo>
                      <a:pt x="2383" y="5230"/>
                    </a:lnTo>
                    <a:lnTo>
                      <a:pt x="2625" y="5876"/>
                    </a:lnTo>
                    <a:lnTo>
                      <a:pt x="2767" y="6300"/>
                    </a:lnTo>
                    <a:lnTo>
                      <a:pt x="2868" y="6765"/>
                    </a:lnTo>
                    <a:lnTo>
                      <a:pt x="3049" y="7431"/>
                    </a:lnTo>
                    <a:lnTo>
                      <a:pt x="3170" y="7754"/>
                    </a:lnTo>
                    <a:lnTo>
                      <a:pt x="3231" y="7916"/>
                    </a:lnTo>
                    <a:lnTo>
                      <a:pt x="3332" y="8057"/>
                    </a:lnTo>
                    <a:lnTo>
                      <a:pt x="3433" y="8198"/>
                    </a:lnTo>
                    <a:lnTo>
                      <a:pt x="3554" y="8319"/>
                    </a:lnTo>
                    <a:lnTo>
                      <a:pt x="3695" y="8420"/>
                    </a:lnTo>
                    <a:lnTo>
                      <a:pt x="3857" y="8501"/>
                    </a:lnTo>
                    <a:lnTo>
                      <a:pt x="3998" y="8541"/>
                    </a:lnTo>
                    <a:lnTo>
                      <a:pt x="4301" y="8541"/>
                    </a:lnTo>
                    <a:lnTo>
                      <a:pt x="4443" y="8521"/>
                    </a:lnTo>
                    <a:lnTo>
                      <a:pt x="4564" y="8501"/>
                    </a:lnTo>
                    <a:lnTo>
                      <a:pt x="4705" y="8441"/>
                    </a:lnTo>
                    <a:lnTo>
                      <a:pt x="4826" y="8360"/>
                    </a:lnTo>
                    <a:lnTo>
                      <a:pt x="4927" y="8279"/>
                    </a:lnTo>
                    <a:lnTo>
                      <a:pt x="5008" y="8178"/>
                    </a:lnTo>
                    <a:lnTo>
                      <a:pt x="5089" y="8057"/>
                    </a:lnTo>
                    <a:lnTo>
                      <a:pt x="5149" y="7916"/>
                    </a:lnTo>
                    <a:lnTo>
                      <a:pt x="5190" y="7774"/>
                    </a:lnTo>
                    <a:lnTo>
                      <a:pt x="5190" y="7613"/>
                    </a:lnTo>
                    <a:lnTo>
                      <a:pt x="5190" y="7451"/>
                    </a:lnTo>
                    <a:lnTo>
                      <a:pt x="5149" y="7269"/>
                    </a:lnTo>
                    <a:lnTo>
                      <a:pt x="5068" y="7067"/>
                    </a:lnTo>
                    <a:lnTo>
                      <a:pt x="4887" y="6704"/>
                    </a:lnTo>
                    <a:lnTo>
                      <a:pt x="4685" y="6320"/>
                    </a:lnTo>
                    <a:lnTo>
                      <a:pt x="4281" y="5553"/>
                    </a:lnTo>
                    <a:lnTo>
                      <a:pt x="3877" y="4786"/>
                    </a:lnTo>
                    <a:lnTo>
                      <a:pt x="3716" y="4402"/>
                    </a:lnTo>
                    <a:lnTo>
                      <a:pt x="3554" y="4019"/>
                    </a:lnTo>
                    <a:lnTo>
                      <a:pt x="3433" y="3635"/>
                    </a:lnTo>
                    <a:lnTo>
                      <a:pt x="3090" y="1474"/>
                    </a:lnTo>
                    <a:lnTo>
                      <a:pt x="3049" y="1353"/>
                    </a:lnTo>
                    <a:lnTo>
                      <a:pt x="3029" y="1232"/>
                    </a:lnTo>
                    <a:lnTo>
                      <a:pt x="2969" y="1131"/>
                    </a:lnTo>
                    <a:lnTo>
                      <a:pt x="2908" y="1050"/>
                    </a:lnTo>
                    <a:lnTo>
                      <a:pt x="2807" y="990"/>
                    </a:lnTo>
                    <a:lnTo>
                      <a:pt x="2666" y="929"/>
                    </a:lnTo>
                    <a:lnTo>
                      <a:pt x="2504" y="869"/>
                    </a:lnTo>
                    <a:lnTo>
                      <a:pt x="2302" y="828"/>
                    </a:lnTo>
                    <a:lnTo>
                      <a:pt x="2221" y="626"/>
                    </a:lnTo>
                    <a:lnTo>
                      <a:pt x="2100" y="465"/>
                    </a:lnTo>
                    <a:lnTo>
                      <a:pt x="1999" y="283"/>
                    </a:lnTo>
                    <a:lnTo>
                      <a:pt x="1878" y="142"/>
                    </a:lnTo>
                    <a:lnTo>
                      <a:pt x="1797" y="61"/>
                    </a:lnTo>
                    <a:lnTo>
                      <a:pt x="1717" y="21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1"/>
              <p:cNvSpPr/>
              <p:nvPr/>
            </p:nvSpPr>
            <p:spPr>
              <a:xfrm>
                <a:off x="3390476" y="-323543"/>
                <a:ext cx="630559" cy="1037810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8542" fill="none" extrusionOk="0">
                    <a:moveTo>
                      <a:pt x="5068" y="7067"/>
                    </a:moveTo>
                    <a:lnTo>
                      <a:pt x="5068" y="7067"/>
                    </a:lnTo>
                    <a:lnTo>
                      <a:pt x="4887" y="6704"/>
                    </a:lnTo>
                    <a:lnTo>
                      <a:pt x="4685" y="6320"/>
                    </a:lnTo>
                    <a:lnTo>
                      <a:pt x="4281" y="5553"/>
                    </a:lnTo>
                    <a:lnTo>
                      <a:pt x="3877" y="4786"/>
                    </a:lnTo>
                    <a:lnTo>
                      <a:pt x="3716" y="4402"/>
                    </a:lnTo>
                    <a:lnTo>
                      <a:pt x="3554" y="4019"/>
                    </a:lnTo>
                    <a:lnTo>
                      <a:pt x="3554" y="4019"/>
                    </a:lnTo>
                    <a:lnTo>
                      <a:pt x="3433" y="3635"/>
                    </a:lnTo>
                    <a:lnTo>
                      <a:pt x="3433" y="3635"/>
                    </a:lnTo>
                    <a:lnTo>
                      <a:pt x="3090" y="1474"/>
                    </a:lnTo>
                    <a:lnTo>
                      <a:pt x="3090" y="1474"/>
                    </a:lnTo>
                    <a:lnTo>
                      <a:pt x="3049" y="1353"/>
                    </a:lnTo>
                    <a:lnTo>
                      <a:pt x="3029" y="1232"/>
                    </a:lnTo>
                    <a:lnTo>
                      <a:pt x="2969" y="1131"/>
                    </a:lnTo>
                    <a:lnTo>
                      <a:pt x="2908" y="1050"/>
                    </a:lnTo>
                    <a:lnTo>
                      <a:pt x="2807" y="990"/>
                    </a:lnTo>
                    <a:lnTo>
                      <a:pt x="2666" y="929"/>
                    </a:lnTo>
                    <a:lnTo>
                      <a:pt x="2504" y="869"/>
                    </a:lnTo>
                    <a:lnTo>
                      <a:pt x="2302" y="828"/>
                    </a:lnTo>
                    <a:lnTo>
                      <a:pt x="2302" y="828"/>
                    </a:lnTo>
                    <a:lnTo>
                      <a:pt x="2221" y="626"/>
                    </a:lnTo>
                    <a:lnTo>
                      <a:pt x="2100" y="465"/>
                    </a:lnTo>
                    <a:lnTo>
                      <a:pt x="1999" y="283"/>
                    </a:lnTo>
                    <a:lnTo>
                      <a:pt x="1878" y="142"/>
                    </a:lnTo>
                    <a:lnTo>
                      <a:pt x="1878" y="142"/>
                    </a:lnTo>
                    <a:lnTo>
                      <a:pt x="1797" y="61"/>
                    </a:lnTo>
                    <a:lnTo>
                      <a:pt x="1717" y="21"/>
                    </a:lnTo>
                    <a:lnTo>
                      <a:pt x="1636" y="0"/>
                    </a:lnTo>
                    <a:lnTo>
                      <a:pt x="1535" y="0"/>
                    </a:lnTo>
                    <a:lnTo>
                      <a:pt x="1454" y="21"/>
                    </a:lnTo>
                    <a:lnTo>
                      <a:pt x="1353" y="41"/>
                    </a:lnTo>
                    <a:lnTo>
                      <a:pt x="1192" y="122"/>
                    </a:lnTo>
                    <a:lnTo>
                      <a:pt x="1192" y="122"/>
                    </a:lnTo>
                    <a:lnTo>
                      <a:pt x="909" y="263"/>
                    </a:lnTo>
                    <a:lnTo>
                      <a:pt x="647" y="465"/>
                    </a:lnTo>
                    <a:lnTo>
                      <a:pt x="404" y="687"/>
                    </a:lnTo>
                    <a:lnTo>
                      <a:pt x="202" y="929"/>
                    </a:lnTo>
                    <a:lnTo>
                      <a:pt x="202" y="929"/>
                    </a:lnTo>
                    <a:lnTo>
                      <a:pt x="182" y="970"/>
                    </a:lnTo>
                    <a:lnTo>
                      <a:pt x="162" y="1030"/>
                    </a:lnTo>
                    <a:lnTo>
                      <a:pt x="162" y="1071"/>
                    </a:lnTo>
                    <a:lnTo>
                      <a:pt x="182" y="1111"/>
                    </a:lnTo>
                    <a:lnTo>
                      <a:pt x="243" y="1192"/>
                    </a:lnTo>
                    <a:lnTo>
                      <a:pt x="344" y="1252"/>
                    </a:lnTo>
                    <a:lnTo>
                      <a:pt x="344" y="1252"/>
                    </a:lnTo>
                    <a:lnTo>
                      <a:pt x="445" y="1252"/>
                    </a:lnTo>
                    <a:lnTo>
                      <a:pt x="546" y="1252"/>
                    </a:lnTo>
                    <a:lnTo>
                      <a:pt x="667" y="1212"/>
                    </a:lnTo>
                    <a:lnTo>
                      <a:pt x="768" y="1171"/>
                    </a:lnTo>
                    <a:lnTo>
                      <a:pt x="768" y="1171"/>
                    </a:lnTo>
                    <a:lnTo>
                      <a:pt x="424" y="1596"/>
                    </a:lnTo>
                    <a:lnTo>
                      <a:pt x="142" y="1939"/>
                    </a:lnTo>
                    <a:lnTo>
                      <a:pt x="142" y="1939"/>
                    </a:lnTo>
                    <a:lnTo>
                      <a:pt x="81" y="2040"/>
                    </a:lnTo>
                    <a:lnTo>
                      <a:pt x="21" y="2120"/>
                    </a:lnTo>
                    <a:lnTo>
                      <a:pt x="0" y="2181"/>
                    </a:lnTo>
                    <a:lnTo>
                      <a:pt x="0" y="2221"/>
                    </a:lnTo>
                    <a:lnTo>
                      <a:pt x="0" y="2282"/>
                    </a:lnTo>
                    <a:lnTo>
                      <a:pt x="21" y="2343"/>
                    </a:lnTo>
                    <a:lnTo>
                      <a:pt x="21" y="2343"/>
                    </a:lnTo>
                    <a:lnTo>
                      <a:pt x="81" y="2403"/>
                    </a:lnTo>
                    <a:lnTo>
                      <a:pt x="162" y="2444"/>
                    </a:lnTo>
                    <a:lnTo>
                      <a:pt x="243" y="2444"/>
                    </a:lnTo>
                    <a:lnTo>
                      <a:pt x="364" y="2423"/>
                    </a:lnTo>
                    <a:lnTo>
                      <a:pt x="344" y="2444"/>
                    </a:lnTo>
                    <a:lnTo>
                      <a:pt x="344" y="2444"/>
                    </a:lnTo>
                    <a:lnTo>
                      <a:pt x="263" y="2545"/>
                    </a:lnTo>
                    <a:lnTo>
                      <a:pt x="182" y="2666"/>
                    </a:lnTo>
                    <a:lnTo>
                      <a:pt x="162" y="2746"/>
                    </a:lnTo>
                    <a:lnTo>
                      <a:pt x="162" y="2807"/>
                    </a:lnTo>
                    <a:lnTo>
                      <a:pt x="162" y="2868"/>
                    </a:lnTo>
                    <a:lnTo>
                      <a:pt x="202" y="2928"/>
                    </a:lnTo>
                    <a:lnTo>
                      <a:pt x="202" y="2928"/>
                    </a:lnTo>
                    <a:lnTo>
                      <a:pt x="243" y="2989"/>
                    </a:lnTo>
                    <a:lnTo>
                      <a:pt x="303" y="3009"/>
                    </a:lnTo>
                    <a:lnTo>
                      <a:pt x="364" y="3029"/>
                    </a:lnTo>
                    <a:lnTo>
                      <a:pt x="424" y="3029"/>
                    </a:lnTo>
                    <a:lnTo>
                      <a:pt x="566" y="2989"/>
                    </a:lnTo>
                    <a:lnTo>
                      <a:pt x="727" y="2888"/>
                    </a:lnTo>
                    <a:lnTo>
                      <a:pt x="727" y="2888"/>
                    </a:lnTo>
                    <a:lnTo>
                      <a:pt x="647" y="3049"/>
                    </a:lnTo>
                    <a:lnTo>
                      <a:pt x="626" y="3130"/>
                    </a:lnTo>
                    <a:lnTo>
                      <a:pt x="606" y="3191"/>
                    </a:lnTo>
                    <a:lnTo>
                      <a:pt x="606" y="3191"/>
                    </a:lnTo>
                    <a:lnTo>
                      <a:pt x="626" y="3251"/>
                    </a:lnTo>
                    <a:lnTo>
                      <a:pt x="667" y="3312"/>
                    </a:lnTo>
                    <a:lnTo>
                      <a:pt x="727" y="3352"/>
                    </a:lnTo>
                    <a:lnTo>
                      <a:pt x="788" y="3372"/>
                    </a:lnTo>
                    <a:lnTo>
                      <a:pt x="788" y="3372"/>
                    </a:lnTo>
                    <a:lnTo>
                      <a:pt x="909" y="3352"/>
                    </a:lnTo>
                    <a:lnTo>
                      <a:pt x="1010" y="3312"/>
                    </a:lnTo>
                    <a:lnTo>
                      <a:pt x="1091" y="3231"/>
                    </a:lnTo>
                    <a:lnTo>
                      <a:pt x="1192" y="3110"/>
                    </a:lnTo>
                    <a:lnTo>
                      <a:pt x="1394" y="2868"/>
                    </a:lnTo>
                    <a:lnTo>
                      <a:pt x="1495" y="2746"/>
                    </a:lnTo>
                    <a:lnTo>
                      <a:pt x="1616" y="2645"/>
                    </a:lnTo>
                    <a:lnTo>
                      <a:pt x="1636" y="2666"/>
                    </a:lnTo>
                    <a:lnTo>
                      <a:pt x="1636" y="2666"/>
                    </a:lnTo>
                    <a:lnTo>
                      <a:pt x="1676" y="2746"/>
                    </a:lnTo>
                    <a:lnTo>
                      <a:pt x="1717" y="2847"/>
                    </a:lnTo>
                    <a:lnTo>
                      <a:pt x="1757" y="3049"/>
                    </a:lnTo>
                    <a:lnTo>
                      <a:pt x="1757" y="3049"/>
                    </a:lnTo>
                    <a:lnTo>
                      <a:pt x="1858" y="3312"/>
                    </a:lnTo>
                    <a:lnTo>
                      <a:pt x="1979" y="3574"/>
                    </a:lnTo>
                    <a:lnTo>
                      <a:pt x="2060" y="3675"/>
                    </a:lnTo>
                    <a:lnTo>
                      <a:pt x="2141" y="3776"/>
                    </a:lnTo>
                    <a:lnTo>
                      <a:pt x="2242" y="3877"/>
                    </a:lnTo>
                    <a:lnTo>
                      <a:pt x="2343" y="3958"/>
                    </a:lnTo>
                    <a:lnTo>
                      <a:pt x="2565" y="4927"/>
                    </a:lnTo>
                    <a:lnTo>
                      <a:pt x="2565" y="4927"/>
                    </a:lnTo>
                    <a:lnTo>
                      <a:pt x="2565" y="5008"/>
                    </a:lnTo>
                    <a:lnTo>
                      <a:pt x="2545" y="5089"/>
                    </a:lnTo>
                    <a:lnTo>
                      <a:pt x="2504" y="5149"/>
                    </a:lnTo>
                    <a:lnTo>
                      <a:pt x="2444" y="5210"/>
                    </a:lnTo>
                    <a:lnTo>
                      <a:pt x="2444" y="5210"/>
                    </a:lnTo>
                    <a:lnTo>
                      <a:pt x="2383" y="5230"/>
                    </a:lnTo>
                    <a:lnTo>
                      <a:pt x="2383" y="5230"/>
                    </a:lnTo>
                    <a:lnTo>
                      <a:pt x="2625" y="5876"/>
                    </a:lnTo>
                    <a:lnTo>
                      <a:pt x="2767" y="6300"/>
                    </a:lnTo>
                    <a:lnTo>
                      <a:pt x="2868" y="6765"/>
                    </a:lnTo>
                    <a:lnTo>
                      <a:pt x="3049" y="7431"/>
                    </a:lnTo>
                    <a:lnTo>
                      <a:pt x="3049" y="7431"/>
                    </a:lnTo>
                    <a:lnTo>
                      <a:pt x="3170" y="7754"/>
                    </a:lnTo>
                    <a:lnTo>
                      <a:pt x="3231" y="7916"/>
                    </a:lnTo>
                    <a:lnTo>
                      <a:pt x="3332" y="8057"/>
                    </a:lnTo>
                    <a:lnTo>
                      <a:pt x="3332" y="8057"/>
                    </a:lnTo>
                    <a:lnTo>
                      <a:pt x="3433" y="8198"/>
                    </a:lnTo>
                    <a:lnTo>
                      <a:pt x="3554" y="8319"/>
                    </a:lnTo>
                    <a:lnTo>
                      <a:pt x="3695" y="8420"/>
                    </a:lnTo>
                    <a:lnTo>
                      <a:pt x="3857" y="8501"/>
                    </a:lnTo>
                    <a:lnTo>
                      <a:pt x="3857" y="8501"/>
                    </a:lnTo>
                    <a:lnTo>
                      <a:pt x="3998" y="8541"/>
                    </a:lnTo>
                    <a:lnTo>
                      <a:pt x="4160" y="8541"/>
                    </a:lnTo>
                    <a:lnTo>
                      <a:pt x="4301" y="8541"/>
                    </a:lnTo>
                    <a:lnTo>
                      <a:pt x="4443" y="8521"/>
                    </a:lnTo>
                    <a:lnTo>
                      <a:pt x="4564" y="8501"/>
                    </a:lnTo>
                    <a:lnTo>
                      <a:pt x="4705" y="8441"/>
                    </a:lnTo>
                    <a:lnTo>
                      <a:pt x="4826" y="8360"/>
                    </a:lnTo>
                    <a:lnTo>
                      <a:pt x="4927" y="8279"/>
                    </a:lnTo>
                    <a:lnTo>
                      <a:pt x="5008" y="8178"/>
                    </a:lnTo>
                    <a:lnTo>
                      <a:pt x="5089" y="8057"/>
                    </a:lnTo>
                    <a:lnTo>
                      <a:pt x="5149" y="7916"/>
                    </a:lnTo>
                    <a:lnTo>
                      <a:pt x="5190" y="7774"/>
                    </a:lnTo>
                    <a:lnTo>
                      <a:pt x="5190" y="7613"/>
                    </a:lnTo>
                    <a:lnTo>
                      <a:pt x="5190" y="7451"/>
                    </a:lnTo>
                    <a:lnTo>
                      <a:pt x="5149" y="7269"/>
                    </a:lnTo>
                    <a:lnTo>
                      <a:pt x="5068" y="706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1"/>
              <p:cNvSpPr/>
              <p:nvPr/>
            </p:nvSpPr>
            <p:spPr>
              <a:xfrm>
                <a:off x="3795296" y="351120"/>
                <a:ext cx="225738" cy="365578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3009" extrusionOk="0">
                    <a:moveTo>
                      <a:pt x="1353" y="2888"/>
                    </a:moveTo>
                    <a:lnTo>
                      <a:pt x="1353" y="2888"/>
                    </a:lnTo>
                    <a:lnTo>
                      <a:pt x="1232" y="2948"/>
                    </a:lnTo>
                    <a:lnTo>
                      <a:pt x="1131" y="2968"/>
                    </a:lnTo>
                    <a:lnTo>
                      <a:pt x="1010" y="2988"/>
                    </a:lnTo>
                    <a:lnTo>
                      <a:pt x="888" y="3009"/>
                    </a:lnTo>
                    <a:lnTo>
                      <a:pt x="888" y="3009"/>
                    </a:lnTo>
                    <a:lnTo>
                      <a:pt x="1010" y="2988"/>
                    </a:lnTo>
                    <a:lnTo>
                      <a:pt x="1131" y="2968"/>
                    </a:lnTo>
                    <a:lnTo>
                      <a:pt x="1232" y="2948"/>
                    </a:lnTo>
                    <a:lnTo>
                      <a:pt x="1353" y="2888"/>
                    </a:lnTo>
                    <a:close/>
                    <a:moveTo>
                      <a:pt x="0" y="2504"/>
                    </a:moveTo>
                    <a:lnTo>
                      <a:pt x="0" y="2504"/>
                    </a:lnTo>
                    <a:lnTo>
                      <a:pt x="0" y="2504"/>
                    </a:lnTo>
                    <a:lnTo>
                      <a:pt x="121" y="2665"/>
                    </a:lnTo>
                    <a:lnTo>
                      <a:pt x="283" y="2807"/>
                    </a:lnTo>
                    <a:lnTo>
                      <a:pt x="283" y="2807"/>
                    </a:lnTo>
                    <a:lnTo>
                      <a:pt x="121" y="2665"/>
                    </a:lnTo>
                    <a:lnTo>
                      <a:pt x="0" y="2504"/>
                    </a:lnTo>
                    <a:lnTo>
                      <a:pt x="0" y="2504"/>
                    </a:lnTo>
                    <a:lnTo>
                      <a:pt x="0" y="2504"/>
                    </a:lnTo>
                    <a:close/>
                    <a:moveTo>
                      <a:pt x="949" y="0"/>
                    </a:moveTo>
                    <a:lnTo>
                      <a:pt x="949" y="0"/>
                    </a:lnTo>
                    <a:lnTo>
                      <a:pt x="1353" y="767"/>
                    </a:lnTo>
                    <a:lnTo>
                      <a:pt x="1555" y="1151"/>
                    </a:lnTo>
                    <a:lnTo>
                      <a:pt x="1736" y="1514"/>
                    </a:lnTo>
                    <a:lnTo>
                      <a:pt x="1736" y="1514"/>
                    </a:lnTo>
                    <a:lnTo>
                      <a:pt x="1797" y="1696"/>
                    </a:lnTo>
                    <a:lnTo>
                      <a:pt x="1858" y="1878"/>
                    </a:lnTo>
                    <a:lnTo>
                      <a:pt x="1858" y="2039"/>
                    </a:lnTo>
                    <a:lnTo>
                      <a:pt x="1858" y="2181"/>
                    </a:lnTo>
                    <a:lnTo>
                      <a:pt x="1858" y="2181"/>
                    </a:lnTo>
                    <a:lnTo>
                      <a:pt x="1858" y="2039"/>
                    </a:lnTo>
                    <a:lnTo>
                      <a:pt x="1858" y="1878"/>
                    </a:lnTo>
                    <a:lnTo>
                      <a:pt x="1797" y="1696"/>
                    </a:lnTo>
                    <a:lnTo>
                      <a:pt x="1736" y="1514"/>
                    </a:lnTo>
                    <a:lnTo>
                      <a:pt x="1736" y="1514"/>
                    </a:lnTo>
                    <a:lnTo>
                      <a:pt x="1555" y="1151"/>
                    </a:lnTo>
                    <a:lnTo>
                      <a:pt x="1353" y="767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1"/>
              <p:cNvSpPr/>
              <p:nvPr/>
            </p:nvSpPr>
            <p:spPr>
              <a:xfrm>
                <a:off x="3903184" y="701877"/>
                <a:ext cx="56495" cy="14822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" fill="none" extrusionOk="0">
                    <a:moveTo>
                      <a:pt x="465" y="1"/>
                    </a:moveTo>
                    <a:lnTo>
                      <a:pt x="465" y="1"/>
                    </a:lnTo>
                    <a:lnTo>
                      <a:pt x="344" y="61"/>
                    </a:lnTo>
                    <a:lnTo>
                      <a:pt x="243" y="81"/>
                    </a:lnTo>
                    <a:lnTo>
                      <a:pt x="122" y="101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122" y="101"/>
                    </a:lnTo>
                    <a:lnTo>
                      <a:pt x="243" y="81"/>
                    </a:lnTo>
                    <a:lnTo>
                      <a:pt x="344" y="61"/>
                    </a:lnTo>
                    <a:lnTo>
                      <a:pt x="46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1"/>
              <p:cNvSpPr/>
              <p:nvPr/>
            </p:nvSpPr>
            <p:spPr>
              <a:xfrm>
                <a:off x="3795296" y="655223"/>
                <a:ext cx="34383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0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1" y="162"/>
                    </a:lnTo>
                    <a:lnTo>
                      <a:pt x="283" y="304"/>
                    </a:lnTo>
                    <a:lnTo>
                      <a:pt x="283" y="304"/>
                    </a:lnTo>
                    <a:lnTo>
                      <a:pt x="121" y="16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1"/>
              <p:cNvSpPr/>
              <p:nvPr/>
            </p:nvSpPr>
            <p:spPr>
              <a:xfrm>
                <a:off x="3910595" y="351120"/>
                <a:ext cx="110439" cy="264981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8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04" y="767"/>
                    </a:lnTo>
                    <a:lnTo>
                      <a:pt x="606" y="1151"/>
                    </a:lnTo>
                    <a:lnTo>
                      <a:pt x="787" y="1514"/>
                    </a:lnTo>
                    <a:lnTo>
                      <a:pt x="787" y="1514"/>
                    </a:lnTo>
                    <a:lnTo>
                      <a:pt x="848" y="1696"/>
                    </a:lnTo>
                    <a:lnTo>
                      <a:pt x="909" y="1878"/>
                    </a:lnTo>
                    <a:lnTo>
                      <a:pt x="909" y="2039"/>
                    </a:lnTo>
                    <a:lnTo>
                      <a:pt x="909" y="2181"/>
                    </a:lnTo>
                    <a:lnTo>
                      <a:pt x="909" y="2181"/>
                    </a:lnTo>
                    <a:lnTo>
                      <a:pt x="909" y="2039"/>
                    </a:lnTo>
                    <a:lnTo>
                      <a:pt x="909" y="1878"/>
                    </a:lnTo>
                    <a:lnTo>
                      <a:pt x="848" y="1696"/>
                    </a:lnTo>
                    <a:lnTo>
                      <a:pt x="787" y="1514"/>
                    </a:lnTo>
                    <a:lnTo>
                      <a:pt x="787" y="1514"/>
                    </a:lnTo>
                    <a:lnTo>
                      <a:pt x="606" y="1151"/>
                    </a:lnTo>
                    <a:lnTo>
                      <a:pt x="404" y="76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1"/>
              <p:cNvSpPr/>
              <p:nvPr/>
            </p:nvSpPr>
            <p:spPr>
              <a:xfrm>
                <a:off x="3795296" y="164625"/>
                <a:ext cx="225738" cy="552073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544" fill="none" extrusionOk="0">
                    <a:moveTo>
                      <a:pt x="222" y="1"/>
                    </a:moveTo>
                    <a:lnTo>
                      <a:pt x="222" y="1"/>
                    </a:lnTo>
                    <a:lnTo>
                      <a:pt x="182" y="182"/>
                    </a:lnTo>
                    <a:lnTo>
                      <a:pt x="162" y="364"/>
                    </a:lnTo>
                    <a:lnTo>
                      <a:pt x="162" y="364"/>
                    </a:lnTo>
                    <a:lnTo>
                      <a:pt x="182" y="525"/>
                    </a:lnTo>
                    <a:lnTo>
                      <a:pt x="182" y="667"/>
                    </a:lnTo>
                    <a:lnTo>
                      <a:pt x="242" y="970"/>
                    </a:lnTo>
                    <a:lnTo>
                      <a:pt x="323" y="1252"/>
                    </a:lnTo>
                    <a:lnTo>
                      <a:pt x="424" y="1535"/>
                    </a:lnTo>
                    <a:lnTo>
                      <a:pt x="424" y="1535"/>
                    </a:lnTo>
                    <a:lnTo>
                      <a:pt x="525" y="1818"/>
                    </a:lnTo>
                    <a:lnTo>
                      <a:pt x="606" y="2121"/>
                    </a:lnTo>
                    <a:lnTo>
                      <a:pt x="666" y="2403"/>
                    </a:lnTo>
                    <a:lnTo>
                      <a:pt x="687" y="2565"/>
                    </a:lnTo>
                    <a:lnTo>
                      <a:pt x="687" y="2706"/>
                    </a:lnTo>
                    <a:lnTo>
                      <a:pt x="687" y="2706"/>
                    </a:lnTo>
                    <a:lnTo>
                      <a:pt x="666" y="2908"/>
                    </a:lnTo>
                    <a:lnTo>
                      <a:pt x="626" y="3090"/>
                    </a:lnTo>
                    <a:lnTo>
                      <a:pt x="565" y="3272"/>
                    </a:lnTo>
                    <a:lnTo>
                      <a:pt x="485" y="3433"/>
                    </a:lnTo>
                    <a:lnTo>
                      <a:pt x="404" y="3615"/>
                    </a:lnTo>
                    <a:lnTo>
                      <a:pt x="283" y="3756"/>
                    </a:lnTo>
                    <a:lnTo>
                      <a:pt x="162" y="3898"/>
                    </a:lnTo>
                    <a:lnTo>
                      <a:pt x="20" y="401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0" y="4039"/>
                    </a:lnTo>
                    <a:lnTo>
                      <a:pt x="121" y="4200"/>
                    </a:lnTo>
                    <a:lnTo>
                      <a:pt x="283" y="4342"/>
                    </a:lnTo>
                    <a:lnTo>
                      <a:pt x="283" y="4342"/>
                    </a:lnTo>
                    <a:lnTo>
                      <a:pt x="404" y="4423"/>
                    </a:lnTo>
                    <a:lnTo>
                      <a:pt x="525" y="4483"/>
                    </a:lnTo>
                    <a:lnTo>
                      <a:pt x="525" y="4483"/>
                    </a:lnTo>
                    <a:lnTo>
                      <a:pt x="707" y="4523"/>
                    </a:lnTo>
                    <a:lnTo>
                      <a:pt x="868" y="4544"/>
                    </a:lnTo>
                    <a:lnTo>
                      <a:pt x="868" y="4544"/>
                    </a:lnTo>
                    <a:lnTo>
                      <a:pt x="888" y="4544"/>
                    </a:lnTo>
                    <a:lnTo>
                      <a:pt x="888" y="4544"/>
                    </a:lnTo>
                    <a:lnTo>
                      <a:pt x="1010" y="4523"/>
                    </a:lnTo>
                    <a:lnTo>
                      <a:pt x="1131" y="4503"/>
                    </a:lnTo>
                    <a:lnTo>
                      <a:pt x="1232" y="4483"/>
                    </a:lnTo>
                    <a:lnTo>
                      <a:pt x="1353" y="4423"/>
                    </a:lnTo>
                    <a:lnTo>
                      <a:pt x="1353" y="4423"/>
                    </a:lnTo>
                    <a:lnTo>
                      <a:pt x="1454" y="4382"/>
                    </a:lnTo>
                    <a:lnTo>
                      <a:pt x="1535" y="4301"/>
                    </a:lnTo>
                    <a:lnTo>
                      <a:pt x="1615" y="4241"/>
                    </a:lnTo>
                    <a:lnTo>
                      <a:pt x="1696" y="4160"/>
                    </a:lnTo>
                    <a:lnTo>
                      <a:pt x="1757" y="4059"/>
                    </a:lnTo>
                    <a:lnTo>
                      <a:pt x="1797" y="3958"/>
                    </a:lnTo>
                    <a:lnTo>
                      <a:pt x="1837" y="3837"/>
                    </a:lnTo>
                    <a:lnTo>
                      <a:pt x="1858" y="3716"/>
                    </a:lnTo>
                    <a:lnTo>
                      <a:pt x="1858" y="3716"/>
                    </a:lnTo>
                    <a:lnTo>
                      <a:pt x="1858" y="3574"/>
                    </a:lnTo>
                    <a:lnTo>
                      <a:pt x="1858" y="3413"/>
                    </a:lnTo>
                    <a:lnTo>
                      <a:pt x="1797" y="3231"/>
                    </a:lnTo>
                    <a:lnTo>
                      <a:pt x="1736" y="3049"/>
                    </a:lnTo>
                    <a:lnTo>
                      <a:pt x="1736" y="3049"/>
                    </a:lnTo>
                    <a:lnTo>
                      <a:pt x="1555" y="2686"/>
                    </a:lnTo>
                    <a:lnTo>
                      <a:pt x="1353" y="2302"/>
                    </a:lnTo>
                    <a:lnTo>
                      <a:pt x="949" y="1535"/>
                    </a:lnTo>
                    <a:lnTo>
                      <a:pt x="949" y="1535"/>
                    </a:lnTo>
                    <a:lnTo>
                      <a:pt x="545" y="768"/>
                    </a:lnTo>
                    <a:lnTo>
                      <a:pt x="384" y="384"/>
                    </a:lnTo>
                    <a:lnTo>
                      <a:pt x="2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1"/>
              <p:cNvSpPr/>
              <p:nvPr/>
            </p:nvSpPr>
            <p:spPr>
              <a:xfrm>
                <a:off x="3407607" y="-225375"/>
                <a:ext cx="19804" cy="490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04" extrusionOk="0">
                    <a:moveTo>
                      <a:pt x="162" y="0"/>
                    </a:moveTo>
                    <a:lnTo>
                      <a:pt x="102" y="6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42" y="404"/>
                    </a:lnTo>
                    <a:lnTo>
                      <a:pt x="61" y="343"/>
                    </a:lnTo>
                    <a:lnTo>
                      <a:pt x="2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1"/>
              <p:cNvSpPr/>
              <p:nvPr/>
            </p:nvSpPr>
            <p:spPr>
              <a:xfrm>
                <a:off x="3407607" y="-225375"/>
                <a:ext cx="19804" cy="4908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04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41" y="121"/>
                    </a:lnTo>
                    <a:lnTo>
                      <a:pt x="21" y="182"/>
                    </a:lnTo>
                    <a:lnTo>
                      <a:pt x="1" y="242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142" y="404"/>
                    </a:lnTo>
                    <a:lnTo>
                      <a:pt x="61" y="343"/>
                    </a:lnTo>
                    <a:lnTo>
                      <a:pt x="2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61" y="12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1"/>
              <p:cNvSpPr/>
              <p:nvPr/>
            </p:nvSpPr>
            <p:spPr>
              <a:xfrm>
                <a:off x="3410037" y="-249917"/>
                <a:ext cx="54187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446" h="606" extrusionOk="0">
                    <a:moveTo>
                      <a:pt x="324" y="0"/>
                    </a:moveTo>
                    <a:lnTo>
                      <a:pt x="142" y="202"/>
                    </a:lnTo>
                    <a:lnTo>
                      <a:pt x="41" y="323"/>
                    </a:lnTo>
                    <a:lnTo>
                      <a:pt x="1" y="404"/>
                    </a:lnTo>
                    <a:lnTo>
                      <a:pt x="1" y="485"/>
                    </a:lnTo>
                    <a:lnTo>
                      <a:pt x="41" y="545"/>
                    </a:lnTo>
                    <a:lnTo>
                      <a:pt x="122" y="606"/>
                    </a:lnTo>
                    <a:lnTo>
                      <a:pt x="223" y="565"/>
                    </a:lnTo>
                    <a:lnTo>
                      <a:pt x="324" y="485"/>
                    </a:lnTo>
                    <a:lnTo>
                      <a:pt x="385" y="424"/>
                    </a:lnTo>
                    <a:lnTo>
                      <a:pt x="425" y="343"/>
                    </a:lnTo>
                    <a:lnTo>
                      <a:pt x="445" y="242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1"/>
              <p:cNvSpPr/>
              <p:nvPr/>
            </p:nvSpPr>
            <p:spPr>
              <a:xfrm>
                <a:off x="3385495" y="-78244"/>
                <a:ext cx="14944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4" extrusionOk="0">
                    <a:moveTo>
                      <a:pt x="122" y="1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21" y="283"/>
                    </a:lnTo>
                    <a:lnTo>
                      <a:pt x="82" y="364"/>
                    </a:lnTo>
                    <a:lnTo>
                      <a:pt x="62" y="324"/>
                    </a:lnTo>
                    <a:lnTo>
                      <a:pt x="41" y="223"/>
                    </a:lnTo>
                    <a:lnTo>
                      <a:pt x="41" y="142"/>
                    </a:lnTo>
                    <a:lnTo>
                      <a:pt x="82" y="8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1"/>
              <p:cNvSpPr/>
              <p:nvPr/>
            </p:nvSpPr>
            <p:spPr>
              <a:xfrm>
                <a:off x="3385495" y="-78244"/>
                <a:ext cx="14944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64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82" y="41"/>
                    </a:lnTo>
                    <a:lnTo>
                      <a:pt x="82" y="41"/>
                    </a:lnTo>
                    <a:lnTo>
                      <a:pt x="41" y="101"/>
                    </a:lnTo>
                    <a:lnTo>
                      <a:pt x="1" y="142"/>
                    </a:lnTo>
                    <a:lnTo>
                      <a:pt x="1" y="223"/>
                    </a:lnTo>
                    <a:lnTo>
                      <a:pt x="21" y="283"/>
                    </a:lnTo>
                    <a:lnTo>
                      <a:pt x="21" y="283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62" y="324"/>
                    </a:lnTo>
                    <a:lnTo>
                      <a:pt x="62" y="324"/>
                    </a:lnTo>
                    <a:lnTo>
                      <a:pt x="41" y="223"/>
                    </a:lnTo>
                    <a:lnTo>
                      <a:pt x="41" y="142"/>
                    </a:lnTo>
                    <a:lnTo>
                      <a:pt x="82" y="8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1"/>
              <p:cNvSpPr/>
              <p:nvPr/>
            </p:nvSpPr>
            <p:spPr>
              <a:xfrm>
                <a:off x="3390476" y="-105216"/>
                <a:ext cx="5163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25" h="607" extrusionOk="0">
                    <a:moveTo>
                      <a:pt x="283" y="0"/>
                    </a:moveTo>
                    <a:lnTo>
                      <a:pt x="81" y="223"/>
                    </a:lnTo>
                    <a:lnTo>
                      <a:pt x="41" y="303"/>
                    </a:lnTo>
                    <a:lnTo>
                      <a:pt x="0" y="364"/>
                    </a:lnTo>
                    <a:lnTo>
                      <a:pt x="0" y="445"/>
                    </a:lnTo>
                    <a:lnTo>
                      <a:pt x="21" y="546"/>
                    </a:lnTo>
                    <a:lnTo>
                      <a:pt x="41" y="586"/>
                    </a:lnTo>
                    <a:lnTo>
                      <a:pt x="81" y="606"/>
                    </a:lnTo>
                    <a:lnTo>
                      <a:pt x="202" y="546"/>
                    </a:lnTo>
                    <a:lnTo>
                      <a:pt x="303" y="485"/>
                    </a:lnTo>
                    <a:lnTo>
                      <a:pt x="364" y="424"/>
                    </a:lnTo>
                    <a:lnTo>
                      <a:pt x="404" y="344"/>
                    </a:lnTo>
                    <a:lnTo>
                      <a:pt x="424" y="243"/>
                    </a:lnTo>
                    <a:lnTo>
                      <a:pt x="404" y="162"/>
                    </a:lnTo>
                    <a:lnTo>
                      <a:pt x="364" y="61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1"/>
              <p:cNvSpPr/>
              <p:nvPr/>
            </p:nvSpPr>
            <p:spPr>
              <a:xfrm>
                <a:off x="3405177" y="242"/>
                <a:ext cx="12392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extrusionOk="0">
                    <a:moveTo>
                      <a:pt x="81" y="1"/>
                    </a:moveTo>
                    <a:lnTo>
                      <a:pt x="41" y="4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61" y="283"/>
                    </a:lnTo>
                    <a:lnTo>
                      <a:pt x="101" y="304"/>
                    </a:lnTo>
                    <a:lnTo>
                      <a:pt x="81" y="263"/>
                    </a:lnTo>
                    <a:lnTo>
                      <a:pt x="41" y="203"/>
                    </a:lnTo>
                    <a:lnTo>
                      <a:pt x="41" y="142"/>
                    </a:lnTo>
                    <a:lnTo>
                      <a:pt x="41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1"/>
              <p:cNvSpPr/>
              <p:nvPr/>
            </p:nvSpPr>
            <p:spPr>
              <a:xfrm>
                <a:off x="3405177" y="242"/>
                <a:ext cx="12392" cy="3693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04" fill="none" extrusionOk="0">
                    <a:moveTo>
                      <a:pt x="81" y="1"/>
                    </a:moveTo>
                    <a:lnTo>
                      <a:pt x="81" y="1"/>
                    </a:lnTo>
                    <a:lnTo>
                      <a:pt x="41" y="4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61" y="283"/>
                    </a:lnTo>
                    <a:lnTo>
                      <a:pt x="101" y="304"/>
                    </a:lnTo>
                    <a:lnTo>
                      <a:pt x="101" y="304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41" y="203"/>
                    </a:lnTo>
                    <a:lnTo>
                      <a:pt x="41" y="142"/>
                    </a:lnTo>
                    <a:lnTo>
                      <a:pt x="41" y="61"/>
                    </a:lnTo>
                    <a:lnTo>
                      <a:pt x="8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1"/>
              <p:cNvSpPr/>
              <p:nvPr/>
            </p:nvSpPr>
            <p:spPr>
              <a:xfrm>
                <a:off x="3410037" y="-34141"/>
                <a:ext cx="4920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extrusionOk="0">
                    <a:moveTo>
                      <a:pt x="263" y="1"/>
                    </a:moveTo>
                    <a:lnTo>
                      <a:pt x="41" y="263"/>
                    </a:lnTo>
                    <a:lnTo>
                      <a:pt x="41" y="284"/>
                    </a:lnTo>
                    <a:lnTo>
                      <a:pt x="1" y="344"/>
                    </a:lnTo>
                    <a:lnTo>
                      <a:pt x="1" y="425"/>
                    </a:lnTo>
                    <a:lnTo>
                      <a:pt x="1" y="486"/>
                    </a:lnTo>
                    <a:lnTo>
                      <a:pt x="41" y="546"/>
                    </a:lnTo>
                    <a:lnTo>
                      <a:pt x="61" y="587"/>
                    </a:lnTo>
                    <a:lnTo>
                      <a:pt x="102" y="607"/>
                    </a:lnTo>
                    <a:lnTo>
                      <a:pt x="203" y="546"/>
                    </a:lnTo>
                    <a:lnTo>
                      <a:pt x="304" y="486"/>
                    </a:lnTo>
                    <a:lnTo>
                      <a:pt x="364" y="405"/>
                    </a:lnTo>
                    <a:lnTo>
                      <a:pt x="385" y="324"/>
                    </a:lnTo>
                    <a:lnTo>
                      <a:pt x="405" y="223"/>
                    </a:lnTo>
                    <a:lnTo>
                      <a:pt x="405" y="142"/>
                    </a:lnTo>
                    <a:lnTo>
                      <a:pt x="344" y="62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1"/>
              <p:cNvSpPr/>
              <p:nvPr/>
            </p:nvSpPr>
            <p:spPr>
              <a:xfrm>
                <a:off x="3410037" y="-34141"/>
                <a:ext cx="49205" cy="73747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07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41" y="263"/>
                    </a:lnTo>
                    <a:lnTo>
                      <a:pt x="41" y="263"/>
                    </a:lnTo>
                    <a:lnTo>
                      <a:pt x="41" y="284"/>
                    </a:lnTo>
                    <a:lnTo>
                      <a:pt x="41" y="284"/>
                    </a:lnTo>
                    <a:lnTo>
                      <a:pt x="1" y="344"/>
                    </a:lnTo>
                    <a:lnTo>
                      <a:pt x="1" y="425"/>
                    </a:lnTo>
                    <a:lnTo>
                      <a:pt x="1" y="486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61" y="587"/>
                    </a:lnTo>
                    <a:lnTo>
                      <a:pt x="61" y="587"/>
                    </a:lnTo>
                    <a:lnTo>
                      <a:pt x="102" y="607"/>
                    </a:lnTo>
                    <a:lnTo>
                      <a:pt x="102" y="607"/>
                    </a:lnTo>
                    <a:lnTo>
                      <a:pt x="203" y="546"/>
                    </a:lnTo>
                    <a:lnTo>
                      <a:pt x="304" y="486"/>
                    </a:lnTo>
                    <a:lnTo>
                      <a:pt x="304" y="486"/>
                    </a:lnTo>
                    <a:lnTo>
                      <a:pt x="364" y="405"/>
                    </a:lnTo>
                    <a:lnTo>
                      <a:pt x="385" y="324"/>
                    </a:lnTo>
                    <a:lnTo>
                      <a:pt x="405" y="223"/>
                    </a:lnTo>
                    <a:lnTo>
                      <a:pt x="405" y="142"/>
                    </a:lnTo>
                    <a:lnTo>
                      <a:pt x="405" y="142"/>
                    </a:lnTo>
                    <a:lnTo>
                      <a:pt x="344" y="6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1"/>
              <p:cNvSpPr/>
              <p:nvPr/>
            </p:nvSpPr>
            <p:spPr>
              <a:xfrm>
                <a:off x="3461550" y="44466"/>
                <a:ext cx="9963" cy="27093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extrusionOk="0">
                    <a:moveTo>
                      <a:pt x="82" y="0"/>
                    </a:moveTo>
                    <a:lnTo>
                      <a:pt x="62" y="20"/>
                    </a:lnTo>
                    <a:lnTo>
                      <a:pt x="21" y="61"/>
                    </a:lnTo>
                    <a:lnTo>
                      <a:pt x="1" y="121"/>
                    </a:lnTo>
                    <a:lnTo>
                      <a:pt x="1" y="162"/>
                    </a:lnTo>
                    <a:lnTo>
                      <a:pt x="41" y="222"/>
                    </a:lnTo>
                    <a:lnTo>
                      <a:pt x="21" y="162"/>
                    </a:lnTo>
                    <a:lnTo>
                      <a:pt x="41" y="8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1"/>
              <p:cNvSpPr/>
              <p:nvPr/>
            </p:nvSpPr>
            <p:spPr>
              <a:xfrm>
                <a:off x="3461550" y="44466"/>
                <a:ext cx="9963" cy="31953"/>
              </a:xfrm>
              <a:custGeom>
                <a:avLst/>
                <a:gdLst/>
                <a:ahLst/>
                <a:cxnLst/>
                <a:rect l="l" t="t" r="r" b="b"/>
                <a:pathLst>
                  <a:path w="82" h="263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21" y="61"/>
                    </a:lnTo>
                    <a:lnTo>
                      <a:pt x="1" y="121"/>
                    </a:lnTo>
                    <a:lnTo>
                      <a:pt x="1" y="162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62" y="263"/>
                    </a:lnTo>
                    <a:lnTo>
                      <a:pt x="62" y="263"/>
                    </a:lnTo>
                    <a:lnTo>
                      <a:pt x="41" y="222"/>
                    </a:lnTo>
                    <a:lnTo>
                      <a:pt x="21" y="162"/>
                    </a:lnTo>
                    <a:lnTo>
                      <a:pt x="21" y="162"/>
                    </a:lnTo>
                    <a:lnTo>
                      <a:pt x="41" y="81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1"/>
              <p:cNvSpPr/>
              <p:nvPr/>
            </p:nvSpPr>
            <p:spPr>
              <a:xfrm>
                <a:off x="3464102" y="14943"/>
                <a:ext cx="44224" cy="66336"/>
              </a:xfrm>
              <a:custGeom>
                <a:avLst/>
                <a:gdLst/>
                <a:ahLst/>
                <a:cxnLst/>
                <a:rect l="l" t="t" r="r" b="b"/>
                <a:pathLst>
                  <a:path w="364" h="546" extrusionOk="0">
                    <a:moveTo>
                      <a:pt x="222" y="1"/>
                    </a:moveTo>
                    <a:lnTo>
                      <a:pt x="61" y="243"/>
                    </a:lnTo>
                    <a:lnTo>
                      <a:pt x="20" y="324"/>
                    </a:lnTo>
                    <a:lnTo>
                      <a:pt x="0" y="405"/>
                    </a:lnTo>
                    <a:lnTo>
                      <a:pt x="20" y="465"/>
                    </a:lnTo>
                    <a:lnTo>
                      <a:pt x="41" y="506"/>
                    </a:lnTo>
                    <a:lnTo>
                      <a:pt x="121" y="546"/>
                    </a:lnTo>
                    <a:lnTo>
                      <a:pt x="202" y="485"/>
                    </a:lnTo>
                    <a:lnTo>
                      <a:pt x="283" y="425"/>
                    </a:lnTo>
                    <a:lnTo>
                      <a:pt x="323" y="344"/>
                    </a:lnTo>
                    <a:lnTo>
                      <a:pt x="343" y="263"/>
                    </a:lnTo>
                    <a:lnTo>
                      <a:pt x="364" y="203"/>
                    </a:lnTo>
                    <a:lnTo>
                      <a:pt x="343" y="122"/>
                    </a:lnTo>
                    <a:lnTo>
                      <a:pt x="303" y="4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1"/>
              <p:cNvSpPr/>
              <p:nvPr/>
            </p:nvSpPr>
            <p:spPr>
              <a:xfrm>
                <a:off x="3770754" y="314307"/>
                <a:ext cx="73626" cy="22573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58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20" y="101"/>
                    </a:lnTo>
                    <a:lnTo>
                      <a:pt x="162" y="505"/>
                    </a:lnTo>
                    <a:lnTo>
                      <a:pt x="303" y="949"/>
                    </a:lnTo>
                    <a:lnTo>
                      <a:pt x="384" y="1313"/>
                    </a:lnTo>
                    <a:lnTo>
                      <a:pt x="464" y="1817"/>
                    </a:lnTo>
                    <a:lnTo>
                      <a:pt x="485" y="1858"/>
                    </a:lnTo>
                    <a:lnTo>
                      <a:pt x="565" y="1858"/>
                    </a:lnTo>
                    <a:lnTo>
                      <a:pt x="586" y="1817"/>
                    </a:lnTo>
                    <a:lnTo>
                      <a:pt x="606" y="1575"/>
                    </a:lnTo>
                    <a:lnTo>
                      <a:pt x="606" y="1313"/>
                    </a:lnTo>
                    <a:lnTo>
                      <a:pt x="565" y="1070"/>
                    </a:lnTo>
                    <a:lnTo>
                      <a:pt x="505" y="828"/>
                    </a:lnTo>
                    <a:lnTo>
                      <a:pt x="424" y="606"/>
                    </a:lnTo>
                    <a:lnTo>
                      <a:pt x="323" y="384"/>
                    </a:lnTo>
                    <a:lnTo>
                      <a:pt x="222" y="202"/>
                    </a:lnTo>
                    <a:lnTo>
                      <a:pt x="101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1"/>
              <p:cNvSpPr/>
              <p:nvPr/>
            </p:nvSpPr>
            <p:spPr>
              <a:xfrm>
                <a:off x="3770754" y="314307"/>
                <a:ext cx="73626" cy="22573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85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20" y="101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303" y="949"/>
                    </a:lnTo>
                    <a:lnTo>
                      <a:pt x="384" y="1313"/>
                    </a:lnTo>
                    <a:lnTo>
                      <a:pt x="464" y="1817"/>
                    </a:lnTo>
                    <a:lnTo>
                      <a:pt x="464" y="1817"/>
                    </a:lnTo>
                    <a:lnTo>
                      <a:pt x="485" y="1858"/>
                    </a:lnTo>
                    <a:lnTo>
                      <a:pt x="525" y="1858"/>
                    </a:lnTo>
                    <a:lnTo>
                      <a:pt x="525" y="1858"/>
                    </a:lnTo>
                    <a:lnTo>
                      <a:pt x="565" y="1858"/>
                    </a:lnTo>
                    <a:lnTo>
                      <a:pt x="586" y="1817"/>
                    </a:lnTo>
                    <a:lnTo>
                      <a:pt x="586" y="1817"/>
                    </a:lnTo>
                    <a:lnTo>
                      <a:pt x="606" y="1575"/>
                    </a:lnTo>
                    <a:lnTo>
                      <a:pt x="606" y="1313"/>
                    </a:lnTo>
                    <a:lnTo>
                      <a:pt x="565" y="1070"/>
                    </a:lnTo>
                    <a:lnTo>
                      <a:pt x="505" y="828"/>
                    </a:lnTo>
                    <a:lnTo>
                      <a:pt x="424" y="606"/>
                    </a:lnTo>
                    <a:lnTo>
                      <a:pt x="323" y="384"/>
                    </a:lnTo>
                    <a:lnTo>
                      <a:pt x="222" y="202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1"/>
              <p:cNvSpPr/>
              <p:nvPr/>
            </p:nvSpPr>
            <p:spPr>
              <a:xfrm>
                <a:off x="3383065" y="-330954"/>
                <a:ext cx="645381" cy="1055063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8684" extrusionOk="0">
                    <a:moveTo>
                      <a:pt x="1677" y="122"/>
                    </a:moveTo>
                    <a:lnTo>
                      <a:pt x="1757" y="142"/>
                    </a:lnTo>
                    <a:lnTo>
                      <a:pt x="1818" y="183"/>
                    </a:lnTo>
                    <a:lnTo>
                      <a:pt x="1899" y="243"/>
                    </a:lnTo>
                    <a:lnTo>
                      <a:pt x="2000" y="364"/>
                    </a:lnTo>
                    <a:lnTo>
                      <a:pt x="2101" y="506"/>
                    </a:lnTo>
                    <a:lnTo>
                      <a:pt x="2262" y="808"/>
                    </a:lnTo>
                    <a:lnTo>
                      <a:pt x="2262" y="808"/>
                    </a:lnTo>
                    <a:lnTo>
                      <a:pt x="1879" y="728"/>
                    </a:lnTo>
                    <a:lnTo>
                      <a:pt x="1657" y="707"/>
                    </a:lnTo>
                    <a:lnTo>
                      <a:pt x="1455" y="707"/>
                    </a:lnTo>
                    <a:lnTo>
                      <a:pt x="1354" y="728"/>
                    </a:lnTo>
                    <a:lnTo>
                      <a:pt x="1253" y="768"/>
                    </a:lnTo>
                    <a:lnTo>
                      <a:pt x="1172" y="808"/>
                    </a:lnTo>
                    <a:lnTo>
                      <a:pt x="1071" y="889"/>
                    </a:lnTo>
                    <a:lnTo>
                      <a:pt x="950" y="1010"/>
                    </a:lnTo>
                    <a:lnTo>
                      <a:pt x="808" y="1172"/>
                    </a:lnTo>
                    <a:lnTo>
                      <a:pt x="708" y="1212"/>
                    </a:lnTo>
                    <a:lnTo>
                      <a:pt x="607" y="1253"/>
                    </a:lnTo>
                    <a:lnTo>
                      <a:pt x="506" y="1273"/>
                    </a:lnTo>
                    <a:lnTo>
                      <a:pt x="425" y="1253"/>
                    </a:lnTo>
                    <a:lnTo>
                      <a:pt x="344" y="1212"/>
                    </a:lnTo>
                    <a:lnTo>
                      <a:pt x="283" y="1132"/>
                    </a:lnTo>
                    <a:lnTo>
                      <a:pt x="283" y="1091"/>
                    </a:lnTo>
                    <a:lnTo>
                      <a:pt x="324" y="1031"/>
                    </a:lnTo>
                    <a:lnTo>
                      <a:pt x="526" y="788"/>
                    </a:lnTo>
                    <a:lnTo>
                      <a:pt x="748" y="566"/>
                    </a:lnTo>
                    <a:lnTo>
                      <a:pt x="990" y="384"/>
                    </a:lnTo>
                    <a:lnTo>
                      <a:pt x="1273" y="223"/>
                    </a:lnTo>
                    <a:lnTo>
                      <a:pt x="1434" y="162"/>
                    </a:lnTo>
                    <a:lnTo>
                      <a:pt x="1596" y="122"/>
                    </a:lnTo>
                    <a:close/>
                    <a:moveTo>
                      <a:pt x="1616" y="1"/>
                    </a:moveTo>
                    <a:lnTo>
                      <a:pt x="1515" y="21"/>
                    </a:lnTo>
                    <a:lnTo>
                      <a:pt x="1414" y="41"/>
                    </a:lnTo>
                    <a:lnTo>
                      <a:pt x="1212" y="122"/>
                    </a:lnTo>
                    <a:lnTo>
                      <a:pt x="930" y="283"/>
                    </a:lnTo>
                    <a:lnTo>
                      <a:pt x="667" y="485"/>
                    </a:lnTo>
                    <a:lnTo>
                      <a:pt x="425" y="707"/>
                    </a:lnTo>
                    <a:lnTo>
                      <a:pt x="223" y="950"/>
                    </a:lnTo>
                    <a:lnTo>
                      <a:pt x="183" y="1010"/>
                    </a:lnTo>
                    <a:lnTo>
                      <a:pt x="162" y="1071"/>
                    </a:lnTo>
                    <a:lnTo>
                      <a:pt x="162" y="1111"/>
                    </a:lnTo>
                    <a:lnTo>
                      <a:pt x="183" y="1172"/>
                    </a:lnTo>
                    <a:lnTo>
                      <a:pt x="203" y="1232"/>
                    </a:lnTo>
                    <a:lnTo>
                      <a:pt x="243" y="1293"/>
                    </a:lnTo>
                    <a:lnTo>
                      <a:pt x="304" y="1333"/>
                    </a:lnTo>
                    <a:lnTo>
                      <a:pt x="384" y="1354"/>
                    </a:lnTo>
                    <a:lnTo>
                      <a:pt x="506" y="1374"/>
                    </a:lnTo>
                    <a:lnTo>
                      <a:pt x="647" y="1374"/>
                    </a:lnTo>
                    <a:lnTo>
                      <a:pt x="162" y="1959"/>
                    </a:lnTo>
                    <a:lnTo>
                      <a:pt x="122" y="2020"/>
                    </a:lnTo>
                    <a:lnTo>
                      <a:pt x="61" y="2101"/>
                    </a:lnTo>
                    <a:lnTo>
                      <a:pt x="1" y="2202"/>
                    </a:lnTo>
                    <a:lnTo>
                      <a:pt x="1" y="2242"/>
                    </a:lnTo>
                    <a:lnTo>
                      <a:pt x="1" y="2303"/>
                    </a:lnTo>
                    <a:lnTo>
                      <a:pt x="1" y="2363"/>
                    </a:lnTo>
                    <a:lnTo>
                      <a:pt x="41" y="2424"/>
                    </a:lnTo>
                    <a:lnTo>
                      <a:pt x="102" y="2505"/>
                    </a:lnTo>
                    <a:lnTo>
                      <a:pt x="203" y="2545"/>
                    </a:lnTo>
                    <a:lnTo>
                      <a:pt x="283" y="2565"/>
                    </a:lnTo>
                    <a:lnTo>
                      <a:pt x="223" y="2666"/>
                    </a:lnTo>
                    <a:lnTo>
                      <a:pt x="162" y="2787"/>
                    </a:lnTo>
                    <a:lnTo>
                      <a:pt x="162" y="2848"/>
                    </a:lnTo>
                    <a:lnTo>
                      <a:pt x="162" y="2908"/>
                    </a:lnTo>
                    <a:lnTo>
                      <a:pt x="183" y="2969"/>
                    </a:lnTo>
                    <a:lnTo>
                      <a:pt x="203" y="3030"/>
                    </a:lnTo>
                    <a:lnTo>
                      <a:pt x="243" y="3090"/>
                    </a:lnTo>
                    <a:lnTo>
                      <a:pt x="304" y="3110"/>
                    </a:lnTo>
                    <a:lnTo>
                      <a:pt x="364" y="3131"/>
                    </a:lnTo>
                    <a:lnTo>
                      <a:pt x="425" y="3151"/>
                    </a:lnTo>
                    <a:lnTo>
                      <a:pt x="445" y="3151"/>
                    </a:lnTo>
                    <a:lnTo>
                      <a:pt x="546" y="3131"/>
                    </a:lnTo>
                    <a:lnTo>
                      <a:pt x="647" y="3110"/>
                    </a:lnTo>
                    <a:lnTo>
                      <a:pt x="627" y="3191"/>
                    </a:lnTo>
                    <a:lnTo>
                      <a:pt x="607" y="3252"/>
                    </a:lnTo>
                    <a:lnTo>
                      <a:pt x="627" y="3353"/>
                    </a:lnTo>
                    <a:lnTo>
                      <a:pt x="687" y="3413"/>
                    </a:lnTo>
                    <a:lnTo>
                      <a:pt x="768" y="3474"/>
                    </a:lnTo>
                    <a:lnTo>
                      <a:pt x="849" y="3494"/>
                    </a:lnTo>
                    <a:lnTo>
                      <a:pt x="930" y="3494"/>
                    </a:lnTo>
                    <a:lnTo>
                      <a:pt x="1010" y="3474"/>
                    </a:lnTo>
                    <a:lnTo>
                      <a:pt x="1071" y="3433"/>
                    </a:lnTo>
                    <a:lnTo>
                      <a:pt x="1152" y="3373"/>
                    </a:lnTo>
                    <a:lnTo>
                      <a:pt x="1273" y="3252"/>
                    </a:lnTo>
                    <a:lnTo>
                      <a:pt x="1394" y="3110"/>
                    </a:lnTo>
                    <a:lnTo>
                      <a:pt x="1515" y="2949"/>
                    </a:lnTo>
                    <a:lnTo>
                      <a:pt x="1677" y="2787"/>
                    </a:lnTo>
                    <a:lnTo>
                      <a:pt x="1717" y="2888"/>
                    </a:lnTo>
                    <a:lnTo>
                      <a:pt x="1737" y="3030"/>
                    </a:lnTo>
                    <a:lnTo>
                      <a:pt x="1757" y="3110"/>
                    </a:lnTo>
                    <a:lnTo>
                      <a:pt x="1838" y="3332"/>
                    </a:lnTo>
                    <a:lnTo>
                      <a:pt x="1919" y="3514"/>
                    </a:lnTo>
                    <a:lnTo>
                      <a:pt x="2000" y="3655"/>
                    </a:lnTo>
                    <a:lnTo>
                      <a:pt x="2081" y="3797"/>
                    </a:lnTo>
                    <a:lnTo>
                      <a:pt x="2242" y="3979"/>
                    </a:lnTo>
                    <a:lnTo>
                      <a:pt x="2303" y="4019"/>
                    </a:lnTo>
                    <a:lnTo>
                      <a:pt x="2484" y="4140"/>
                    </a:lnTo>
                    <a:lnTo>
                      <a:pt x="2585" y="4201"/>
                    </a:lnTo>
                    <a:lnTo>
                      <a:pt x="2646" y="4221"/>
                    </a:lnTo>
                    <a:lnTo>
                      <a:pt x="2686" y="4201"/>
                    </a:lnTo>
                    <a:lnTo>
                      <a:pt x="2706" y="4160"/>
                    </a:lnTo>
                    <a:lnTo>
                      <a:pt x="2706" y="4120"/>
                    </a:lnTo>
                    <a:lnTo>
                      <a:pt x="2666" y="4100"/>
                    </a:lnTo>
                    <a:lnTo>
                      <a:pt x="2525" y="4039"/>
                    </a:lnTo>
                    <a:lnTo>
                      <a:pt x="2383" y="3938"/>
                    </a:lnTo>
                    <a:lnTo>
                      <a:pt x="2262" y="3837"/>
                    </a:lnTo>
                    <a:lnTo>
                      <a:pt x="2161" y="3696"/>
                    </a:lnTo>
                    <a:lnTo>
                      <a:pt x="2081" y="3555"/>
                    </a:lnTo>
                    <a:lnTo>
                      <a:pt x="2000" y="3413"/>
                    </a:lnTo>
                    <a:lnTo>
                      <a:pt x="1939" y="3252"/>
                    </a:lnTo>
                    <a:lnTo>
                      <a:pt x="1879" y="3090"/>
                    </a:lnTo>
                    <a:lnTo>
                      <a:pt x="1858" y="2989"/>
                    </a:lnTo>
                    <a:lnTo>
                      <a:pt x="1818" y="2848"/>
                    </a:lnTo>
                    <a:lnTo>
                      <a:pt x="1798" y="2787"/>
                    </a:lnTo>
                    <a:lnTo>
                      <a:pt x="1757" y="2706"/>
                    </a:lnTo>
                    <a:lnTo>
                      <a:pt x="1899" y="2626"/>
                    </a:lnTo>
                    <a:lnTo>
                      <a:pt x="2060" y="2585"/>
                    </a:lnTo>
                    <a:lnTo>
                      <a:pt x="2222" y="2565"/>
                    </a:lnTo>
                    <a:lnTo>
                      <a:pt x="2424" y="2585"/>
                    </a:lnTo>
                    <a:lnTo>
                      <a:pt x="2484" y="2565"/>
                    </a:lnTo>
                    <a:lnTo>
                      <a:pt x="2505" y="2525"/>
                    </a:lnTo>
                    <a:lnTo>
                      <a:pt x="2484" y="2484"/>
                    </a:lnTo>
                    <a:lnTo>
                      <a:pt x="2444" y="2464"/>
                    </a:lnTo>
                    <a:lnTo>
                      <a:pt x="2323" y="2444"/>
                    </a:lnTo>
                    <a:lnTo>
                      <a:pt x="2222" y="2444"/>
                    </a:lnTo>
                    <a:lnTo>
                      <a:pt x="2020" y="2464"/>
                    </a:lnTo>
                    <a:lnTo>
                      <a:pt x="1838" y="2525"/>
                    </a:lnTo>
                    <a:lnTo>
                      <a:pt x="1677" y="2626"/>
                    </a:lnTo>
                    <a:lnTo>
                      <a:pt x="1596" y="2706"/>
                    </a:lnTo>
                    <a:lnTo>
                      <a:pt x="1434" y="2868"/>
                    </a:lnTo>
                    <a:lnTo>
                      <a:pt x="1293" y="3030"/>
                    </a:lnTo>
                    <a:lnTo>
                      <a:pt x="1192" y="3171"/>
                    </a:lnTo>
                    <a:lnTo>
                      <a:pt x="1071" y="3272"/>
                    </a:lnTo>
                    <a:lnTo>
                      <a:pt x="970" y="3353"/>
                    </a:lnTo>
                    <a:lnTo>
                      <a:pt x="909" y="3373"/>
                    </a:lnTo>
                    <a:lnTo>
                      <a:pt x="808" y="3373"/>
                    </a:lnTo>
                    <a:lnTo>
                      <a:pt x="768" y="3332"/>
                    </a:lnTo>
                    <a:lnTo>
                      <a:pt x="748" y="3292"/>
                    </a:lnTo>
                    <a:lnTo>
                      <a:pt x="728" y="3252"/>
                    </a:lnTo>
                    <a:lnTo>
                      <a:pt x="748" y="3151"/>
                    </a:lnTo>
                    <a:lnTo>
                      <a:pt x="829" y="2989"/>
                    </a:lnTo>
                    <a:lnTo>
                      <a:pt x="950" y="2807"/>
                    </a:lnTo>
                    <a:lnTo>
                      <a:pt x="990" y="2767"/>
                    </a:lnTo>
                    <a:lnTo>
                      <a:pt x="1232" y="2424"/>
                    </a:lnTo>
                    <a:lnTo>
                      <a:pt x="1333" y="2323"/>
                    </a:lnTo>
                    <a:lnTo>
                      <a:pt x="1434" y="2222"/>
                    </a:lnTo>
                    <a:lnTo>
                      <a:pt x="1556" y="2161"/>
                    </a:lnTo>
                    <a:lnTo>
                      <a:pt x="1677" y="2101"/>
                    </a:lnTo>
                    <a:lnTo>
                      <a:pt x="1798" y="2060"/>
                    </a:lnTo>
                    <a:lnTo>
                      <a:pt x="1959" y="2040"/>
                    </a:lnTo>
                    <a:lnTo>
                      <a:pt x="2363" y="2040"/>
                    </a:lnTo>
                    <a:lnTo>
                      <a:pt x="2606" y="2060"/>
                    </a:lnTo>
                    <a:lnTo>
                      <a:pt x="2666" y="2040"/>
                    </a:lnTo>
                    <a:lnTo>
                      <a:pt x="2686" y="2000"/>
                    </a:lnTo>
                    <a:lnTo>
                      <a:pt x="2666" y="1959"/>
                    </a:lnTo>
                    <a:lnTo>
                      <a:pt x="2626" y="1939"/>
                    </a:lnTo>
                    <a:lnTo>
                      <a:pt x="2161" y="1919"/>
                    </a:lnTo>
                    <a:lnTo>
                      <a:pt x="1980" y="1919"/>
                    </a:lnTo>
                    <a:lnTo>
                      <a:pt x="1798" y="1939"/>
                    </a:lnTo>
                    <a:lnTo>
                      <a:pt x="1657" y="1980"/>
                    </a:lnTo>
                    <a:lnTo>
                      <a:pt x="1535" y="2040"/>
                    </a:lnTo>
                    <a:lnTo>
                      <a:pt x="1414" y="2101"/>
                    </a:lnTo>
                    <a:lnTo>
                      <a:pt x="1293" y="2202"/>
                    </a:lnTo>
                    <a:lnTo>
                      <a:pt x="1192" y="2303"/>
                    </a:lnTo>
                    <a:lnTo>
                      <a:pt x="1051" y="2484"/>
                    </a:lnTo>
                    <a:lnTo>
                      <a:pt x="889" y="2686"/>
                    </a:lnTo>
                    <a:lnTo>
                      <a:pt x="748" y="2908"/>
                    </a:lnTo>
                    <a:lnTo>
                      <a:pt x="667" y="2969"/>
                    </a:lnTo>
                    <a:lnTo>
                      <a:pt x="586" y="3009"/>
                    </a:lnTo>
                    <a:lnTo>
                      <a:pt x="506" y="3030"/>
                    </a:lnTo>
                    <a:lnTo>
                      <a:pt x="425" y="3030"/>
                    </a:lnTo>
                    <a:lnTo>
                      <a:pt x="364" y="3009"/>
                    </a:lnTo>
                    <a:lnTo>
                      <a:pt x="304" y="2969"/>
                    </a:lnTo>
                    <a:lnTo>
                      <a:pt x="283" y="2929"/>
                    </a:lnTo>
                    <a:lnTo>
                      <a:pt x="283" y="2888"/>
                    </a:lnTo>
                    <a:lnTo>
                      <a:pt x="283" y="2787"/>
                    </a:lnTo>
                    <a:lnTo>
                      <a:pt x="344" y="2686"/>
                    </a:lnTo>
                    <a:lnTo>
                      <a:pt x="425" y="2585"/>
                    </a:lnTo>
                    <a:lnTo>
                      <a:pt x="445" y="2545"/>
                    </a:lnTo>
                    <a:lnTo>
                      <a:pt x="566" y="2383"/>
                    </a:lnTo>
                    <a:lnTo>
                      <a:pt x="748" y="2161"/>
                    </a:lnTo>
                    <a:lnTo>
                      <a:pt x="889" y="1959"/>
                    </a:lnTo>
                    <a:lnTo>
                      <a:pt x="990" y="1818"/>
                    </a:lnTo>
                    <a:lnTo>
                      <a:pt x="1091" y="1657"/>
                    </a:lnTo>
                    <a:lnTo>
                      <a:pt x="1212" y="1556"/>
                    </a:lnTo>
                    <a:lnTo>
                      <a:pt x="1333" y="1455"/>
                    </a:lnTo>
                    <a:lnTo>
                      <a:pt x="1394" y="1434"/>
                    </a:lnTo>
                    <a:lnTo>
                      <a:pt x="1475" y="1414"/>
                    </a:lnTo>
                    <a:lnTo>
                      <a:pt x="1677" y="1394"/>
                    </a:lnTo>
                    <a:lnTo>
                      <a:pt x="1939" y="1434"/>
                    </a:lnTo>
                    <a:lnTo>
                      <a:pt x="2282" y="1495"/>
                    </a:lnTo>
                    <a:lnTo>
                      <a:pt x="2727" y="1636"/>
                    </a:lnTo>
                    <a:lnTo>
                      <a:pt x="2787" y="1636"/>
                    </a:lnTo>
                    <a:lnTo>
                      <a:pt x="2807" y="1596"/>
                    </a:lnTo>
                    <a:lnTo>
                      <a:pt x="2807" y="1556"/>
                    </a:lnTo>
                    <a:lnTo>
                      <a:pt x="2767" y="1515"/>
                    </a:lnTo>
                    <a:lnTo>
                      <a:pt x="2303" y="1394"/>
                    </a:lnTo>
                    <a:lnTo>
                      <a:pt x="1919" y="1313"/>
                    </a:lnTo>
                    <a:lnTo>
                      <a:pt x="1636" y="1273"/>
                    </a:lnTo>
                    <a:lnTo>
                      <a:pt x="1535" y="1293"/>
                    </a:lnTo>
                    <a:lnTo>
                      <a:pt x="1434" y="1293"/>
                    </a:lnTo>
                    <a:lnTo>
                      <a:pt x="1333" y="1333"/>
                    </a:lnTo>
                    <a:lnTo>
                      <a:pt x="1253" y="1354"/>
                    </a:lnTo>
                    <a:lnTo>
                      <a:pt x="1132" y="1455"/>
                    </a:lnTo>
                    <a:lnTo>
                      <a:pt x="1010" y="1596"/>
                    </a:lnTo>
                    <a:lnTo>
                      <a:pt x="889" y="1737"/>
                    </a:lnTo>
                    <a:lnTo>
                      <a:pt x="788" y="1899"/>
                    </a:lnTo>
                    <a:lnTo>
                      <a:pt x="647" y="2081"/>
                    </a:lnTo>
                    <a:lnTo>
                      <a:pt x="384" y="2444"/>
                    </a:lnTo>
                    <a:lnTo>
                      <a:pt x="223" y="2444"/>
                    </a:lnTo>
                    <a:lnTo>
                      <a:pt x="162" y="2424"/>
                    </a:lnTo>
                    <a:lnTo>
                      <a:pt x="142" y="2383"/>
                    </a:lnTo>
                    <a:lnTo>
                      <a:pt x="102" y="2303"/>
                    </a:lnTo>
                    <a:lnTo>
                      <a:pt x="122" y="2242"/>
                    </a:lnTo>
                    <a:lnTo>
                      <a:pt x="162" y="2161"/>
                    </a:lnTo>
                    <a:lnTo>
                      <a:pt x="223" y="2101"/>
                    </a:lnTo>
                    <a:lnTo>
                      <a:pt x="263" y="2040"/>
                    </a:lnTo>
                    <a:lnTo>
                      <a:pt x="526" y="1677"/>
                    </a:lnTo>
                    <a:lnTo>
                      <a:pt x="869" y="1273"/>
                    </a:lnTo>
                    <a:lnTo>
                      <a:pt x="1031" y="1091"/>
                    </a:lnTo>
                    <a:lnTo>
                      <a:pt x="1152" y="970"/>
                    </a:lnTo>
                    <a:lnTo>
                      <a:pt x="1273" y="889"/>
                    </a:lnTo>
                    <a:lnTo>
                      <a:pt x="1374" y="849"/>
                    </a:lnTo>
                    <a:lnTo>
                      <a:pt x="1394" y="849"/>
                    </a:lnTo>
                    <a:lnTo>
                      <a:pt x="1495" y="829"/>
                    </a:lnTo>
                    <a:lnTo>
                      <a:pt x="1616" y="829"/>
                    </a:lnTo>
                    <a:lnTo>
                      <a:pt x="1858" y="849"/>
                    </a:lnTo>
                    <a:lnTo>
                      <a:pt x="2323" y="930"/>
                    </a:lnTo>
                    <a:lnTo>
                      <a:pt x="2464" y="970"/>
                    </a:lnTo>
                    <a:lnTo>
                      <a:pt x="2626" y="1010"/>
                    </a:lnTo>
                    <a:lnTo>
                      <a:pt x="2767" y="1071"/>
                    </a:lnTo>
                    <a:lnTo>
                      <a:pt x="2868" y="1111"/>
                    </a:lnTo>
                    <a:lnTo>
                      <a:pt x="2949" y="1172"/>
                    </a:lnTo>
                    <a:lnTo>
                      <a:pt x="2989" y="1253"/>
                    </a:lnTo>
                    <a:lnTo>
                      <a:pt x="3030" y="1333"/>
                    </a:lnTo>
                    <a:lnTo>
                      <a:pt x="3090" y="1556"/>
                    </a:lnTo>
                    <a:lnTo>
                      <a:pt x="3413" y="3575"/>
                    </a:lnTo>
                    <a:lnTo>
                      <a:pt x="3494" y="3857"/>
                    </a:lnTo>
                    <a:lnTo>
                      <a:pt x="3575" y="4100"/>
                    </a:lnTo>
                    <a:lnTo>
                      <a:pt x="3595" y="4180"/>
                    </a:lnTo>
                    <a:lnTo>
                      <a:pt x="3777" y="4625"/>
                    </a:lnTo>
                    <a:lnTo>
                      <a:pt x="3979" y="5049"/>
                    </a:lnTo>
                    <a:lnTo>
                      <a:pt x="4443" y="5937"/>
                    </a:lnTo>
                    <a:lnTo>
                      <a:pt x="4766" y="6543"/>
                    </a:lnTo>
                    <a:lnTo>
                      <a:pt x="5069" y="7169"/>
                    </a:lnTo>
                    <a:lnTo>
                      <a:pt x="5129" y="7310"/>
                    </a:lnTo>
                    <a:lnTo>
                      <a:pt x="5170" y="7472"/>
                    </a:lnTo>
                    <a:lnTo>
                      <a:pt x="5190" y="7613"/>
                    </a:lnTo>
                    <a:lnTo>
                      <a:pt x="5190" y="7754"/>
                    </a:lnTo>
                    <a:lnTo>
                      <a:pt x="5170" y="7896"/>
                    </a:lnTo>
                    <a:lnTo>
                      <a:pt x="5129" y="8017"/>
                    </a:lnTo>
                    <a:lnTo>
                      <a:pt x="5069" y="8138"/>
                    </a:lnTo>
                    <a:lnTo>
                      <a:pt x="4988" y="8259"/>
                    </a:lnTo>
                    <a:lnTo>
                      <a:pt x="4887" y="8340"/>
                    </a:lnTo>
                    <a:lnTo>
                      <a:pt x="4766" y="8421"/>
                    </a:lnTo>
                    <a:lnTo>
                      <a:pt x="4645" y="8481"/>
                    </a:lnTo>
                    <a:lnTo>
                      <a:pt x="4504" y="8522"/>
                    </a:lnTo>
                    <a:lnTo>
                      <a:pt x="4362" y="8542"/>
                    </a:lnTo>
                    <a:lnTo>
                      <a:pt x="4221" y="8562"/>
                    </a:lnTo>
                    <a:lnTo>
                      <a:pt x="4080" y="8542"/>
                    </a:lnTo>
                    <a:lnTo>
                      <a:pt x="3938" y="8502"/>
                    </a:lnTo>
                    <a:lnTo>
                      <a:pt x="3797" y="8441"/>
                    </a:lnTo>
                    <a:lnTo>
                      <a:pt x="3655" y="8340"/>
                    </a:lnTo>
                    <a:lnTo>
                      <a:pt x="3534" y="8219"/>
                    </a:lnTo>
                    <a:lnTo>
                      <a:pt x="3433" y="8077"/>
                    </a:lnTo>
                    <a:lnTo>
                      <a:pt x="3353" y="7956"/>
                    </a:lnTo>
                    <a:lnTo>
                      <a:pt x="3292" y="7815"/>
                    </a:lnTo>
                    <a:lnTo>
                      <a:pt x="3171" y="7472"/>
                    </a:lnTo>
                    <a:lnTo>
                      <a:pt x="2949" y="6664"/>
                    </a:lnTo>
                    <a:lnTo>
                      <a:pt x="2807" y="6078"/>
                    </a:lnTo>
                    <a:lnTo>
                      <a:pt x="2686" y="5735"/>
                    </a:lnTo>
                    <a:lnTo>
                      <a:pt x="2505" y="5271"/>
                    </a:lnTo>
                    <a:lnTo>
                      <a:pt x="2464" y="5150"/>
                    </a:lnTo>
                    <a:lnTo>
                      <a:pt x="2404" y="5190"/>
                    </a:lnTo>
                    <a:lnTo>
                      <a:pt x="2343" y="5210"/>
                    </a:lnTo>
                    <a:lnTo>
                      <a:pt x="2404" y="5311"/>
                    </a:lnTo>
                    <a:lnTo>
                      <a:pt x="2565" y="5776"/>
                    </a:lnTo>
                    <a:lnTo>
                      <a:pt x="2686" y="6119"/>
                    </a:lnTo>
                    <a:lnTo>
                      <a:pt x="2848" y="6704"/>
                    </a:lnTo>
                    <a:lnTo>
                      <a:pt x="3050" y="7512"/>
                    </a:lnTo>
                    <a:lnTo>
                      <a:pt x="3110" y="7694"/>
                    </a:lnTo>
                    <a:lnTo>
                      <a:pt x="3191" y="7855"/>
                    </a:lnTo>
                    <a:lnTo>
                      <a:pt x="3252" y="8017"/>
                    </a:lnTo>
                    <a:lnTo>
                      <a:pt x="3332" y="8158"/>
                    </a:lnTo>
                    <a:lnTo>
                      <a:pt x="3454" y="8300"/>
                    </a:lnTo>
                    <a:lnTo>
                      <a:pt x="3595" y="8441"/>
                    </a:lnTo>
                    <a:lnTo>
                      <a:pt x="3736" y="8542"/>
                    </a:lnTo>
                    <a:lnTo>
                      <a:pt x="3918" y="8623"/>
                    </a:lnTo>
                    <a:lnTo>
                      <a:pt x="4100" y="8663"/>
                    </a:lnTo>
                    <a:lnTo>
                      <a:pt x="4281" y="8683"/>
                    </a:lnTo>
                    <a:lnTo>
                      <a:pt x="4504" y="8643"/>
                    </a:lnTo>
                    <a:lnTo>
                      <a:pt x="4705" y="8582"/>
                    </a:lnTo>
                    <a:lnTo>
                      <a:pt x="4907" y="8481"/>
                    </a:lnTo>
                    <a:lnTo>
                      <a:pt x="4988" y="8401"/>
                    </a:lnTo>
                    <a:lnTo>
                      <a:pt x="5069" y="8340"/>
                    </a:lnTo>
                    <a:lnTo>
                      <a:pt x="5170" y="8219"/>
                    </a:lnTo>
                    <a:lnTo>
                      <a:pt x="5230" y="8077"/>
                    </a:lnTo>
                    <a:lnTo>
                      <a:pt x="5291" y="7936"/>
                    </a:lnTo>
                    <a:lnTo>
                      <a:pt x="5311" y="7775"/>
                    </a:lnTo>
                    <a:lnTo>
                      <a:pt x="5311" y="7613"/>
                    </a:lnTo>
                    <a:lnTo>
                      <a:pt x="5291" y="7452"/>
                    </a:lnTo>
                    <a:lnTo>
                      <a:pt x="5251" y="7290"/>
                    </a:lnTo>
                    <a:lnTo>
                      <a:pt x="5190" y="7108"/>
                    </a:lnTo>
                    <a:lnTo>
                      <a:pt x="4887" y="6503"/>
                    </a:lnTo>
                    <a:lnTo>
                      <a:pt x="4544" y="5877"/>
                    </a:lnTo>
                    <a:lnTo>
                      <a:pt x="4080" y="4968"/>
                    </a:lnTo>
                    <a:lnTo>
                      <a:pt x="3857" y="4504"/>
                    </a:lnTo>
                    <a:lnTo>
                      <a:pt x="3676" y="4059"/>
                    </a:lnTo>
                    <a:lnTo>
                      <a:pt x="3595" y="3837"/>
                    </a:lnTo>
                    <a:lnTo>
                      <a:pt x="3534" y="3555"/>
                    </a:lnTo>
                    <a:lnTo>
                      <a:pt x="3211" y="1535"/>
                    </a:lnTo>
                    <a:lnTo>
                      <a:pt x="3171" y="1394"/>
                    </a:lnTo>
                    <a:lnTo>
                      <a:pt x="3131" y="1273"/>
                    </a:lnTo>
                    <a:lnTo>
                      <a:pt x="3070" y="1152"/>
                    </a:lnTo>
                    <a:lnTo>
                      <a:pt x="3009" y="1071"/>
                    </a:lnTo>
                    <a:lnTo>
                      <a:pt x="2908" y="990"/>
                    </a:lnTo>
                    <a:lnTo>
                      <a:pt x="2767" y="930"/>
                    </a:lnTo>
                    <a:lnTo>
                      <a:pt x="2606" y="889"/>
                    </a:lnTo>
                    <a:lnTo>
                      <a:pt x="2404" y="829"/>
                    </a:lnTo>
                    <a:lnTo>
                      <a:pt x="2323" y="647"/>
                    </a:lnTo>
                    <a:lnTo>
                      <a:pt x="2222" y="485"/>
                    </a:lnTo>
                    <a:lnTo>
                      <a:pt x="2101" y="304"/>
                    </a:lnTo>
                    <a:lnTo>
                      <a:pt x="1980" y="162"/>
                    </a:lnTo>
                    <a:lnTo>
                      <a:pt x="1899" y="82"/>
                    </a:lnTo>
                    <a:lnTo>
                      <a:pt x="1798" y="41"/>
                    </a:lnTo>
                    <a:lnTo>
                      <a:pt x="16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1"/>
              <p:cNvSpPr/>
              <p:nvPr/>
            </p:nvSpPr>
            <p:spPr>
              <a:xfrm>
                <a:off x="1928408" y="19924"/>
                <a:ext cx="399962" cy="1096614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9026" extrusionOk="0">
                    <a:moveTo>
                      <a:pt x="1171" y="0"/>
                    </a:moveTo>
                    <a:lnTo>
                      <a:pt x="990" y="20"/>
                    </a:lnTo>
                    <a:lnTo>
                      <a:pt x="889" y="41"/>
                    </a:lnTo>
                    <a:lnTo>
                      <a:pt x="808" y="61"/>
                    </a:lnTo>
                    <a:lnTo>
                      <a:pt x="727" y="101"/>
                    </a:lnTo>
                    <a:lnTo>
                      <a:pt x="666" y="162"/>
                    </a:lnTo>
                    <a:lnTo>
                      <a:pt x="606" y="222"/>
                    </a:lnTo>
                    <a:lnTo>
                      <a:pt x="565" y="323"/>
                    </a:lnTo>
                    <a:lnTo>
                      <a:pt x="525" y="505"/>
                    </a:lnTo>
                    <a:lnTo>
                      <a:pt x="485" y="707"/>
                    </a:lnTo>
                    <a:lnTo>
                      <a:pt x="465" y="909"/>
                    </a:lnTo>
                    <a:lnTo>
                      <a:pt x="465" y="1131"/>
                    </a:lnTo>
                    <a:lnTo>
                      <a:pt x="303" y="1252"/>
                    </a:lnTo>
                    <a:lnTo>
                      <a:pt x="182" y="1373"/>
                    </a:lnTo>
                    <a:lnTo>
                      <a:pt x="81" y="1494"/>
                    </a:lnTo>
                    <a:lnTo>
                      <a:pt x="41" y="1595"/>
                    </a:lnTo>
                    <a:lnTo>
                      <a:pt x="0" y="1696"/>
                    </a:lnTo>
                    <a:lnTo>
                      <a:pt x="0" y="1797"/>
                    </a:lnTo>
                    <a:lnTo>
                      <a:pt x="20" y="1918"/>
                    </a:lnTo>
                    <a:lnTo>
                      <a:pt x="41" y="2060"/>
                    </a:lnTo>
                    <a:lnTo>
                      <a:pt x="646" y="4160"/>
                    </a:lnTo>
                    <a:lnTo>
                      <a:pt x="707" y="4564"/>
                    </a:lnTo>
                    <a:lnTo>
                      <a:pt x="747" y="4967"/>
                    </a:lnTo>
                    <a:lnTo>
                      <a:pt x="747" y="5391"/>
                    </a:lnTo>
                    <a:lnTo>
                      <a:pt x="727" y="6260"/>
                    </a:lnTo>
                    <a:lnTo>
                      <a:pt x="666" y="7128"/>
                    </a:lnTo>
                    <a:lnTo>
                      <a:pt x="666" y="7552"/>
                    </a:lnTo>
                    <a:lnTo>
                      <a:pt x="666" y="7956"/>
                    </a:lnTo>
                    <a:lnTo>
                      <a:pt x="687" y="8158"/>
                    </a:lnTo>
                    <a:lnTo>
                      <a:pt x="727" y="8339"/>
                    </a:lnTo>
                    <a:lnTo>
                      <a:pt x="788" y="8501"/>
                    </a:lnTo>
                    <a:lnTo>
                      <a:pt x="848" y="8642"/>
                    </a:lnTo>
                    <a:lnTo>
                      <a:pt x="949" y="8763"/>
                    </a:lnTo>
                    <a:lnTo>
                      <a:pt x="1050" y="8864"/>
                    </a:lnTo>
                    <a:lnTo>
                      <a:pt x="1171" y="8925"/>
                    </a:lnTo>
                    <a:lnTo>
                      <a:pt x="1313" y="8986"/>
                    </a:lnTo>
                    <a:lnTo>
                      <a:pt x="1434" y="9026"/>
                    </a:lnTo>
                    <a:lnTo>
                      <a:pt x="1716" y="9026"/>
                    </a:lnTo>
                    <a:lnTo>
                      <a:pt x="1858" y="9006"/>
                    </a:lnTo>
                    <a:lnTo>
                      <a:pt x="1999" y="8965"/>
                    </a:lnTo>
                    <a:lnTo>
                      <a:pt x="2120" y="8905"/>
                    </a:lnTo>
                    <a:lnTo>
                      <a:pt x="2241" y="8824"/>
                    </a:lnTo>
                    <a:lnTo>
                      <a:pt x="2363" y="8723"/>
                    </a:lnTo>
                    <a:lnTo>
                      <a:pt x="2484" y="8582"/>
                    </a:lnTo>
                    <a:lnTo>
                      <a:pt x="2564" y="8440"/>
                    </a:lnTo>
                    <a:lnTo>
                      <a:pt x="2625" y="8279"/>
                    </a:lnTo>
                    <a:lnTo>
                      <a:pt x="2665" y="8097"/>
                    </a:lnTo>
                    <a:lnTo>
                      <a:pt x="2665" y="7936"/>
                    </a:lnTo>
                    <a:lnTo>
                      <a:pt x="2665" y="7754"/>
                    </a:lnTo>
                    <a:lnTo>
                      <a:pt x="2625" y="7411"/>
                    </a:lnTo>
                    <a:lnTo>
                      <a:pt x="2504" y="6724"/>
                    </a:lnTo>
                    <a:lnTo>
                      <a:pt x="2423" y="6280"/>
                    </a:lnTo>
                    <a:lnTo>
                      <a:pt x="2342" y="5815"/>
                    </a:lnTo>
                    <a:lnTo>
                      <a:pt x="2282" y="5149"/>
                    </a:lnTo>
                    <a:lnTo>
                      <a:pt x="2221" y="5169"/>
                    </a:lnTo>
                    <a:lnTo>
                      <a:pt x="2080" y="5210"/>
                    </a:lnTo>
                    <a:lnTo>
                      <a:pt x="2019" y="5210"/>
                    </a:lnTo>
                    <a:lnTo>
                      <a:pt x="1939" y="5189"/>
                    </a:lnTo>
                    <a:lnTo>
                      <a:pt x="1878" y="5169"/>
                    </a:lnTo>
                    <a:lnTo>
                      <a:pt x="1797" y="5089"/>
                    </a:lnTo>
                    <a:lnTo>
                      <a:pt x="1757" y="5008"/>
                    </a:lnTo>
                    <a:lnTo>
                      <a:pt x="1575" y="4200"/>
                    </a:lnTo>
                    <a:lnTo>
                      <a:pt x="1615" y="4200"/>
                    </a:lnTo>
                    <a:lnTo>
                      <a:pt x="1716" y="4079"/>
                    </a:lnTo>
                    <a:lnTo>
                      <a:pt x="1797" y="3938"/>
                    </a:lnTo>
                    <a:lnTo>
                      <a:pt x="1878" y="3796"/>
                    </a:lnTo>
                    <a:lnTo>
                      <a:pt x="1918" y="3615"/>
                    </a:lnTo>
                    <a:lnTo>
                      <a:pt x="1939" y="3453"/>
                    </a:lnTo>
                    <a:lnTo>
                      <a:pt x="1959" y="3271"/>
                    </a:lnTo>
                    <a:lnTo>
                      <a:pt x="1939" y="3090"/>
                    </a:lnTo>
                    <a:lnTo>
                      <a:pt x="1918" y="2888"/>
                    </a:lnTo>
                    <a:lnTo>
                      <a:pt x="1858" y="2706"/>
                    </a:lnTo>
                    <a:lnTo>
                      <a:pt x="1858" y="2605"/>
                    </a:lnTo>
                    <a:lnTo>
                      <a:pt x="1858" y="2504"/>
                    </a:lnTo>
                    <a:lnTo>
                      <a:pt x="1878" y="2484"/>
                    </a:lnTo>
                    <a:lnTo>
                      <a:pt x="2019" y="2524"/>
                    </a:lnTo>
                    <a:lnTo>
                      <a:pt x="2181" y="2585"/>
                    </a:lnTo>
                    <a:lnTo>
                      <a:pt x="2464" y="2726"/>
                    </a:lnTo>
                    <a:lnTo>
                      <a:pt x="2585" y="2766"/>
                    </a:lnTo>
                    <a:lnTo>
                      <a:pt x="2706" y="2807"/>
                    </a:lnTo>
                    <a:lnTo>
                      <a:pt x="2827" y="2807"/>
                    </a:lnTo>
                    <a:lnTo>
                      <a:pt x="2928" y="2787"/>
                    </a:lnTo>
                    <a:lnTo>
                      <a:pt x="2989" y="2746"/>
                    </a:lnTo>
                    <a:lnTo>
                      <a:pt x="3009" y="2666"/>
                    </a:lnTo>
                    <a:lnTo>
                      <a:pt x="3029" y="2605"/>
                    </a:lnTo>
                    <a:lnTo>
                      <a:pt x="3009" y="2544"/>
                    </a:lnTo>
                    <a:lnTo>
                      <a:pt x="2989" y="2484"/>
                    </a:lnTo>
                    <a:lnTo>
                      <a:pt x="2928" y="2423"/>
                    </a:lnTo>
                    <a:lnTo>
                      <a:pt x="2787" y="2322"/>
                    </a:lnTo>
                    <a:lnTo>
                      <a:pt x="2787" y="2322"/>
                    </a:lnTo>
                    <a:lnTo>
                      <a:pt x="2968" y="2342"/>
                    </a:lnTo>
                    <a:lnTo>
                      <a:pt x="3110" y="2302"/>
                    </a:lnTo>
                    <a:lnTo>
                      <a:pt x="3170" y="2282"/>
                    </a:lnTo>
                    <a:lnTo>
                      <a:pt x="3231" y="2241"/>
                    </a:lnTo>
                    <a:lnTo>
                      <a:pt x="3271" y="2201"/>
                    </a:lnTo>
                    <a:lnTo>
                      <a:pt x="3291" y="2120"/>
                    </a:lnTo>
                    <a:lnTo>
                      <a:pt x="3291" y="2060"/>
                    </a:lnTo>
                    <a:lnTo>
                      <a:pt x="3271" y="1999"/>
                    </a:lnTo>
                    <a:lnTo>
                      <a:pt x="3231" y="1939"/>
                    </a:lnTo>
                    <a:lnTo>
                      <a:pt x="3170" y="1898"/>
                    </a:lnTo>
                    <a:lnTo>
                      <a:pt x="3049" y="1817"/>
                    </a:lnTo>
                    <a:lnTo>
                      <a:pt x="2928" y="1757"/>
                    </a:lnTo>
                    <a:lnTo>
                      <a:pt x="2928" y="1737"/>
                    </a:lnTo>
                    <a:lnTo>
                      <a:pt x="3029" y="1716"/>
                    </a:lnTo>
                    <a:lnTo>
                      <a:pt x="3110" y="1656"/>
                    </a:lnTo>
                    <a:lnTo>
                      <a:pt x="3170" y="1595"/>
                    </a:lnTo>
                    <a:lnTo>
                      <a:pt x="3190" y="1515"/>
                    </a:lnTo>
                    <a:lnTo>
                      <a:pt x="3170" y="1454"/>
                    </a:lnTo>
                    <a:lnTo>
                      <a:pt x="3170" y="1393"/>
                    </a:lnTo>
                    <a:lnTo>
                      <a:pt x="3130" y="1353"/>
                    </a:lnTo>
                    <a:lnTo>
                      <a:pt x="3089" y="1313"/>
                    </a:lnTo>
                    <a:lnTo>
                      <a:pt x="3009" y="1252"/>
                    </a:lnTo>
                    <a:lnTo>
                      <a:pt x="2888" y="1212"/>
                    </a:lnTo>
                    <a:lnTo>
                      <a:pt x="2504" y="1010"/>
                    </a:lnTo>
                    <a:lnTo>
                      <a:pt x="1999" y="767"/>
                    </a:lnTo>
                    <a:lnTo>
                      <a:pt x="2241" y="767"/>
                    </a:lnTo>
                    <a:lnTo>
                      <a:pt x="2342" y="727"/>
                    </a:lnTo>
                    <a:lnTo>
                      <a:pt x="2423" y="667"/>
                    </a:lnTo>
                    <a:lnTo>
                      <a:pt x="2484" y="566"/>
                    </a:lnTo>
                    <a:lnTo>
                      <a:pt x="2524" y="485"/>
                    </a:lnTo>
                    <a:lnTo>
                      <a:pt x="2504" y="444"/>
                    </a:lnTo>
                    <a:lnTo>
                      <a:pt x="2484" y="384"/>
                    </a:lnTo>
                    <a:lnTo>
                      <a:pt x="2464" y="343"/>
                    </a:lnTo>
                    <a:lnTo>
                      <a:pt x="2403" y="323"/>
                    </a:lnTo>
                    <a:lnTo>
                      <a:pt x="2120" y="182"/>
                    </a:lnTo>
                    <a:lnTo>
                      <a:pt x="1817" y="81"/>
                    </a:lnTo>
                    <a:lnTo>
                      <a:pt x="1494" y="2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1"/>
              <p:cNvSpPr/>
              <p:nvPr/>
            </p:nvSpPr>
            <p:spPr>
              <a:xfrm>
                <a:off x="1928408" y="19924"/>
                <a:ext cx="399962" cy="1096614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9026" fill="none" extrusionOk="0">
                    <a:moveTo>
                      <a:pt x="2928" y="1757"/>
                    </a:moveTo>
                    <a:lnTo>
                      <a:pt x="2928" y="1737"/>
                    </a:lnTo>
                    <a:lnTo>
                      <a:pt x="2928" y="1737"/>
                    </a:lnTo>
                    <a:lnTo>
                      <a:pt x="3029" y="1716"/>
                    </a:lnTo>
                    <a:lnTo>
                      <a:pt x="3110" y="1656"/>
                    </a:lnTo>
                    <a:lnTo>
                      <a:pt x="3170" y="1595"/>
                    </a:lnTo>
                    <a:lnTo>
                      <a:pt x="3190" y="1515"/>
                    </a:lnTo>
                    <a:lnTo>
                      <a:pt x="3190" y="1515"/>
                    </a:lnTo>
                    <a:lnTo>
                      <a:pt x="3170" y="1454"/>
                    </a:lnTo>
                    <a:lnTo>
                      <a:pt x="3170" y="1393"/>
                    </a:lnTo>
                    <a:lnTo>
                      <a:pt x="3130" y="1353"/>
                    </a:lnTo>
                    <a:lnTo>
                      <a:pt x="3089" y="1313"/>
                    </a:lnTo>
                    <a:lnTo>
                      <a:pt x="3009" y="1252"/>
                    </a:lnTo>
                    <a:lnTo>
                      <a:pt x="2888" y="1212"/>
                    </a:lnTo>
                    <a:lnTo>
                      <a:pt x="2888" y="1212"/>
                    </a:lnTo>
                    <a:lnTo>
                      <a:pt x="2504" y="1010"/>
                    </a:lnTo>
                    <a:lnTo>
                      <a:pt x="1999" y="767"/>
                    </a:lnTo>
                    <a:lnTo>
                      <a:pt x="1999" y="767"/>
                    </a:lnTo>
                    <a:lnTo>
                      <a:pt x="2120" y="767"/>
                    </a:lnTo>
                    <a:lnTo>
                      <a:pt x="2241" y="767"/>
                    </a:lnTo>
                    <a:lnTo>
                      <a:pt x="2342" y="727"/>
                    </a:lnTo>
                    <a:lnTo>
                      <a:pt x="2423" y="667"/>
                    </a:lnTo>
                    <a:lnTo>
                      <a:pt x="2423" y="667"/>
                    </a:lnTo>
                    <a:lnTo>
                      <a:pt x="2484" y="566"/>
                    </a:lnTo>
                    <a:lnTo>
                      <a:pt x="2524" y="485"/>
                    </a:lnTo>
                    <a:lnTo>
                      <a:pt x="2504" y="444"/>
                    </a:lnTo>
                    <a:lnTo>
                      <a:pt x="2484" y="384"/>
                    </a:lnTo>
                    <a:lnTo>
                      <a:pt x="2464" y="343"/>
                    </a:lnTo>
                    <a:lnTo>
                      <a:pt x="2403" y="323"/>
                    </a:lnTo>
                    <a:lnTo>
                      <a:pt x="2403" y="323"/>
                    </a:lnTo>
                    <a:lnTo>
                      <a:pt x="2120" y="182"/>
                    </a:lnTo>
                    <a:lnTo>
                      <a:pt x="1817" y="81"/>
                    </a:lnTo>
                    <a:lnTo>
                      <a:pt x="1494" y="2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990" y="20"/>
                    </a:lnTo>
                    <a:lnTo>
                      <a:pt x="889" y="41"/>
                    </a:lnTo>
                    <a:lnTo>
                      <a:pt x="808" y="61"/>
                    </a:lnTo>
                    <a:lnTo>
                      <a:pt x="727" y="101"/>
                    </a:lnTo>
                    <a:lnTo>
                      <a:pt x="666" y="162"/>
                    </a:lnTo>
                    <a:lnTo>
                      <a:pt x="606" y="222"/>
                    </a:lnTo>
                    <a:lnTo>
                      <a:pt x="565" y="323"/>
                    </a:lnTo>
                    <a:lnTo>
                      <a:pt x="565" y="323"/>
                    </a:lnTo>
                    <a:lnTo>
                      <a:pt x="525" y="505"/>
                    </a:lnTo>
                    <a:lnTo>
                      <a:pt x="485" y="707"/>
                    </a:lnTo>
                    <a:lnTo>
                      <a:pt x="465" y="909"/>
                    </a:lnTo>
                    <a:lnTo>
                      <a:pt x="465" y="1131"/>
                    </a:lnTo>
                    <a:lnTo>
                      <a:pt x="465" y="1131"/>
                    </a:lnTo>
                    <a:lnTo>
                      <a:pt x="303" y="1252"/>
                    </a:lnTo>
                    <a:lnTo>
                      <a:pt x="182" y="1373"/>
                    </a:lnTo>
                    <a:lnTo>
                      <a:pt x="81" y="1494"/>
                    </a:lnTo>
                    <a:lnTo>
                      <a:pt x="41" y="1595"/>
                    </a:lnTo>
                    <a:lnTo>
                      <a:pt x="0" y="1696"/>
                    </a:lnTo>
                    <a:lnTo>
                      <a:pt x="0" y="1797"/>
                    </a:lnTo>
                    <a:lnTo>
                      <a:pt x="20" y="1918"/>
                    </a:lnTo>
                    <a:lnTo>
                      <a:pt x="41" y="2060"/>
                    </a:lnTo>
                    <a:lnTo>
                      <a:pt x="41" y="2060"/>
                    </a:lnTo>
                    <a:lnTo>
                      <a:pt x="646" y="4160"/>
                    </a:lnTo>
                    <a:lnTo>
                      <a:pt x="646" y="4160"/>
                    </a:lnTo>
                    <a:lnTo>
                      <a:pt x="707" y="4564"/>
                    </a:lnTo>
                    <a:lnTo>
                      <a:pt x="707" y="4564"/>
                    </a:lnTo>
                    <a:lnTo>
                      <a:pt x="747" y="4967"/>
                    </a:lnTo>
                    <a:lnTo>
                      <a:pt x="747" y="5391"/>
                    </a:lnTo>
                    <a:lnTo>
                      <a:pt x="727" y="6260"/>
                    </a:lnTo>
                    <a:lnTo>
                      <a:pt x="666" y="7128"/>
                    </a:lnTo>
                    <a:lnTo>
                      <a:pt x="666" y="7552"/>
                    </a:lnTo>
                    <a:lnTo>
                      <a:pt x="666" y="7956"/>
                    </a:lnTo>
                    <a:lnTo>
                      <a:pt x="666" y="7956"/>
                    </a:lnTo>
                    <a:lnTo>
                      <a:pt x="687" y="8158"/>
                    </a:lnTo>
                    <a:lnTo>
                      <a:pt x="727" y="8339"/>
                    </a:lnTo>
                    <a:lnTo>
                      <a:pt x="788" y="8501"/>
                    </a:lnTo>
                    <a:lnTo>
                      <a:pt x="848" y="8642"/>
                    </a:lnTo>
                    <a:lnTo>
                      <a:pt x="949" y="8763"/>
                    </a:lnTo>
                    <a:lnTo>
                      <a:pt x="1050" y="8864"/>
                    </a:lnTo>
                    <a:lnTo>
                      <a:pt x="1171" y="8925"/>
                    </a:lnTo>
                    <a:lnTo>
                      <a:pt x="1313" y="8986"/>
                    </a:lnTo>
                    <a:lnTo>
                      <a:pt x="1434" y="9026"/>
                    </a:lnTo>
                    <a:lnTo>
                      <a:pt x="1575" y="9026"/>
                    </a:lnTo>
                    <a:lnTo>
                      <a:pt x="1716" y="9026"/>
                    </a:lnTo>
                    <a:lnTo>
                      <a:pt x="1858" y="9006"/>
                    </a:lnTo>
                    <a:lnTo>
                      <a:pt x="1999" y="8965"/>
                    </a:lnTo>
                    <a:lnTo>
                      <a:pt x="2120" y="8905"/>
                    </a:lnTo>
                    <a:lnTo>
                      <a:pt x="2241" y="8824"/>
                    </a:lnTo>
                    <a:lnTo>
                      <a:pt x="2363" y="8723"/>
                    </a:lnTo>
                    <a:lnTo>
                      <a:pt x="2363" y="8723"/>
                    </a:lnTo>
                    <a:lnTo>
                      <a:pt x="2484" y="8582"/>
                    </a:lnTo>
                    <a:lnTo>
                      <a:pt x="2564" y="8440"/>
                    </a:lnTo>
                    <a:lnTo>
                      <a:pt x="2625" y="8279"/>
                    </a:lnTo>
                    <a:lnTo>
                      <a:pt x="2665" y="8097"/>
                    </a:lnTo>
                    <a:lnTo>
                      <a:pt x="2665" y="8097"/>
                    </a:lnTo>
                    <a:lnTo>
                      <a:pt x="2665" y="7936"/>
                    </a:lnTo>
                    <a:lnTo>
                      <a:pt x="2665" y="7754"/>
                    </a:lnTo>
                    <a:lnTo>
                      <a:pt x="2625" y="7411"/>
                    </a:lnTo>
                    <a:lnTo>
                      <a:pt x="2625" y="7411"/>
                    </a:lnTo>
                    <a:lnTo>
                      <a:pt x="2504" y="6724"/>
                    </a:lnTo>
                    <a:lnTo>
                      <a:pt x="2423" y="6280"/>
                    </a:lnTo>
                    <a:lnTo>
                      <a:pt x="2342" y="5815"/>
                    </a:lnTo>
                    <a:lnTo>
                      <a:pt x="2282" y="5149"/>
                    </a:lnTo>
                    <a:lnTo>
                      <a:pt x="2221" y="5169"/>
                    </a:lnTo>
                    <a:lnTo>
                      <a:pt x="2080" y="5210"/>
                    </a:lnTo>
                    <a:lnTo>
                      <a:pt x="2080" y="5210"/>
                    </a:lnTo>
                    <a:lnTo>
                      <a:pt x="2019" y="5210"/>
                    </a:lnTo>
                    <a:lnTo>
                      <a:pt x="2019" y="5210"/>
                    </a:lnTo>
                    <a:lnTo>
                      <a:pt x="1939" y="5189"/>
                    </a:lnTo>
                    <a:lnTo>
                      <a:pt x="1878" y="5169"/>
                    </a:lnTo>
                    <a:lnTo>
                      <a:pt x="1878" y="5169"/>
                    </a:lnTo>
                    <a:lnTo>
                      <a:pt x="1797" y="5089"/>
                    </a:lnTo>
                    <a:lnTo>
                      <a:pt x="1757" y="5008"/>
                    </a:lnTo>
                    <a:lnTo>
                      <a:pt x="1575" y="4200"/>
                    </a:lnTo>
                    <a:lnTo>
                      <a:pt x="1615" y="4200"/>
                    </a:lnTo>
                    <a:lnTo>
                      <a:pt x="1615" y="4200"/>
                    </a:lnTo>
                    <a:lnTo>
                      <a:pt x="1716" y="4079"/>
                    </a:lnTo>
                    <a:lnTo>
                      <a:pt x="1797" y="3938"/>
                    </a:lnTo>
                    <a:lnTo>
                      <a:pt x="1878" y="3796"/>
                    </a:lnTo>
                    <a:lnTo>
                      <a:pt x="1918" y="3615"/>
                    </a:lnTo>
                    <a:lnTo>
                      <a:pt x="1939" y="3453"/>
                    </a:lnTo>
                    <a:lnTo>
                      <a:pt x="1959" y="3271"/>
                    </a:lnTo>
                    <a:lnTo>
                      <a:pt x="1939" y="3090"/>
                    </a:lnTo>
                    <a:lnTo>
                      <a:pt x="1918" y="2888"/>
                    </a:lnTo>
                    <a:lnTo>
                      <a:pt x="1918" y="2888"/>
                    </a:lnTo>
                    <a:lnTo>
                      <a:pt x="1858" y="2706"/>
                    </a:lnTo>
                    <a:lnTo>
                      <a:pt x="1858" y="2605"/>
                    </a:lnTo>
                    <a:lnTo>
                      <a:pt x="1858" y="2504"/>
                    </a:lnTo>
                    <a:lnTo>
                      <a:pt x="1878" y="2484"/>
                    </a:lnTo>
                    <a:lnTo>
                      <a:pt x="1878" y="2484"/>
                    </a:lnTo>
                    <a:lnTo>
                      <a:pt x="2019" y="2524"/>
                    </a:lnTo>
                    <a:lnTo>
                      <a:pt x="2181" y="2585"/>
                    </a:lnTo>
                    <a:lnTo>
                      <a:pt x="2464" y="2726"/>
                    </a:lnTo>
                    <a:lnTo>
                      <a:pt x="2585" y="2766"/>
                    </a:lnTo>
                    <a:lnTo>
                      <a:pt x="2706" y="2807"/>
                    </a:lnTo>
                    <a:lnTo>
                      <a:pt x="2827" y="2807"/>
                    </a:lnTo>
                    <a:lnTo>
                      <a:pt x="2928" y="2787"/>
                    </a:lnTo>
                    <a:lnTo>
                      <a:pt x="2928" y="2787"/>
                    </a:lnTo>
                    <a:lnTo>
                      <a:pt x="2989" y="2746"/>
                    </a:lnTo>
                    <a:lnTo>
                      <a:pt x="3009" y="2666"/>
                    </a:lnTo>
                    <a:lnTo>
                      <a:pt x="3029" y="2605"/>
                    </a:lnTo>
                    <a:lnTo>
                      <a:pt x="3009" y="2544"/>
                    </a:lnTo>
                    <a:lnTo>
                      <a:pt x="3009" y="2544"/>
                    </a:lnTo>
                    <a:lnTo>
                      <a:pt x="2989" y="2484"/>
                    </a:lnTo>
                    <a:lnTo>
                      <a:pt x="2928" y="2423"/>
                    </a:lnTo>
                    <a:lnTo>
                      <a:pt x="2787" y="2322"/>
                    </a:lnTo>
                    <a:lnTo>
                      <a:pt x="2787" y="2322"/>
                    </a:lnTo>
                    <a:lnTo>
                      <a:pt x="2968" y="2342"/>
                    </a:lnTo>
                    <a:lnTo>
                      <a:pt x="3110" y="2302"/>
                    </a:lnTo>
                    <a:lnTo>
                      <a:pt x="3170" y="2282"/>
                    </a:lnTo>
                    <a:lnTo>
                      <a:pt x="3231" y="2241"/>
                    </a:lnTo>
                    <a:lnTo>
                      <a:pt x="3271" y="2201"/>
                    </a:lnTo>
                    <a:lnTo>
                      <a:pt x="3291" y="2120"/>
                    </a:lnTo>
                    <a:lnTo>
                      <a:pt x="3291" y="2120"/>
                    </a:lnTo>
                    <a:lnTo>
                      <a:pt x="3291" y="2060"/>
                    </a:lnTo>
                    <a:lnTo>
                      <a:pt x="3271" y="1999"/>
                    </a:lnTo>
                    <a:lnTo>
                      <a:pt x="3231" y="1939"/>
                    </a:lnTo>
                    <a:lnTo>
                      <a:pt x="3170" y="1898"/>
                    </a:lnTo>
                    <a:lnTo>
                      <a:pt x="3049" y="1817"/>
                    </a:lnTo>
                    <a:lnTo>
                      <a:pt x="2928" y="175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1"/>
              <p:cNvSpPr/>
              <p:nvPr/>
            </p:nvSpPr>
            <p:spPr>
              <a:xfrm>
                <a:off x="2109921" y="687176"/>
                <a:ext cx="58925" cy="230719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899" extrusionOk="0">
                    <a:moveTo>
                      <a:pt x="101" y="0"/>
                    </a:moveTo>
                    <a:lnTo>
                      <a:pt x="81" y="21"/>
                    </a:lnTo>
                    <a:lnTo>
                      <a:pt x="61" y="41"/>
                    </a:lnTo>
                    <a:lnTo>
                      <a:pt x="21" y="263"/>
                    </a:lnTo>
                    <a:lnTo>
                      <a:pt x="0" y="465"/>
                    </a:lnTo>
                    <a:lnTo>
                      <a:pt x="0" y="707"/>
                    </a:lnTo>
                    <a:lnTo>
                      <a:pt x="41" y="949"/>
                    </a:lnTo>
                    <a:lnTo>
                      <a:pt x="81" y="1192"/>
                    </a:lnTo>
                    <a:lnTo>
                      <a:pt x="162" y="1434"/>
                    </a:lnTo>
                    <a:lnTo>
                      <a:pt x="263" y="1656"/>
                    </a:lnTo>
                    <a:lnTo>
                      <a:pt x="384" y="1878"/>
                    </a:lnTo>
                    <a:lnTo>
                      <a:pt x="404" y="1898"/>
                    </a:lnTo>
                    <a:lnTo>
                      <a:pt x="424" y="1898"/>
                    </a:lnTo>
                    <a:lnTo>
                      <a:pt x="485" y="1878"/>
                    </a:lnTo>
                    <a:lnTo>
                      <a:pt x="485" y="1858"/>
                    </a:lnTo>
                    <a:lnTo>
                      <a:pt x="485" y="1818"/>
                    </a:lnTo>
                    <a:lnTo>
                      <a:pt x="445" y="1717"/>
                    </a:lnTo>
                    <a:lnTo>
                      <a:pt x="364" y="1373"/>
                    </a:lnTo>
                    <a:lnTo>
                      <a:pt x="303" y="1131"/>
                    </a:lnTo>
                    <a:lnTo>
                      <a:pt x="243" y="828"/>
                    </a:lnTo>
                    <a:lnTo>
                      <a:pt x="202" y="465"/>
                    </a:lnTo>
                    <a:lnTo>
                      <a:pt x="162" y="61"/>
                    </a:lnTo>
                    <a:lnTo>
                      <a:pt x="1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1"/>
              <p:cNvSpPr/>
              <p:nvPr/>
            </p:nvSpPr>
            <p:spPr>
              <a:xfrm>
                <a:off x="2109921" y="687176"/>
                <a:ext cx="58925" cy="230719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899" fill="none" extrusionOk="0">
                    <a:moveTo>
                      <a:pt x="101" y="0"/>
                    </a:moveTo>
                    <a:lnTo>
                      <a:pt x="101" y="0"/>
                    </a:lnTo>
                    <a:lnTo>
                      <a:pt x="81" y="2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21" y="263"/>
                    </a:lnTo>
                    <a:lnTo>
                      <a:pt x="0" y="465"/>
                    </a:lnTo>
                    <a:lnTo>
                      <a:pt x="0" y="707"/>
                    </a:lnTo>
                    <a:lnTo>
                      <a:pt x="41" y="949"/>
                    </a:lnTo>
                    <a:lnTo>
                      <a:pt x="81" y="1192"/>
                    </a:lnTo>
                    <a:lnTo>
                      <a:pt x="162" y="1434"/>
                    </a:lnTo>
                    <a:lnTo>
                      <a:pt x="263" y="1656"/>
                    </a:lnTo>
                    <a:lnTo>
                      <a:pt x="384" y="1878"/>
                    </a:lnTo>
                    <a:lnTo>
                      <a:pt x="384" y="1878"/>
                    </a:lnTo>
                    <a:lnTo>
                      <a:pt x="404" y="1898"/>
                    </a:lnTo>
                    <a:lnTo>
                      <a:pt x="424" y="1898"/>
                    </a:lnTo>
                    <a:lnTo>
                      <a:pt x="424" y="1898"/>
                    </a:lnTo>
                    <a:lnTo>
                      <a:pt x="485" y="1878"/>
                    </a:lnTo>
                    <a:lnTo>
                      <a:pt x="485" y="185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85" y="1818"/>
                    </a:lnTo>
                    <a:lnTo>
                      <a:pt x="445" y="1717"/>
                    </a:lnTo>
                    <a:lnTo>
                      <a:pt x="364" y="1373"/>
                    </a:lnTo>
                    <a:lnTo>
                      <a:pt x="303" y="1131"/>
                    </a:lnTo>
                    <a:lnTo>
                      <a:pt x="243" y="828"/>
                    </a:lnTo>
                    <a:lnTo>
                      <a:pt x="202" y="465"/>
                    </a:lnTo>
                    <a:lnTo>
                      <a:pt x="162" y="61"/>
                    </a:lnTo>
                    <a:lnTo>
                      <a:pt x="162" y="61"/>
                    </a:lnTo>
                    <a:lnTo>
                      <a:pt x="142" y="21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1"/>
              <p:cNvSpPr/>
              <p:nvPr/>
            </p:nvSpPr>
            <p:spPr>
              <a:xfrm>
                <a:off x="2080519" y="1109129"/>
                <a:ext cx="44224" cy="741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61" extrusionOk="0">
                    <a:moveTo>
                      <a:pt x="0" y="0"/>
                    </a:moveTo>
                    <a:lnTo>
                      <a:pt x="182" y="61"/>
                    </a:lnTo>
                    <a:lnTo>
                      <a:pt x="363" y="61"/>
                    </a:lnTo>
                    <a:lnTo>
                      <a:pt x="182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1"/>
              <p:cNvSpPr/>
              <p:nvPr/>
            </p:nvSpPr>
            <p:spPr>
              <a:xfrm>
                <a:off x="2080519" y="1094428"/>
                <a:ext cx="115420" cy="2211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82" fill="none" extrusionOk="0">
                    <a:moveTo>
                      <a:pt x="949" y="0"/>
                    </a:moveTo>
                    <a:lnTo>
                      <a:pt x="949" y="0"/>
                    </a:lnTo>
                    <a:lnTo>
                      <a:pt x="808" y="81"/>
                    </a:lnTo>
                    <a:lnTo>
                      <a:pt x="666" y="142"/>
                    </a:lnTo>
                    <a:lnTo>
                      <a:pt x="505" y="182"/>
                    </a:lnTo>
                    <a:lnTo>
                      <a:pt x="363" y="182"/>
                    </a:lnTo>
                    <a:lnTo>
                      <a:pt x="363" y="182"/>
                    </a:lnTo>
                    <a:lnTo>
                      <a:pt x="182" y="162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82" y="182"/>
                    </a:lnTo>
                    <a:lnTo>
                      <a:pt x="363" y="182"/>
                    </a:lnTo>
                    <a:lnTo>
                      <a:pt x="363" y="182"/>
                    </a:lnTo>
                    <a:lnTo>
                      <a:pt x="505" y="182"/>
                    </a:lnTo>
                    <a:lnTo>
                      <a:pt x="666" y="142"/>
                    </a:lnTo>
                    <a:lnTo>
                      <a:pt x="808" y="81"/>
                    </a:lnTo>
                    <a:lnTo>
                      <a:pt x="94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1"/>
              <p:cNvSpPr/>
              <p:nvPr/>
            </p:nvSpPr>
            <p:spPr>
              <a:xfrm>
                <a:off x="2198248" y="1094428"/>
                <a:ext cx="121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1"/>
              <p:cNvSpPr/>
              <p:nvPr/>
            </p:nvSpPr>
            <p:spPr>
              <a:xfrm>
                <a:off x="2009324" y="574307"/>
                <a:ext cx="242990" cy="542232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4463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81" y="404"/>
                    </a:lnTo>
                    <a:lnTo>
                      <a:pt x="81" y="828"/>
                    </a:lnTo>
                    <a:lnTo>
                      <a:pt x="61" y="1697"/>
                    </a:lnTo>
                    <a:lnTo>
                      <a:pt x="0" y="2565"/>
                    </a:lnTo>
                    <a:lnTo>
                      <a:pt x="0" y="2989"/>
                    </a:lnTo>
                    <a:lnTo>
                      <a:pt x="0" y="3393"/>
                    </a:lnTo>
                    <a:lnTo>
                      <a:pt x="0" y="3393"/>
                    </a:lnTo>
                    <a:lnTo>
                      <a:pt x="21" y="3595"/>
                    </a:lnTo>
                    <a:lnTo>
                      <a:pt x="41" y="3776"/>
                    </a:lnTo>
                    <a:lnTo>
                      <a:pt x="101" y="3918"/>
                    </a:lnTo>
                    <a:lnTo>
                      <a:pt x="182" y="4059"/>
                    </a:lnTo>
                    <a:lnTo>
                      <a:pt x="263" y="4180"/>
                    </a:lnTo>
                    <a:lnTo>
                      <a:pt x="364" y="4281"/>
                    </a:lnTo>
                    <a:lnTo>
                      <a:pt x="485" y="4342"/>
                    </a:lnTo>
                    <a:lnTo>
                      <a:pt x="586" y="4402"/>
                    </a:lnTo>
                    <a:lnTo>
                      <a:pt x="586" y="4402"/>
                    </a:lnTo>
                    <a:lnTo>
                      <a:pt x="768" y="4443"/>
                    </a:lnTo>
                    <a:lnTo>
                      <a:pt x="949" y="4463"/>
                    </a:lnTo>
                    <a:lnTo>
                      <a:pt x="949" y="4463"/>
                    </a:lnTo>
                    <a:lnTo>
                      <a:pt x="1091" y="4463"/>
                    </a:lnTo>
                    <a:lnTo>
                      <a:pt x="1252" y="4423"/>
                    </a:lnTo>
                    <a:lnTo>
                      <a:pt x="1394" y="4362"/>
                    </a:lnTo>
                    <a:lnTo>
                      <a:pt x="1535" y="4281"/>
                    </a:lnTo>
                    <a:lnTo>
                      <a:pt x="153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555" y="4281"/>
                    </a:lnTo>
                    <a:lnTo>
                      <a:pt x="1697" y="4160"/>
                    </a:lnTo>
                    <a:lnTo>
                      <a:pt x="1697" y="4160"/>
                    </a:lnTo>
                    <a:lnTo>
                      <a:pt x="1818" y="4019"/>
                    </a:lnTo>
                    <a:lnTo>
                      <a:pt x="1898" y="3877"/>
                    </a:lnTo>
                    <a:lnTo>
                      <a:pt x="1959" y="3716"/>
                    </a:lnTo>
                    <a:lnTo>
                      <a:pt x="1999" y="3534"/>
                    </a:lnTo>
                    <a:lnTo>
                      <a:pt x="1999" y="3534"/>
                    </a:lnTo>
                    <a:lnTo>
                      <a:pt x="1959" y="3534"/>
                    </a:lnTo>
                    <a:lnTo>
                      <a:pt x="1959" y="3534"/>
                    </a:lnTo>
                    <a:lnTo>
                      <a:pt x="1777" y="3474"/>
                    </a:lnTo>
                    <a:lnTo>
                      <a:pt x="1616" y="3413"/>
                    </a:lnTo>
                    <a:lnTo>
                      <a:pt x="1434" y="3312"/>
                    </a:lnTo>
                    <a:lnTo>
                      <a:pt x="1273" y="3211"/>
                    </a:lnTo>
                    <a:lnTo>
                      <a:pt x="1131" y="3090"/>
                    </a:lnTo>
                    <a:lnTo>
                      <a:pt x="1010" y="2949"/>
                    </a:lnTo>
                    <a:lnTo>
                      <a:pt x="889" y="2787"/>
                    </a:lnTo>
                    <a:lnTo>
                      <a:pt x="808" y="2625"/>
                    </a:lnTo>
                    <a:lnTo>
                      <a:pt x="808" y="2625"/>
                    </a:lnTo>
                    <a:lnTo>
                      <a:pt x="748" y="2504"/>
                    </a:lnTo>
                    <a:lnTo>
                      <a:pt x="687" y="2363"/>
                    </a:lnTo>
                    <a:lnTo>
                      <a:pt x="606" y="2060"/>
                    </a:lnTo>
                    <a:lnTo>
                      <a:pt x="566" y="1757"/>
                    </a:lnTo>
                    <a:lnTo>
                      <a:pt x="525" y="1454"/>
                    </a:lnTo>
                    <a:lnTo>
                      <a:pt x="525" y="1454"/>
                    </a:lnTo>
                    <a:lnTo>
                      <a:pt x="485" y="1172"/>
                    </a:lnTo>
                    <a:lnTo>
                      <a:pt x="445" y="869"/>
                    </a:lnTo>
                    <a:lnTo>
                      <a:pt x="364" y="566"/>
                    </a:lnTo>
                    <a:lnTo>
                      <a:pt x="324" y="425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162" y="142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1"/>
              <p:cNvSpPr/>
              <p:nvPr/>
            </p:nvSpPr>
            <p:spPr>
              <a:xfrm>
                <a:off x="2203108" y="49326"/>
                <a:ext cx="32075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4" extrusionOk="0">
                    <a:moveTo>
                      <a:pt x="1" y="1"/>
                    </a:moveTo>
                    <a:lnTo>
                      <a:pt x="142" y="81"/>
                    </a:lnTo>
                    <a:lnTo>
                      <a:pt x="223" y="142"/>
                    </a:lnTo>
                    <a:lnTo>
                      <a:pt x="243" y="202"/>
                    </a:lnTo>
                    <a:lnTo>
                      <a:pt x="243" y="283"/>
                    </a:lnTo>
                    <a:lnTo>
                      <a:pt x="203" y="364"/>
                    </a:lnTo>
                    <a:lnTo>
                      <a:pt x="243" y="303"/>
                    </a:lnTo>
                    <a:lnTo>
                      <a:pt x="263" y="223"/>
                    </a:lnTo>
                    <a:lnTo>
                      <a:pt x="243" y="162"/>
                    </a:lnTo>
                    <a:lnTo>
                      <a:pt x="223" y="101"/>
                    </a:lnTo>
                    <a:lnTo>
                      <a:pt x="162" y="61"/>
                    </a:lnTo>
                    <a:lnTo>
                      <a:pt x="102" y="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1"/>
              <p:cNvSpPr/>
              <p:nvPr/>
            </p:nvSpPr>
            <p:spPr>
              <a:xfrm>
                <a:off x="2203108" y="49326"/>
                <a:ext cx="32075" cy="44224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223" y="142"/>
                    </a:lnTo>
                    <a:lnTo>
                      <a:pt x="243" y="202"/>
                    </a:lnTo>
                    <a:lnTo>
                      <a:pt x="243" y="283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43" y="303"/>
                    </a:lnTo>
                    <a:lnTo>
                      <a:pt x="263" y="223"/>
                    </a:lnTo>
                    <a:lnTo>
                      <a:pt x="263" y="223"/>
                    </a:lnTo>
                    <a:lnTo>
                      <a:pt x="243" y="162"/>
                    </a:lnTo>
                    <a:lnTo>
                      <a:pt x="223" y="101"/>
                    </a:lnTo>
                    <a:lnTo>
                      <a:pt x="162" y="6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1"/>
              <p:cNvSpPr/>
              <p:nvPr/>
            </p:nvSpPr>
            <p:spPr>
              <a:xfrm>
                <a:off x="2168725" y="39485"/>
                <a:ext cx="6390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41" y="1"/>
                    </a:moveTo>
                    <a:lnTo>
                      <a:pt x="1" y="82"/>
                    </a:lnTo>
                    <a:lnTo>
                      <a:pt x="1" y="182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62" y="384"/>
                    </a:lnTo>
                    <a:lnTo>
                      <a:pt x="243" y="425"/>
                    </a:lnTo>
                    <a:lnTo>
                      <a:pt x="344" y="445"/>
                    </a:lnTo>
                    <a:lnTo>
                      <a:pt x="486" y="445"/>
                    </a:lnTo>
                    <a:lnTo>
                      <a:pt x="526" y="364"/>
                    </a:lnTo>
                    <a:lnTo>
                      <a:pt x="526" y="283"/>
                    </a:lnTo>
                    <a:lnTo>
                      <a:pt x="506" y="223"/>
                    </a:lnTo>
                    <a:lnTo>
                      <a:pt x="425" y="162"/>
                    </a:lnTo>
                    <a:lnTo>
                      <a:pt x="284" y="8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1"/>
              <p:cNvSpPr/>
              <p:nvPr/>
            </p:nvSpPr>
            <p:spPr>
              <a:xfrm>
                <a:off x="2291434" y="172036"/>
                <a:ext cx="27093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3" extrusionOk="0">
                    <a:moveTo>
                      <a:pt x="1" y="0"/>
                    </a:moveTo>
                    <a:lnTo>
                      <a:pt x="81" y="40"/>
                    </a:lnTo>
                    <a:lnTo>
                      <a:pt x="142" y="101"/>
                    </a:lnTo>
                    <a:lnTo>
                      <a:pt x="182" y="162"/>
                    </a:lnTo>
                    <a:lnTo>
                      <a:pt x="201" y="256"/>
                    </a:lnTo>
                    <a:lnTo>
                      <a:pt x="223" y="202"/>
                    </a:lnTo>
                    <a:lnTo>
                      <a:pt x="202" y="141"/>
                    </a:lnTo>
                    <a:lnTo>
                      <a:pt x="162" y="81"/>
                    </a:lnTo>
                    <a:lnTo>
                      <a:pt x="122" y="61"/>
                    </a:lnTo>
                    <a:lnTo>
                      <a:pt x="61" y="20"/>
                    </a:lnTo>
                    <a:lnTo>
                      <a:pt x="1" y="0"/>
                    </a:lnTo>
                    <a:close/>
                    <a:moveTo>
                      <a:pt x="201" y="256"/>
                    </a:moveTo>
                    <a:lnTo>
                      <a:pt x="182" y="303"/>
                    </a:lnTo>
                    <a:lnTo>
                      <a:pt x="202" y="263"/>
                    </a:lnTo>
                    <a:lnTo>
                      <a:pt x="201" y="2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1"/>
              <p:cNvSpPr/>
              <p:nvPr/>
            </p:nvSpPr>
            <p:spPr>
              <a:xfrm>
                <a:off x="2291434" y="172036"/>
                <a:ext cx="27093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1" y="40"/>
                    </a:lnTo>
                    <a:lnTo>
                      <a:pt x="142" y="101"/>
                    </a:lnTo>
                    <a:lnTo>
                      <a:pt x="182" y="162"/>
                    </a:lnTo>
                    <a:lnTo>
                      <a:pt x="202" y="263"/>
                    </a:lnTo>
                    <a:lnTo>
                      <a:pt x="202" y="263"/>
                    </a:lnTo>
                    <a:lnTo>
                      <a:pt x="182" y="303"/>
                    </a:lnTo>
                    <a:lnTo>
                      <a:pt x="182" y="303"/>
                    </a:lnTo>
                    <a:lnTo>
                      <a:pt x="223" y="202"/>
                    </a:lnTo>
                    <a:lnTo>
                      <a:pt x="223" y="202"/>
                    </a:lnTo>
                    <a:lnTo>
                      <a:pt x="202" y="141"/>
                    </a:lnTo>
                    <a:lnTo>
                      <a:pt x="162" y="81"/>
                    </a:lnTo>
                    <a:lnTo>
                      <a:pt x="122" y="61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1"/>
              <p:cNvSpPr/>
              <p:nvPr/>
            </p:nvSpPr>
            <p:spPr>
              <a:xfrm>
                <a:off x="2252192" y="159765"/>
                <a:ext cx="63906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5" extrusionOk="0">
                    <a:moveTo>
                      <a:pt x="41" y="0"/>
                    </a:moveTo>
                    <a:lnTo>
                      <a:pt x="0" y="81"/>
                    </a:lnTo>
                    <a:lnTo>
                      <a:pt x="0" y="182"/>
                    </a:lnTo>
                    <a:lnTo>
                      <a:pt x="41" y="263"/>
                    </a:lnTo>
                    <a:lnTo>
                      <a:pt x="81" y="343"/>
                    </a:lnTo>
                    <a:lnTo>
                      <a:pt x="162" y="384"/>
                    </a:lnTo>
                    <a:lnTo>
                      <a:pt x="243" y="424"/>
                    </a:lnTo>
                    <a:lnTo>
                      <a:pt x="324" y="444"/>
                    </a:lnTo>
                    <a:lnTo>
                      <a:pt x="485" y="444"/>
                    </a:lnTo>
                    <a:lnTo>
                      <a:pt x="505" y="404"/>
                    </a:lnTo>
                    <a:lnTo>
                      <a:pt x="525" y="364"/>
                    </a:lnTo>
                    <a:lnTo>
                      <a:pt x="505" y="263"/>
                    </a:lnTo>
                    <a:lnTo>
                      <a:pt x="465" y="202"/>
                    </a:lnTo>
                    <a:lnTo>
                      <a:pt x="404" y="141"/>
                    </a:lnTo>
                    <a:lnTo>
                      <a:pt x="324" y="10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1"/>
              <p:cNvSpPr/>
              <p:nvPr/>
            </p:nvSpPr>
            <p:spPr>
              <a:xfrm>
                <a:off x="2313546" y="248092"/>
                <a:ext cx="17252" cy="2952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43" extrusionOk="0">
                    <a:moveTo>
                      <a:pt x="0" y="0"/>
                    </a:moveTo>
                    <a:lnTo>
                      <a:pt x="41" y="40"/>
                    </a:lnTo>
                    <a:lnTo>
                      <a:pt x="81" y="101"/>
                    </a:lnTo>
                    <a:lnTo>
                      <a:pt x="121" y="182"/>
                    </a:lnTo>
                    <a:lnTo>
                      <a:pt x="121" y="242"/>
                    </a:lnTo>
                    <a:lnTo>
                      <a:pt x="142" y="202"/>
                    </a:lnTo>
                    <a:lnTo>
                      <a:pt x="142" y="121"/>
                    </a:lnTo>
                    <a:lnTo>
                      <a:pt x="101" y="81"/>
                    </a:lnTo>
                    <a:lnTo>
                      <a:pt x="6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1"/>
              <p:cNvSpPr/>
              <p:nvPr/>
            </p:nvSpPr>
            <p:spPr>
              <a:xfrm>
                <a:off x="2313546" y="248092"/>
                <a:ext cx="17252" cy="3681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0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1" y="40"/>
                    </a:lnTo>
                    <a:lnTo>
                      <a:pt x="81" y="101"/>
                    </a:lnTo>
                    <a:lnTo>
                      <a:pt x="121" y="182"/>
                    </a:lnTo>
                    <a:lnTo>
                      <a:pt x="121" y="242"/>
                    </a:lnTo>
                    <a:lnTo>
                      <a:pt x="121" y="242"/>
                    </a:lnTo>
                    <a:lnTo>
                      <a:pt x="101" y="303"/>
                    </a:lnTo>
                    <a:lnTo>
                      <a:pt x="101" y="303"/>
                    </a:lnTo>
                    <a:lnTo>
                      <a:pt x="121" y="242"/>
                    </a:lnTo>
                    <a:lnTo>
                      <a:pt x="142" y="202"/>
                    </a:lnTo>
                    <a:lnTo>
                      <a:pt x="142" y="202"/>
                    </a:lnTo>
                    <a:lnTo>
                      <a:pt x="142" y="121"/>
                    </a:lnTo>
                    <a:lnTo>
                      <a:pt x="101" y="81"/>
                    </a:lnTo>
                    <a:lnTo>
                      <a:pt x="61" y="4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1"/>
              <p:cNvSpPr/>
              <p:nvPr/>
            </p:nvSpPr>
            <p:spPr>
              <a:xfrm>
                <a:off x="2266892" y="230840"/>
                <a:ext cx="61476" cy="5661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66" extrusionOk="0">
                    <a:moveTo>
                      <a:pt x="41" y="1"/>
                    </a:moveTo>
                    <a:lnTo>
                      <a:pt x="1" y="8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81" y="344"/>
                    </a:lnTo>
                    <a:lnTo>
                      <a:pt x="142" y="405"/>
                    </a:lnTo>
                    <a:lnTo>
                      <a:pt x="223" y="445"/>
                    </a:lnTo>
                    <a:lnTo>
                      <a:pt x="324" y="465"/>
                    </a:lnTo>
                    <a:lnTo>
                      <a:pt x="465" y="465"/>
                    </a:lnTo>
                    <a:lnTo>
                      <a:pt x="485" y="445"/>
                    </a:lnTo>
                    <a:lnTo>
                      <a:pt x="505" y="384"/>
                    </a:lnTo>
                    <a:lnTo>
                      <a:pt x="505" y="324"/>
                    </a:lnTo>
                    <a:lnTo>
                      <a:pt x="465" y="243"/>
                    </a:lnTo>
                    <a:lnTo>
                      <a:pt x="425" y="182"/>
                    </a:lnTo>
                    <a:lnTo>
                      <a:pt x="384" y="142"/>
                    </a:lnTo>
                    <a:lnTo>
                      <a:pt x="364" y="142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1"/>
              <p:cNvSpPr/>
              <p:nvPr/>
            </p:nvSpPr>
            <p:spPr>
              <a:xfrm>
                <a:off x="2284023" y="314307"/>
                <a:ext cx="14944" cy="2709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23" extrusionOk="0">
                    <a:moveTo>
                      <a:pt x="1" y="0"/>
                    </a:moveTo>
                    <a:lnTo>
                      <a:pt x="41" y="41"/>
                    </a:lnTo>
                    <a:lnTo>
                      <a:pt x="82" y="121"/>
                    </a:lnTo>
                    <a:lnTo>
                      <a:pt x="102" y="162"/>
                    </a:lnTo>
                    <a:lnTo>
                      <a:pt x="102" y="222"/>
                    </a:lnTo>
                    <a:lnTo>
                      <a:pt x="122" y="182"/>
                    </a:lnTo>
                    <a:lnTo>
                      <a:pt x="122" y="121"/>
                    </a:lnTo>
                    <a:lnTo>
                      <a:pt x="82" y="61"/>
                    </a:lnTo>
                    <a:lnTo>
                      <a:pt x="41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1"/>
              <p:cNvSpPr/>
              <p:nvPr/>
            </p:nvSpPr>
            <p:spPr>
              <a:xfrm>
                <a:off x="2281593" y="311877"/>
                <a:ext cx="17374" cy="2952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4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1" y="61"/>
                    </a:lnTo>
                    <a:lnTo>
                      <a:pt x="102" y="141"/>
                    </a:lnTo>
                    <a:lnTo>
                      <a:pt x="102" y="141"/>
                    </a:lnTo>
                    <a:lnTo>
                      <a:pt x="122" y="182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42" y="202"/>
                    </a:lnTo>
                    <a:lnTo>
                      <a:pt x="142" y="202"/>
                    </a:lnTo>
                    <a:lnTo>
                      <a:pt x="142" y="141"/>
                    </a:lnTo>
                    <a:lnTo>
                      <a:pt x="102" y="81"/>
                    </a:lnTo>
                    <a:lnTo>
                      <a:pt x="61" y="40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1"/>
              <p:cNvSpPr/>
              <p:nvPr/>
            </p:nvSpPr>
            <p:spPr>
              <a:xfrm>
                <a:off x="2242350" y="294625"/>
                <a:ext cx="54065" cy="5406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61" y="1"/>
                    </a:moveTo>
                    <a:lnTo>
                      <a:pt x="21" y="81"/>
                    </a:lnTo>
                    <a:lnTo>
                      <a:pt x="1" y="162"/>
                    </a:lnTo>
                    <a:lnTo>
                      <a:pt x="21" y="243"/>
                    </a:lnTo>
                    <a:lnTo>
                      <a:pt x="61" y="304"/>
                    </a:lnTo>
                    <a:lnTo>
                      <a:pt x="122" y="364"/>
                    </a:lnTo>
                    <a:lnTo>
                      <a:pt x="182" y="405"/>
                    </a:lnTo>
                    <a:lnTo>
                      <a:pt x="283" y="445"/>
                    </a:lnTo>
                    <a:lnTo>
                      <a:pt x="405" y="445"/>
                    </a:lnTo>
                    <a:lnTo>
                      <a:pt x="445" y="384"/>
                    </a:lnTo>
                    <a:lnTo>
                      <a:pt x="445" y="324"/>
                    </a:lnTo>
                    <a:lnTo>
                      <a:pt x="425" y="283"/>
                    </a:lnTo>
                    <a:lnTo>
                      <a:pt x="384" y="203"/>
                    </a:lnTo>
                    <a:lnTo>
                      <a:pt x="324" y="142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1"/>
              <p:cNvSpPr/>
              <p:nvPr/>
            </p:nvSpPr>
            <p:spPr>
              <a:xfrm>
                <a:off x="1920997" y="12513"/>
                <a:ext cx="414662" cy="11114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9148" extrusionOk="0">
                    <a:moveTo>
                      <a:pt x="1232" y="122"/>
                    </a:moveTo>
                    <a:lnTo>
                      <a:pt x="1555" y="142"/>
                    </a:lnTo>
                    <a:lnTo>
                      <a:pt x="1858" y="203"/>
                    </a:lnTo>
                    <a:lnTo>
                      <a:pt x="2161" y="304"/>
                    </a:lnTo>
                    <a:lnTo>
                      <a:pt x="2444" y="425"/>
                    </a:lnTo>
                    <a:lnTo>
                      <a:pt x="2484" y="465"/>
                    </a:lnTo>
                    <a:lnTo>
                      <a:pt x="2525" y="526"/>
                    </a:lnTo>
                    <a:lnTo>
                      <a:pt x="2504" y="606"/>
                    </a:lnTo>
                    <a:lnTo>
                      <a:pt x="2444" y="687"/>
                    </a:lnTo>
                    <a:lnTo>
                      <a:pt x="2363" y="728"/>
                    </a:lnTo>
                    <a:lnTo>
                      <a:pt x="2282" y="768"/>
                    </a:lnTo>
                    <a:lnTo>
                      <a:pt x="2181" y="768"/>
                    </a:lnTo>
                    <a:lnTo>
                      <a:pt x="2060" y="788"/>
                    </a:lnTo>
                    <a:lnTo>
                      <a:pt x="1858" y="687"/>
                    </a:lnTo>
                    <a:lnTo>
                      <a:pt x="1697" y="627"/>
                    </a:lnTo>
                    <a:lnTo>
                      <a:pt x="1576" y="606"/>
                    </a:lnTo>
                    <a:lnTo>
                      <a:pt x="1374" y="606"/>
                    </a:lnTo>
                    <a:lnTo>
                      <a:pt x="1273" y="647"/>
                    </a:lnTo>
                    <a:lnTo>
                      <a:pt x="1091" y="728"/>
                    </a:lnTo>
                    <a:lnTo>
                      <a:pt x="909" y="849"/>
                    </a:lnTo>
                    <a:lnTo>
                      <a:pt x="586" y="1071"/>
                    </a:lnTo>
                    <a:lnTo>
                      <a:pt x="586" y="1071"/>
                    </a:lnTo>
                    <a:lnTo>
                      <a:pt x="606" y="728"/>
                    </a:lnTo>
                    <a:lnTo>
                      <a:pt x="647" y="566"/>
                    </a:lnTo>
                    <a:lnTo>
                      <a:pt x="687" y="404"/>
                    </a:lnTo>
                    <a:lnTo>
                      <a:pt x="707" y="324"/>
                    </a:lnTo>
                    <a:lnTo>
                      <a:pt x="768" y="263"/>
                    </a:lnTo>
                    <a:lnTo>
                      <a:pt x="828" y="203"/>
                    </a:lnTo>
                    <a:lnTo>
                      <a:pt x="889" y="182"/>
                    </a:lnTo>
                    <a:lnTo>
                      <a:pt x="1051" y="142"/>
                    </a:lnTo>
                    <a:lnTo>
                      <a:pt x="1232" y="122"/>
                    </a:lnTo>
                    <a:close/>
                    <a:moveTo>
                      <a:pt x="1232" y="1"/>
                    </a:moveTo>
                    <a:lnTo>
                      <a:pt x="1030" y="21"/>
                    </a:lnTo>
                    <a:lnTo>
                      <a:pt x="929" y="41"/>
                    </a:lnTo>
                    <a:lnTo>
                      <a:pt x="828" y="61"/>
                    </a:lnTo>
                    <a:lnTo>
                      <a:pt x="748" y="122"/>
                    </a:lnTo>
                    <a:lnTo>
                      <a:pt x="667" y="182"/>
                    </a:lnTo>
                    <a:lnTo>
                      <a:pt x="606" y="263"/>
                    </a:lnTo>
                    <a:lnTo>
                      <a:pt x="566" y="364"/>
                    </a:lnTo>
                    <a:lnTo>
                      <a:pt x="526" y="566"/>
                    </a:lnTo>
                    <a:lnTo>
                      <a:pt x="485" y="748"/>
                    </a:lnTo>
                    <a:lnTo>
                      <a:pt x="485" y="950"/>
                    </a:lnTo>
                    <a:lnTo>
                      <a:pt x="465" y="1152"/>
                    </a:lnTo>
                    <a:lnTo>
                      <a:pt x="303" y="1293"/>
                    </a:lnTo>
                    <a:lnTo>
                      <a:pt x="182" y="1414"/>
                    </a:lnTo>
                    <a:lnTo>
                      <a:pt x="102" y="1515"/>
                    </a:lnTo>
                    <a:lnTo>
                      <a:pt x="41" y="1636"/>
                    </a:lnTo>
                    <a:lnTo>
                      <a:pt x="1" y="1737"/>
                    </a:lnTo>
                    <a:lnTo>
                      <a:pt x="1" y="1858"/>
                    </a:lnTo>
                    <a:lnTo>
                      <a:pt x="21" y="1979"/>
                    </a:lnTo>
                    <a:lnTo>
                      <a:pt x="41" y="2121"/>
                    </a:lnTo>
                    <a:lnTo>
                      <a:pt x="647" y="4241"/>
                    </a:lnTo>
                    <a:lnTo>
                      <a:pt x="707" y="4625"/>
                    </a:lnTo>
                    <a:lnTo>
                      <a:pt x="748" y="5109"/>
                    </a:lnTo>
                    <a:lnTo>
                      <a:pt x="748" y="5614"/>
                    </a:lnTo>
                    <a:lnTo>
                      <a:pt x="707" y="6624"/>
                    </a:lnTo>
                    <a:lnTo>
                      <a:pt x="667" y="7330"/>
                    </a:lnTo>
                    <a:lnTo>
                      <a:pt x="667" y="8017"/>
                    </a:lnTo>
                    <a:lnTo>
                      <a:pt x="687" y="8219"/>
                    </a:lnTo>
                    <a:lnTo>
                      <a:pt x="707" y="8380"/>
                    </a:lnTo>
                    <a:lnTo>
                      <a:pt x="768" y="8542"/>
                    </a:lnTo>
                    <a:lnTo>
                      <a:pt x="828" y="8683"/>
                    </a:lnTo>
                    <a:lnTo>
                      <a:pt x="929" y="8804"/>
                    </a:lnTo>
                    <a:lnTo>
                      <a:pt x="1030" y="8925"/>
                    </a:lnTo>
                    <a:lnTo>
                      <a:pt x="1151" y="9006"/>
                    </a:lnTo>
                    <a:lnTo>
                      <a:pt x="1293" y="9087"/>
                    </a:lnTo>
                    <a:lnTo>
                      <a:pt x="1475" y="9127"/>
                    </a:lnTo>
                    <a:lnTo>
                      <a:pt x="1676" y="9147"/>
                    </a:lnTo>
                    <a:lnTo>
                      <a:pt x="1878" y="9127"/>
                    </a:lnTo>
                    <a:lnTo>
                      <a:pt x="2100" y="9067"/>
                    </a:lnTo>
                    <a:lnTo>
                      <a:pt x="2282" y="8966"/>
                    </a:lnTo>
                    <a:lnTo>
                      <a:pt x="2464" y="8824"/>
                    </a:lnTo>
                    <a:lnTo>
                      <a:pt x="2585" y="8703"/>
                    </a:lnTo>
                    <a:lnTo>
                      <a:pt x="2666" y="8542"/>
                    </a:lnTo>
                    <a:lnTo>
                      <a:pt x="2747" y="8360"/>
                    </a:lnTo>
                    <a:lnTo>
                      <a:pt x="2787" y="8158"/>
                    </a:lnTo>
                    <a:lnTo>
                      <a:pt x="2787" y="8017"/>
                    </a:lnTo>
                    <a:lnTo>
                      <a:pt x="2787" y="7835"/>
                    </a:lnTo>
                    <a:lnTo>
                      <a:pt x="2787" y="7653"/>
                    </a:lnTo>
                    <a:lnTo>
                      <a:pt x="2747" y="7472"/>
                    </a:lnTo>
                    <a:lnTo>
                      <a:pt x="2605" y="6644"/>
                    </a:lnTo>
                    <a:lnTo>
                      <a:pt x="2484" y="6058"/>
                    </a:lnTo>
                    <a:lnTo>
                      <a:pt x="2444" y="5695"/>
                    </a:lnTo>
                    <a:lnTo>
                      <a:pt x="2403" y="5190"/>
                    </a:lnTo>
                    <a:lnTo>
                      <a:pt x="2403" y="5089"/>
                    </a:lnTo>
                    <a:lnTo>
                      <a:pt x="2343" y="5089"/>
                    </a:lnTo>
                    <a:lnTo>
                      <a:pt x="2282" y="5109"/>
                    </a:lnTo>
                    <a:lnTo>
                      <a:pt x="2282" y="5230"/>
                    </a:lnTo>
                    <a:lnTo>
                      <a:pt x="2343" y="5715"/>
                    </a:lnTo>
                    <a:lnTo>
                      <a:pt x="2383" y="6078"/>
                    </a:lnTo>
                    <a:lnTo>
                      <a:pt x="2484" y="6664"/>
                    </a:lnTo>
                    <a:lnTo>
                      <a:pt x="2625" y="7492"/>
                    </a:lnTo>
                    <a:lnTo>
                      <a:pt x="2666" y="7835"/>
                    </a:lnTo>
                    <a:lnTo>
                      <a:pt x="2666" y="7997"/>
                    </a:lnTo>
                    <a:lnTo>
                      <a:pt x="2666" y="8138"/>
                    </a:lnTo>
                    <a:lnTo>
                      <a:pt x="2666" y="8158"/>
                    </a:lnTo>
                    <a:lnTo>
                      <a:pt x="2625" y="8320"/>
                    </a:lnTo>
                    <a:lnTo>
                      <a:pt x="2565" y="8481"/>
                    </a:lnTo>
                    <a:lnTo>
                      <a:pt x="2484" y="8623"/>
                    </a:lnTo>
                    <a:lnTo>
                      <a:pt x="2383" y="8744"/>
                    </a:lnTo>
                    <a:lnTo>
                      <a:pt x="2262" y="8845"/>
                    </a:lnTo>
                    <a:lnTo>
                      <a:pt x="2141" y="8905"/>
                    </a:lnTo>
                    <a:lnTo>
                      <a:pt x="2020" y="8966"/>
                    </a:lnTo>
                    <a:lnTo>
                      <a:pt x="1878" y="9006"/>
                    </a:lnTo>
                    <a:lnTo>
                      <a:pt x="1737" y="9026"/>
                    </a:lnTo>
                    <a:lnTo>
                      <a:pt x="1596" y="9026"/>
                    </a:lnTo>
                    <a:lnTo>
                      <a:pt x="1454" y="9006"/>
                    </a:lnTo>
                    <a:lnTo>
                      <a:pt x="1333" y="8966"/>
                    </a:lnTo>
                    <a:lnTo>
                      <a:pt x="1212" y="8905"/>
                    </a:lnTo>
                    <a:lnTo>
                      <a:pt x="1091" y="8824"/>
                    </a:lnTo>
                    <a:lnTo>
                      <a:pt x="1010" y="8723"/>
                    </a:lnTo>
                    <a:lnTo>
                      <a:pt x="929" y="8623"/>
                    </a:lnTo>
                    <a:lnTo>
                      <a:pt x="869" y="8481"/>
                    </a:lnTo>
                    <a:lnTo>
                      <a:pt x="828" y="8340"/>
                    </a:lnTo>
                    <a:lnTo>
                      <a:pt x="788" y="8198"/>
                    </a:lnTo>
                    <a:lnTo>
                      <a:pt x="788" y="8017"/>
                    </a:lnTo>
                    <a:lnTo>
                      <a:pt x="788" y="7330"/>
                    </a:lnTo>
                    <a:lnTo>
                      <a:pt x="828" y="6644"/>
                    </a:lnTo>
                    <a:lnTo>
                      <a:pt x="869" y="5654"/>
                    </a:lnTo>
                    <a:lnTo>
                      <a:pt x="869" y="5271"/>
                    </a:lnTo>
                    <a:lnTo>
                      <a:pt x="849" y="4927"/>
                    </a:lnTo>
                    <a:lnTo>
                      <a:pt x="828" y="4645"/>
                    </a:lnTo>
                    <a:lnTo>
                      <a:pt x="788" y="4362"/>
                    </a:lnTo>
                    <a:lnTo>
                      <a:pt x="748" y="4100"/>
                    </a:lnTo>
                    <a:lnTo>
                      <a:pt x="667" y="3837"/>
                    </a:lnTo>
                    <a:lnTo>
                      <a:pt x="162" y="2101"/>
                    </a:lnTo>
                    <a:lnTo>
                      <a:pt x="122" y="1878"/>
                    </a:lnTo>
                    <a:lnTo>
                      <a:pt x="122" y="1798"/>
                    </a:lnTo>
                    <a:lnTo>
                      <a:pt x="142" y="1697"/>
                    </a:lnTo>
                    <a:lnTo>
                      <a:pt x="182" y="1616"/>
                    </a:lnTo>
                    <a:lnTo>
                      <a:pt x="243" y="1515"/>
                    </a:lnTo>
                    <a:lnTo>
                      <a:pt x="344" y="1414"/>
                    </a:lnTo>
                    <a:lnTo>
                      <a:pt x="485" y="1313"/>
                    </a:lnTo>
                    <a:lnTo>
                      <a:pt x="586" y="1212"/>
                    </a:lnTo>
                    <a:lnTo>
                      <a:pt x="970" y="929"/>
                    </a:lnTo>
                    <a:lnTo>
                      <a:pt x="1172" y="808"/>
                    </a:lnTo>
                    <a:lnTo>
                      <a:pt x="1273" y="768"/>
                    </a:lnTo>
                    <a:lnTo>
                      <a:pt x="1374" y="728"/>
                    </a:lnTo>
                    <a:lnTo>
                      <a:pt x="1515" y="728"/>
                    </a:lnTo>
                    <a:lnTo>
                      <a:pt x="1656" y="748"/>
                    </a:lnTo>
                    <a:lnTo>
                      <a:pt x="2040" y="889"/>
                    </a:lnTo>
                    <a:lnTo>
                      <a:pt x="2525" y="1131"/>
                    </a:lnTo>
                    <a:lnTo>
                      <a:pt x="2928" y="1313"/>
                    </a:lnTo>
                    <a:lnTo>
                      <a:pt x="2989" y="1353"/>
                    </a:lnTo>
                    <a:lnTo>
                      <a:pt x="3070" y="1394"/>
                    </a:lnTo>
                    <a:lnTo>
                      <a:pt x="3130" y="1434"/>
                    </a:lnTo>
                    <a:lnTo>
                      <a:pt x="3171" y="1495"/>
                    </a:lnTo>
                    <a:lnTo>
                      <a:pt x="3191" y="1576"/>
                    </a:lnTo>
                    <a:lnTo>
                      <a:pt x="3171" y="1636"/>
                    </a:lnTo>
                    <a:lnTo>
                      <a:pt x="3130" y="1677"/>
                    </a:lnTo>
                    <a:lnTo>
                      <a:pt x="3070" y="1717"/>
                    </a:lnTo>
                    <a:lnTo>
                      <a:pt x="2989" y="1737"/>
                    </a:lnTo>
                    <a:lnTo>
                      <a:pt x="2605" y="1535"/>
                    </a:lnTo>
                    <a:lnTo>
                      <a:pt x="2383" y="1414"/>
                    </a:lnTo>
                    <a:lnTo>
                      <a:pt x="2222" y="1333"/>
                    </a:lnTo>
                    <a:lnTo>
                      <a:pt x="2060" y="1232"/>
                    </a:lnTo>
                    <a:lnTo>
                      <a:pt x="1899" y="1172"/>
                    </a:lnTo>
                    <a:lnTo>
                      <a:pt x="1737" y="1152"/>
                    </a:lnTo>
                    <a:lnTo>
                      <a:pt x="1555" y="1152"/>
                    </a:lnTo>
                    <a:lnTo>
                      <a:pt x="1454" y="1192"/>
                    </a:lnTo>
                    <a:lnTo>
                      <a:pt x="1353" y="1232"/>
                    </a:lnTo>
                    <a:lnTo>
                      <a:pt x="1111" y="1374"/>
                    </a:lnTo>
                    <a:lnTo>
                      <a:pt x="808" y="1616"/>
                    </a:lnTo>
                    <a:lnTo>
                      <a:pt x="445" y="1939"/>
                    </a:lnTo>
                    <a:lnTo>
                      <a:pt x="425" y="1979"/>
                    </a:lnTo>
                    <a:lnTo>
                      <a:pt x="445" y="2020"/>
                    </a:lnTo>
                    <a:lnTo>
                      <a:pt x="485" y="2040"/>
                    </a:lnTo>
                    <a:lnTo>
                      <a:pt x="526" y="2020"/>
                    </a:lnTo>
                    <a:lnTo>
                      <a:pt x="869" y="1717"/>
                    </a:lnTo>
                    <a:lnTo>
                      <a:pt x="1151" y="1495"/>
                    </a:lnTo>
                    <a:lnTo>
                      <a:pt x="1374" y="1353"/>
                    </a:lnTo>
                    <a:lnTo>
                      <a:pt x="1555" y="1273"/>
                    </a:lnTo>
                    <a:lnTo>
                      <a:pt x="1636" y="1273"/>
                    </a:lnTo>
                    <a:lnTo>
                      <a:pt x="1717" y="1253"/>
                    </a:lnTo>
                    <a:lnTo>
                      <a:pt x="1858" y="1293"/>
                    </a:lnTo>
                    <a:lnTo>
                      <a:pt x="2020" y="1353"/>
                    </a:lnTo>
                    <a:lnTo>
                      <a:pt x="2161" y="1434"/>
                    </a:lnTo>
                    <a:lnTo>
                      <a:pt x="2323" y="1515"/>
                    </a:lnTo>
                    <a:lnTo>
                      <a:pt x="2545" y="1636"/>
                    </a:lnTo>
                    <a:lnTo>
                      <a:pt x="2787" y="1777"/>
                    </a:lnTo>
                    <a:lnTo>
                      <a:pt x="2969" y="1858"/>
                    </a:lnTo>
                    <a:lnTo>
                      <a:pt x="3009" y="1878"/>
                    </a:lnTo>
                    <a:lnTo>
                      <a:pt x="3130" y="1939"/>
                    </a:lnTo>
                    <a:lnTo>
                      <a:pt x="3211" y="2020"/>
                    </a:lnTo>
                    <a:lnTo>
                      <a:pt x="3272" y="2080"/>
                    </a:lnTo>
                    <a:lnTo>
                      <a:pt x="3292" y="2141"/>
                    </a:lnTo>
                    <a:lnTo>
                      <a:pt x="3292" y="2181"/>
                    </a:lnTo>
                    <a:lnTo>
                      <a:pt x="3251" y="2242"/>
                    </a:lnTo>
                    <a:lnTo>
                      <a:pt x="3191" y="2302"/>
                    </a:lnTo>
                    <a:lnTo>
                      <a:pt x="3130" y="2323"/>
                    </a:lnTo>
                    <a:lnTo>
                      <a:pt x="3050" y="2343"/>
                    </a:lnTo>
                    <a:lnTo>
                      <a:pt x="2969" y="2343"/>
                    </a:lnTo>
                    <a:lnTo>
                      <a:pt x="2868" y="2323"/>
                    </a:lnTo>
                    <a:lnTo>
                      <a:pt x="2646" y="2181"/>
                    </a:lnTo>
                    <a:lnTo>
                      <a:pt x="2403" y="2060"/>
                    </a:lnTo>
                    <a:lnTo>
                      <a:pt x="2181" y="1959"/>
                    </a:lnTo>
                    <a:lnTo>
                      <a:pt x="2060" y="1919"/>
                    </a:lnTo>
                    <a:lnTo>
                      <a:pt x="1919" y="1878"/>
                    </a:lnTo>
                    <a:lnTo>
                      <a:pt x="1777" y="1858"/>
                    </a:lnTo>
                    <a:lnTo>
                      <a:pt x="1636" y="1878"/>
                    </a:lnTo>
                    <a:lnTo>
                      <a:pt x="1495" y="1899"/>
                    </a:lnTo>
                    <a:lnTo>
                      <a:pt x="1333" y="1959"/>
                    </a:lnTo>
                    <a:lnTo>
                      <a:pt x="1151" y="2040"/>
                    </a:lnTo>
                    <a:lnTo>
                      <a:pt x="748" y="2262"/>
                    </a:lnTo>
                    <a:lnTo>
                      <a:pt x="727" y="2302"/>
                    </a:lnTo>
                    <a:lnTo>
                      <a:pt x="727" y="2343"/>
                    </a:lnTo>
                    <a:lnTo>
                      <a:pt x="768" y="2363"/>
                    </a:lnTo>
                    <a:lnTo>
                      <a:pt x="808" y="2363"/>
                    </a:lnTo>
                    <a:lnTo>
                      <a:pt x="1030" y="2222"/>
                    </a:lnTo>
                    <a:lnTo>
                      <a:pt x="1212" y="2141"/>
                    </a:lnTo>
                    <a:lnTo>
                      <a:pt x="1394" y="2060"/>
                    </a:lnTo>
                    <a:lnTo>
                      <a:pt x="1535" y="2020"/>
                    </a:lnTo>
                    <a:lnTo>
                      <a:pt x="1676" y="1979"/>
                    </a:lnTo>
                    <a:lnTo>
                      <a:pt x="1818" y="1979"/>
                    </a:lnTo>
                    <a:lnTo>
                      <a:pt x="1959" y="2000"/>
                    </a:lnTo>
                    <a:lnTo>
                      <a:pt x="2080" y="2040"/>
                    </a:lnTo>
                    <a:lnTo>
                      <a:pt x="2201" y="2101"/>
                    </a:lnTo>
                    <a:lnTo>
                      <a:pt x="2585" y="2282"/>
                    </a:lnTo>
                    <a:lnTo>
                      <a:pt x="2625" y="2323"/>
                    </a:lnTo>
                    <a:lnTo>
                      <a:pt x="2827" y="2444"/>
                    </a:lnTo>
                    <a:lnTo>
                      <a:pt x="2949" y="2545"/>
                    </a:lnTo>
                    <a:lnTo>
                      <a:pt x="3029" y="2626"/>
                    </a:lnTo>
                    <a:lnTo>
                      <a:pt x="3029" y="2666"/>
                    </a:lnTo>
                    <a:lnTo>
                      <a:pt x="3029" y="2727"/>
                    </a:lnTo>
                    <a:lnTo>
                      <a:pt x="3009" y="2767"/>
                    </a:lnTo>
                    <a:lnTo>
                      <a:pt x="2969" y="2787"/>
                    </a:lnTo>
                    <a:lnTo>
                      <a:pt x="2908" y="2807"/>
                    </a:lnTo>
                    <a:lnTo>
                      <a:pt x="2848" y="2827"/>
                    </a:lnTo>
                    <a:lnTo>
                      <a:pt x="2726" y="2787"/>
                    </a:lnTo>
                    <a:lnTo>
                      <a:pt x="2585" y="2747"/>
                    </a:lnTo>
                    <a:lnTo>
                      <a:pt x="2424" y="2666"/>
                    </a:lnTo>
                    <a:lnTo>
                      <a:pt x="2222" y="2585"/>
                    </a:lnTo>
                    <a:lnTo>
                      <a:pt x="2020" y="2504"/>
                    </a:lnTo>
                    <a:lnTo>
                      <a:pt x="1899" y="2464"/>
                    </a:lnTo>
                    <a:lnTo>
                      <a:pt x="1717" y="2444"/>
                    </a:lnTo>
                    <a:lnTo>
                      <a:pt x="1535" y="2464"/>
                    </a:lnTo>
                    <a:lnTo>
                      <a:pt x="1333" y="2525"/>
                    </a:lnTo>
                    <a:lnTo>
                      <a:pt x="1232" y="2585"/>
                    </a:lnTo>
                    <a:lnTo>
                      <a:pt x="1131" y="2646"/>
                    </a:lnTo>
                    <a:lnTo>
                      <a:pt x="1111" y="2686"/>
                    </a:lnTo>
                    <a:lnTo>
                      <a:pt x="1111" y="2727"/>
                    </a:lnTo>
                    <a:lnTo>
                      <a:pt x="1151" y="2747"/>
                    </a:lnTo>
                    <a:lnTo>
                      <a:pt x="1192" y="2747"/>
                    </a:lnTo>
                    <a:lnTo>
                      <a:pt x="1374" y="2646"/>
                    </a:lnTo>
                    <a:lnTo>
                      <a:pt x="1535" y="2585"/>
                    </a:lnTo>
                    <a:lnTo>
                      <a:pt x="1697" y="2565"/>
                    </a:lnTo>
                    <a:lnTo>
                      <a:pt x="1858" y="2585"/>
                    </a:lnTo>
                    <a:lnTo>
                      <a:pt x="1858" y="2727"/>
                    </a:lnTo>
                    <a:lnTo>
                      <a:pt x="1899" y="2888"/>
                    </a:lnTo>
                    <a:lnTo>
                      <a:pt x="1919" y="2969"/>
                    </a:lnTo>
                    <a:lnTo>
                      <a:pt x="1939" y="3151"/>
                    </a:lnTo>
                    <a:lnTo>
                      <a:pt x="1959" y="3352"/>
                    </a:lnTo>
                    <a:lnTo>
                      <a:pt x="1939" y="3514"/>
                    </a:lnTo>
                    <a:lnTo>
                      <a:pt x="1919" y="3696"/>
                    </a:lnTo>
                    <a:lnTo>
                      <a:pt x="1878" y="3857"/>
                    </a:lnTo>
                    <a:lnTo>
                      <a:pt x="1818" y="3999"/>
                    </a:lnTo>
                    <a:lnTo>
                      <a:pt x="1737" y="4120"/>
                    </a:lnTo>
                    <a:lnTo>
                      <a:pt x="1636" y="4221"/>
                    </a:lnTo>
                    <a:lnTo>
                      <a:pt x="1616" y="4261"/>
                    </a:lnTo>
                    <a:lnTo>
                      <a:pt x="1636" y="4301"/>
                    </a:lnTo>
                    <a:lnTo>
                      <a:pt x="1676" y="4322"/>
                    </a:lnTo>
                    <a:lnTo>
                      <a:pt x="1717" y="4322"/>
                    </a:lnTo>
                    <a:lnTo>
                      <a:pt x="1818" y="4201"/>
                    </a:lnTo>
                    <a:lnTo>
                      <a:pt x="1919" y="4059"/>
                    </a:lnTo>
                    <a:lnTo>
                      <a:pt x="1979" y="3898"/>
                    </a:lnTo>
                    <a:lnTo>
                      <a:pt x="2020" y="3716"/>
                    </a:lnTo>
                    <a:lnTo>
                      <a:pt x="2060" y="3534"/>
                    </a:lnTo>
                    <a:lnTo>
                      <a:pt x="2060" y="3352"/>
                    </a:lnTo>
                    <a:lnTo>
                      <a:pt x="2060" y="3151"/>
                    </a:lnTo>
                    <a:lnTo>
                      <a:pt x="2020" y="2949"/>
                    </a:lnTo>
                    <a:lnTo>
                      <a:pt x="2000" y="2848"/>
                    </a:lnTo>
                    <a:lnTo>
                      <a:pt x="1979" y="2727"/>
                    </a:lnTo>
                    <a:lnTo>
                      <a:pt x="1979" y="2605"/>
                    </a:lnTo>
                    <a:lnTo>
                      <a:pt x="2181" y="2686"/>
                    </a:lnTo>
                    <a:lnTo>
                      <a:pt x="2363" y="2767"/>
                    </a:lnTo>
                    <a:lnTo>
                      <a:pt x="2625" y="2888"/>
                    </a:lnTo>
                    <a:lnTo>
                      <a:pt x="2747" y="2928"/>
                    </a:lnTo>
                    <a:lnTo>
                      <a:pt x="2949" y="2928"/>
                    </a:lnTo>
                    <a:lnTo>
                      <a:pt x="3029" y="2888"/>
                    </a:lnTo>
                    <a:lnTo>
                      <a:pt x="3090" y="2848"/>
                    </a:lnTo>
                    <a:lnTo>
                      <a:pt x="3130" y="2767"/>
                    </a:lnTo>
                    <a:lnTo>
                      <a:pt x="3150" y="2666"/>
                    </a:lnTo>
                    <a:lnTo>
                      <a:pt x="3130" y="2565"/>
                    </a:lnTo>
                    <a:lnTo>
                      <a:pt x="3090" y="2525"/>
                    </a:lnTo>
                    <a:lnTo>
                      <a:pt x="3029" y="2464"/>
                    </a:lnTo>
                    <a:lnTo>
                      <a:pt x="3150" y="2444"/>
                    </a:lnTo>
                    <a:lnTo>
                      <a:pt x="3251" y="2403"/>
                    </a:lnTo>
                    <a:lnTo>
                      <a:pt x="3312" y="2363"/>
                    </a:lnTo>
                    <a:lnTo>
                      <a:pt x="3352" y="2323"/>
                    </a:lnTo>
                    <a:lnTo>
                      <a:pt x="3393" y="2262"/>
                    </a:lnTo>
                    <a:lnTo>
                      <a:pt x="3413" y="2202"/>
                    </a:lnTo>
                    <a:lnTo>
                      <a:pt x="3413" y="2141"/>
                    </a:lnTo>
                    <a:lnTo>
                      <a:pt x="3393" y="2060"/>
                    </a:lnTo>
                    <a:lnTo>
                      <a:pt x="3373" y="2020"/>
                    </a:lnTo>
                    <a:lnTo>
                      <a:pt x="3332" y="1959"/>
                    </a:lnTo>
                    <a:lnTo>
                      <a:pt x="3231" y="1878"/>
                    </a:lnTo>
                    <a:lnTo>
                      <a:pt x="3130" y="1818"/>
                    </a:lnTo>
                    <a:lnTo>
                      <a:pt x="3211" y="1757"/>
                    </a:lnTo>
                    <a:lnTo>
                      <a:pt x="3272" y="1677"/>
                    </a:lnTo>
                    <a:lnTo>
                      <a:pt x="3312" y="1576"/>
                    </a:lnTo>
                    <a:lnTo>
                      <a:pt x="3292" y="1515"/>
                    </a:lnTo>
                    <a:lnTo>
                      <a:pt x="3292" y="1454"/>
                    </a:lnTo>
                    <a:lnTo>
                      <a:pt x="3251" y="1394"/>
                    </a:lnTo>
                    <a:lnTo>
                      <a:pt x="3231" y="1353"/>
                    </a:lnTo>
                    <a:lnTo>
                      <a:pt x="3130" y="1293"/>
                    </a:lnTo>
                    <a:lnTo>
                      <a:pt x="3050" y="1253"/>
                    </a:lnTo>
                    <a:lnTo>
                      <a:pt x="2989" y="1212"/>
                    </a:lnTo>
                    <a:lnTo>
                      <a:pt x="2302" y="889"/>
                    </a:lnTo>
                    <a:lnTo>
                      <a:pt x="2424" y="849"/>
                    </a:lnTo>
                    <a:lnTo>
                      <a:pt x="2525" y="768"/>
                    </a:lnTo>
                    <a:lnTo>
                      <a:pt x="2585" y="707"/>
                    </a:lnTo>
                    <a:lnTo>
                      <a:pt x="2605" y="647"/>
                    </a:lnTo>
                    <a:lnTo>
                      <a:pt x="2625" y="586"/>
                    </a:lnTo>
                    <a:lnTo>
                      <a:pt x="2625" y="505"/>
                    </a:lnTo>
                    <a:lnTo>
                      <a:pt x="2625" y="465"/>
                    </a:lnTo>
                    <a:lnTo>
                      <a:pt x="2585" y="404"/>
                    </a:lnTo>
                    <a:lnTo>
                      <a:pt x="2545" y="364"/>
                    </a:lnTo>
                    <a:lnTo>
                      <a:pt x="2504" y="324"/>
                    </a:lnTo>
                    <a:lnTo>
                      <a:pt x="2201" y="182"/>
                    </a:lnTo>
                    <a:lnTo>
                      <a:pt x="1878" y="81"/>
                    </a:lnTo>
                    <a:lnTo>
                      <a:pt x="1576" y="21"/>
                    </a:lnTo>
                    <a:lnTo>
                      <a:pt x="12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0" name="Google Shape;2630;p41"/>
          <p:cNvGrpSpPr/>
          <p:nvPr/>
        </p:nvGrpSpPr>
        <p:grpSpPr>
          <a:xfrm>
            <a:off x="6591927" y="3203627"/>
            <a:ext cx="1867724" cy="1732098"/>
            <a:chOff x="6591927" y="3203627"/>
            <a:chExt cx="1867724" cy="1732098"/>
          </a:xfrm>
        </p:grpSpPr>
        <p:sp>
          <p:nvSpPr>
            <p:cNvPr id="2631" name="Google Shape;2631;p41"/>
            <p:cNvSpPr/>
            <p:nvPr/>
          </p:nvSpPr>
          <p:spPr>
            <a:xfrm>
              <a:off x="6593961" y="3203627"/>
              <a:ext cx="1865280" cy="1732098"/>
            </a:xfrm>
            <a:custGeom>
              <a:avLst/>
              <a:gdLst/>
              <a:ahLst/>
              <a:cxnLst/>
              <a:rect l="l" t="t" r="r" b="b"/>
              <a:pathLst>
                <a:path w="15266" h="14176" extrusionOk="0">
                  <a:moveTo>
                    <a:pt x="2343" y="10500"/>
                  </a:moveTo>
                  <a:lnTo>
                    <a:pt x="2605" y="10844"/>
                  </a:lnTo>
                  <a:lnTo>
                    <a:pt x="2908" y="11167"/>
                  </a:lnTo>
                  <a:lnTo>
                    <a:pt x="2989" y="11248"/>
                  </a:lnTo>
                  <a:lnTo>
                    <a:pt x="2726" y="11248"/>
                  </a:lnTo>
                  <a:lnTo>
                    <a:pt x="2464" y="11268"/>
                  </a:lnTo>
                  <a:lnTo>
                    <a:pt x="2181" y="11328"/>
                  </a:lnTo>
                  <a:lnTo>
                    <a:pt x="1898" y="11409"/>
                  </a:lnTo>
                  <a:lnTo>
                    <a:pt x="1898" y="11167"/>
                  </a:lnTo>
                  <a:lnTo>
                    <a:pt x="2040" y="11086"/>
                  </a:lnTo>
                  <a:lnTo>
                    <a:pt x="2141" y="10965"/>
                  </a:lnTo>
                  <a:lnTo>
                    <a:pt x="2242" y="10844"/>
                  </a:lnTo>
                  <a:lnTo>
                    <a:pt x="2302" y="10682"/>
                  </a:lnTo>
                  <a:lnTo>
                    <a:pt x="2343" y="10500"/>
                  </a:lnTo>
                  <a:close/>
                  <a:moveTo>
                    <a:pt x="7229" y="1"/>
                  </a:moveTo>
                  <a:lnTo>
                    <a:pt x="6906" y="21"/>
                  </a:lnTo>
                  <a:lnTo>
                    <a:pt x="6563" y="82"/>
                  </a:lnTo>
                  <a:lnTo>
                    <a:pt x="6240" y="122"/>
                  </a:lnTo>
                  <a:lnTo>
                    <a:pt x="5937" y="203"/>
                  </a:lnTo>
                  <a:lnTo>
                    <a:pt x="5614" y="283"/>
                  </a:lnTo>
                  <a:lnTo>
                    <a:pt x="5311" y="405"/>
                  </a:lnTo>
                  <a:lnTo>
                    <a:pt x="5028" y="506"/>
                  </a:lnTo>
                  <a:lnTo>
                    <a:pt x="4725" y="647"/>
                  </a:lnTo>
                  <a:lnTo>
                    <a:pt x="4443" y="788"/>
                  </a:lnTo>
                  <a:lnTo>
                    <a:pt x="4180" y="950"/>
                  </a:lnTo>
                  <a:lnTo>
                    <a:pt x="3897" y="1111"/>
                  </a:lnTo>
                  <a:lnTo>
                    <a:pt x="3655" y="1293"/>
                  </a:lnTo>
                  <a:lnTo>
                    <a:pt x="3393" y="1495"/>
                  </a:lnTo>
                  <a:lnTo>
                    <a:pt x="3170" y="1697"/>
                  </a:lnTo>
                  <a:lnTo>
                    <a:pt x="2928" y="1919"/>
                  </a:lnTo>
                  <a:lnTo>
                    <a:pt x="2726" y="2141"/>
                  </a:lnTo>
                  <a:lnTo>
                    <a:pt x="2504" y="2383"/>
                  </a:lnTo>
                  <a:lnTo>
                    <a:pt x="2322" y="2626"/>
                  </a:lnTo>
                  <a:lnTo>
                    <a:pt x="2141" y="2888"/>
                  </a:lnTo>
                  <a:lnTo>
                    <a:pt x="1959" y="3151"/>
                  </a:lnTo>
                  <a:lnTo>
                    <a:pt x="1797" y="3433"/>
                  </a:lnTo>
                  <a:lnTo>
                    <a:pt x="1656" y="3716"/>
                  </a:lnTo>
                  <a:lnTo>
                    <a:pt x="1535" y="3999"/>
                  </a:lnTo>
                  <a:lnTo>
                    <a:pt x="1414" y="4302"/>
                  </a:lnTo>
                  <a:lnTo>
                    <a:pt x="1313" y="4605"/>
                  </a:lnTo>
                  <a:lnTo>
                    <a:pt x="1212" y="4907"/>
                  </a:lnTo>
                  <a:lnTo>
                    <a:pt x="1151" y="5230"/>
                  </a:lnTo>
                  <a:lnTo>
                    <a:pt x="1091" y="5554"/>
                  </a:lnTo>
                  <a:lnTo>
                    <a:pt x="1050" y="5877"/>
                  </a:lnTo>
                  <a:lnTo>
                    <a:pt x="1030" y="6220"/>
                  </a:lnTo>
                  <a:lnTo>
                    <a:pt x="1010" y="6563"/>
                  </a:lnTo>
                  <a:lnTo>
                    <a:pt x="1030" y="7108"/>
                  </a:lnTo>
                  <a:lnTo>
                    <a:pt x="1111" y="7633"/>
                  </a:lnTo>
                  <a:lnTo>
                    <a:pt x="1212" y="8178"/>
                  </a:lnTo>
                  <a:lnTo>
                    <a:pt x="1373" y="8683"/>
                  </a:lnTo>
                  <a:lnTo>
                    <a:pt x="1293" y="8663"/>
                  </a:lnTo>
                  <a:lnTo>
                    <a:pt x="1212" y="8643"/>
                  </a:lnTo>
                  <a:lnTo>
                    <a:pt x="1111" y="8663"/>
                  </a:lnTo>
                  <a:lnTo>
                    <a:pt x="1050" y="8724"/>
                  </a:lnTo>
                  <a:lnTo>
                    <a:pt x="1010" y="8784"/>
                  </a:lnTo>
                  <a:lnTo>
                    <a:pt x="889" y="9047"/>
                  </a:lnTo>
                  <a:lnTo>
                    <a:pt x="808" y="9329"/>
                  </a:lnTo>
                  <a:lnTo>
                    <a:pt x="747" y="9612"/>
                  </a:lnTo>
                  <a:lnTo>
                    <a:pt x="707" y="9915"/>
                  </a:lnTo>
                  <a:lnTo>
                    <a:pt x="687" y="10198"/>
                  </a:lnTo>
                  <a:lnTo>
                    <a:pt x="727" y="10480"/>
                  </a:lnTo>
                  <a:lnTo>
                    <a:pt x="788" y="10723"/>
                  </a:lnTo>
                  <a:lnTo>
                    <a:pt x="828" y="10824"/>
                  </a:lnTo>
                  <a:lnTo>
                    <a:pt x="889" y="10925"/>
                  </a:lnTo>
                  <a:lnTo>
                    <a:pt x="990" y="11046"/>
                  </a:lnTo>
                  <a:lnTo>
                    <a:pt x="1131" y="11147"/>
                  </a:lnTo>
                  <a:lnTo>
                    <a:pt x="1272" y="11207"/>
                  </a:lnTo>
                  <a:lnTo>
                    <a:pt x="1454" y="11248"/>
                  </a:lnTo>
                  <a:lnTo>
                    <a:pt x="1434" y="11631"/>
                  </a:lnTo>
                  <a:lnTo>
                    <a:pt x="1131" y="11833"/>
                  </a:lnTo>
                  <a:lnTo>
                    <a:pt x="869" y="12055"/>
                  </a:lnTo>
                  <a:lnTo>
                    <a:pt x="626" y="12318"/>
                  </a:lnTo>
                  <a:lnTo>
                    <a:pt x="424" y="12580"/>
                  </a:lnTo>
                  <a:lnTo>
                    <a:pt x="263" y="12843"/>
                  </a:lnTo>
                  <a:lnTo>
                    <a:pt x="142" y="13105"/>
                  </a:lnTo>
                  <a:lnTo>
                    <a:pt x="61" y="13368"/>
                  </a:lnTo>
                  <a:lnTo>
                    <a:pt x="0" y="13630"/>
                  </a:lnTo>
                  <a:lnTo>
                    <a:pt x="0" y="13711"/>
                  </a:lnTo>
                  <a:lnTo>
                    <a:pt x="21" y="13812"/>
                  </a:lnTo>
                  <a:lnTo>
                    <a:pt x="41" y="13893"/>
                  </a:lnTo>
                  <a:lnTo>
                    <a:pt x="101" y="13973"/>
                  </a:lnTo>
                  <a:lnTo>
                    <a:pt x="162" y="14054"/>
                  </a:lnTo>
                  <a:lnTo>
                    <a:pt x="222" y="14095"/>
                  </a:lnTo>
                  <a:lnTo>
                    <a:pt x="323" y="14135"/>
                  </a:lnTo>
                  <a:lnTo>
                    <a:pt x="404" y="14155"/>
                  </a:lnTo>
                  <a:lnTo>
                    <a:pt x="465" y="14175"/>
                  </a:lnTo>
                  <a:lnTo>
                    <a:pt x="546" y="14155"/>
                  </a:lnTo>
                  <a:lnTo>
                    <a:pt x="626" y="14135"/>
                  </a:lnTo>
                  <a:lnTo>
                    <a:pt x="687" y="14115"/>
                  </a:lnTo>
                  <a:lnTo>
                    <a:pt x="747" y="14074"/>
                  </a:lnTo>
                  <a:lnTo>
                    <a:pt x="828" y="14014"/>
                  </a:lnTo>
                  <a:lnTo>
                    <a:pt x="889" y="13933"/>
                  </a:lnTo>
                  <a:lnTo>
                    <a:pt x="929" y="13852"/>
                  </a:lnTo>
                  <a:lnTo>
                    <a:pt x="949" y="13772"/>
                  </a:lnTo>
                  <a:lnTo>
                    <a:pt x="949" y="13731"/>
                  </a:lnTo>
                  <a:lnTo>
                    <a:pt x="990" y="13570"/>
                  </a:lnTo>
                  <a:lnTo>
                    <a:pt x="1616" y="13448"/>
                  </a:lnTo>
                  <a:lnTo>
                    <a:pt x="1676" y="13630"/>
                  </a:lnTo>
                  <a:lnTo>
                    <a:pt x="1757" y="13772"/>
                  </a:lnTo>
                  <a:lnTo>
                    <a:pt x="1878" y="13913"/>
                  </a:lnTo>
                  <a:lnTo>
                    <a:pt x="2040" y="14014"/>
                  </a:lnTo>
                  <a:lnTo>
                    <a:pt x="2161" y="14054"/>
                  </a:lnTo>
                  <a:lnTo>
                    <a:pt x="2302" y="14095"/>
                  </a:lnTo>
                  <a:lnTo>
                    <a:pt x="2444" y="14115"/>
                  </a:lnTo>
                  <a:lnTo>
                    <a:pt x="2585" y="14115"/>
                  </a:lnTo>
                  <a:lnTo>
                    <a:pt x="2807" y="14095"/>
                  </a:lnTo>
                  <a:lnTo>
                    <a:pt x="3029" y="14074"/>
                  </a:lnTo>
                  <a:lnTo>
                    <a:pt x="3251" y="14014"/>
                  </a:lnTo>
                  <a:lnTo>
                    <a:pt x="3473" y="13953"/>
                  </a:lnTo>
                  <a:lnTo>
                    <a:pt x="3695" y="13873"/>
                  </a:lnTo>
                  <a:lnTo>
                    <a:pt x="3918" y="13772"/>
                  </a:lnTo>
                  <a:lnTo>
                    <a:pt x="4099" y="13671"/>
                  </a:lnTo>
                  <a:lnTo>
                    <a:pt x="4301" y="13549"/>
                  </a:lnTo>
                  <a:lnTo>
                    <a:pt x="4362" y="13489"/>
                  </a:lnTo>
                  <a:lnTo>
                    <a:pt x="4402" y="13408"/>
                  </a:lnTo>
                  <a:lnTo>
                    <a:pt x="4402" y="13327"/>
                  </a:lnTo>
                  <a:lnTo>
                    <a:pt x="4362" y="13206"/>
                  </a:lnTo>
                  <a:lnTo>
                    <a:pt x="4281" y="13065"/>
                  </a:lnTo>
                  <a:lnTo>
                    <a:pt x="4119" y="12924"/>
                  </a:lnTo>
                  <a:lnTo>
                    <a:pt x="3897" y="12762"/>
                  </a:lnTo>
                  <a:lnTo>
                    <a:pt x="3695" y="12621"/>
                  </a:lnTo>
                  <a:lnTo>
                    <a:pt x="3453" y="12499"/>
                  </a:lnTo>
                  <a:lnTo>
                    <a:pt x="3211" y="12419"/>
                  </a:lnTo>
                  <a:lnTo>
                    <a:pt x="2969" y="12378"/>
                  </a:lnTo>
                  <a:lnTo>
                    <a:pt x="2746" y="12358"/>
                  </a:lnTo>
                  <a:lnTo>
                    <a:pt x="2504" y="12358"/>
                  </a:lnTo>
                  <a:lnTo>
                    <a:pt x="2282" y="12399"/>
                  </a:lnTo>
                  <a:lnTo>
                    <a:pt x="2080" y="12479"/>
                  </a:lnTo>
                  <a:lnTo>
                    <a:pt x="1979" y="12520"/>
                  </a:lnTo>
                  <a:lnTo>
                    <a:pt x="1878" y="12600"/>
                  </a:lnTo>
                  <a:lnTo>
                    <a:pt x="1797" y="12661"/>
                  </a:lnTo>
                  <a:lnTo>
                    <a:pt x="1737" y="12762"/>
                  </a:lnTo>
                  <a:lnTo>
                    <a:pt x="1676" y="12863"/>
                  </a:lnTo>
                  <a:lnTo>
                    <a:pt x="1636" y="12984"/>
                  </a:lnTo>
                  <a:lnTo>
                    <a:pt x="1414" y="13004"/>
                  </a:lnTo>
                  <a:lnTo>
                    <a:pt x="1192" y="13065"/>
                  </a:lnTo>
                  <a:lnTo>
                    <a:pt x="1293" y="12924"/>
                  </a:lnTo>
                  <a:lnTo>
                    <a:pt x="1394" y="12802"/>
                  </a:lnTo>
                  <a:lnTo>
                    <a:pt x="1596" y="12580"/>
                  </a:lnTo>
                  <a:lnTo>
                    <a:pt x="1797" y="12419"/>
                  </a:lnTo>
                  <a:lnTo>
                    <a:pt x="1999" y="12298"/>
                  </a:lnTo>
                  <a:lnTo>
                    <a:pt x="2181" y="12197"/>
                  </a:lnTo>
                  <a:lnTo>
                    <a:pt x="2343" y="12136"/>
                  </a:lnTo>
                  <a:lnTo>
                    <a:pt x="2524" y="12096"/>
                  </a:lnTo>
                  <a:lnTo>
                    <a:pt x="2585" y="12075"/>
                  </a:lnTo>
                  <a:lnTo>
                    <a:pt x="2706" y="12075"/>
                  </a:lnTo>
                  <a:lnTo>
                    <a:pt x="2888" y="12055"/>
                  </a:lnTo>
                  <a:lnTo>
                    <a:pt x="3150" y="12055"/>
                  </a:lnTo>
                  <a:lnTo>
                    <a:pt x="3494" y="12075"/>
                  </a:lnTo>
                  <a:lnTo>
                    <a:pt x="3897" y="12136"/>
                  </a:lnTo>
                  <a:lnTo>
                    <a:pt x="4261" y="12217"/>
                  </a:lnTo>
                  <a:lnTo>
                    <a:pt x="4644" y="12419"/>
                  </a:lnTo>
                  <a:lnTo>
                    <a:pt x="5028" y="12600"/>
                  </a:lnTo>
                  <a:lnTo>
                    <a:pt x="5432" y="12762"/>
                  </a:lnTo>
                  <a:lnTo>
                    <a:pt x="5856" y="12883"/>
                  </a:lnTo>
                  <a:lnTo>
                    <a:pt x="6260" y="12984"/>
                  </a:lnTo>
                  <a:lnTo>
                    <a:pt x="6704" y="13045"/>
                  </a:lnTo>
                  <a:lnTo>
                    <a:pt x="7128" y="13105"/>
                  </a:lnTo>
                  <a:lnTo>
                    <a:pt x="7875" y="13105"/>
                  </a:lnTo>
                  <a:lnTo>
                    <a:pt x="8158" y="13085"/>
                  </a:lnTo>
                  <a:lnTo>
                    <a:pt x="8461" y="13045"/>
                  </a:lnTo>
                  <a:lnTo>
                    <a:pt x="8743" y="13004"/>
                  </a:lnTo>
                  <a:lnTo>
                    <a:pt x="8885" y="13085"/>
                  </a:lnTo>
                  <a:lnTo>
                    <a:pt x="9066" y="13146"/>
                  </a:lnTo>
                  <a:lnTo>
                    <a:pt x="9147" y="13267"/>
                  </a:lnTo>
                  <a:lnTo>
                    <a:pt x="9248" y="13368"/>
                  </a:lnTo>
                  <a:lnTo>
                    <a:pt x="9349" y="13448"/>
                  </a:lnTo>
                  <a:lnTo>
                    <a:pt x="9450" y="13509"/>
                  </a:lnTo>
                  <a:lnTo>
                    <a:pt x="9571" y="13570"/>
                  </a:lnTo>
                  <a:lnTo>
                    <a:pt x="9672" y="13610"/>
                  </a:lnTo>
                  <a:lnTo>
                    <a:pt x="9793" y="13630"/>
                  </a:lnTo>
                  <a:lnTo>
                    <a:pt x="9914" y="13650"/>
                  </a:lnTo>
                  <a:lnTo>
                    <a:pt x="10076" y="13630"/>
                  </a:lnTo>
                  <a:lnTo>
                    <a:pt x="10217" y="13610"/>
                  </a:lnTo>
                  <a:lnTo>
                    <a:pt x="10298" y="13671"/>
                  </a:lnTo>
                  <a:lnTo>
                    <a:pt x="10399" y="13731"/>
                  </a:lnTo>
                  <a:lnTo>
                    <a:pt x="10500" y="13792"/>
                  </a:lnTo>
                  <a:lnTo>
                    <a:pt x="10621" y="13812"/>
                  </a:lnTo>
                  <a:lnTo>
                    <a:pt x="10722" y="13832"/>
                  </a:lnTo>
                  <a:lnTo>
                    <a:pt x="10864" y="13812"/>
                  </a:lnTo>
                  <a:lnTo>
                    <a:pt x="11005" y="13751"/>
                  </a:lnTo>
                  <a:lnTo>
                    <a:pt x="11106" y="13671"/>
                  </a:lnTo>
                  <a:lnTo>
                    <a:pt x="11187" y="13549"/>
                  </a:lnTo>
                  <a:lnTo>
                    <a:pt x="11247" y="13408"/>
                  </a:lnTo>
                  <a:lnTo>
                    <a:pt x="11267" y="13247"/>
                  </a:lnTo>
                  <a:lnTo>
                    <a:pt x="11510" y="13247"/>
                  </a:lnTo>
                  <a:lnTo>
                    <a:pt x="11631" y="13226"/>
                  </a:lnTo>
                  <a:lnTo>
                    <a:pt x="11752" y="13166"/>
                  </a:lnTo>
                  <a:lnTo>
                    <a:pt x="11833" y="13105"/>
                  </a:lnTo>
                  <a:lnTo>
                    <a:pt x="11893" y="13004"/>
                  </a:lnTo>
                  <a:lnTo>
                    <a:pt x="11954" y="12924"/>
                  </a:lnTo>
                  <a:lnTo>
                    <a:pt x="11974" y="12823"/>
                  </a:lnTo>
                  <a:lnTo>
                    <a:pt x="11974" y="12722"/>
                  </a:lnTo>
                  <a:lnTo>
                    <a:pt x="11974" y="12600"/>
                  </a:lnTo>
                  <a:lnTo>
                    <a:pt x="11934" y="12479"/>
                  </a:lnTo>
                  <a:lnTo>
                    <a:pt x="11893" y="12358"/>
                  </a:lnTo>
                  <a:lnTo>
                    <a:pt x="11752" y="12055"/>
                  </a:lnTo>
                  <a:lnTo>
                    <a:pt x="11570" y="11752"/>
                  </a:lnTo>
                  <a:lnTo>
                    <a:pt x="11853" y="11510"/>
                  </a:lnTo>
                  <a:lnTo>
                    <a:pt x="12136" y="11248"/>
                  </a:lnTo>
                  <a:lnTo>
                    <a:pt x="12418" y="10965"/>
                  </a:lnTo>
                  <a:lnTo>
                    <a:pt x="12661" y="10682"/>
                  </a:lnTo>
                  <a:lnTo>
                    <a:pt x="12721" y="10763"/>
                  </a:lnTo>
                  <a:lnTo>
                    <a:pt x="12620" y="10844"/>
                  </a:lnTo>
                  <a:lnTo>
                    <a:pt x="12539" y="10904"/>
                  </a:lnTo>
                  <a:lnTo>
                    <a:pt x="12459" y="10985"/>
                  </a:lnTo>
                  <a:lnTo>
                    <a:pt x="12418" y="11066"/>
                  </a:lnTo>
                  <a:lnTo>
                    <a:pt x="12358" y="11167"/>
                  </a:lnTo>
                  <a:lnTo>
                    <a:pt x="12337" y="11248"/>
                  </a:lnTo>
                  <a:lnTo>
                    <a:pt x="12317" y="11349"/>
                  </a:lnTo>
                  <a:lnTo>
                    <a:pt x="12297" y="11470"/>
                  </a:lnTo>
                  <a:lnTo>
                    <a:pt x="12317" y="11591"/>
                  </a:lnTo>
                  <a:lnTo>
                    <a:pt x="12337" y="11732"/>
                  </a:lnTo>
                  <a:lnTo>
                    <a:pt x="12378" y="11853"/>
                  </a:lnTo>
                  <a:lnTo>
                    <a:pt x="12418" y="11995"/>
                  </a:lnTo>
                  <a:lnTo>
                    <a:pt x="12560" y="12277"/>
                  </a:lnTo>
                  <a:lnTo>
                    <a:pt x="12741" y="12540"/>
                  </a:lnTo>
                  <a:lnTo>
                    <a:pt x="12963" y="12802"/>
                  </a:lnTo>
                  <a:lnTo>
                    <a:pt x="13206" y="13045"/>
                  </a:lnTo>
                  <a:lnTo>
                    <a:pt x="13468" y="13247"/>
                  </a:lnTo>
                  <a:lnTo>
                    <a:pt x="13711" y="13428"/>
                  </a:lnTo>
                  <a:lnTo>
                    <a:pt x="13811" y="13469"/>
                  </a:lnTo>
                  <a:lnTo>
                    <a:pt x="13933" y="13469"/>
                  </a:lnTo>
                  <a:lnTo>
                    <a:pt x="13993" y="13448"/>
                  </a:lnTo>
                  <a:lnTo>
                    <a:pt x="14034" y="13408"/>
                  </a:lnTo>
                  <a:lnTo>
                    <a:pt x="14094" y="13348"/>
                  </a:lnTo>
                  <a:lnTo>
                    <a:pt x="14175" y="13206"/>
                  </a:lnTo>
                  <a:lnTo>
                    <a:pt x="14256" y="12984"/>
                  </a:lnTo>
                  <a:lnTo>
                    <a:pt x="14316" y="12701"/>
                  </a:lnTo>
                  <a:lnTo>
                    <a:pt x="14357" y="12439"/>
                  </a:lnTo>
                  <a:lnTo>
                    <a:pt x="14357" y="12176"/>
                  </a:lnTo>
                  <a:lnTo>
                    <a:pt x="14336" y="11914"/>
                  </a:lnTo>
                  <a:lnTo>
                    <a:pt x="14276" y="11651"/>
                  </a:lnTo>
                  <a:lnTo>
                    <a:pt x="14195" y="11409"/>
                  </a:lnTo>
                  <a:lnTo>
                    <a:pt x="14074" y="11187"/>
                  </a:lnTo>
                  <a:lnTo>
                    <a:pt x="13953" y="11005"/>
                  </a:lnTo>
                  <a:lnTo>
                    <a:pt x="13791" y="10844"/>
                  </a:lnTo>
                  <a:lnTo>
                    <a:pt x="13650" y="10743"/>
                  </a:lnTo>
                  <a:lnTo>
                    <a:pt x="13509" y="10662"/>
                  </a:lnTo>
                  <a:lnTo>
                    <a:pt x="13367" y="10622"/>
                  </a:lnTo>
                  <a:lnTo>
                    <a:pt x="13145" y="10622"/>
                  </a:lnTo>
                  <a:lnTo>
                    <a:pt x="12963" y="10278"/>
                  </a:lnTo>
                  <a:lnTo>
                    <a:pt x="13024" y="10198"/>
                  </a:lnTo>
                  <a:lnTo>
                    <a:pt x="13509" y="10339"/>
                  </a:lnTo>
                  <a:lnTo>
                    <a:pt x="14013" y="10521"/>
                  </a:lnTo>
                  <a:lnTo>
                    <a:pt x="14518" y="10723"/>
                  </a:lnTo>
                  <a:lnTo>
                    <a:pt x="14983" y="10965"/>
                  </a:lnTo>
                  <a:lnTo>
                    <a:pt x="15063" y="10985"/>
                  </a:lnTo>
                  <a:lnTo>
                    <a:pt x="15144" y="10985"/>
                  </a:lnTo>
                  <a:lnTo>
                    <a:pt x="15205" y="10945"/>
                  </a:lnTo>
                  <a:lnTo>
                    <a:pt x="15245" y="10884"/>
                  </a:lnTo>
                  <a:lnTo>
                    <a:pt x="15265" y="10844"/>
                  </a:lnTo>
                  <a:lnTo>
                    <a:pt x="15265" y="10803"/>
                  </a:lnTo>
                  <a:lnTo>
                    <a:pt x="15265" y="10743"/>
                  </a:lnTo>
                  <a:lnTo>
                    <a:pt x="15245" y="10702"/>
                  </a:lnTo>
                  <a:lnTo>
                    <a:pt x="15225" y="10662"/>
                  </a:lnTo>
                  <a:lnTo>
                    <a:pt x="15164" y="10642"/>
                  </a:lnTo>
                  <a:lnTo>
                    <a:pt x="14680" y="10379"/>
                  </a:lnTo>
                  <a:lnTo>
                    <a:pt x="14175" y="10157"/>
                  </a:lnTo>
                  <a:lnTo>
                    <a:pt x="13690" y="9955"/>
                  </a:lnTo>
                  <a:lnTo>
                    <a:pt x="13246" y="9814"/>
                  </a:lnTo>
                  <a:lnTo>
                    <a:pt x="13448" y="9451"/>
                  </a:lnTo>
                  <a:lnTo>
                    <a:pt x="13610" y="9410"/>
                  </a:lnTo>
                  <a:lnTo>
                    <a:pt x="13711" y="9350"/>
                  </a:lnTo>
                  <a:lnTo>
                    <a:pt x="13811" y="9289"/>
                  </a:lnTo>
                  <a:lnTo>
                    <a:pt x="13993" y="9107"/>
                  </a:lnTo>
                  <a:lnTo>
                    <a:pt x="14155" y="8885"/>
                  </a:lnTo>
                  <a:lnTo>
                    <a:pt x="14296" y="8643"/>
                  </a:lnTo>
                  <a:lnTo>
                    <a:pt x="14417" y="8380"/>
                  </a:lnTo>
                  <a:lnTo>
                    <a:pt x="14518" y="8098"/>
                  </a:lnTo>
                  <a:lnTo>
                    <a:pt x="14599" y="7815"/>
                  </a:lnTo>
                  <a:lnTo>
                    <a:pt x="14639" y="7532"/>
                  </a:lnTo>
                  <a:lnTo>
                    <a:pt x="14639" y="7452"/>
                  </a:lnTo>
                  <a:lnTo>
                    <a:pt x="14599" y="7371"/>
                  </a:lnTo>
                  <a:lnTo>
                    <a:pt x="14538" y="7310"/>
                  </a:lnTo>
                  <a:lnTo>
                    <a:pt x="14458" y="7270"/>
                  </a:lnTo>
                  <a:lnTo>
                    <a:pt x="14357" y="7250"/>
                  </a:lnTo>
                  <a:lnTo>
                    <a:pt x="14236" y="7250"/>
                  </a:lnTo>
                  <a:lnTo>
                    <a:pt x="14094" y="7270"/>
                  </a:lnTo>
                  <a:lnTo>
                    <a:pt x="14114" y="6906"/>
                  </a:lnTo>
                  <a:lnTo>
                    <a:pt x="14135" y="6563"/>
                  </a:lnTo>
                  <a:lnTo>
                    <a:pt x="14114" y="6260"/>
                  </a:lnTo>
                  <a:lnTo>
                    <a:pt x="14094" y="5957"/>
                  </a:lnTo>
                  <a:lnTo>
                    <a:pt x="14074" y="5654"/>
                  </a:lnTo>
                  <a:lnTo>
                    <a:pt x="14013" y="5372"/>
                  </a:lnTo>
                  <a:lnTo>
                    <a:pt x="13953" y="5069"/>
                  </a:lnTo>
                  <a:lnTo>
                    <a:pt x="13892" y="4786"/>
                  </a:lnTo>
                  <a:lnTo>
                    <a:pt x="13791" y="4504"/>
                  </a:lnTo>
                  <a:lnTo>
                    <a:pt x="13690" y="4221"/>
                  </a:lnTo>
                  <a:lnTo>
                    <a:pt x="13589" y="3938"/>
                  </a:lnTo>
                  <a:lnTo>
                    <a:pt x="13468" y="3676"/>
                  </a:lnTo>
                  <a:lnTo>
                    <a:pt x="13327" y="3413"/>
                  </a:lnTo>
                  <a:lnTo>
                    <a:pt x="13186" y="3151"/>
                  </a:lnTo>
                  <a:lnTo>
                    <a:pt x="13024" y="2908"/>
                  </a:lnTo>
                  <a:lnTo>
                    <a:pt x="12842" y="2666"/>
                  </a:lnTo>
                  <a:lnTo>
                    <a:pt x="12661" y="2424"/>
                  </a:lnTo>
                  <a:lnTo>
                    <a:pt x="12459" y="2202"/>
                  </a:lnTo>
                  <a:lnTo>
                    <a:pt x="12398" y="2101"/>
                  </a:lnTo>
                  <a:lnTo>
                    <a:pt x="12136" y="1838"/>
                  </a:lnTo>
                  <a:lnTo>
                    <a:pt x="11893" y="1636"/>
                  </a:lnTo>
                  <a:lnTo>
                    <a:pt x="11651" y="1414"/>
                  </a:lnTo>
                  <a:lnTo>
                    <a:pt x="11409" y="1232"/>
                  </a:lnTo>
                  <a:lnTo>
                    <a:pt x="11146" y="1051"/>
                  </a:lnTo>
                  <a:lnTo>
                    <a:pt x="10884" y="889"/>
                  </a:lnTo>
                  <a:lnTo>
                    <a:pt x="10601" y="728"/>
                  </a:lnTo>
                  <a:lnTo>
                    <a:pt x="10318" y="607"/>
                  </a:lnTo>
                  <a:lnTo>
                    <a:pt x="10036" y="465"/>
                  </a:lnTo>
                  <a:lnTo>
                    <a:pt x="9733" y="364"/>
                  </a:lnTo>
                  <a:lnTo>
                    <a:pt x="9450" y="263"/>
                  </a:lnTo>
                  <a:lnTo>
                    <a:pt x="9147" y="183"/>
                  </a:lnTo>
                  <a:lnTo>
                    <a:pt x="8824" y="122"/>
                  </a:lnTo>
                  <a:lnTo>
                    <a:pt x="8521" y="61"/>
                  </a:lnTo>
                  <a:lnTo>
                    <a:pt x="8198" y="21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2" name="Google Shape;2632;p41"/>
            <p:cNvGrpSpPr/>
            <p:nvPr/>
          </p:nvGrpSpPr>
          <p:grpSpPr>
            <a:xfrm>
              <a:off x="6591927" y="3203668"/>
              <a:ext cx="1867724" cy="1731990"/>
              <a:chOff x="184600" y="-1716336"/>
              <a:chExt cx="1691319" cy="1568405"/>
            </a:xfrm>
          </p:grpSpPr>
          <p:sp>
            <p:nvSpPr>
              <p:cNvPr id="2633" name="Google Shape;2633;p41"/>
              <p:cNvSpPr/>
              <p:nvPr/>
            </p:nvSpPr>
            <p:spPr>
              <a:xfrm>
                <a:off x="302992" y="-1709697"/>
                <a:ext cx="1438828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12985" extrusionOk="0">
                    <a:moveTo>
                      <a:pt x="6179" y="1"/>
                    </a:moveTo>
                    <a:lnTo>
                      <a:pt x="5836" y="21"/>
                    </a:lnTo>
                    <a:lnTo>
                      <a:pt x="5513" y="61"/>
                    </a:lnTo>
                    <a:lnTo>
                      <a:pt x="5190" y="122"/>
                    </a:lnTo>
                    <a:lnTo>
                      <a:pt x="4887" y="203"/>
                    </a:lnTo>
                    <a:lnTo>
                      <a:pt x="4584" y="283"/>
                    </a:lnTo>
                    <a:lnTo>
                      <a:pt x="4281" y="384"/>
                    </a:lnTo>
                    <a:lnTo>
                      <a:pt x="3978" y="506"/>
                    </a:lnTo>
                    <a:lnTo>
                      <a:pt x="3696" y="627"/>
                    </a:lnTo>
                    <a:lnTo>
                      <a:pt x="3413" y="768"/>
                    </a:lnTo>
                    <a:lnTo>
                      <a:pt x="3130" y="930"/>
                    </a:lnTo>
                    <a:lnTo>
                      <a:pt x="2868" y="1111"/>
                    </a:lnTo>
                    <a:lnTo>
                      <a:pt x="2625" y="1293"/>
                    </a:lnTo>
                    <a:lnTo>
                      <a:pt x="2383" y="1475"/>
                    </a:lnTo>
                    <a:lnTo>
                      <a:pt x="2141" y="1677"/>
                    </a:lnTo>
                    <a:lnTo>
                      <a:pt x="1919" y="1899"/>
                    </a:lnTo>
                    <a:lnTo>
                      <a:pt x="1697" y="2121"/>
                    </a:lnTo>
                    <a:lnTo>
                      <a:pt x="1495" y="2363"/>
                    </a:lnTo>
                    <a:lnTo>
                      <a:pt x="1293" y="2605"/>
                    </a:lnTo>
                    <a:lnTo>
                      <a:pt x="1111" y="2868"/>
                    </a:lnTo>
                    <a:lnTo>
                      <a:pt x="949" y="3130"/>
                    </a:lnTo>
                    <a:lnTo>
                      <a:pt x="788" y="3393"/>
                    </a:lnTo>
                    <a:lnTo>
                      <a:pt x="647" y="3676"/>
                    </a:lnTo>
                    <a:lnTo>
                      <a:pt x="525" y="3958"/>
                    </a:lnTo>
                    <a:lnTo>
                      <a:pt x="404" y="4261"/>
                    </a:lnTo>
                    <a:lnTo>
                      <a:pt x="303" y="4564"/>
                    </a:lnTo>
                    <a:lnTo>
                      <a:pt x="223" y="4867"/>
                    </a:lnTo>
                    <a:lnTo>
                      <a:pt x="142" y="5190"/>
                    </a:lnTo>
                    <a:lnTo>
                      <a:pt x="81" y="5493"/>
                    </a:lnTo>
                    <a:lnTo>
                      <a:pt x="41" y="5836"/>
                    </a:lnTo>
                    <a:lnTo>
                      <a:pt x="21" y="6159"/>
                    </a:lnTo>
                    <a:lnTo>
                      <a:pt x="0" y="6482"/>
                    </a:lnTo>
                    <a:lnTo>
                      <a:pt x="21" y="6826"/>
                    </a:lnTo>
                    <a:lnTo>
                      <a:pt x="41" y="7149"/>
                    </a:lnTo>
                    <a:lnTo>
                      <a:pt x="81" y="7472"/>
                    </a:lnTo>
                    <a:lnTo>
                      <a:pt x="142" y="7795"/>
                    </a:lnTo>
                    <a:lnTo>
                      <a:pt x="202" y="8118"/>
                    </a:lnTo>
                    <a:lnTo>
                      <a:pt x="303" y="8421"/>
                    </a:lnTo>
                    <a:lnTo>
                      <a:pt x="404" y="8724"/>
                    </a:lnTo>
                    <a:lnTo>
                      <a:pt x="505" y="9006"/>
                    </a:lnTo>
                    <a:lnTo>
                      <a:pt x="647" y="9289"/>
                    </a:lnTo>
                    <a:lnTo>
                      <a:pt x="788" y="9572"/>
                    </a:lnTo>
                    <a:lnTo>
                      <a:pt x="949" y="9854"/>
                    </a:lnTo>
                    <a:lnTo>
                      <a:pt x="1111" y="10117"/>
                    </a:lnTo>
                    <a:lnTo>
                      <a:pt x="1293" y="10359"/>
                    </a:lnTo>
                    <a:lnTo>
                      <a:pt x="1474" y="10601"/>
                    </a:lnTo>
                    <a:lnTo>
                      <a:pt x="1676" y="10844"/>
                    </a:lnTo>
                    <a:lnTo>
                      <a:pt x="1898" y="11066"/>
                    </a:lnTo>
                    <a:lnTo>
                      <a:pt x="2282" y="11429"/>
                    </a:lnTo>
                    <a:lnTo>
                      <a:pt x="2706" y="11752"/>
                    </a:lnTo>
                    <a:lnTo>
                      <a:pt x="3110" y="12035"/>
                    </a:lnTo>
                    <a:lnTo>
                      <a:pt x="3554" y="12277"/>
                    </a:lnTo>
                    <a:lnTo>
                      <a:pt x="3998" y="12479"/>
                    </a:lnTo>
                    <a:lnTo>
                      <a:pt x="4463" y="12661"/>
                    </a:lnTo>
                    <a:lnTo>
                      <a:pt x="4968" y="12802"/>
                    </a:lnTo>
                    <a:lnTo>
                      <a:pt x="5452" y="12903"/>
                    </a:lnTo>
                    <a:lnTo>
                      <a:pt x="5977" y="12964"/>
                    </a:lnTo>
                    <a:lnTo>
                      <a:pt x="6502" y="12984"/>
                    </a:lnTo>
                    <a:lnTo>
                      <a:pt x="6845" y="12984"/>
                    </a:lnTo>
                    <a:lnTo>
                      <a:pt x="7168" y="12964"/>
                    </a:lnTo>
                    <a:lnTo>
                      <a:pt x="7492" y="12923"/>
                    </a:lnTo>
                    <a:lnTo>
                      <a:pt x="7815" y="12863"/>
                    </a:lnTo>
                    <a:lnTo>
                      <a:pt x="8138" y="12782"/>
                    </a:lnTo>
                    <a:lnTo>
                      <a:pt x="8441" y="12701"/>
                    </a:lnTo>
                    <a:lnTo>
                      <a:pt x="8743" y="12600"/>
                    </a:lnTo>
                    <a:lnTo>
                      <a:pt x="9046" y="12479"/>
                    </a:lnTo>
                    <a:lnTo>
                      <a:pt x="9329" y="12358"/>
                    </a:lnTo>
                    <a:lnTo>
                      <a:pt x="9612" y="12197"/>
                    </a:lnTo>
                    <a:lnTo>
                      <a:pt x="9874" y="12055"/>
                    </a:lnTo>
                    <a:lnTo>
                      <a:pt x="10137" y="11873"/>
                    </a:lnTo>
                    <a:lnTo>
                      <a:pt x="10399" y="11692"/>
                    </a:lnTo>
                    <a:lnTo>
                      <a:pt x="10641" y="11510"/>
                    </a:lnTo>
                    <a:lnTo>
                      <a:pt x="10884" y="11308"/>
                    </a:lnTo>
                    <a:lnTo>
                      <a:pt x="11106" y="11086"/>
                    </a:lnTo>
                    <a:lnTo>
                      <a:pt x="11308" y="10864"/>
                    </a:lnTo>
                    <a:lnTo>
                      <a:pt x="11530" y="10622"/>
                    </a:lnTo>
                    <a:lnTo>
                      <a:pt x="11712" y="10379"/>
                    </a:lnTo>
                    <a:lnTo>
                      <a:pt x="11893" y="10117"/>
                    </a:lnTo>
                    <a:lnTo>
                      <a:pt x="12075" y="9854"/>
                    </a:lnTo>
                    <a:lnTo>
                      <a:pt x="12216" y="9592"/>
                    </a:lnTo>
                    <a:lnTo>
                      <a:pt x="12358" y="9309"/>
                    </a:lnTo>
                    <a:lnTo>
                      <a:pt x="12499" y="9026"/>
                    </a:lnTo>
                    <a:lnTo>
                      <a:pt x="12620" y="8724"/>
                    </a:lnTo>
                    <a:lnTo>
                      <a:pt x="12721" y="8421"/>
                    </a:lnTo>
                    <a:lnTo>
                      <a:pt x="12802" y="8118"/>
                    </a:lnTo>
                    <a:lnTo>
                      <a:pt x="12883" y="7795"/>
                    </a:lnTo>
                    <a:lnTo>
                      <a:pt x="12923" y="7472"/>
                    </a:lnTo>
                    <a:lnTo>
                      <a:pt x="12963" y="7149"/>
                    </a:lnTo>
                    <a:lnTo>
                      <a:pt x="13004" y="6826"/>
                    </a:lnTo>
                    <a:lnTo>
                      <a:pt x="13004" y="6482"/>
                    </a:lnTo>
                    <a:lnTo>
                      <a:pt x="13004" y="6179"/>
                    </a:lnTo>
                    <a:lnTo>
                      <a:pt x="12984" y="5877"/>
                    </a:lnTo>
                    <a:lnTo>
                      <a:pt x="12943" y="5574"/>
                    </a:lnTo>
                    <a:lnTo>
                      <a:pt x="12903" y="5271"/>
                    </a:lnTo>
                    <a:lnTo>
                      <a:pt x="12822" y="4988"/>
                    </a:lnTo>
                    <a:lnTo>
                      <a:pt x="12762" y="4705"/>
                    </a:lnTo>
                    <a:lnTo>
                      <a:pt x="12661" y="4423"/>
                    </a:lnTo>
                    <a:lnTo>
                      <a:pt x="12560" y="4140"/>
                    </a:lnTo>
                    <a:lnTo>
                      <a:pt x="12459" y="3878"/>
                    </a:lnTo>
                    <a:lnTo>
                      <a:pt x="12338" y="3615"/>
                    </a:lnTo>
                    <a:lnTo>
                      <a:pt x="12196" y="3353"/>
                    </a:lnTo>
                    <a:lnTo>
                      <a:pt x="12055" y="3090"/>
                    </a:lnTo>
                    <a:lnTo>
                      <a:pt x="11893" y="2848"/>
                    </a:lnTo>
                    <a:lnTo>
                      <a:pt x="11732" y="2626"/>
                    </a:lnTo>
                    <a:lnTo>
                      <a:pt x="11550" y="2383"/>
                    </a:lnTo>
                    <a:lnTo>
                      <a:pt x="11368" y="2161"/>
                    </a:lnTo>
                    <a:lnTo>
                      <a:pt x="11288" y="2080"/>
                    </a:lnTo>
                    <a:lnTo>
                      <a:pt x="11025" y="1818"/>
                    </a:lnTo>
                    <a:lnTo>
                      <a:pt x="10803" y="1616"/>
                    </a:lnTo>
                    <a:lnTo>
                      <a:pt x="10581" y="1414"/>
                    </a:lnTo>
                    <a:lnTo>
                      <a:pt x="10339" y="1232"/>
                    </a:lnTo>
                    <a:lnTo>
                      <a:pt x="10076" y="1071"/>
                    </a:lnTo>
                    <a:lnTo>
                      <a:pt x="9814" y="889"/>
                    </a:lnTo>
                    <a:lnTo>
                      <a:pt x="9551" y="748"/>
                    </a:lnTo>
                    <a:lnTo>
                      <a:pt x="9268" y="606"/>
                    </a:lnTo>
                    <a:lnTo>
                      <a:pt x="8986" y="485"/>
                    </a:lnTo>
                    <a:lnTo>
                      <a:pt x="8703" y="364"/>
                    </a:lnTo>
                    <a:lnTo>
                      <a:pt x="8400" y="283"/>
                    </a:lnTo>
                    <a:lnTo>
                      <a:pt x="8097" y="182"/>
                    </a:lnTo>
                    <a:lnTo>
                      <a:pt x="7794" y="122"/>
                    </a:lnTo>
                    <a:lnTo>
                      <a:pt x="7471" y="61"/>
                    </a:lnTo>
                    <a:lnTo>
                      <a:pt x="7148" y="21"/>
                    </a:lnTo>
                    <a:lnTo>
                      <a:pt x="6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1"/>
              <p:cNvSpPr/>
              <p:nvPr/>
            </p:nvSpPr>
            <p:spPr>
              <a:xfrm>
                <a:off x="302992" y="-1709697"/>
                <a:ext cx="1438828" cy="1436725"/>
              </a:xfrm>
              <a:custGeom>
                <a:avLst/>
                <a:gdLst/>
                <a:ahLst/>
                <a:cxnLst/>
                <a:rect l="l" t="t" r="r" b="b"/>
                <a:pathLst>
                  <a:path w="13004" h="12985" fill="none" extrusionOk="0">
                    <a:moveTo>
                      <a:pt x="13004" y="6482"/>
                    </a:moveTo>
                    <a:lnTo>
                      <a:pt x="13004" y="6482"/>
                    </a:lnTo>
                    <a:lnTo>
                      <a:pt x="13004" y="6826"/>
                    </a:lnTo>
                    <a:lnTo>
                      <a:pt x="12963" y="7149"/>
                    </a:lnTo>
                    <a:lnTo>
                      <a:pt x="12923" y="7472"/>
                    </a:lnTo>
                    <a:lnTo>
                      <a:pt x="12883" y="7795"/>
                    </a:lnTo>
                    <a:lnTo>
                      <a:pt x="12802" y="8118"/>
                    </a:lnTo>
                    <a:lnTo>
                      <a:pt x="12721" y="8421"/>
                    </a:lnTo>
                    <a:lnTo>
                      <a:pt x="12620" y="8724"/>
                    </a:lnTo>
                    <a:lnTo>
                      <a:pt x="12499" y="9026"/>
                    </a:lnTo>
                    <a:lnTo>
                      <a:pt x="12358" y="9309"/>
                    </a:lnTo>
                    <a:lnTo>
                      <a:pt x="12216" y="9592"/>
                    </a:lnTo>
                    <a:lnTo>
                      <a:pt x="12075" y="9854"/>
                    </a:lnTo>
                    <a:lnTo>
                      <a:pt x="11893" y="10117"/>
                    </a:lnTo>
                    <a:lnTo>
                      <a:pt x="11712" y="10379"/>
                    </a:lnTo>
                    <a:lnTo>
                      <a:pt x="11530" y="10622"/>
                    </a:lnTo>
                    <a:lnTo>
                      <a:pt x="11308" y="10864"/>
                    </a:lnTo>
                    <a:lnTo>
                      <a:pt x="11106" y="11086"/>
                    </a:lnTo>
                    <a:lnTo>
                      <a:pt x="10884" y="11308"/>
                    </a:lnTo>
                    <a:lnTo>
                      <a:pt x="10641" y="11510"/>
                    </a:lnTo>
                    <a:lnTo>
                      <a:pt x="10399" y="11692"/>
                    </a:lnTo>
                    <a:lnTo>
                      <a:pt x="10137" y="11873"/>
                    </a:lnTo>
                    <a:lnTo>
                      <a:pt x="9874" y="12055"/>
                    </a:lnTo>
                    <a:lnTo>
                      <a:pt x="9612" y="12197"/>
                    </a:lnTo>
                    <a:lnTo>
                      <a:pt x="9329" y="12358"/>
                    </a:lnTo>
                    <a:lnTo>
                      <a:pt x="9046" y="12479"/>
                    </a:lnTo>
                    <a:lnTo>
                      <a:pt x="8743" y="12600"/>
                    </a:lnTo>
                    <a:lnTo>
                      <a:pt x="8441" y="12701"/>
                    </a:lnTo>
                    <a:lnTo>
                      <a:pt x="8138" y="12782"/>
                    </a:lnTo>
                    <a:lnTo>
                      <a:pt x="7815" y="12863"/>
                    </a:lnTo>
                    <a:lnTo>
                      <a:pt x="7492" y="12923"/>
                    </a:lnTo>
                    <a:lnTo>
                      <a:pt x="7168" y="12964"/>
                    </a:lnTo>
                    <a:lnTo>
                      <a:pt x="6845" y="12984"/>
                    </a:lnTo>
                    <a:lnTo>
                      <a:pt x="6502" y="12984"/>
                    </a:lnTo>
                    <a:lnTo>
                      <a:pt x="6502" y="12984"/>
                    </a:lnTo>
                    <a:lnTo>
                      <a:pt x="5977" y="12964"/>
                    </a:lnTo>
                    <a:lnTo>
                      <a:pt x="5452" y="12903"/>
                    </a:lnTo>
                    <a:lnTo>
                      <a:pt x="4968" y="12802"/>
                    </a:lnTo>
                    <a:lnTo>
                      <a:pt x="4463" y="12661"/>
                    </a:lnTo>
                    <a:lnTo>
                      <a:pt x="3998" y="12479"/>
                    </a:lnTo>
                    <a:lnTo>
                      <a:pt x="3554" y="12277"/>
                    </a:lnTo>
                    <a:lnTo>
                      <a:pt x="3110" y="12035"/>
                    </a:lnTo>
                    <a:lnTo>
                      <a:pt x="2706" y="11752"/>
                    </a:lnTo>
                    <a:lnTo>
                      <a:pt x="2706" y="11752"/>
                    </a:lnTo>
                    <a:lnTo>
                      <a:pt x="2282" y="11429"/>
                    </a:lnTo>
                    <a:lnTo>
                      <a:pt x="2282" y="11429"/>
                    </a:lnTo>
                    <a:lnTo>
                      <a:pt x="1898" y="11066"/>
                    </a:lnTo>
                    <a:lnTo>
                      <a:pt x="1898" y="11066"/>
                    </a:lnTo>
                    <a:lnTo>
                      <a:pt x="1676" y="10844"/>
                    </a:lnTo>
                    <a:lnTo>
                      <a:pt x="1474" y="10601"/>
                    </a:lnTo>
                    <a:lnTo>
                      <a:pt x="1293" y="10359"/>
                    </a:lnTo>
                    <a:lnTo>
                      <a:pt x="1111" y="10117"/>
                    </a:lnTo>
                    <a:lnTo>
                      <a:pt x="949" y="9854"/>
                    </a:lnTo>
                    <a:lnTo>
                      <a:pt x="788" y="9572"/>
                    </a:lnTo>
                    <a:lnTo>
                      <a:pt x="647" y="9289"/>
                    </a:lnTo>
                    <a:lnTo>
                      <a:pt x="505" y="9006"/>
                    </a:lnTo>
                    <a:lnTo>
                      <a:pt x="404" y="8724"/>
                    </a:lnTo>
                    <a:lnTo>
                      <a:pt x="303" y="8421"/>
                    </a:lnTo>
                    <a:lnTo>
                      <a:pt x="202" y="8118"/>
                    </a:lnTo>
                    <a:lnTo>
                      <a:pt x="142" y="7795"/>
                    </a:lnTo>
                    <a:lnTo>
                      <a:pt x="81" y="7472"/>
                    </a:lnTo>
                    <a:lnTo>
                      <a:pt x="41" y="7149"/>
                    </a:lnTo>
                    <a:lnTo>
                      <a:pt x="21" y="6826"/>
                    </a:lnTo>
                    <a:lnTo>
                      <a:pt x="0" y="6482"/>
                    </a:lnTo>
                    <a:lnTo>
                      <a:pt x="0" y="6482"/>
                    </a:lnTo>
                    <a:lnTo>
                      <a:pt x="21" y="6159"/>
                    </a:lnTo>
                    <a:lnTo>
                      <a:pt x="41" y="5836"/>
                    </a:lnTo>
                    <a:lnTo>
                      <a:pt x="81" y="5493"/>
                    </a:lnTo>
                    <a:lnTo>
                      <a:pt x="142" y="5190"/>
                    </a:lnTo>
                    <a:lnTo>
                      <a:pt x="223" y="4867"/>
                    </a:lnTo>
                    <a:lnTo>
                      <a:pt x="303" y="4564"/>
                    </a:lnTo>
                    <a:lnTo>
                      <a:pt x="404" y="4261"/>
                    </a:lnTo>
                    <a:lnTo>
                      <a:pt x="525" y="3958"/>
                    </a:lnTo>
                    <a:lnTo>
                      <a:pt x="647" y="3676"/>
                    </a:lnTo>
                    <a:lnTo>
                      <a:pt x="788" y="3393"/>
                    </a:lnTo>
                    <a:lnTo>
                      <a:pt x="949" y="3130"/>
                    </a:lnTo>
                    <a:lnTo>
                      <a:pt x="1111" y="2868"/>
                    </a:lnTo>
                    <a:lnTo>
                      <a:pt x="1293" y="2605"/>
                    </a:lnTo>
                    <a:lnTo>
                      <a:pt x="1495" y="2363"/>
                    </a:lnTo>
                    <a:lnTo>
                      <a:pt x="1697" y="2121"/>
                    </a:lnTo>
                    <a:lnTo>
                      <a:pt x="1919" y="1899"/>
                    </a:lnTo>
                    <a:lnTo>
                      <a:pt x="2141" y="1677"/>
                    </a:lnTo>
                    <a:lnTo>
                      <a:pt x="2383" y="1475"/>
                    </a:lnTo>
                    <a:lnTo>
                      <a:pt x="2625" y="1293"/>
                    </a:lnTo>
                    <a:lnTo>
                      <a:pt x="2868" y="1111"/>
                    </a:lnTo>
                    <a:lnTo>
                      <a:pt x="3130" y="930"/>
                    </a:lnTo>
                    <a:lnTo>
                      <a:pt x="3413" y="768"/>
                    </a:lnTo>
                    <a:lnTo>
                      <a:pt x="3696" y="627"/>
                    </a:lnTo>
                    <a:lnTo>
                      <a:pt x="3978" y="506"/>
                    </a:lnTo>
                    <a:lnTo>
                      <a:pt x="4281" y="384"/>
                    </a:lnTo>
                    <a:lnTo>
                      <a:pt x="4584" y="283"/>
                    </a:lnTo>
                    <a:lnTo>
                      <a:pt x="4887" y="203"/>
                    </a:lnTo>
                    <a:lnTo>
                      <a:pt x="5190" y="122"/>
                    </a:lnTo>
                    <a:lnTo>
                      <a:pt x="5513" y="61"/>
                    </a:lnTo>
                    <a:lnTo>
                      <a:pt x="5836" y="21"/>
                    </a:lnTo>
                    <a:lnTo>
                      <a:pt x="6179" y="1"/>
                    </a:lnTo>
                    <a:lnTo>
                      <a:pt x="6502" y="1"/>
                    </a:lnTo>
                    <a:lnTo>
                      <a:pt x="6502" y="1"/>
                    </a:lnTo>
                    <a:lnTo>
                      <a:pt x="6825" y="1"/>
                    </a:lnTo>
                    <a:lnTo>
                      <a:pt x="7148" y="21"/>
                    </a:lnTo>
                    <a:lnTo>
                      <a:pt x="7471" y="61"/>
                    </a:lnTo>
                    <a:lnTo>
                      <a:pt x="7794" y="122"/>
                    </a:lnTo>
                    <a:lnTo>
                      <a:pt x="8097" y="182"/>
                    </a:lnTo>
                    <a:lnTo>
                      <a:pt x="8400" y="283"/>
                    </a:lnTo>
                    <a:lnTo>
                      <a:pt x="8703" y="364"/>
                    </a:lnTo>
                    <a:lnTo>
                      <a:pt x="8986" y="485"/>
                    </a:lnTo>
                    <a:lnTo>
                      <a:pt x="9268" y="606"/>
                    </a:lnTo>
                    <a:lnTo>
                      <a:pt x="9551" y="748"/>
                    </a:lnTo>
                    <a:lnTo>
                      <a:pt x="9814" y="889"/>
                    </a:lnTo>
                    <a:lnTo>
                      <a:pt x="10076" y="1071"/>
                    </a:lnTo>
                    <a:lnTo>
                      <a:pt x="10339" y="1232"/>
                    </a:lnTo>
                    <a:lnTo>
                      <a:pt x="10581" y="1414"/>
                    </a:lnTo>
                    <a:lnTo>
                      <a:pt x="10803" y="1616"/>
                    </a:lnTo>
                    <a:lnTo>
                      <a:pt x="11025" y="1818"/>
                    </a:lnTo>
                    <a:lnTo>
                      <a:pt x="11025" y="1818"/>
                    </a:lnTo>
                    <a:lnTo>
                      <a:pt x="11288" y="2080"/>
                    </a:lnTo>
                    <a:lnTo>
                      <a:pt x="11288" y="2080"/>
                    </a:lnTo>
                    <a:lnTo>
                      <a:pt x="11368" y="2161"/>
                    </a:lnTo>
                    <a:lnTo>
                      <a:pt x="11368" y="2161"/>
                    </a:lnTo>
                    <a:lnTo>
                      <a:pt x="11550" y="2383"/>
                    </a:lnTo>
                    <a:lnTo>
                      <a:pt x="11732" y="2626"/>
                    </a:lnTo>
                    <a:lnTo>
                      <a:pt x="11893" y="2848"/>
                    </a:lnTo>
                    <a:lnTo>
                      <a:pt x="12055" y="3090"/>
                    </a:lnTo>
                    <a:lnTo>
                      <a:pt x="12196" y="3353"/>
                    </a:lnTo>
                    <a:lnTo>
                      <a:pt x="12338" y="3615"/>
                    </a:lnTo>
                    <a:lnTo>
                      <a:pt x="12459" y="3878"/>
                    </a:lnTo>
                    <a:lnTo>
                      <a:pt x="12560" y="4140"/>
                    </a:lnTo>
                    <a:lnTo>
                      <a:pt x="12661" y="4423"/>
                    </a:lnTo>
                    <a:lnTo>
                      <a:pt x="12762" y="4705"/>
                    </a:lnTo>
                    <a:lnTo>
                      <a:pt x="12822" y="4988"/>
                    </a:lnTo>
                    <a:lnTo>
                      <a:pt x="12903" y="5271"/>
                    </a:lnTo>
                    <a:lnTo>
                      <a:pt x="12943" y="5574"/>
                    </a:lnTo>
                    <a:lnTo>
                      <a:pt x="12984" y="5877"/>
                    </a:lnTo>
                    <a:lnTo>
                      <a:pt x="13004" y="6179"/>
                    </a:lnTo>
                    <a:lnTo>
                      <a:pt x="13004" y="648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1"/>
              <p:cNvSpPr/>
              <p:nvPr/>
            </p:nvSpPr>
            <p:spPr>
              <a:xfrm>
                <a:off x="959789" y="-1486301"/>
                <a:ext cx="782039" cy="873653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896" extrusionOk="0">
                    <a:moveTo>
                      <a:pt x="5291" y="1"/>
                    </a:moveTo>
                    <a:lnTo>
                      <a:pt x="5150" y="61"/>
                    </a:lnTo>
                    <a:lnTo>
                      <a:pt x="5029" y="162"/>
                    </a:lnTo>
                    <a:lnTo>
                      <a:pt x="4928" y="284"/>
                    </a:lnTo>
                    <a:lnTo>
                      <a:pt x="4827" y="405"/>
                    </a:lnTo>
                    <a:lnTo>
                      <a:pt x="4746" y="485"/>
                    </a:lnTo>
                    <a:lnTo>
                      <a:pt x="4645" y="526"/>
                    </a:lnTo>
                    <a:lnTo>
                      <a:pt x="4544" y="546"/>
                    </a:lnTo>
                    <a:lnTo>
                      <a:pt x="4403" y="546"/>
                    </a:lnTo>
                    <a:lnTo>
                      <a:pt x="4261" y="506"/>
                    </a:lnTo>
                    <a:lnTo>
                      <a:pt x="4120" y="445"/>
                    </a:lnTo>
                    <a:lnTo>
                      <a:pt x="3999" y="425"/>
                    </a:lnTo>
                    <a:lnTo>
                      <a:pt x="3857" y="425"/>
                    </a:lnTo>
                    <a:lnTo>
                      <a:pt x="3736" y="445"/>
                    </a:lnTo>
                    <a:lnTo>
                      <a:pt x="3655" y="485"/>
                    </a:lnTo>
                    <a:lnTo>
                      <a:pt x="3575" y="526"/>
                    </a:lnTo>
                    <a:lnTo>
                      <a:pt x="3494" y="586"/>
                    </a:lnTo>
                    <a:lnTo>
                      <a:pt x="3393" y="708"/>
                    </a:lnTo>
                    <a:lnTo>
                      <a:pt x="3312" y="849"/>
                    </a:lnTo>
                    <a:lnTo>
                      <a:pt x="3272" y="889"/>
                    </a:lnTo>
                    <a:lnTo>
                      <a:pt x="3211" y="930"/>
                    </a:lnTo>
                    <a:lnTo>
                      <a:pt x="3151" y="950"/>
                    </a:lnTo>
                    <a:lnTo>
                      <a:pt x="3070" y="950"/>
                    </a:lnTo>
                    <a:lnTo>
                      <a:pt x="3009" y="930"/>
                    </a:lnTo>
                    <a:lnTo>
                      <a:pt x="2929" y="910"/>
                    </a:lnTo>
                    <a:lnTo>
                      <a:pt x="2888" y="869"/>
                    </a:lnTo>
                    <a:lnTo>
                      <a:pt x="2828" y="829"/>
                    </a:lnTo>
                    <a:lnTo>
                      <a:pt x="2747" y="708"/>
                    </a:lnTo>
                    <a:lnTo>
                      <a:pt x="2706" y="627"/>
                    </a:lnTo>
                    <a:lnTo>
                      <a:pt x="2666" y="566"/>
                    </a:lnTo>
                    <a:lnTo>
                      <a:pt x="2585" y="506"/>
                    </a:lnTo>
                    <a:lnTo>
                      <a:pt x="2505" y="465"/>
                    </a:lnTo>
                    <a:lnTo>
                      <a:pt x="2404" y="465"/>
                    </a:lnTo>
                    <a:lnTo>
                      <a:pt x="2282" y="506"/>
                    </a:lnTo>
                    <a:lnTo>
                      <a:pt x="2202" y="546"/>
                    </a:lnTo>
                    <a:lnTo>
                      <a:pt x="2141" y="607"/>
                    </a:lnTo>
                    <a:lnTo>
                      <a:pt x="2101" y="687"/>
                    </a:lnTo>
                    <a:lnTo>
                      <a:pt x="2081" y="768"/>
                    </a:lnTo>
                    <a:lnTo>
                      <a:pt x="2060" y="849"/>
                    </a:lnTo>
                    <a:lnTo>
                      <a:pt x="2060" y="889"/>
                    </a:lnTo>
                    <a:lnTo>
                      <a:pt x="2020" y="930"/>
                    </a:lnTo>
                    <a:lnTo>
                      <a:pt x="1959" y="950"/>
                    </a:lnTo>
                    <a:lnTo>
                      <a:pt x="1879" y="950"/>
                    </a:lnTo>
                    <a:lnTo>
                      <a:pt x="1818" y="930"/>
                    </a:lnTo>
                    <a:lnTo>
                      <a:pt x="1717" y="950"/>
                    </a:lnTo>
                    <a:lnTo>
                      <a:pt x="1636" y="990"/>
                    </a:lnTo>
                    <a:lnTo>
                      <a:pt x="1576" y="1051"/>
                    </a:lnTo>
                    <a:lnTo>
                      <a:pt x="1535" y="1132"/>
                    </a:lnTo>
                    <a:lnTo>
                      <a:pt x="1535" y="1212"/>
                    </a:lnTo>
                    <a:lnTo>
                      <a:pt x="1535" y="1273"/>
                    </a:lnTo>
                    <a:lnTo>
                      <a:pt x="1576" y="1354"/>
                    </a:lnTo>
                    <a:lnTo>
                      <a:pt x="1616" y="1394"/>
                    </a:lnTo>
                    <a:lnTo>
                      <a:pt x="1656" y="1455"/>
                    </a:lnTo>
                    <a:lnTo>
                      <a:pt x="1737" y="1475"/>
                    </a:lnTo>
                    <a:lnTo>
                      <a:pt x="1798" y="1475"/>
                    </a:lnTo>
                    <a:lnTo>
                      <a:pt x="1879" y="1455"/>
                    </a:lnTo>
                    <a:lnTo>
                      <a:pt x="1959" y="1414"/>
                    </a:lnTo>
                    <a:lnTo>
                      <a:pt x="2040" y="1354"/>
                    </a:lnTo>
                    <a:lnTo>
                      <a:pt x="2101" y="1313"/>
                    </a:lnTo>
                    <a:lnTo>
                      <a:pt x="2161" y="1293"/>
                    </a:lnTo>
                    <a:lnTo>
                      <a:pt x="2262" y="1293"/>
                    </a:lnTo>
                    <a:lnTo>
                      <a:pt x="2282" y="1334"/>
                    </a:lnTo>
                    <a:lnTo>
                      <a:pt x="2323" y="1374"/>
                    </a:lnTo>
                    <a:lnTo>
                      <a:pt x="2343" y="1414"/>
                    </a:lnTo>
                    <a:lnTo>
                      <a:pt x="2343" y="1475"/>
                    </a:lnTo>
                    <a:lnTo>
                      <a:pt x="2323" y="1535"/>
                    </a:lnTo>
                    <a:lnTo>
                      <a:pt x="2303" y="1596"/>
                    </a:lnTo>
                    <a:lnTo>
                      <a:pt x="2262" y="1657"/>
                    </a:lnTo>
                    <a:lnTo>
                      <a:pt x="2202" y="1697"/>
                    </a:lnTo>
                    <a:lnTo>
                      <a:pt x="2161" y="1717"/>
                    </a:lnTo>
                    <a:lnTo>
                      <a:pt x="2101" y="1737"/>
                    </a:lnTo>
                    <a:lnTo>
                      <a:pt x="2000" y="1737"/>
                    </a:lnTo>
                    <a:lnTo>
                      <a:pt x="1919" y="1697"/>
                    </a:lnTo>
                    <a:lnTo>
                      <a:pt x="1858" y="1657"/>
                    </a:lnTo>
                    <a:lnTo>
                      <a:pt x="1757" y="1657"/>
                    </a:lnTo>
                    <a:lnTo>
                      <a:pt x="1656" y="1677"/>
                    </a:lnTo>
                    <a:lnTo>
                      <a:pt x="1576" y="1717"/>
                    </a:lnTo>
                    <a:lnTo>
                      <a:pt x="1515" y="1778"/>
                    </a:lnTo>
                    <a:lnTo>
                      <a:pt x="1495" y="1838"/>
                    </a:lnTo>
                    <a:lnTo>
                      <a:pt x="1434" y="1939"/>
                    </a:lnTo>
                    <a:lnTo>
                      <a:pt x="1394" y="1980"/>
                    </a:lnTo>
                    <a:lnTo>
                      <a:pt x="1232" y="1980"/>
                    </a:lnTo>
                    <a:lnTo>
                      <a:pt x="1152" y="2000"/>
                    </a:lnTo>
                    <a:lnTo>
                      <a:pt x="1051" y="2040"/>
                    </a:lnTo>
                    <a:lnTo>
                      <a:pt x="970" y="2101"/>
                    </a:lnTo>
                    <a:lnTo>
                      <a:pt x="909" y="2161"/>
                    </a:lnTo>
                    <a:lnTo>
                      <a:pt x="869" y="2262"/>
                    </a:lnTo>
                    <a:lnTo>
                      <a:pt x="849" y="2303"/>
                    </a:lnTo>
                    <a:lnTo>
                      <a:pt x="808" y="2323"/>
                    </a:lnTo>
                    <a:lnTo>
                      <a:pt x="748" y="2363"/>
                    </a:lnTo>
                    <a:lnTo>
                      <a:pt x="667" y="2404"/>
                    </a:lnTo>
                    <a:lnTo>
                      <a:pt x="647" y="2444"/>
                    </a:lnTo>
                    <a:lnTo>
                      <a:pt x="607" y="2484"/>
                    </a:lnTo>
                    <a:lnTo>
                      <a:pt x="586" y="2545"/>
                    </a:lnTo>
                    <a:lnTo>
                      <a:pt x="586" y="2585"/>
                    </a:lnTo>
                    <a:lnTo>
                      <a:pt x="607" y="2626"/>
                    </a:lnTo>
                    <a:lnTo>
                      <a:pt x="647" y="2686"/>
                    </a:lnTo>
                    <a:lnTo>
                      <a:pt x="728" y="2727"/>
                    </a:lnTo>
                    <a:lnTo>
                      <a:pt x="829" y="2747"/>
                    </a:lnTo>
                    <a:lnTo>
                      <a:pt x="930" y="2747"/>
                    </a:lnTo>
                    <a:lnTo>
                      <a:pt x="1031" y="2686"/>
                    </a:lnTo>
                    <a:lnTo>
                      <a:pt x="1111" y="2565"/>
                    </a:lnTo>
                    <a:lnTo>
                      <a:pt x="1212" y="2444"/>
                    </a:lnTo>
                    <a:lnTo>
                      <a:pt x="1253" y="2384"/>
                    </a:lnTo>
                    <a:lnTo>
                      <a:pt x="1333" y="2363"/>
                    </a:lnTo>
                    <a:lnTo>
                      <a:pt x="1434" y="2363"/>
                    </a:lnTo>
                    <a:lnTo>
                      <a:pt x="1475" y="2404"/>
                    </a:lnTo>
                    <a:lnTo>
                      <a:pt x="1495" y="2424"/>
                    </a:lnTo>
                    <a:lnTo>
                      <a:pt x="1535" y="2464"/>
                    </a:lnTo>
                    <a:lnTo>
                      <a:pt x="1596" y="2484"/>
                    </a:lnTo>
                    <a:lnTo>
                      <a:pt x="1656" y="2484"/>
                    </a:lnTo>
                    <a:lnTo>
                      <a:pt x="1737" y="2464"/>
                    </a:lnTo>
                    <a:lnTo>
                      <a:pt x="1798" y="2424"/>
                    </a:lnTo>
                    <a:lnTo>
                      <a:pt x="1879" y="2363"/>
                    </a:lnTo>
                    <a:lnTo>
                      <a:pt x="1939" y="2363"/>
                    </a:lnTo>
                    <a:lnTo>
                      <a:pt x="1980" y="2384"/>
                    </a:lnTo>
                    <a:lnTo>
                      <a:pt x="2040" y="2424"/>
                    </a:lnTo>
                    <a:lnTo>
                      <a:pt x="2081" y="2484"/>
                    </a:lnTo>
                    <a:lnTo>
                      <a:pt x="2101" y="2525"/>
                    </a:lnTo>
                    <a:lnTo>
                      <a:pt x="2121" y="2585"/>
                    </a:lnTo>
                    <a:lnTo>
                      <a:pt x="2141" y="2727"/>
                    </a:lnTo>
                    <a:lnTo>
                      <a:pt x="2181" y="2868"/>
                    </a:lnTo>
                    <a:lnTo>
                      <a:pt x="2222" y="2949"/>
                    </a:lnTo>
                    <a:lnTo>
                      <a:pt x="2282" y="2989"/>
                    </a:lnTo>
                    <a:lnTo>
                      <a:pt x="2323" y="3009"/>
                    </a:lnTo>
                    <a:lnTo>
                      <a:pt x="2363" y="3009"/>
                    </a:lnTo>
                    <a:lnTo>
                      <a:pt x="2404" y="2989"/>
                    </a:lnTo>
                    <a:lnTo>
                      <a:pt x="2424" y="2969"/>
                    </a:lnTo>
                    <a:lnTo>
                      <a:pt x="2464" y="2888"/>
                    </a:lnTo>
                    <a:lnTo>
                      <a:pt x="2464" y="2808"/>
                    </a:lnTo>
                    <a:lnTo>
                      <a:pt x="2424" y="2626"/>
                    </a:lnTo>
                    <a:lnTo>
                      <a:pt x="2404" y="2464"/>
                    </a:lnTo>
                    <a:lnTo>
                      <a:pt x="2424" y="2404"/>
                    </a:lnTo>
                    <a:lnTo>
                      <a:pt x="2444" y="2363"/>
                    </a:lnTo>
                    <a:lnTo>
                      <a:pt x="2484" y="2323"/>
                    </a:lnTo>
                    <a:lnTo>
                      <a:pt x="2525" y="2303"/>
                    </a:lnTo>
                    <a:lnTo>
                      <a:pt x="2606" y="2303"/>
                    </a:lnTo>
                    <a:lnTo>
                      <a:pt x="2626" y="2323"/>
                    </a:lnTo>
                    <a:lnTo>
                      <a:pt x="2646" y="2363"/>
                    </a:lnTo>
                    <a:lnTo>
                      <a:pt x="2666" y="2444"/>
                    </a:lnTo>
                    <a:lnTo>
                      <a:pt x="2666" y="2545"/>
                    </a:lnTo>
                    <a:lnTo>
                      <a:pt x="2646" y="2707"/>
                    </a:lnTo>
                    <a:lnTo>
                      <a:pt x="2646" y="2767"/>
                    </a:lnTo>
                    <a:lnTo>
                      <a:pt x="2666" y="2808"/>
                    </a:lnTo>
                    <a:lnTo>
                      <a:pt x="2706" y="2848"/>
                    </a:lnTo>
                    <a:lnTo>
                      <a:pt x="2747" y="2888"/>
                    </a:lnTo>
                    <a:lnTo>
                      <a:pt x="2848" y="2909"/>
                    </a:lnTo>
                    <a:lnTo>
                      <a:pt x="2969" y="2929"/>
                    </a:lnTo>
                    <a:lnTo>
                      <a:pt x="3030" y="2929"/>
                    </a:lnTo>
                    <a:lnTo>
                      <a:pt x="3090" y="2949"/>
                    </a:lnTo>
                    <a:lnTo>
                      <a:pt x="3110" y="2969"/>
                    </a:lnTo>
                    <a:lnTo>
                      <a:pt x="3130" y="3009"/>
                    </a:lnTo>
                    <a:lnTo>
                      <a:pt x="3130" y="3050"/>
                    </a:lnTo>
                    <a:lnTo>
                      <a:pt x="3110" y="3090"/>
                    </a:lnTo>
                    <a:lnTo>
                      <a:pt x="3050" y="3151"/>
                    </a:lnTo>
                    <a:lnTo>
                      <a:pt x="3009" y="3171"/>
                    </a:lnTo>
                    <a:lnTo>
                      <a:pt x="2666" y="3171"/>
                    </a:lnTo>
                    <a:lnTo>
                      <a:pt x="2565" y="3232"/>
                    </a:lnTo>
                    <a:lnTo>
                      <a:pt x="2444" y="3312"/>
                    </a:lnTo>
                    <a:lnTo>
                      <a:pt x="2383" y="3353"/>
                    </a:lnTo>
                    <a:lnTo>
                      <a:pt x="2222" y="3353"/>
                    </a:lnTo>
                    <a:lnTo>
                      <a:pt x="2161" y="3333"/>
                    </a:lnTo>
                    <a:lnTo>
                      <a:pt x="2081" y="3292"/>
                    </a:lnTo>
                    <a:lnTo>
                      <a:pt x="2040" y="3252"/>
                    </a:lnTo>
                    <a:lnTo>
                      <a:pt x="1939" y="3131"/>
                    </a:lnTo>
                    <a:lnTo>
                      <a:pt x="1818" y="3050"/>
                    </a:lnTo>
                    <a:lnTo>
                      <a:pt x="1717" y="3009"/>
                    </a:lnTo>
                    <a:lnTo>
                      <a:pt x="1596" y="3030"/>
                    </a:lnTo>
                    <a:lnTo>
                      <a:pt x="1475" y="3070"/>
                    </a:lnTo>
                    <a:lnTo>
                      <a:pt x="1354" y="3070"/>
                    </a:lnTo>
                    <a:lnTo>
                      <a:pt x="1313" y="3050"/>
                    </a:lnTo>
                    <a:lnTo>
                      <a:pt x="1273" y="3009"/>
                    </a:lnTo>
                    <a:lnTo>
                      <a:pt x="1192" y="2949"/>
                    </a:lnTo>
                    <a:lnTo>
                      <a:pt x="1071" y="2949"/>
                    </a:lnTo>
                    <a:lnTo>
                      <a:pt x="930" y="2969"/>
                    </a:lnTo>
                    <a:lnTo>
                      <a:pt x="788" y="3030"/>
                    </a:lnTo>
                    <a:lnTo>
                      <a:pt x="687" y="3090"/>
                    </a:lnTo>
                    <a:lnTo>
                      <a:pt x="627" y="3131"/>
                    </a:lnTo>
                    <a:lnTo>
                      <a:pt x="566" y="3211"/>
                    </a:lnTo>
                    <a:lnTo>
                      <a:pt x="546" y="3292"/>
                    </a:lnTo>
                    <a:lnTo>
                      <a:pt x="526" y="3373"/>
                    </a:lnTo>
                    <a:lnTo>
                      <a:pt x="526" y="3433"/>
                    </a:lnTo>
                    <a:lnTo>
                      <a:pt x="526" y="3555"/>
                    </a:lnTo>
                    <a:lnTo>
                      <a:pt x="526" y="3615"/>
                    </a:lnTo>
                    <a:lnTo>
                      <a:pt x="485" y="3676"/>
                    </a:lnTo>
                    <a:lnTo>
                      <a:pt x="384" y="3757"/>
                    </a:lnTo>
                    <a:lnTo>
                      <a:pt x="243" y="3837"/>
                    </a:lnTo>
                    <a:lnTo>
                      <a:pt x="183" y="3878"/>
                    </a:lnTo>
                    <a:lnTo>
                      <a:pt x="122" y="3918"/>
                    </a:lnTo>
                    <a:lnTo>
                      <a:pt x="82" y="3999"/>
                    </a:lnTo>
                    <a:lnTo>
                      <a:pt x="41" y="4059"/>
                    </a:lnTo>
                    <a:lnTo>
                      <a:pt x="21" y="4140"/>
                    </a:lnTo>
                    <a:lnTo>
                      <a:pt x="1" y="4221"/>
                    </a:lnTo>
                    <a:lnTo>
                      <a:pt x="21" y="4302"/>
                    </a:lnTo>
                    <a:lnTo>
                      <a:pt x="61" y="4383"/>
                    </a:lnTo>
                    <a:lnTo>
                      <a:pt x="183" y="4504"/>
                    </a:lnTo>
                    <a:lnTo>
                      <a:pt x="223" y="4584"/>
                    </a:lnTo>
                    <a:lnTo>
                      <a:pt x="243" y="4645"/>
                    </a:lnTo>
                    <a:lnTo>
                      <a:pt x="263" y="4786"/>
                    </a:lnTo>
                    <a:lnTo>
                      <a:pt x="283" y="4847"/>
                    </a:lnTo>
                    <a:lnTo>
                      <a:pt x="304" y="4928"/>
                    </a:lnTo>
                    <a:lnTo>
                      <a:pt x="384" y="5029"/>
                    </a:lnTo>
                    <a:lnTo>
                      <a:pt x="445" y="5069"/>
                    </a:lnTo>
                    <a:lnTo>
                      <a:pt x="506" y="5089"/>
                    </a:lnTo>
                    <a:lnTo>
                      <a:pt x="586" y="5109"/>
                    </a:lnTo>
                    <a:lnTo>
                      <a:pt x="647" y="5130"/>
                    </a:lnTo>
                    <a:lnTo>
                      <a:pt x="768" y="5109"/>
                    </a:lnTo>
                    <a:lnTo>
                      <a:pt x="909" y="5049"/>
                    </a:lnTo>
                    <a:lnTo>
                      <a:pt x="1051" y="5008"/>
                    </a:lnTo>
                    <a:lnTo>
                      <a:pt x="1212" y="5008"/>
                    </a:lnTo>
                    <a:lnTo>
                      <a:pt x="1313" y="5029"/>
                    </a:lnTo>
                    <a:lnTo>
                      <a:pt x="1394" y="5089"/>
                    </a:lnTo>
                    <a:lnTo>
                      <a:pt x="1455" y="5190"/>
                    </a:lnTo>
                    <a:lnTo>
                      <a:pt x="1455" y="5251"/>
                    </a:lnTo>
                    <a:lnTo>
                      <a:pt x="1455" y="5291"/>
                    </a:lnTo>
                    <a:lnTo>
                      <a:pt x="1414" y="5493"/>
                    </a:lnTo>
                    <a:lnTo>
                      <a:pt x="1414" y="5594"/>
                    </a:lnTo>
                    <a:lnTo>
                      <a:pt x="1434" y="5695"/>
                    </a:lnTo>
                    <a:lnTo>
                      <a:pt x="1455" y="5776"/>
                    </a:lnTo>
                    <a:lnTo>
                      <a:pt x="1495" y="5836"/>
                    </a:lnTo>
                    <a:lnTo>
                      <a:pt x="1616" y="5937"/>
                    </a:lnTo>
                    <a:lnTo>
                      <a:pt x="1697" y="6018"/>
                    </a:lnTo>
                    <a:lnTo>
                      <a:pt x="1737" y="6099"/>
                    </a:lnTo>
                    <a:lnTo>
                      <a:pt x="1778" y="6180"/>
                    </a:lnTo>
                    <a:lnTo>
                      <a:pt x="1757" y="6281"/>
                    </a:lnTo>
                    <a:lnTo>
                      <a:pt x="1697" y="6422"/>
                    </a:lnTo>
                    <a:lnTo>
                      <a:pt x="1656" y="6503"/>
                    </a:lnTo>
                    <a:lnTo>
                      <a:pt x="1616" y="6604"/>
                    </a:lnTo>
                    <a:lnTo>
                      <a:pt x="1616" y="6684"/>
                    </a:lnTo>
                    <a:lnTo>
                      <a:pt x="1616" y="6785"/>
                    </a:lnTo>
                    <a:lnTo>
                      <a:pt x="1677" y="6906"/>
                    </a:lnTo>
                    <a:lnTo>
                      <a:pt x="1757" y="7007"/>
                    </a:lnTo>
                    <a:lnTo>
                      <a:pt x="1818" y="7088"/>
                    </a:lnTo>
                    <a:lnTo>
                      <a:pt x="1858" y="7149"/>
                    </a:lnTo>
                    <a:lnTo>
                      <a:pt x="1899" y="7290"/>
                    </a:lnTo>
                    <a:lnTo>
                      <a:pt x="1919" y="7411"/>
                    </a:lnTo>
                    <a:lnTo>
                      <a:pt x="1919" y="7512"/>
                    </a:lnTo>
                    <a:lnTo>
                      <a:pt x="1959" y="7613"/>
                    </a:lnTo>
                    <a:lnTo>
                      <a:pt x="2000" y="7694"/>
                    </a:lnTo>
                    <a:lnTo>
                      <a:pt x="2060" y="7775"/>
                    </a:lnTo>
                    <a:lnTo>
                      <a:pt x="2121" y="7815"/>
                    </a:lnTo>
                    <a:lnTo>
                      <a:pt x="2202" y="7855"/>
                    </a:lnTo>
                    <a:lnTo>
                      <a:pt x="2262" y="7896"/>
                    </a:lnTo>
                    <a:lnTo>
                      <a:pt x="2424" y="7896"/>
                    </a:lnTo>
                    <a:lnTo>
                      <a:pt x="2464" y="7876"/>
                    </a:lnTo>
                    <a:lnTo>
                      <a:pt x="2646" y="7795"/>
                    </a:lnTo>
                    <a:lnTo>
                      <a:pt x="2727" y="7775"/>
                    </a:lnTo>
                    <a:lnTo>
                      <a:pt x="2949" y="7775"/>
                    </a:lnTo>
                    <a:lnTo>
                      <a:pt x="3050" y="7755"/>
                    </a:lnTo>
                    <a:lnTo>
                      <a:pt x="3130" y="7694"/>
                    </a:lnTo>
                    <a:lnTo>
                      <a:pt x="3191" y="7633"/>
                    </a:lnTo>
                    <a:lnTo>
                      <a:pt x="3252" y="7553"/>
                    </a:lnTo>
                    <a:lnTo>
                      <a:pt x="3292" y="7452"/>
                    </a:lnTo>
                    <a:lnTo>
                      <a:pt x="3312" y="7351"/>
                    </a:lnTo>
                    <a:lnTo>
                      <a:pt x="3332" y="7230"/>
                    </a:lnTo>
                    <a:lnTo>
                      <a:pt x="3312" y="7129"/>
                    </a:lnTo>
                    <a:lnTo>
                      <a:pt x="3292" y="7028"/>
                    </a:lnTo>
                    <a:lnTo>
                      <a:pt x="3292" y="6927"/>
                    </a:lnTo>
                    <a:lnTo>
                      <a:pt x="3292" y="6846"/>
                    </a:lnTo>
                    <a:lnTo>
                      <a:pt x="3292" y="6806"/>
                    </a:lnTo>
                    <a:lnTo>
                      <a:pt x="3312" y="6765"/>
                    </a:lnTo>
                    <a:lnTo>
                      <a:pt x="3393" y="6725"/>
                    </a:lnTo>
                    <a:lnTo>
                      <a:pt x="3575" y="6664"/>
                    </a:lnTo>
                    <a:lnTo>
                      <a:pt x="3655" y="6644"/>
                    </a:lnTo>
                    <a:lnTo>
                      <a:pt x="3716" y="6604"/>
                    </a:lnTo>
                    <a:lnTo>
                      <a:pt x="3777" y="6543"/>
                    </a:lnTo>
                    <a:lnTo>
                      <a:pt x="3817" y="6482"/>
                    </a:lnTo>
                    <a:lnTo>
                      <a:pt x="3837" y="6402"/>
                    </a:lnTo>
                    <a:lnTo>
                      <a:pt x="3837" y="6341"/>
                    </a:lnTo>
                    <a:lnTo>
                      <a:pt x="3797" y="6260"/>
                    </a:lnTo>
                    <a:lnTo>
                      <a:pt x="3756" y="6180"/>
                    </a:lnTo>
                    <a:lnTo>
                      <a:pt x="3655" y="6038"/>
                    </a:lnTo>
                    <a:lnTo>
                      <a:pt x="3595" y="5957"/>
                    </a:lnTo>
                    <a:lnTo>
                      <a:pt x="3575" y="5897"/>
                    </a:lnTo>
                    <a:lnTo>
                      <a:pt x="3575" y="5836"/>
                    </a:lnTo>
                    <a:lnTo>
                      <a:pt x="3595" y="5796"/>
                    </a:lnTo>
                    <a:lnTo>
                      <a:pt x="3696" y="5715"/>
                    </a:lnTo>
                    <a:lnTo>
                      <a:pt x="3918" y="5554"/>
                    </a:lnTo>
                    <a:lnTo>
                      <a:pt x="3979" y="5493"/>
                    </a:lnTo>
                    <a:lnTo>
                      <a:pt x="4019" y="5432"/>
                    </a:lnTo>
                    <a:lnTo>
                      <a:pt x="4079" y="5332"/>
                    </a:lnTo>
                    <a:lnTo>
                      <a:pt x="4120" y="5210"/>
                    </a:lnTo>
                    <a:lnTo>
                      <a:pt x="4180" y="5049"/>
                    </a:lnTo>
                    <a:lnTo>
                      <a:pt x="4221" y="4948"/>
                    </a:lnTo>
                    <a:lnTo>
                      <a:pt x="4241" y="4867"/>
                    </a:lnTo>
                    <a:lnTo>
                      <a:pt x="4241" y="4786"/>
                    </a:lnTo>
                    <a:lnTo>
                      <a:pt x="4221" y="4706"/>
                    </a:lnTo>
                    <a:lnTo>
                      <a:pt x="4180" y="4625"/>
                    </a:lnTo>
                    <a:lnTo>
                      <a:pt x="4120" y="4584"/>
                    </a:lnTo>
                    <a:lnTo>
                      <a:pt x="4039" y="4544"/>
                    </a:lnTo>
                    <a:lnTo>
                      <a:pt x="3837" y="4544"/>
                    </a:lnTo>
                    <a:lnTo>
                      <a:pt x="3736" y="4524"/>
                    </a:lnTo>
                    <a:lnTo>
                      <a:pt x="3655" y="4504"/>
                    </a:lnTo>
                    <a:lnTo>
                      <a:pt x="3555" y="4443"/>
                    </a:lnTo>
                    <a:lnTo>
                      <a:pt x="3474" y="4342"/>
                    </a:lnTo>
                    <a:lnTo>
                      <a:pt x="3393" y="4221"/>
                    </a:lnTo>
                    <a:lnTo>
                      <a:pt x="3332" y="4100"/>
                    </a:lnTo>
                    <a:lnTo>
                      <a:pt x="3312" y="3999"/>
                    </a:lnTo>
                    <a:lnTo>
                      <a:pt x="3332" y="3898"/>
                    </a:lnTo>
                    <a:lnTo>
                      <a:pt x="3413" y="3615"/>
                    </a:lnTo>
                    <a:lnTo>
                      <a:pt x="3433" y="3595"/>
                    </a:lnTo>
                    <a:lnTo>
                      <a:pt x="3474" y="3595"/>
                    </a:lnTo>
                    <a:lnTo>
                      <a:pt x="3514" y="3635"/>
                    </a:lnTo>
                    <a:lnTo>
                      <a:pt x="3534" y="3676"/>
                    </a:lnTo>
                    <a:lnTo>
                      <a:pt x="3575" y="3757"/>
                    </a:lnTo>
                    <a:lnTo>
                      <a:pt x="3575" y="3938"/>
                    </a:lnTo>
                    <a:lnTo>
                      <a:pt x="3595" y="4019"/>
                    </a:lnTo>
                    <a:lnTo>
                      <a:pt x="3635" y="4100"/>
                    </a:lnTo>
                    <a:lnTo>
                      <a:pt x="3676" y="4181"/>
                    </a:lnTo>
                    <a:lnTo>
                      <a:pt x="3736" y="4221"/>
                    </a:lnTo>
                    <a:lnTo>
                      <a:pt x="3797" y="4261"/>
                    </a:lnTo>
                    <a:lnTo>
                      <a:pt x="3857" y="4282"/>
                    </a:lnTo>
                    <a:lnTo>
                      <a:pt x="3918" y="4261"/>
                    </a:lnTo>
                    <a:lnTo>
                      <a:pt x="3979" y="4241"/>
                    </a:lnTo>
                    <a:lnTo>
                      <a:pt x="4180" y="4140"/>
                    </a:lnTo>
                    <a:lnTo>
                      <a:pt x="4281" y="4100"/>
                    </a:lnTo>
                    <a:lnTo>
                      <a:pt x="4382" y="4100"/>
                    </a:lnTo>
                    <a:lnTo>
                      <a:pt x="4483" y="4120"/>
                    </a:lnTo>
                    <a:lnTo>
                      <a:pt x="4544" y="4120"/>
                    </a:lnTo>
                    <a:lnTo>
                      <a:pt x="4604" y="4100"/>
                    </a:lnTo>
                    <a:lnTo>
                      <a:pt x="4665" y="4059"/>
                    </a:lnTo>
                    <a:lnTo>
                      <a:pt x="4705" y="4019"/>
                    </a:lnTo>
                    <a:lnTo>
                      <a:pt x="4726" y="3958"/>
                    </a:lnTo>
                    <a:lnTo>
                      <a:pt x="4746" y="3878"/>
                    </a:lnTo>
                    <a:lnTo>
                      <a:pt x="4726" y="3817"/>
                    </a:lnTo>
                    <a:lnTo>
                      <a:pt x="4705" y="3736"/>
                    </a:lnTo>
                    <a:lnTo>
                      <a:pt x="4625" y="3656"/>
                    </a:lnTo>
                    <a:lnTo>
                      <a:pt x="4544" y="3595"/>
                    </a:lnTo>
                    <a:lnTo>
                      <a:pt x="4362" y="3534"/>
                    </a:lnTo>
                    <a:lnTo>
                      <a:pt x="4241" y="3474"/>
                    </a:lnTo>
                    <a:lnTo>
                      <a:pt x="4140" y="3433"/>
                    </a:lnTo>
                    <a:lnTo>
                      <a:pt x="4059" y="3353"/>
                    </a:lnTo>
                    <a:lnTo>
                      <a:pt x="4019" y="3292"/>
                    </a:lnTo>
                    <a:lnTo>
                      <a:pt x="3999" y="3252"/>
                    </a:lnTo>
                    <a:lnTo>
                      <a:pt x="3999" y="3191"/>
                    </a:lnTo>
                    <a:lnTo>
                      <a:pt x="4019" y="3131"/>
                    </a:lnTo>
                    <a:lnTo>
                      <a:pt x="4039" y="3070"/>
                    </a:lnTo>
                    <a:lnTo>
                      <a:pt x="4079" y="3030"/>
                    </a:lnTo>
                    <a:lnTo>
                      <a:pt x="4120" y="3009"/>
                    </a:lnTo>
                    <a:lnTo>
                      <a:pt x="4180" y="2989"/>
                    </a:lnTo>
                    <a:lnTo>
                      <a:pt x="4221" y="2989"/>
                    </a:lnTo>
                    <a:lnTo>
                      <a:pt x="4241" y="3030"/>
                    </a:lnTo>
                    <a:lnTo>
                      <a:pt x="4302" y="3090"/>
                    </a:lnTo>
                    <a:lnTo>
                      <a:pt x="4362" y="3211"/>
                    </a:lnTo>
                    <a:lnTo>
                      <a:pt x="4463" y="3312"/>
                    </a:lnTo>
                    <a:lnTo>
                      <a:pt x="4584" y="3413"/>
                    </a:lnTo>
                    <a:lnTo>
                      <a:pt x="4726" y="3474"/>
                    </a:lnTo>
                    <a:lnTo>
                      <a:pt x="4806" y="3494"/>
                    </a:lnTo>
                    <a:lnTo>
                      <a:pt x="4887" y="3514"/>
                    </a:lnTo>
                    <a:lnTo>
                      <a:pt x="5129" y="3534"/>
                    </a:lnTo>
                    <a:lnTo>
                      <a:pt x="5170" y="3534"/>
                    </a:lnTo>
                    <a:lnTo>
                      <a:pt x="5291" y="3555"/>
                    </a:lnTo>
                    <a:lnTo>
                      <a:pt x="5392" y="3615"/>
                    </a:lnTo>
                    <a:lnTo>
                      <a:pt x="5432" y="3635"/>
                    </a:lnTo>
                    <a:lnTo>
                      <a:pt x="5453" y="3676"/>
                    </a:lnTo>
                    <a:lnTo>
                      <a:pt x="5473" y="3716"/>
                    </a:lnTo>
                    <a:lnTo>
                      <a:pt x="5453" y="3777"/>
                    </a:lnTo>
                    <a:lnTo>
                      <a:pt x="5432" y="3938"/>
                    </a:lnTo>
                    <a:lnTo>
                      <a:pt x="5412" y="3999"/>
                    </a:lnTo>
                    <a:lnTo>
                      <a:pt x="5432" y="4059"/>
                    </a:lnTo>
                    <a:lnTo>
                      <a:pt x="5453" y="4140"/>
                    </a:lnTo>
                    <a:lnTo>
                      <a:pt x="5513" y="4201"/>
                    </a:lnTo>
                    <a:lnTo>
                      <a:pt x="5614" y="4282"/>
                    </a:lnTo>
                    <a:lnTo>
                      <a:pt x="5654" y="4362"/>
                    </a:lnTo>
                    <a:lnTo>
                      <a:pt x="5695" y="4443"/>
                    </a:lnTo>
                    <a:lnTo>
                      <a:pt x="5695" y="4665"/>
                    </a:lnTo>
                    <a:lnTo>
                      <a:pt x="5695" y="4746"/>
                    </a:lnTo>
                    <a:lnTo>
                      <a:pt x="5735" y="4807"/>
                    </a:lnTo>
                    <a:lnTo>
                      <a:pt x="5796" y="4847"/>
                    </a:lnTo>
                    <a:lnTo>
                      <a:pt x="5877" y="4867"/>
                    </a:lnTo>
                    <a:lnTo>
                      <a:pt x="5937" y="4847"/>
                    </a:lnTo>
                    <a:lnTo>
                      <a:pt x="6018" y="4807"/>
                    </a:lnTo>
                    <a:lnTo>
                      <a:pt x="6078" y="4746"/>
                    </a:lnTo>
                    <a:lnTo>
                      <a:pt x="6139" y="4625"/>
                    </a:lnTo>
                    <a:lnTo>
                      <a:pt x="6179" y="4504"/>
                    </a:lnTo>
                    <a:lnTo>
                      <a:pt x="6220" y="4403"/>
                    </a:lnTo>
                    <a:lnTo>
                      <a:pt x="6280" y="4322"/>
                    </a:lnTo>
                    <a:lnTo>
                      <a:pt x="6381" y="4282"/>
                    </a:lnTo>
                    <a:lnTo>
                      <a:pt x="6543" y="4221"/>
                    </a:lnTo>
                    <a:lnTo>
                      <a:pt x="6624" y="4160"/>
                    </a:lnTo>
                    <a:lnTo>
                      <a:pt x="6664" y="4100"/>
                    </a:lnTo>
                    <a:lnTo>
                      <a:pt x="6684" y="4039"/>
                    </a:lnTo>
                    <a:lnTo>
                      <a:pt x="6684" y="3979"/>
                    </a:lnTo>
                    <a:lnTo>
                      <a:pt x="6704" y="3878"/>
                    </a:lnTo>
                    <a:lnTo>
                      <a:pt x="6725" y="3797"/>
                    </a:lnTo>
                    <a:lnTo>
                      <a:pt x="6765" y="3757"/>
                    </a:lnTo>
                    <a:lnTo>
                      <a:pt x="6805" y="3736"/>
                    </a:lnTo>
                    <a:lnTo>
                      <a:pt x="6846" y="3736"/>
                    </a:lnTo>
                    <a:lnTo>
                      <a:pt x="6886" y="3757"/>
                    </a:lnTo>
                    <a:lnTo>
                      <a:pt x="6927" y="3777"/>
                    </a:lnTo>
                    <a:lnTo>
                      <a:pt x="6967" y="3817"/>
                    </a:lnTo>
                    <a:lnTo>
                      <a:pt x="6987" y="3858"/>
                    </a:lnTo>
                    <a:lnTo>
                      <a:pt x="7007" y="3918"/>
                    </a:lnTo>
                    <a:lnTo>
                      <a:pt x="6967" y="4181"/>
                    </a:lnTo>
                    <a:lnTo>
                      <a:pt x="6987" y="4241"/>
                    </a:lnTo>
                    <a:lnTo>
                      <a:pt x="6987" y="4282"/>
                    </a:lnTo>
                    <a:lnTo>
                      <a:pt x="7027" y="4342"/>
                    </a:lnTo>
                    <a:lnTo>
                      <a:pt x="7068" y="4383"/>
                    </a:lnTo>
                    <a:lnTo>
                      <a:pt x="7068" y="4221"/>
                    </a:lnTo>
                    <a:lnTo>
                      <a:pt x="7048" y="3918"/>
                    </a:lnTo>
                    <a:lnTo>
                      <a:pt x="7007" y="3595"/>
                    </a:lnTo>
                    <a:lnTo>
                      <a:pt x="6987" y="3454"/>
                    </a:lnTo>
                    <a:lnTo>
                      <a:pt x="6967" y="3312"/>
                    </a:lnTo>
                    <a:lnTo>
                      <a:pt x="6967" y="3292"/>
                    </a:lnTo>
                    <a:lnTo>
                      <a:pt x="6947" y="3171"/>
                    </a:lnTo>
                    <a:lnTo>
                      <a:pt x="6927" y="3151"/>
                    </a:lnTo>
                    <a:lnTo>
                      <a:pt x="6906" y="2989"/>
                    </a:lnTo>
                    <a:lnTo>
                      <a:pt x="6866" y="2848"/>
                    </a:lnTo>
                    <a:lnTo>
                      <a:pt x="6826" y="2707"/>
                    </a:lnTo>
                    <a:lnTo>
                      <a:pt x="6785" y="2585"/>
                    </a:lnTo>
                    <a:lnTo>
                      <a:pt x="6684" y="2262"/>
                    </a:lnTo>
                    <a:lnTo>
                      <a:pt x="6523" y="1859"/>
                    </a:lnTo>
                    <a:lnTo>
                      <a:pt x="6462" y="1717"/>
                    </a:lnTo>
                    <a:lnTo>
                      <a:pt x="6321" y="1435"/>
                    </a:lnTo>
                    <a:lnTo>
                      <a:pt x="6260" y="1313"/>
                    </a:lnTo>
                    <a:lnTo>
                      <a:pt x="6179" y="1172"/>
                    </a:lnTo>
                    <a:lnTo>
                      <a:pt x="6099" y="1051"/>
                    </a:lnTo>
                    <a:lnTo>
                      <a:pt x="5998" y="910"/>
                    </a:lnTo>
                    <a:lnTo>
                      <a:pt x="5937" y="809"/>
                    </a:lnTo>
                    <a:lnTo>
                      <a:pt x="5796" y="586"/>
                    </a:lnTo>
                    <a:lnTo>
                      <a:pt x="5735" y="526"/>
                    </a:lnTo>
                    <a:lnTo>
                      <a:pt x="5695" y="465"/>
                    </a:lnTo>
                    <a:lnTo>
                      <a:pt x="5614" y="364"/>
                    </a:lnTo>
                    <a:lnTo>
                      <a:pt x="5533" y="263"/>
                    </a:lnTo>
                    <a:lnTo>
                      <a:pt x="5513" y="263"/>
                    </a:lnTo>
                    <a:lnTo>
                      <a:pt x="5453" y="183"/>
                    </a:lnTo>
                    <a:lnTo>
                      <a:pt x="5432" y="142"/>
                    </a:lnTo>
                    <a:lnTo>
                      <a:pt x="52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1"/>
              <p:cNvSpPr/>
              <p:nvPr/>
            </p:nvSpPr>
            <p:spPr>
              <a:xfrm>
                <a:off x="959789" y="-1486301"/>
                <a:ext cx="782039" cy="873653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896" fill="none" extrusionOk="0">
                    <a:moveTo>
                      <a:pt x="7068" y="4221"/>
                    </a:moveTo>
                    <a:lnTo>
                      <a:pt x="7068" y="4221"/>
                    </a:lnTo>
                    <a:lnTo>
                      <a:pt x="7048" y="3918"/>
                    </a:lnTo>
                    <a:lnTo>
                      <a:pt x="7048" y="3918"/>
                    </a:lnTo>
                    <a:lnTo>
                      <a:pt x="7007" y="3595"/>
                    </a:lnTo>
                    <a:lnTo>
                      <a:pt x="7007" y="3595"/>
                    </a:lnTo>
                    <a:lnTo>
                      <a:pt x="6987" y="3454"/>
                    </a:lnTo>
                    <a:lnTo>
                      <a:pt x="6987" y="3454"/>
                    </a:lnTo>
                    <a:lnTo>
                      <a:pt x="6967" y="3312"/>
                    </a:lnTo>
                    <a:lnTo>
                      <a:pt x="6967" y="3312"/>
                    </a:lnTo>
                    <a:lnTo>
                      <a:pt x="6967" y="3292"/>
                    </a:lnTo>
                    <a:lnTo>
                      <a:pt x="6967" y="3292"/>
                    </a:lnTo>
                    <a:lnTo>
                      <a:pt x="6947" y="3171"/>
                    </a:lnTo>
                    <a:lnTo>
                      <a:pt x="6947" y="3171"/>
                    </a:lnTo>
                    <a:lnTo>
                      <a:pt x="6927" y="3151"/>
                    </a:lnTo>
                    <a:lnTo>
                      <a:pt x="6927" y="3151"/>
                    </a:lnTo>
                    <a:lnTo>
                      <a:pt x="6906" y="2989"/>
                    </a:lnTo>
                    <a:lnTo>
                      <a:pt x="6906" y="2989"/>
                    </a:lnTo>
                    <a:lnTo>
                      <a:pt x="6866" y="2848"/>
                    </a:lnTo>
                    <a:lnTo>
                      <a:pt x="6866" y="2848"/>
                    </a:lnTo>
                    <a:lnTo>
                      <a:pt x="6826" y="2707"/>
                    </a:lnTo>
                    <a:lnTo>
                      <a:pt x="6826" y="2707"/>
                    </a:lnTo>
                    <a:lnTo>
                      <a:pt x="6785" y="2585"/>
                    </a:lnTo>
                    <a:lnTo>
                      <a:pt x="6785" y="2585"/>
                    </a:lnTo>
                    <a:lnTo>
                      <a:pt x="6684" y="2262"/>
                    </a:lnTo>
                    <a:lnTo>
                      <a:pt x="6684" y="2262"/>
                    </a:lnTo>
                    <a:lnTo>
                      <a:pt x="6523" y="1859"/>
                    </a:lnTo>
                    <a:lnTo>
                      <a:pt x="6523" y="1859"/>
                    </a:lnTo>
                    <a:lnTo>
                      <a:pt x="6523" y="1859"/>
                    </a:lnTo>
                    <a:lnTo>
                      <a:pt x="6462" y="1717"/>
                    </a:lnTo>
                    <a:lnTo>
                      <a:pt x="6462" y="1717"/>
                    </a:lnTo>
                    <a:lnTo>
                      <a:pt x="6321" y="1435"/>
                    </a:lnTo>
                    <a:lnTo>
                      <a:pt x="6321" y="1435"/>
                    </a:lnTo>
                    <a:lnTo>
                      <a:pt x="6260" y="1313"/>
                    </a:lnTo>
                    <a:lnTo>
                      <a:pt x="6260" y="1313"/>
                    </a:lnTo>
                    <a:lnTo>
                      <a:pt x="6179" y="1172"/>
                    </a:lnTo>
                    <a:lnTo>
                      <a:pt x="6179" y="1172"/>
                    </a:lnTo>
                    <a:lnTo>
                      <a:pt x="6099" y="1051"/>
                    </a:lnTo>
                    <a:lnTo>
                      <a:pt x="6099" y="1051"/>
                    </a:lnTo>
                    <a:lnTo>
                      <a:pt x="5998" y="910"/>
                    </a:lnTo>
                    <a:lnTo>
                      <a:pt x="5998" y="910"/>
                    </a:lnTo>
                    <a:lnTo>
                      <a:pt x="5937" y="809"/>
                    </a:lnTo>
                    <a:lnTo>
                      <a:pt x="5937" y="809"/>
                    </a:lnTo>
                    <a:lnTo>
                      <a:pt x="5796" y="586"/>
                    </a:lnTo>
                    <a:lnTo>
                      <a:pt x="5796" y="586"/>
                    </a:lnTo>
                    <a:lnTo>
                      <a:pt x="5735" y="526"/>
                    </a:lnTo>
                    <a:lnTo>
                      <a:pt x="5735" y="526"/>
                    </a:lnTo>
                    <a:lnTo>
                      <a:pt x="5695" y="465"/>
                    </a:lnTo>
                    <a:lnTo>
                      <a:pt x="5695" y="465"/>
                    </a:lnTo>
                    <a:lnTo>
                      <a:pt x="5614" y="364"/>
                    </a:lnTo>
                    <a:lnTo>
                      <a:pt x="5614" y="364"/>
                    </a:lnTo>
                    <a:lnTo>
                      <a:pt x="5533" y="263"/>
                    </a:lnTo>
                    <a:lnTo>
                      <a:pt x="5513" y="263"/>
                    </a:lnTo>
                    <a:lnTo>
                      <a:pt x="5513" y="263"/>
                    </a:lnTo>
                    <a:lnTo>
                      <a:pt x="5453" y="183"/>
                    </a:lnTo>
                    <a:lnTo>
                      <a:pt x="5453" y="183"/>
                    </a:lnTo>
                    <a:lnTo>
                      <a:pt x="5432" y="142"/>
                    </a:lnTo>
                    <a:lnTo>
                      <a:pt x="5432" y="142"/>
                    </a:lnTo>
                    <a:lnTo>
                      <a:pt x="5432" y="142"/>
                    </a:lnTo>
                    <a:lnTo>
                      <a:pt x="5291" y="1"/>
                    </a:lnTo>
                    <a:lnTo>
                      <a:pt x="5291" y="1"/>
                    </a:lnTo>
                    <a:lnTo>
                      <a:pt x="5150" y="61"/>
                    </a:lnTo>
                    <a:lnTo>
                      <a:pt x="5029" y="162"/>
                    </a:lnTo>
                    <a:lnTo>
                      <a:pt x="4928" y="284"/>
                    </a:lnTo>
                    <a:lnTo>
                      <a:pt x="4827" y="405"/>
                    </a:lnTo>
                    <a:lnTo>
                      <a:pt x="4827" y="405"/>
                    </a:lnTo>
                    <a:lnTo>
                      <a:pt x="4746" y="485"/>
                    </a:lnTo>
                    <a:lnTo>
                      <a:pt x="4645" y="526"/>
                    </a:lnTo>
                    <a:lnTo>
                      <a:pt x="4544" y="546"/>
                    </a:lnTo>
                    <a:lnTo>
                      <a:pt x="4403" y="546"/>
                    </a:lnTo>
                    <a:lnTo>
                      <a:pt x="4403" y="546"/>
                    </a:lnTo>
                    <a:lnTo>
                      <a:pt x="4261" y="506"/>
                    </a:lnTo>
                    <a:lnTo>
                      <a:pt x="4120" y="445"/>
                    </a:lnTo>
                    <a:lnTo>
                      <a:pt x="3999" y="425"/>
                    </a:lnTo>
                    <a:lnTo>
                      <a:pt x="3857" y="425"/>
                    </a:lnTo>
                    <a:lnTo>
                      <a:pt x="3857" y="425"/>
                    </a:lnTo>
                    <a:lnTo>
                      <a:pt x="3736" y="445"/>
                    </a:lnTo>
                    <a:lnTo>
                      <a:pt x="3655" y="485"/>
                    </a:lnTo>
                    <a:lnTo>
                      <a:pt x="3575" y="526"/>
                    </a:lnTo>
                    <a:lnTo>
                      <a:pt x="3494" y="586"/>
                    </a:lnTo>
                    <a:lnTo>
                      <a:pt x="3393" y="708"/>
                    </a:lnTo>
                    <a:lnTo>
                      <a:pt x="3312" y="849"/>
                    </a:lnTo>
                    <a:lnTo>
                      <a:pt x="3312" y="849"/>
                    </a:lnTo>
                    <a:lnTo>
                      <a:pt x="3272" y="889"/>
                    </a:lnTo>
                    <a:lnTo>
                      <a:pt x="3211" y="930"/>
                    </a:lnTo>
                    <a:lnTo>
                      <a:pt x="3151" y="950"/>
                    </a:lnTo>
                    <a:lnTo>
                      <a:pt x="3070" y="950"/>
                    </a:lnTo>
                    <a:lnTo>
                      <a:pt x="3009" y="930"/>
                    </a:lnTo>
                    <a:lnTo>
                      <a:pt x="2929" y="910"/>
                    </a:lnTo>
                    <a:lnTo>
                      <a:pt x="2888" y="869"/>
                    </a:lnTo>
                    <a:lnTo>
                      <a:pt x="2828" y="829"/>
                    </a:lnTo>
                    <a:lnTo>
                      <a:pt x="2828" y="829"/>
                    </a:lnTo>
                    <a:lnTo>
                      <a:pt x="2747" y="708"/>
                    </a:lnTo>
                    <a:lnTo>
                      <a:pt x="2706" y="627"/>
                    </a:lnTo>
                    <a:lnTo>
                      <a:pt x="2666" y="566"/>
                    </a:lnTo>
                    <a:lnTo>
                      <a:pt x="2585" y="506"/>
                    </a:lnTo>
                    <a:lnTo>
                      <a:pt x="2505" y="465"/>
                    </a:lnTo>
                    <a:lnTo>
                      <a:pt x="2404" y="465"/>
                    </a:lnTo>
                    <a:lnTo>
                      <a:pt x="2282" y="506"/>
                    </a:lnTo>
                    <a:lnTo>
                      <a:pt x="2282" y="506"/>
                    </a:lnTo>
                    <a:lnTo>
                      <a:pt x="2202" y="546"/>
                    </a:lnTo>
                    <a:lnTo>
                      <a:pt x="2141" y="607"/>
                    </a:lnTo>
                    <a:lnTo>
                      <a:pt x="2101" y="687"/>
                    </a:lnTo>
                    <a:lnTo>
                      <a:pt x="2081" y="768"/>
                    </a:lnTo>
                    <a:lnTo>
                      <a:pt x="2081" y="768"/>
                    </a:lnTo>
                    <a:lnTo>
                      <a:pt x="2060" y="849"/>
                    </a:lnTo>
                    <a:lnTo>
                      <a:pt x="2060" y="849"/>
                    </a:lnTo>
                    <a:lnTo>
                      <a:pt x="2060" y="889"/>
                    </a:lnTo>
                    <a:lnTo>
                      <a:pt x="2020" y="930"/>
                    </a:lnTo>
                    <a:lnTo>
                      <a:pt x="1959" y="950"/>
                    </a:lnTo>
                    <a:lnTo>
                      <a:pt x="1879" y="950"/>
                    </a:lnTo>
                    <a:lnTo>
                      <a:pt x="1818" y="930"/>
                    </a:lnTo>
                    <a:lnTo>
                      <a:pt x="1818" y="930"/>
                    </a:lnTo>
                    <a:lnTo>
                      <a:pt x="1717" y="950"/>
                    </a:lnTo>
                    <a:lnTo>
                      <a:pt x="1636" y="990"/>
                    </a:lnTo>
                    <a:lnTo>
                      <a:pt x="1576" y="1051"/>
                    </a:lnTo>
                    <a:lnTo>
                      <a:pt x="1535" y="1132"/>
                    </a:lnTo>
                    <a:lnTo>
                      <a:pt x="1535" y="1132"/>
                    </a:lnTo>
                    <a:lnTo>
                      <a:pt x="1535" y="1212"/>
                    </a:lnTo>
                    <a:lnTo>
                      <a:pt x="1535" y="1273"/>
                    </a:lnTo>
                    <a:lnTo>
                      <a:pt x="1576" y="1354"/>
                    </a:lnTo>
                    <a:lnTo>
                      <a:pt x="1616" y="1394"/>
                    </a:lnTo>
                    <a:lnTo>
                      <a:pt x="1656" y="1455"/>
                    </a:lnTo>
                    <a:lnTo>
                      <a:pt x="1737" y="1475"/>
                    </a:lnTo>
                    <a:lnTo>
                      <a:pt x="1798" y="1475"/>
                    </a:lnTo>
                    <a:lnTo>
                      <a:pt x="1879" y="1455"/>
                    </a:lnTo>
                    <a:lnTo>
                      <a:pt x="1879" y="1455"/>
                    </a:lnTo>
                    <a:lnTo>
                      <a:pt x="1959" y="1414"/>
                    </a:lnTo>
                    <a:lnTo>
                      <a:pt x="2040" y="1354"/>
                    </a:lnTo>
                    <a:lnTo>
                      <a:pt x="2101" y="1313"/>
                    </a:lnTo>
                    <a:lnTo>
                      <a:pt x="2161" y="1293"/>
                    </a:lnTo>
                    <a:lnTo>
                      <a:pt x="2161" y="1293"/>
                    </a:lnTo>
                    <a:lnTo>
                      <a:pt x="2202" y="1293"/>
                    </a:lnTo>
                    <a:lnTo>
                      <a:pt x="2262" y="1293"/>
                    </a:lnTo>
                    <a:lnTo>
                      <a:pt x="2282" y="1334"/>
                    </a:lnTo>
                    <a:lnTo>
                      <a:pt x="2323" y="1374"/>
                    </a:lnTo>
                    <a:lnTo>
                      <a:pt x="2343" y="1414"/>
                    </a:lnTo>
                    <a:lnTo>
                      <a:pt x="2343" y="1475"/>
                    </a:lnTo>
                    <a:lnTo>
                      <a:pt x="2323" y="1535"/>
                    </a:lnTo>
                    <a:lnTo>
                      <a:pt x="2303" y="1596"/>
                    </a:lnTo>
                    <a:lnTo>
                      <a:pt x="2303" y="1596"/>
                    </a:lnTo>
                    <a:lnTo>
                      <a:pt x="2262" y="1657"/>
                    </a:lnTo>
                    <a:lnTo>
                      <a:pt x="2202" y="1697"/>
                    </a:lnTo>
                    <a:lnTo>
                      <a:pt x="2161" y="1717"/>
                    </a:lnTo>
                    <a:lnTo>
                      <a:pt x="2101" y="1737"/>
                    </a:lnTo>
                    <a:lnTo>
                      <a:pt x="2000" y="1737"/>
                    </a:lnTo>
                    <a:lnTo>
                      <a:pt x="1919" y="1697"/>
                    </a:lnTo>
                    <a:lnTo>
                      <a:pt x="1919" y="1697"/>
                    </a:lnTo>
                    <a:lnTo>
                      <a:pt x="1858" y="1657"/>
                    </a:lnTo>
                    <a:lnTo>
                      <a:pt x="1757" y="1657"/>
                    </a:lnTo>
                    <a:lnTo>
                      <a:pt x="1757" y="1657"/>
                    </a:lnTo>
                    <a:lnTo>
                      <a:pt x="1656" y="1677"/>
                    </a:lnTo>
                    <a:lnTo>
                      <a:pt x="1576" y="1717"/>
                    </a:lnTo>
                    <a:lnTo>
                      <a:pt x="1515" y="1778"/>
                    </a:lnTo>
                    <a:lnTo>
                      <a:pt x="1495" y="1838"/>
                    </a:lnTo>
                    <a:lnTo>
                      <a:pt x="1434" y="1939"/>
                    </a:lnTo>
                    <a:lnTo>
                      <a:pt x="1394" y="1980"/>
                    </a:lnTo>
                    <a:lnTo>
                      <a:pt x="1354" y="1980"/>
                    </a:lnTo>
                    <a:lnTo>
                      <a:pt x="1354" y="1980"/>
                    </a:lnTo>
                    <a:lnTo>
                      <a:pt x="1232" y="1980"/>
                    </a:lnTo>
                    <a:lnTo>
                      <a:pt x="1152" y="2000"/>
                    </a:lnTo>
                    <a:lnTo>
                      <a:pt x="1152" y="2000"/>
                    </a:lnTo>
                    <a:lnTo>
                      <a:pt x="1051" y="2040"/>
                    </a:lnTo>
                    <a:lnTo>
                      <a:pt x="970" y="2101"/>
                    </a:lnTo>
                    <a:lnTo>
                      <a:pt x="909" y="2161"/>
                    </a:lnTo>
                    <a:lnTo>
                      <a:pt x="869" y="2262"/>
                    </a:lnTo>
                    <a:lnTo>
                      <a:pt x="869" y="2262"/>
                    </a:lnTo>
                    <a:lnTo>
                      <a:pt x="849" y="2303"/>
                    </a:lnTo>
                    <a:lnTo>
                      <a:pt x="808" y="2323"/>
                    </a:lnTo>
                    <a:lnTo>
                      <a:pt x="748" y="2363"/>
                    </a:lnTo>
                    <a:lnTo>
                      <a:pt x="667" y="2404"/>
                    </a:lnTo>
                    <a:lnTo>
                      <a:pt x="647" y="2444"/>
                    </a:lnTo>
                    <a:lnTo>
                      <a:pt x="607" y="2484"/>
                    </a:lnTo>
                    <a:lnTo>
                      <a:pt x="607" y="2484"/>
                    </a:lnTo>
                    <a:lnTo>
                      <a:pt x="586" y="2545"/>
                    </a:lnTo>
                    <a:lnTo>
                      <a:pt x="586" y="2585"/>
                    </a:lnTo>
                    <a:lnTo>
                      <a:pt x="607" y="2626"/>
                    </a:lnTo>
                    <a:lnTo>
                      <a:pt x="647" y="2686"/>
                    </a:lnTo>
                    <a:lnTo>
                      <a:pt x="647" y="2686"/>
                    </a:lnTo>
                    <a:lnTo>
                      <a:pt x="728" y="2727"/>
                    </a:lnTo>
                    <a:lnTo>
                      <a:pt x="829" y="2747"/>
                    </a:lnTo>
                    <a:lnTo>
                      <a:pt x="930" y="2747"/>
                    </a:lnTo>
                    <a:lnTo>
                      <a:pt x="1031" y="2686"/>
                    </a:lnTo>
                    <a:lnTo>
                      <a:pt x="1031" y="2686"/>
                    </a:lnTo>
                    <a:lnTo>
                      <a:pt x="1111" y="2565"/>
                    </a:lnTo>
                    <a:lnTo>
                      <a:pt x="1212" y="2444"/>
                    </a:lnTo>
                    <a:lnTo>
                      <a:pt x="1212" y="2444"/>
                    </a:lnTo>
                    <a:lnTo>
                      <a:pt x="1253" y="2384"/>
                    </a:lnTo>
                    <a:lnTo>
                      <a:pt x="1333" y="2363"/>
                    </a:lnTo>
                    <a:lnTo>
                      <a:pt x="1414" y="2363"/>
                    </a:lnTo>
                    <a:lnTo>
                      <a:pt x="1434" y="2363"/>
                    </a:lnTo>
                    <a:lnTo>
                      <a:pt x="1475" y="2404"/>
                    </a:lnTo>
                    <a:lnTo>
                      <a:pt x="1475" y="2404"/>
                    </a:lnTo>
                    <a:lnTo>
                      <a:pt x="1495" y="2424"/>
                    </a:lnTo>
                    <a:lnTo>
                      <a:pt x="1535" y="2464"/>
                    </a:lnTo>
                    <a:lnTo>
                      <a:pt x="1535" y="2464"/>
                    </a:lnTo>
                    <a:lnTo>
                      <a:pt x="1596" y="2484"/>
                    </a:lnTo>
                    <a:lnTo>
                      <a:pt x="1656" y="2484"/>
                    </a:lnTo>
                    <a:lnTo>
                      <a:pt x="1737" y="2464"/>
                    </a:lnTo>
                    <a:lnTo>
                      <a:pt x="1798" y="2424"/>
                    </a:lnTo>
                    <a:lnTo>
                      <a:pt x="1798" y="2424"/>
                    </a:lnTo>
                    <a:lnTo>
                      <a:pt x="1879" y="2363"/>
                    </a:lnTo>
                    <a:lnTo>
                      <a:pt x="1939" y="2363"/>
                    </a:lnTo>
                    <a:lnTo>
                      <a:pt x="1980" y="2384"/>
                    </a:lnTo>
                    <a:lnTo>
                      <a:pt x="1980" y="2384"/>
                    </a:lnTo>
                    <a:lnTo>
                      <a:pt x="2040" y="2424"/>
                    </a:lnTo>
                    <a:lnTo>
                      <a:pt x="2081" y="2484"/>
                    </a:lnTo>
                    <a:lnTo>
                      <a:pt x="2101" y="2525"/>
                    </a:lnTo>
                    <a:lnTo>
                      <a:pt x="2121" y="2585"/>
                    </a:lnTo>
                    <a:lnTo>
                      <a:pt x="2141" y="2727"/>
                    </a:lnTo>
                    <a:lnTo>
                      <a:pt x="2181" y="2868"/>
                    </a:lnTo>
                    <a:lnTo>
                      <a:pt x="2181" y="2868"/>
                    </a:lnTo>
                    <a:lnTo>
                      <a:pt x="2222" y="2949"/>
                    </a:lnTo>
                    <a:lnTo>
                      <a:pt x="2282" y="2989"/>
                    </a:lnTo>
                    <a:lnTo>
                      <a:pt x="2282" y="2989"/>
                    </a:lnTo>
                    <a:lnTo>
                      <a:pt x="2323" y="3009"/>
                    </a:lnTo>
                    <a:lnTo>
                      <a:pt x="2363" y="3009"/>
                    </a:lnTo>
                    <a:lnTo>
                      <a:pt x="2404" y="2989"/>
                    </a:lnTo>
                    <a:lnTo>
                      <a:pt x="2424" y="2969"/>
                    </a:lnTo>
                    <a:lnTo>
                      <a:pt x="2464" y="2888"/>
                    </a:lnTo>
                    <a:lnTo>
                      <a:pt x="2464" y="2808"/>
                    </a:lnTo>
                    <a:lnTo>
                      <a:pt x="2464" y="2808"/>
                    </a:lnTo>
                    <a:lnTo>
                      <a:pt x="2424" y="2626"/>
                    </a:lnTo>
                    <a:lnTo>
                      <a:pt x="2404" y="2464"/>
                    </a:lnTo>
                    <a:lnTo>
                      <a:pt x="2404" y="2464"/>
                    </a:lnTo>
                    <a:lnTo>
                      <a:pt x="2424" y="2404"/>
                    </a:lnTo>
                    <a:lnTo>
                      <a:pt x="2444" y="2363"/>
                    </a:lnTo>
                    <a:lnTo>
                      <a:pt x="2484" y="2323"/>
                    </a:lnTo>
                    <a:lnTo>
                      <a:pt x="2525" y="2303"/>
                    </a:lnTo>
                    <a:lnTo>
                      <a:pt x="2565" y="2303"/>
                    </a:lnTo>
                    <a:lnTo>
                      <a:pt x="2606" y="2303"/>
                    </a:lnTo>
                    <a:lnTo>
                      <a:pt x="2626" y="2323"/>
                    </a:lnTo>
                    <a:lnTo>
                      <a:pt x="2646" y="2363"/>
                    </a:lnTo>
                    <a:lnTo>
                      <a:pt x="2646" y="2363"/>
                    </a:lnTo>
                    <a:lnTo>
                      <a:pt x="2666" y="2444"/>
                    </a:lnTo>
                    <a:lnTo>
                      <a:pt x="2666" y="2545"/>
                    </a:lnTo>
                    <a:lnTo>
                      <a:pt x="2646" y="2707"/>
                    </a:lnTo>
                    <a:lnTo>
                      <a:pt x="2646" y="2707"/>
                    </a:lnTo>
                    <a:lnTo>
                      <a:pt x="2646" y="2767"/>
                    </a:lnTo>
                    <a:lnTo>
                      <a:pt x="2666" y="2808"/>
                    </a:lnTo>
                    <a:lnTo>
                      <a:pt x="2706" y="2848"/>
                    </a:lnTo>
                    <a:lnTo>
                      <a:pt x="2747" y="2888"/>
                    </a:lnTo>
                    <a:lnTo>
                      <a:pt x="2747" y="2888"/>
                    </a:lnTo>
                    <a:lnTo>
                      <a:pt x="2848" y="2909"/>
                    </a:lnTo>
                    <a:lnTo>
                      <a:pt x="2969" y="2929"/>
                    </a:lnTo>
                    <a:lnTo>
                      <a:pt x="2969" y="2929"/>
                    </a:lnTo>
                    <a:lnTo>
                      <a:pt x="3030" y="2929"/>
                    </a:lnTo>
                    <a:lnTo>
                      <a:pt x="3090" y="2949"/>
                    </a:lnTo>
                    <a:lnTo>
                      <a:pt x="3090" y="2949"/>
                    </a:lnTo>
                    <a:lnTo>
                      <a:pt x="3110" y="2969"/>
                    </a:lnTo>
                    <a:lnTo>
                      <a:pt x="3130" y="3009"/>
                    </a:lnTo>
                    <a:lnTo>
                      <a:pt x="3130" y="3050"/>
                    </a:lnTo>
                    <a:lnTo>
                      <a:pt x="3110" y="3090"/>
                    </a:lnTo>
                    <a:lnTo>
                      <a:pt x="3050" y="3151"/>
                    </a:lnTo>
                    <a:lnTo>
                      <a:pt x="3009" y="3171"/>
                    </a:lnTo>
                    <a:lnTo>
                      <a:pt x="2969" y="3171"/>
                    </a:lnTo>
                    <a:lnTo>
                      <a:pt x="2969" y="3171"/>
                    </a:lnTo>
                    <a:lnTo>
                      <a:pt x="2787" y="3171"/>
                    </a:lnTo>
                    <a:lnTo>
                      <a:pt x="2787" y="3171"/>
                    </a:lnTo>
                    <a:lnTo>
                      <a:pt x="2666" y="3171"/>
                    </a:lnTo>
                    <a:lnTo>
                      <a:pt x="2565" y="3232"/>
                    </a:lnTo>
                    <a:lnTo>
                      <a:pt x="2565" y="3232"/>
                    </a:lnTo>
                    <a:lnTo>
                      <a:pt x="2444" y="3312"/>
                    </a:lnTo>
                    <a:lnTo>
                      <a:pt x="2383" y="3353"/>
                    </a:lnTo>
                    <a:lnTo>
                      <a:pt x="2323" y="3353"/>
                    </a:lnTo>
                    <a:lnTo>
                      <a:pt x="2323" y="3353"/>
                    </a:lnTo>
                    <a:lnTo>
                      <a:pt x="2282" y="3353"/>
                    </a:lnTo>
                    <a:lnTo>
                      <a:pt x="2282" y="3353"/>
                    </a:lnTo>
                    <a:lnTo>
                      <a:pt x="2222" y="3353"/>
                    </a:lnTo>
                    <a:lnTo>
                      <a:pt x="2161" y="3333"/>
                    </a:lnTo>
                    <a:lnTo>
                      <a:pt x="2161" y="3333"/>
                    </a:lnTo>
                    <a:lnTo>
                      <a:pt x="2081" y="3292"/>
                    </a:lnTo>
                    <a:lnTo>
                      <a:pt x="2040" y="3252"/>
                    </a:lnTo>
                    <a:lnTo>
                      <a:pt x="1939" y="3131"/>
                    </a:lnTo>
                    <a:lnTo>
                      <a:pt x="1939" y="3131"/>
                    </a:lnTo>
                    <a:lnTo>
                      <a:pt x="1818" y="3050"/>
                    </a:lnTo>
                    <a:lnTo>
                      <a:pt x="1717" y="3009"/>
                    </a:lnTo>
                    <a:lnTo>
                      <a:pt x="1596" y="3030"/>
                    </a:lnTo>
                    <a:lnTo>
                      <a:pt x="1475" y="3070"/>
                    </a:lnTo>
                    <a:lnTo>
                      <a:pt x="1475" y="3070"/>
                    </a:lnTo>
                    <a:lnTo>
                      <a:pt x="1414" y="3070"/>
                    </a:lnTo>
                    <a:lnTo>
                      <a:pt x="1354" y="3070"/>
                    </a:lnTo>
                    <a:lnTo>
                      <a:pt x="1313" y="3050"/>
                    </a:lnTo>
                    <a:lnTo>
                      <a:pt x="1273" y="3009"/>
                    </a:lnTo>
                    <a:lnTo>
                      <a:pt x="1273" y="3009"/>
                    </a:lnTo>
                    <a:lnTo>
                      <a:pt x="1192" y="2949"/>
                    </a:lnTo>
                    <a:lnTo>
                      <a:pt x="1132" y="2949"/>
                    </a:lnTo>
                    <a:lnTo>
                      <a:pt x="1071" y="2949"/>
                    </a:lnTo>
                    <a:lnTo>
                      <a:pt x="1071" y="2949"/>
                    </a:lnTo>
                    <a:lnTo>
                      <a:pt x="930" y="2969"/>
                    </a:lnTo>
                    <a:lnTo>
                      <a:pt x="788" y="3030"/>
                    </a:lnTo>
                    <a:lnTo>
                      <a:pt x="687" y="3090"/>
                    </a:lnTo>
                    <a:lnTo>
                      <a:pt x="627" y="3131"/>
                    </a:lnTo>
                    <a:lnTo>
                      <a:pt x="627" y="3131"/>
                    </a:lnTo>
                    <a:lnTo>
                      <a:pt x="566" y="3211"/>
                    </a:lnTo>
                    <a:lnTo>
                      <a:pt x="546" y="3292"/>
                    </a:lnTo>
                    <a:lnTo>
                      <a:pt x="526" y="3373"/>
                    </a:lnTo>
                    <a:lnTo>
                      <a:pt x="526" y="3433"/>
                    </a:lnTo>
                    <a:lnTo>
                      <a:pt x="526" y="3433"/>
                    </a:lnTo>
                    <a:lnTo>
                      <a:pt x="526" y="3555"/>
                    </a:lnTo>
                    <a:lnTo>
                      <a:pt x="526" y="3555"/>
                    </a:lnTo>
                    <a:lnTo>
                      <a:pt x="526" y="3615"/>
                    </a:lnTo>
                    <a:lnTo>
                      <a:pt x="485" y="3676"/>
                    </a:lnTo>
                    <a:lnTo>
                      <a:pt x="384" y="3757"/>
                    </a:lnTo>
                    <a:lnTo>
                      <a:pt x="243" y="3837"/>
                    </a:lnTo>
                    <a:lnTo>
                      <a:pt x="183" y="3878"/>
                    </a:lnTo>
                    <a:lnTo>
                      <a:pt x="122" y="3918"/>
                    </a:lnTo>
                    <a:lnTo>
                      <a:pt x="122" y="3918"/>
                    </a:lnTo>
                    <a:lnTo>
                      <a:pt x="82" y="3999"/>
                    </a:lnTo>
                    <a:lnTo>
                      <a:pt x="41" y="4059"/>
                    </a:lnTo>
                    <a:lnTo>
                      <a:pt x="21" y="4140"/>
                    </a:lnTo>
                    <a:lnTo>
                      <a:pt x="1" y="4221"/>
                    </a:lnTo>
                    <a:lnTo>
                      <a:pt x="1" y="4221"/>
                    </a:lnTo>
                    <a:lnTo>
                      <a:pt x="21" y="4302"/>
                    </a:lnTo>
                    <a:lnTo>
                      <a:pt x="61" y="4383"/>
                    </a:lnTo>
                    <a:lnTo>
                      <a:pt x="183" y="4504"/>
                    </a:lnTo>
                    <a:lnTo>
                      <a:pt x="183" y="4504"/>
                    </a:lnTo>
                    <a:lnTo>
                      <a:pt x="223" y="4584"/>
                    </a:lnTo>
                    <a:lnTo>
                      <a:pt x="243" y="4645"/>
                    </a:lnTo>
                    <a:lnTo>
                      <a:pt x="263" y="4786"/>
                    </a:lnTo>
                    <a:lnTo>
                      <a:pt x="263" y="4786"/>
                    </a:lnTo>
                    <a:lnTo>
                      <a:pt x="283" y="4847"/>
                    </a:lnTo>
                    <a:lnTo>
                      <a:pt x="304" y="4928"/>
                    </a:lnTo>
                    <a:lnTo>
                      <a:pt x="384" y="5029"/>
                    </a:lnTo>
                    <a:lnTo>
                      <a:pt x="445" y="5069"/>
                    </a:lnTo>
                    <a:lnTo>
                      <a:pt x="506" y="5089"/>
                    </a:lnTo>
                    <a:lnTo>
                      <a:pt x="586" y="5109"/>
                    </a:lnTo>
                    <a:lnTo>
                      <a:pt x="647" y="5130"/>
                    </a:lnTo>
                    <a:lnTo>
                      <a:pt x="647" y="5130"/>
                    </a:lnTo>
                    <a:lnTo>
                      <a:pt x="768" y="5109"/>
                    </a:lnTo>
                    <a:lnTo>
                      <a:pt x="909" y="5049"/>
                    </a:lnTo>
                    <a:lnTo>
                      <a:pt x="1051" y="5008"/>
                    </a:lnTo>
                    <a:lnTo>
                      <a:pt x="1132" y="5008"/>
                    </a:lnTo>
                    <a:lnTo>
                      <a:pt x="1212" y="5008"/>
                    </a:lnTo>
                    <a:lnTo>
                      <a:pt x="1212" y="5008"/>
                    </a:lnTo>
                    <a:lnTo>
                      <a:pt x="1313" y="5029"/>
                    </a:lnTo>
                    <a:lnTo>
                      <a:pt x="1394" y="5089"/>
                    </a:lnTo>
                    <a:lnTo>
                      <a:pt x="1455" y="5190"/>
                    </a:lnTo>
                    <a:lnTo>
                      <a:pt x="1455" y="5251"/>
                    </a:lnTo>
                    <a:lnTo>
                      <a:pt x="1455" y="5291"/>
                    </a:lnTo>
                    <a:lnTo>
                      <a:pt x="1455" y="5291"/>
                    </a:lnTo>
                    <a:lnTo>
                      <a:pt x="1414" y="5493"/>
                    </a:lnTo>
                    <a:lnTo>
                      <a:pt x="1414" y="5594"/>
                    </a:lnTo>
                    <a:lnTo>
                      <a:pt x="1434" y="5695"/>
                    </a:lnTo>
                    <a:lnTo>
                      <a:pt x="1434" y="5695"/>
                    </a:lnTo>
                    <a:lnTo>
                      <a:pt x="1455" y="5776"/>
                    </a:lnTo>
                    <a:lnTo>
                      <a:pt x="1495" y="5836"/>
                    </a:lnTo>
                    <a:lnTo>
                      <a:pt x="1616" y="5937"/>
                    </a:lnTo>
                    <a:lnTo>
                      <a:pt x="1616" y="5937"/>
                    </a:lnTo>
                    <a:lnTo>
                      <a:pt x="1697" y="6018"/>
                    </a:lnTo>
                    <a:lnTo>
                      <a:pt x="1737" y="6099"/>
                    </a:lnTo>
                    <a:lnTo>
                      <a:pt x="1778" y="6180"/>
                    </a:lnTo>
                    <a:lnTo>
                      <a:pt x="1757" y="6281"/>
                    </a:lnTo>
                    <a:lnTo>
                      <a:pt x="1757" y="6281"/>
                    </a:lnTo>
                    <a:lnTo>
                      <a:pt x="1697" y="6422"/>
                    </a:lnTo>
                    <a:lnTo>
                      <a:pt x="1656" y="6503"/>
                    </a:lnTo>
                    <a:lnTo>
                      <a:pt x="1616" y="6604"/>
                    </a:lnTo>
                    <a:lnTo>
                      <a:pt x="1616" y="6684"/>
                    </a:lnTo>
                    <a:lnTo>
                      <a:pt x="1616" y="6785"/>
                    </a:lnTo>
                    <a:lnTo>
                      <a:pt x="1677" y="6906"/>
                    </a:lnTo>
                    <a:lnTo>
                      <a:pt x="1757" y="7007"/>
                    </a:lnTo>
                    <a:lnTo>
                      <a:pt x="1757" y="7007"/>
                    </a:lnTo>
                    <a:lnTo>
                      <a:pt x="1818" y="7088"/>
                    </a:lnTo>
                    <a:lnTo>
                      <a:pt x="1858" y="7149"/>
                    </a:lnTo>
                    <a:lnTo>
                      <a:pt x="1899" y="7290"/>
                    </a:lnTo>
                    <a:lnTo>
                      <a:pt x="1919" y="7411"/>
                    </a:lnTo>
                    <a:lnTo>
                      <a:pt x="1919" y="7512"/>
                    </a:lnTo>
                    <a:lnTo>
                      <a:pt x="1919" y="7512"/>
                    </a:lnTo>
                    <a:lnTo>
                      <a:pt x="1959" y="7613"/>
                    </a:lnTo>
                    <a:lnTo>
                      <a:pt x="2000" y="7694"/>
                    </a:lnTo>
                    <a:lnTo>
                      <a:pt x="2060" y="7775"/>
                    </a:lnTo>
                    <a:lnTo>
                      <a:pt x="2121" y="7815"/>
                    </a:lnTo>
                    <a:lnTo>
                      <a:pt x="2202" y="7855"/>
                    </a:lnTo>
                    <a:lnTo>
                      <a:pt x="2262" y="7896"/>
                    </a:lnTo>
                    <a:lnTo>
                      <a:pt x="2343" y="7896"/>
                    </a:lnTo>
                    <a:lnTo>
                      <a:pt x="2424" y="7896"/>
                    </a:lnTo>
                    <a:lnTo>
                      <a:pt x="2424" y="7896"/>
                    </a:lnTo>
                    <a:lnTo>
                      <a:pt x="2464" y="7876"/>
                    </a:lnTo>
                    <a:lnTo>
                      <a:pt x="2464" y="7876"/>
                    </a:lnTo>
                    <a:lnTo>
                      <a:pt x="2646" y="7795"/>
                    </a:lnTo>
                    <a:lnTo>
                      <a:pt x="2727" y="7775"/>
                    </a:lnTo>
                    <a:lnTo>
                      <a:pt x="2848" y="7775"/>
                    </a:lnTo>
                    <a:lnTo>
                      <a:pt x="2848" y="7775"/>
                    </a:lnTo>
                    <a:lnTo>
                      <a:pt x="2949" y="7775"/>
                    </a:lnTo>
                    <a:lnTo>
                      <a:pt x="3050" y="7755"/>
                    </a:lnTo>
                    <a:lnTo>
                      <a:pt x="3130" y="7694"/>
                    </a:lnTo>
                    <a:lnTo>
                      <a:pt x="3191" y="7633"/>
                    </a:lnTo>
                    <a:lnTo>
                      <a:pt x="3252" y="7553"/>
                    </a:lnTo>
                    <a:lnTo>
                      <a:pt x="3292" y="7452"/>
                    </a:lnTo>
                    <a:lnTo>
                      <a:pt x="3312" y="7351"/>
                    </a:lnTo>
                    <a:lnTo>
                      <a:pt x="3332" y="7230"/>
                    </a:lnTo>
                    <a:lnTo>
                      <a:pt x="3332" y="7230"/>
                    </a:lnTo>
                    <a:lnTo>
                      <a:pt x="3312" y="7129"/>
                    </a:lnTo>
                    <a:lnTo>
                      <a:pt x="3292" y="7028"/>
                    </a:lnTo>
                    <a:lnTo>
                      <a:pt x="3292" y="7028"/>
                    </a:lnTo>
                    <a:lnTo>
                      <a:pt x="3292" y="6927"/>
                    </a:lnTo>
                    <a:lnTo>
                      <a:pt x="3292" y="6846"/>
                    </a:lnTo>
                    <a:lnTo>
                      <a:pt x="3292" y="6846"/>
                    </a:lnTo>
                    <a:lnTo>
                      <a:pt x="3292" y="6806"/>
                    </a:lnTo>
                    <a:lnTo>
                      <a:pt x="3312" y="6765"/>
                    </a:lnTo>
                    <a:lnTo>
                      <a:pt x="3393" y="6725"/>
                    </a:lnTo>
                    <a:lnTo>
                      <a:pt x="3575" y="6664"/>
                    </a:lnTo>
                    <a:lnTo>
                      <a:pt x="3575" y="6664"/>
                    </a:lnTo>
                    <a:lnTo>
                      <a:pt x="3655" y="6644"/>
                    </a:lnTo>
                    <a:lnTo>
                      <a:pt x="3716" y="6604"/>
                    </a:lnTo>
                    <a:lnTo>
                      <a:pt x="3716" y="6604"/>
                    </a:lnTo>
                    <a:lnTo>
                      <a:pt x="3777" y="6543"/>
                    </a:lnTo>
                    <a:lnTo>
                      <a:pt x="3817" y="6482"/>
                    </a:lnTo>
                    <a:lnTo>
                      <a:pt x="3837" y="6402"/>
                    </a:lnTo>
                    <a:lnTo>
                      <a:pt x="3837" y="6341"/>
                    </a:lnTo>
                    <a:lnTo>
                      <a:pt x="3837" y="6341"/>
                    </a:lnTo>
                    <a:lnTo>
                      <a:pt x="3797" y="6260"/>
                    </a:lnTo>
                    <a:lnTo>
                      <a:pt x="3756" y="6180"/>
                    </a:lnTo>
                    <a:lnTo>
                      <a:pt x="3655" y="6038"/>
                    </a:lnTo>
                    <a:lnTo>
                      <a:pt x="3595" y="5957"/>
                    </a:lnTo>
                    <a:lnTo>
                      <a:pt x="3575" y="5897"/>
                    </a:lnTo>
                    <a:lnTo>
                      <a:pt x="3575" y="5836"/>
                    </a:lnTo>
                    <a:lnTo>
                      <a:pt x="3595" y="5796"/>
                    </a:lnTo>
                    <a:lnTo>
                      <a:pt x="3595" y="5796"/>
                    </a:lnTo>
                    <a:lnTo>
                      <a:pt x="3696" y="5715"/>
                    </a:lnTo>
                    <a:lnTo>
                      <a:pt x="3918" y="5554"/>
                    </a:lnTo>
                    <a:lnTo>
                      <a:pt x="3918" y="5554"/>
                    </a:lnTo>
                    <a:lnTo>
                      <a:pt x="3979" y="5493"/>
                    </a:lnTo>
                    <a:lnTo>
                      <a:pt x="4019" y="5432"/>
                    </a:lnTo>
                    <a:lnTo>
                      <a:pt x="4079" y="5332"/>
                    </a:lnTo>
                    <a:lnTo>
                      <a:pt x="4120" y="5210"/>
                    </a:lnTo>
                    <a:lnTo>
                      <a:pt x="4180" y="5049"/>
                    </a:lnTo>
                    <a:lnTo>
                      <a:pt x="4180" y="5049"/>
                    </a:lnTo>
                    <a:lnTo>
                      <a:pt x="4221" y="4948"/>
                    </a:lnTo>
                    <a:lnTo>
                      <a:pt x="4241" y="4867"/>
                    </a:lnTo>
                    <a:lnTo>
                      <a:pt x="4241" y="4786"/>
                    </a:lnTo>
                    <a:lnTo>
                      <a:pt x="4221" y="4706"/>
                    </a:lnTo>
                    <a:lnTo>
                      <a:pt x="4180" y="4625"/>
                    </a:lnTo>
                    <a:lnTo>
                      <a:pt x="4120" y="4584"/>
                    </a:lnTo>
                    <a:lnTo>
                      <a:pt x="4039" y="4544"/>
                    </a:lnTo>
                    <a:lnTo>
                      <a:pt x="3938" y="4544"/>
                    </a:lnTo>
                    <a:lnTo>
                      <a:pt x="3938" y="4544"/>
                    </a:lnTo>
                    <a:lnTo>
                      <a:pt x="3837" y="4544"/>
                    </a:lnTo>
                    <a:lnTo>
                      <a:pt x="3837" y="4544"/>
                    </a:lnTo>
                    <a:lnTo>
                      <a:pt x="3736" y="4524"/>
                    </a:lnTo>
                    <a:lnTo>
                      <a:pt x="3655" y="4504"/>
                    </a:lnTo>
                    <a:lnTo>
                      <a:pt x="3655" y="4504"/>
                    </a:lnTo>
                    <a:lnTo>
                      <a:pt x="3555" y="4443"/>
                    </a:lnTo>
                    <a:lnTo>
                      <a:pt x="3474" y="4342"/>
                    </a:lnTo>
                    <a:lnTo>
                      <a:pt x="3393" y="4221"/>
                    </a:lnTo>
                    <a:lnTo>
                      <a:pt x="3332" y="4100"/>
                    </a:lnTo>
                    <a:lnTo>
                      <a:pt x="3332" y="4100"/>
                    </a:lnTo>
                    <a:lnTo>
                      <a:pt x="3312" y="3999"/>
                    </a:lnTo>
                    <a:lnTo>
                      <a:pt x="3332" y="3898"/>
                    </a:lnTo>
                    <a:lnTo>
                      <a:pt x="3413" y="3615"/>
                    </a:lnTo>
                    <a:lnTo>
                      <a:pt x="3413" y="3615"/>
                    </a:lnTo>
                    <a:lnTo>
                      <a:pt x="3433" y="3595"/>
                    </a:lnTo>
                    <a:lnTo>
                      <a:pt x="3474" y="3595"/>
                    </a:lnTo>
                    <a:lnTo>
                      <a:pt x="3474" y="3595"/>
                    </a:lnTo>
                    <a:lnTo>
                      <a:pt x="3514" y="3635"/>
                    </a:lnTo>
                    <a:lnTo>
                      <a:pt x="3534" y="3676"/>
                    </a:lnTo>
                    <a:lnTo>
                      <a:pt x="3575" y="3757"/>
                    </a:lnTo>
                    <a:lnTo>
                      <a:pt x="3575" y="3938"/>
                    </a:lnTo>
                    <a:lnTo>
                      <a:pt x="3575" y="3938"/>
                    </a:lnTo>
                    <a:lnTo>
                      <a:pt x="3595" y="4019"/>
                    </a:lnTo>
                    <a:lnTo>
                      <a:pt x="3635" y="4100"/>
                    </a:lnTo>
                    <a:lnTo>
                      <a:pt x="3676" y="4181"/>
                    </a:lnTo>
                    <a:lnTo>
                      <a:pt x="3736" y="4221"/>
                    </a:lnTo>
                    <a:lnTo>
                      <a:pt x="3797" y="4261"/>
                    </a:lnTo>
                    <a:lnTo>
                      <a:pt x="3857" y="4282"/>
                    </a:lnTo>
                    <a:lnTo>
                      <a:pt x="3918" y="4261"/>
                    </a:lnTo>
                    <a:lnTo>
                      <a:pt x="3979" y="4241"/>
                    </a:lnTo>
                    <a:lnTo>
                      <a:pt x="3979" y="4241"/>
                    </a:lnTo>
                    <a:lnTo>
                      <a:pt x="4180" y="4140"/>
                    </a:lnTo>
                    <a:lnTo>
                      <a:pt x="4281" y="4100"/>
                    </a:lnTo>
                    <a:lnTo>
                      <a:pt x="4382" y="4100"/>
                    </a:lnTo>
                    <a:lnTo>
                      <a:pt x="4382" y="4100"/>
                    </a:lnTo>
                    <a:lnTo>
                      <a:pt x="4483" y="4120"/>
                    </a:lnTo>
                    <a:lnTo>
                      <a:pt x="4483" y="4120"/>
                    </a:lnTo>
                    <a:lnTo>
                      <a:pt x="4544" y="4120"/>
                    </a:lnTo>
                    <a:lnTo>
                      <a:pt x="4604" y="4100"/>
                    </a:lnTo>
                    <a:lnTo>
                      <a:pt x="4665" y="4059"/>
                    </a:lnTo>
                    <a:lnTo>
                      <a:pt x="4705" y="4019"/>
                    </a:lnTo>
                    <a:lnTo>
                      <a:pt x="4726" y="3958"/>
                    </a:lnTo>
                    <a:lnTo>
                      <a:pt x="4746" y="3878"/>
                    </a:lnTo>
                    <a:lnTo>
                      <a:pt x="4726" y="3817"/>
                    </a:lnTo>
                    <a:lnTo>
                      <a:pt x="4705" y="3736"/>
                    </a:lnTo>
                    <a:lnTo>
                      <a:pt x="4705" y="3736"/>
                    </a:lnTo>
                    <a:lnTo>
                      <a:pt x="4625" y="3656"/>
                    </a:lnTo>
                    <a:lnTo>
                      <a:pt x="4544" y="3595"/>
                    </a:lnTo>
                    <a:lnTo>
                      <a:pt x="4362" y="3534"/>
                    </a:lnTo>
                    <a:lnTo>
                      <a:pt x="4362" y="3534"/>
                    </a:lnTo>
                    <a:lnTo>
                      <a:pt x="4241" y="3474"/>
                    </a:lnTo>
                    <a:lnTo>
                      <a:pt x="4140" y="3433"/>
                    </a:lnTo>
                    <a:lnTo>
                      <a:pt x="4059" y="3353"/>
                    </a:lnTo>
                    <a:lnTo>
                      <a:pt x="4019" y="3292"/>
                    </a:lnTo>
                    <a:lnTo>
                      <a:pt x="3999" y="3252"/>
                    </a:lnTo>
                    <a:lnTo>
                      <a:pt x="3999" y="3252"/>
                    </a:lnTo>
                    <a:lnTo>
                      <a:pt x="3999" y="3191"/>
                    </a:lnTo>
                    <a:lnTo>
                      <a:pt x="4019" y="3131"/>
                    </a:lnTo>
                    <a:lnTo>
                      <a:pt x="4039" y="3070"/>
                    </a:lnTo>
                    <a:lnTo>
                      <a:pt x="4079" y="3030"/>
                    </a:lnTo>
                    <a:lnTo>
                      <a:pt x="4120" y="3009"/>
                    </a:lnTo>
                    <a:lnTo>
                      <a:pt x="4180" y="2989"/>
                    </a:lnTo>
                    <a:lnTo>
                      <a:pt x="4221" y="2989"/>
                    </a:lnTo>
                    <a:lnTo>
                      <a:pt x="4241" y="3030"/>
                    </a:lnTo>
                    <a:lnTo>
                      <a:pt x="4241" y="3030"/>
                    </a:lnTo>
                    <a:lnTo>
                      <a:pt x="4302" y="3090"/>
                    </a:lnTo>
                    <a:lnTo>
                      <a:pt x="4302" y="3090"/>
                    </a:lnTo>
                    <a:lnTo>
                      <a:pt x="4362" y="3211"/>
                    </a:lnTo>
                    <a:lnTo>
                      <a:pt x="4463" y="3312"/>
                    </a:lnTo>
                    <a:lnTo>
                      <a:pt x="4584" y="3413"/>
                    </a:lnTo>
                    <a:lnTo>
                      <a:pt x="4726" y="3474"/>
                    </a:lnTo>
                    <a:lnTo>
                      <a:pt x="4726" y="3474"/>
                    </a:lnTo>
                    <a:lnTo>
                      <a:pt x="4806" y="3494"/>
                    </a:lnTo>
                    <a:lnTo>
                      <a:pt x="4887" y="3514"/>
                    </a:lnTo>
                    <a:lnTo>
                      <a:pt x="5129" y="3534"/>
                    </a:lnTo>
                    <a:lnTo>
                      <a:pt x="5129" y="3534"/>
                    </a:lnTo>
                    <a:lnTo>
                      <a:pt x="5170" y="3534"/>
                    </a:lnTo>
                    <a:lnTo>
                      <a:pt x="5170" y="3534"/>
                    </a:lnTo>
                    <a:lnTo>
                      <a:pt x="5291" y="3555"/>
                    </a:lnTo>
                    <a:lnTo>
                      <a:pt x="5392" y="3615"/>
                    </a:lnTo>
                    <a:lnTo>
                      <a:pt x="5432" y="3635"/>
                    </a:lnTo>
                    <a:lnTo>
                      <a:pt x="5453" y="3676"/>
                    </a:lnTo>
                    <a:lnTo>
                      <a:pt x="5473" y="3716"/>
                    </a:lnTo>
                    <a:lnTo>
                      <a:pt x="5453" y="3777"/>
                    </a:lnTo>
                    <a:lnTo>
                      <a:pt x="5453" y="3777"/>
                    </a:lnTo>
                    <a:lnTo>
                      <a:pt x="5432" y="3938"/>
                    </a:lnTo>
                    <a:lnTo>
                      <a:pt x="5432" y="3938"/>
                    </a:lnTo>
                    <a:lnTo>
                      <a:pt x="5412" y="3999"/>
                    </a:lnTo>
                    <a:lnTo>
                      <a:pt x="5432" y="4059"/>
                    </a:lnTo>
                    <a:lnTo>
                      <a:pt x="5432" y="4059"/>
                    </a:lnTo>
                    <a:lnTo>
                      <a:pt x="5453" y="4140"/>
                    </a:lnTo>
                    <a:lnTo>
                      <a:pt x="5513" y="4201"/>
                    </a:lnTo>
                    <a:lnTo>
                      <a:pt x="5614" y="4282"/>
                    </a:lnTo>
                    <a:lnTo>
                      <a:pt x="5614" y="4282"/>
                    </a:lnTo>
                    <a:lnTo>
                      <a:pt x="5654" y="4362"/>
                    </a:lnTo>
                    <a:lnTo>
                      <a:pt x="5695" y="4443"/>
                    </a:lnTo>
                    <a:lnTo>
                      <a:pt x="5695" y="4665"/>
                    </a:lnTo>
                    <a:lnTo>
                      <a:pt x="5695" y="4665"/>
                    </a:lnTo>
                    <a:lnTo>
                      <a:pt x="5695" y="4746"/>
                    </a:lnTo>
                    <a:lnTo>
                      <a:pt x="5735" y="4807"/>
                    </a:lnTo>
                    <a:lnTo>
                      <a:pt x="5796" y="4847"/>
                    </a:lnTo>
                    <a:lnTo>
                      <a:pt x="5877" y="4867"/>
                    </a:lnTo>
                    <a:lnTo>
                      <a:pt x="5937" y="4847"/>
                    </a:lnTo>
                    <a:lnTo>
                      <a:pt x="6018" y="4807"/>
                    </a:lnTo>
                    <a:lnTo>
                      <a:pt x="6078" y="4746"/>
                    </a:lnTo>
                    <a:lnTo>
                      <a:pt x="6139" y="4625"/>
                    </a:lnTo>
                    <a:lnTo>
                      <a:pt x="6139" y="4625"/>
                    </a:lnTo>
                    <a:lnTo>
                      <a:pt x="6179" y="4504"/>
                    </a:lnTo>
                    <a:lnTo>
                      <a:pt x="6220" y="4403"/>
                    </a:lnTo>
                    <a:lnTo>
                      <a:pt x="6280" y="4322"/>
                    </a:lnTo>
                    <a:lnTo>
                      <a:pt x="6381" y="4282"/>
                    </a:lnTo>
                    <a:lnTo>
                      <a:pt x="6381" y="4282"/>
                    </a:lnTo>
                    <a:lnTo>
                      <a:pt x="6543" y="4221"/>
                    </a:lnTo>
                    <a:lnTo>
                      <a:pt x="6543" y="4221"/>
                    </a:lnTo>
                    <a:lnTo>
                      <a:pt x="6624" y="4160"/>
                    </a:lnTo>
                    <a:lnTo>
                      <a:pt x="6664" y="4100"/>
                    </a:lnTo>
                    <a:lnTo>
                      <a:pt x="6684" y="4039"/>
                    </a:lnTo>
                    <a:lnTo>
                      <a:pt x="6684" y="3979"/>
                    </a:lnTo>
                    <a:lnTo>
                      <a:pt x="6684" y="3979"/>
                    </a:lnTo>
                    <a:lnTo>
                      <a:pt x="6704" y="3878"/>
                    </a:lnTo>
                    <a:lnTo>
                      <a:pt x="6725" y="3797"/>
                    </a:lnTo>
                    <a:lnTo>
                      <a:pt x="6725" y="3797"/>
                    </a:lnTo>
                    <a:lnTo>
                      <a:pt x="6765" y="3757"/>
                    </a:lnTo>
                    <a:lnTo>
                      <a:pt x="6805" y="3736"/>
                    </a:lnTo>
                    <a:lnTo>
                      <a:pt x="6846" y="3736"/>
                    </a:lnTo>
                    <a:lnTo>
                      <a:pt x="6886" y="3757"/>
                    </a:lnTo>
                    <a:lnTo>
                      <a:pt x="6927" y="3777"/>
                    </a:lnTo>
                    <a:lnTo>
                      <a:pt x="6967" y="3817"/>
                    </a:lnTo>
                    <a:lnTo>
                      <a:pt x="6987" y="3858"/>
                    </a:lnTo>
                    <a:lnTo>
                      <a:pt x="7007" y="3918"/>
                    </a:lnTo>
                    <a:lnTo>
                      <a:pt x="7007" y="3918"/>
                    </a:lnTo>
                    <a:lnTo>
                      <a:pt x="6967" y="4181"/>
                    </a:lnTo>
                    <a:lnTo>
                      <a:pt x="6987" y="4241"/>
                    </a:lnTo>
                    <a:lnTo>
                      <a:pt x="6987" y="4282"/>
                    </a:lnTo>
                    <a:lnTo>
                      <a:pt x="7027" y="4342"/>
                    </a:lnTo>
                    <a:lnTo>
                      <a:pt x="7068" y="4383"/>
                    </a:lnTo>
                    <a:lnTo>
                      <a:pt x="7068" y="4383"/>
                    </a:lnTo>
                    <a:lnTo>
                      <a:pt x="7068" y="42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1"/>
              <p:cNvSpPr/>
              <p:nvPr/>
            </p:nvSpPr>
            <p:spPr>
              <a:xfrm>
                <a:off x="624751" y="-449652"/>
                <a:ext cx="840127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597" extrusionOk="0">
                    <a:moveTo>
                      <a:pt x="7289" y="1"/>
                    </a:moveTo>
                    <a:lnTo>
                      <a:pt x="7208" y="21"/>
                    </a:lnTo>
                    <a:lnTo>
                      <a:pt x="7067" y="61"/>
                    </a:lnTo>
                    <a:lnTo>
                      <a:pt x="6946" y="122"/>
                    </a:lnTo>
                    <a:lnTo>
                      <a:pt x="6704" y="243"/>
                    </a:lnTo>
                    <a:lnTo>
                      <a:pt x="6502" y="385"/>
                    </a:lnTo>
                    <a:lnTo>
                      <a:pt x="6421" y="425"/>
                    </a:lnTo>
                    <a:lnTo>
                      <a:pt x="6340" y="445"/>
                    </a:lnTo>
                    <a:lnTo>
                      <a:pt x="6219" y="425"/>
                    </a:lnTo>
                    <a:lnTo>
                      <a:pt x="6118" y="385"/>
                    </a:lnTo>
                    <a:lnTo>
                      <a:pt x="6037" y="344"/>
                    </a:lnTo>
                    <a:lnTo>
                      <a:pt x="5957" y="263"/>
                    </a:lnTo>
                    <a:lnTo>
                      <a:pt x="5856" y="183"/>
                    </a:lnTo>
                    <a:lnTo>
                      <a:pt x="5775" y="122"/>
                    </a:lnTo>
                    <a:lnTo>
                      <a:pt x="5654" y="102"/>
                    </a:lnTo>
                    <a:lnTo>
                      <a:pt x="5512" y="102"/>
                    </a:lnTo>
                    <a:lnTo>
                      <a:pt x="5432" y="122"/>
                    </a:lnTo>
                    <a:lnTo>
                      <a:pt x="5371" y="142"/>
                    </a:lnTo>
                    <a:lnTo>
                      <a:pt x="5230" y="243"/>
                    </a:lnTo>
                    <a:lnTo>
                      <a:pt x="5088" y="364"/>
                    </a:lnTo>
                    <a:lnTo>
                      <a:pt x="4907" y="465"/>
                    </a:lnTo>
                    <a:lnTo>
                      <a:pt x="4846" y="485"/>
                    </a:lnTo>
                    <a:lnTo>
                      <a:pt x="4785" y="485"/>
                    </a:lnTo>
                    <a:lnTo>
                      <a:pt x="4684" y="465"/>
                    </a:lnTo>
                    <a:lnTo>
                      <a:pt x="4604" y="445"/>
                    </a:lnTo>
                    <a:lnTo>
                      <a:pt x="4523" y="445"/>
                    </a:lnTo>
                    <a:lnTo>
                      <a:pt x="4321" y="506"/>
                    </a:lnTo>
                    <a:lnTo>
                      <a:pt x="4240" y="526"/>
                    </a:lnTo>
                    <a:lnTo>
                      <a:pt x="4139" y="526"/>
                    </a:lnTo>
                    <a:lnTo>
                      <a:pt x="4059" y="506"/>
                    </a:lnTo>
                    <a:lnTo>
                      <a:pt x="3978" y="465"/>
                    </a:lnTo>
                    <a:lnTo>
                      <a:pt x="3897" y="405"/>
                    </a:lnTo>
                    <a:lnTo>
                      <a:pt x="3796" y="304"/>
                    </a:lnTo>
                    <a:lnTo>
                      <a:pt x="3715" y="223"/>
                    </a:lnTo>
                    <a:lnTo>
                      <a:pt x="3594" y="183"/>
                    </a:lnTo>
                    <a:lnTo>
                      <a:pt x="3473" y="162"/>
                    </a:lnTo>
                    <a:lnTo>
                      <a:pt x="3352" y="183"/>
                    </a:lnTo>
                    <a:lnTo>
                      <a:pt x="3291" y="223"/>
                    </a:lnTo>
                    <a:lnTo>
                      <a:pt x="3231" y="263"/>
                    </a:lnTo>
                    <a:lnTo>
                      <a:pt x="3211" y="344"/>
                    </a:lnTo>
                    <a:lnTo>
                      <a:pt x="3190" y="405"/>
                    </a:lnTo>
                    <a:lnTo>
                      <a:pt x="3231" y="566"/>
                    </a:lnTo>
                    <a:lnTo>
                      <a:pt x="3271" y="667"/>
                    </a:lnTo>
                    <a:lnTo>
                      <a:pt x="3291" y="728"/>
                    </a:lnTo>
                    <a:lnTo>
                      <a:pt x="3291" y="768"/>
                    </a:lnTo>
                    <a:lnTo>
                      <a:pt x="3271" y="809"/>
                    </a:lnTo>
                    <a:lnTo>
                      <a:pt x="3231" y="849"/>
                    </a:lnTo>
                    <a:lnTo>
                      <a:pt x="3190" y="889"/>
                    </a:lnTo>
                    <a:lnTo>
                      <a:pt x="3130" y="909"/>
                    </a:lnTo>
                    <a:lnTo>
                      <a:pt x="3069" y="930"/>
                    </a:lnTo>
                    <a:lnTo>
                      <a:pt x="3009" y="930"/>
                    </a:lnTo>
                    <a:lnTo>
                      <a:pt x="2867" y="889"/>
                    </a:lnTo>
                    <a:lnTo>
                      <a:pt x="2706" y="869"/>
                    </a:lnTo>
                    <a:lnTo>
                      <a:pt x="2625" y="849"/>
                    </a:lnTo>
                    <a:lnTo>
                      <a:pt x="2544" y="869"/>
                    </a:lnTo>
                    <a:lnTo>
                      <a:pt x="2423" y="889"/>
                    </a:lnTo>
                    <a:lnTo>
                      <a:pt x="2302" y="950"/>
                    </a:lnTo>
                    <a:lnTo>
                      <a:pt x="2221" y="990"/>
                    </a:lnTo>
                    <a:lnTo>
                      <a:pt x="2120" y="990"/>
                    </a:lnTo>
                    <a:lnTo>
                      <a:pt x="2039" y="970"/>
                    </a:lnTo>
                    <a:lnTo>
                      <a:pt x="1959" y="930"/>
                    </a:lnTo>
                    <a:lnTo>
                      <a:pt x="1918" y="889"/>
                    </a:lnTo>
                    <a:lnTo>
                      <a:pt x="1878" y="849"/>
                    </a:lnTo>
                    <a:lnTo>
                      <a:pt x="1878" y="788"/>
                    </a:lnTo>
                    <a:lnTo>
                      <a:pt x="1878" y="748"/>
                    </a:lnTo>
                    <a:lnTo>
                      <a:pt x="1938" y="647"/>
                    </a:lnTo>
                    <a:lnTo>
                      <a:pt x="1999" y="546"/>
                    </a:lnTo>
                    <a:lnTo>
                      <a:pt x="2060" y="445"/>
                    </a:lnTo>
                    <a:lnTo>
                      <a:pt x="2100" y="324"/>
                    </a:lnTo>
                    <a:lnTo>
                      <a:pt x="2100" y="263"/>
                    </a:lnTo>
                    <a:lnTo>
                      <a:pt x="2100" y="223"/>
                    </a:lnTo>
                    <a:lnTo>
                      <a:pt x="2060" y="183"/>
                    </a:lnTo>
                    <a:lnTo>
                      <a:pt x="2019" y="142"/>
                    </a:lnTo>
                    <a:lnTo>
                      <a:pt x="1959" y="122"/>
                    </a:lnTo>
                    <a:lnTo>
                      <a:pt x="1797" y="122"/>
                    </a:lnTo>
                    <a:lnTo>
                      <a:pt x="1696" y="162"/>
                    </a:lnTo>
                    <a:lnTo>
                      <a:pt x="1595" y="223"/>
                    </a:lnTo>
                    <a:lnTo>
                      <a:pt x="1474" y="324"/>
                    </a:lnTo>
                    <a:lnTo>
                      <a:pt x="1393" y="405"/>
                    </a:lnTo>
                    <a:lnTo>
                      <a:pt x="1312" y="465"/>
                    </a:lnTo>
                    <a:lnTo>
                      <a:pt x="1191" y="485"/>
                    </a:lnTo>
                    <a:lnTo>
                      <a:pt x="1111" y="506"/>
                    </a:lnTo>
                    <a:lnTo>
                      <a:pt x="1030" y="546"/>
                    </a:lnTo>
                    <a:lnTo>
                      <a:pt x="909" y="586"/>
                    </a:lnTo>
                    <a:lnTo>
                      <a:pt x="828" y="607"/>
                    </a:lnTo>
                    <a:lnTo>
                      <a:pt x="747" y="586"/>
                    </a:lnTo>
                    <a:lnTo>
                      <a:pt x="666" y="546"/>
                    </a:lnTo>
                    <a:lnTo>
                      <a:pt x="626" y="506"/>
                    </a:lnTo>
                    <a:lnTo>
                      <a:pt x="545" y="344"/>
                    </a:lnTo>
                    <a:lnTo>
                      <a:pt x="505" y="284"/>
                    </a:lnTo>
                    <a:lnTo>
                      <a:pt x="464" y="203"/>
                    </a:lnTo>
                    <a:lnTo>
                      <a:pt x="404" y="183"/>
                    </a:lnTo>
                    <a:lnTo>
                      <a:pt x="323" y="183"/>
                    </a:lnTo>
                    <a:lnTo>
                      <a:pt x="242" y="203"/>
                    </a:lnTo>
                    <a:lnTo>
                      <a:pt x="182" y="243"/>
                    </a:lnTo>
                    <a:lnTo>
                      <a:pt x="81" y="364"/>
                    </a:lnTo>
                    <a:lnTo>
                      <a:pt x="0" y="506"/>
                    </a:lnTo>
                    <a:lnTo>
                      <a:pt x="61" y="566"/>
                    </a:lnTo>
                    <a:lnTo>
                      <a:pt x="303" y="708"/>
                    </a:lnTo>
                    <a:lnTo>
                      <a:pt x="545" y="849"/>
                    </a:lnTo>
                    <a:lnTo>
                      <a:pt x="646" y="889"/>
                    </a:lnTo>
                    <a:lnTo>
                      <a:pt x="929" y="1031"/>
                    </a:lnTo>
                    <a:lnTo>
                      <a:pt x="1030" y="1071"/>
                    </a:lnTo>
                    <a:lnTo>
                      <a:pt x="1151" y="1132"/>
                    </a:lnTo>
                    <a:lnTo>
                      <a:pt x="1232" y="1152"/>
                    </a:lnTo>
                    <a:lnTo>
                      <a:pt x="1353" y="1212"/>
                    </a:lnTo>
                    <a:lnTo>
                      <a:pt x="1494" y="1253"/>
                    </a:lnTo>
                    <a:lnTo>
                      <a:pt x="1575" y="1273"/>
                    </a:lnTo>
                    <a:lnTo>
                      <a:pt x="1797" y="1354"/>
                    </a:lnTo>
                    <a:lnTo>
                      <a:pt x="1878" y="1374"/>
                    </a:lnTo>
                    <a:lnTo>
                      <a:pt x="1938" y="1394"/>
                    </a:lnTo>
                    <a:lnTo>
                      <a:pt x="2120" y="1434"/>
                    </a:lnTo>
                    <a:lnTo>
                      <a:pt x="2342" y="1475"/>
                    </a:lnTo>
                    <a:lnTo>
                      <a:pt x="2403" y="1495"/>
                    </a:lnTo>
                    <a:lnTo>
                      <a:pt x="2686" y="1535"/>
                    </a:lnTo>
                    <a:lnTo>
                      <a:pt x="2807" y="1556"/>
                    </a:lnTo>
                    <a:lnTo>
                      <a:pt x="2948" y="1576"/>
                    </a:lnTo>
                    <a:lnTo>
                      <a:pt x="3110" y="1576"/>
                    </a:lnTo>
                    <a:lnTo>
                      <a:pt x="3594" y="1596"/>
                    </a:lnTo>
                    <a:lnTo>
                      <a:pt x="3937" y="1596"/>
                    </a:lnTo>
                    <a:lnTo>
                      <a:pt x="4260" y="1576"/>
                    </a:lnTo>
                    <a:lnTo>
                      <a:pt x="4422" y="1556"/>
                    </a:lnTo>
                    <a:lnTo>
                      <a:pt x="4543" y="1535"/>
                    </a:lnTo>
                    <a:lnTo>
                      <a:pt x="4907" y="1475"/>
                    </a:lnTo>
                    <a:lnTo>
                      <a:pt x="5068" y="1434"/>
                    </a:lnTo>
                    <a:lnTo>
                      <a:pt x="5290" y="1374"/>
                    </a:lnTo>
                    <a:lnTo>
                      <a:pt x="5533" y="1313"/>
                    </a:lnTo>
                    <a:lnTo>
                      <a:pt x="5674" y="1273"/>
                    </a:lnTo>
                    <a:lnTo>
                      <a:pt x="5694" y="1253"/>
                    </a:lnTo>
                    <a:lnTo>
                      <a:pt x="5835" y="1212"/>
                    </a:lnTo>
                    <a:lnTo>
                      <a:pt x="5977" y="1152"/>
                    </a:lnTo>
                    <a:lnTo>
                      <a:pt x="6199" y="1071"/>
                    </a:lnTo>
                    <a:lnTo>
                      <a:pt x="6421" y="970"/>
                    </a:lnTo>
                    <a:lnTo>
                      <a:pt x="6562" y="889"/>
                    </a:lnTo>
                    <a:lnTo>
                      <a:pt x="6704" y="809"/>
                    </a:lnTo>
                    <a:lnTo>
                      <a:pt x="6825" y="748"/>
                    </a:lnTo>
                    <a:lnTo>
                      <a:pt x="6966" y="667"/>
                    </a:lnTo>
                    <a:lnTo>
                      <a:pt x="7087" y="586"/>
                    </a:lnTo>
                    <a:lnTo>
                      <a:pt x="7107" y="566"/>
                    </a:lnTo>
                    <a:lnTo>
                      <a:pt x="7229" y="485"/>
                    </a:lnTo>
                    <a:lnTo>
                      <a:pt x="7350" y="405"/>
                    </a:lnTo>
                    <a:lnTo>
                      <a:pt x="7491" y="304"/>
                    </a:lnTo>
                    <a:lnTo>
                      <a:pt x="7532" y="284"/>
                    </a:lnTo>
                    <a:lnTo>
                      <a:pt x="7592" y="243"/>
                    </a:lnTo>
                    <a:lnTo>
                      <a:pt x="7592" y="203"/>
                    </a:lnTo>
                    <a:lnTo>
                      <a:pt x="7572" y="142"/>
                    </a:lnTo>
                    <a:lnTo>
                      <a:pt x="7532" y="82"/>
                    </a:lnTo>
                    <a:lnTo>
                      <a:pt x="7451" y="41"/>
                    </a:lnTo>
                    <a:lnTo>
                      <a:pt x="7370" y="21"/>
                    </a:lnTo>
                    <a:lnTo>
                      <a:pt x="72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1"/>
              <p:cNvSpPr/>
              <p:nvPr/>
            </p:nvSpPr>
            <p:spPr>
              <a:xfrm>
                <a:off x="624751" y="-449652"/>
                <a:ext cx="840127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7593" h="1597" fill="none" extrusionOk="0">
                    <a:moveTo>
                      <a:pt x="7370" y="21"/>
                    </a:moveTo>
                    <a:lnTo>
                      <a:pt x="7370" y="21"/>
                    </a:lnTo>
                    <a:lnTo>
                      <a:pt x="7289" y="1"/>
                    </a:lnTo>
                    <a:lnTo>
                      <a:pt x="7208" y="21"/>
                    </a:lnTo>
                    <a:lnTo>
                      <a:pt x="7208" y="21"/>
                    </a:lnTo>
                    <a:lnTo>
                      <a:pt x="7067" y="61"/>
                    </a:lnTo>
                    <a:lnTo>
                      <a:pt x="6946" y="122"/>
                    </a:lnTo>
                    <a:lnTo>
                      <a:pt x="6704" y="243"/>
                    </a:lnTo>
                    <a:lnTo>
                      <a:pt x="6502" y="385"/>
                    </a:lnTo>
                    <a:lnTo>
                      <a:pt x="6421" y="425"/>
                    </a:lnTo>
                    <a:lnTo>
                      <a:pt x="6340" y="445"/>
                    </a:lnTo>
                    <a:lnTo>
                      <a:pt x="6340" y="445"/>
                    </a:lnTo>
                    <a:lnTo>
                      <a:pt x="6219" y="425"/>
                    </a:lnTo>
                    <a:lnTo>
                      <a:pt x="6118" y="385"/>
                    </a:lnTo>
                    <a:lnTo>
                      <a:pt x="6037" y="344"/>
                    </a:lnTo>
                    <a:lnTo>
                      <a:pt x="5957" y="263"/>
                    </a:lnTo>
                    <a:lnTo>
                      <a:pt x="5957" y="263"/>
                    </a:lnTo>
                    <a:lnTo>
                      <a:pt x="5856" y="183"/>
                    </a:lnTo>
                    <a:lnTo>
                      <a:pt x="5775" y="122"/>
                    </a:lnTo>
                    <a:lnTo>
                      <a:pt x="5654" y="102"/>
                    </a:lnTo>
                    <a:lnTo>
                      <a:pt x="5512" y="102"/>
                    </a:lnTo>
                    <a:lnTo>
                      <a:pt x="5512" y="102"/>
                    </a:lnTo>
                    <a:lnTo>
                      <a:pt x="5432" y="122"/>
                    </a:lnTo>
                    <a:lnTo>
                      <a:pt x="5371" y="142"/>
                    </a:lnTo>
                    <a:lnTo>
                      <a:pt x="5230" y="243"/>
                    </a:lnTo>
                    <a:lnTo>
                      <a:pt x="5088" y="364"/>
                    </a:lnTo>
                    <a:lnTo>
                      <a:pt x="4907" y="465"/>
                    </a:lnTo>
                    <a:lnTo>
                      <a:pt x="4907" y="465"/>
                    </a:lnTo>
                    <a:lnTo>
                      <a:pt x="4846" y="485"/>
                    </a:lnTo>
                    <a:lnTo>
                      <a:pt x="4785" y="485"/>
                    </a:lnTo>
                    <a:lnTo>
                      <a:pt x="4684" y="465"/>
                    </a:lnTo>
                    <a:lnTo>
                      <a:pt x="4684" y="465"/>
                    </a:lnTo>
                    <a:lnTo>
                      <a:pt x="4604" y="445"/>
                    </a:lnTo>
                    <a:lnTo>
                      <a:pt x="4523" y="445"/>
                    </a:lnTo>
                    <a:lnTo>
                      <a:pt x="4523" y="445"/>
                    </a:lnTo>
                    <a:lnTo>
                      <a:pt x="4321" y="506"/>
                    </a:lnTo>
                    <a:lnTo>
                      <a:pt x="4240" y="526"/>
                    </a:lnTo>
                    <a:lnTo>
                      <a:pt x="4139" y="526"/>
                    </a:lnTo>
                    <a:lnTo>
                      <a:pt x="4059" y="506"/>
                    </a:lnTo>
                    <a:lnTo>
                      <a:pt x="3978" y="465"/>
                    </a:lnTo>
                    <a:lnTo>
                      <a:pt x="3897" y="405"/>
                    </a:lnTo>
                    <a:lnTo>
                      <a:pt x="3796" y="304"/>
                    </a:lnTo>
                    <a:lnTo>
                      <a:pt x="3796" y="304"/>
                    </a:lnTo>
                    <a:lnTo>
                      <a:pt x="3715" y="223"/>
                    </a:lnTo>
                    <a:lnTo>
                      <a:pt x="3594" y="183"/>
                    </a:lnTo>
                    <a:lnTo>
                      <a:pt x="3473" y="162"/>
                    </a:lnTo>
                    <a:lnTo>
                      <a:pt x="3352" y="183"/>
                    </a:lnTo>
                    <a:lnTo>
                      <a:pt x="3352" y="183"/>
                    </a:lnTo>
                    <a:lnTo>
                      <a:pt x="3291" y="223"/>
                    </a:lnTo>
                    <a:lnTo>
                      <a:pt x="3231" y="263"/>
                    </a:lnTo>
                    <a:lnTo>
                      <a:pt x="3211" y="344"/>
                    </a:lnTo>
                    <a:lnTo>
                      <a:pt x="3190" y="405"/>
                    </a:lnTo>
                    <a:lnTo>
                      <a:pt x="3190" y="405"/>
                    </a:lnTo>
                    <a:lnTo>
                      <a:pt x="3231" y="566"/>
                    </a:lnTo>
                    <a:lnTo>
                      <a:pt x="3271" y="667"/>
                    </a:lnTo>
                    <a:lnTo>
                      <a:pt x="3291" y="728"/>
                    </a:lnTo>
                    <a:lnTo>
                      <a:pt x="3291" y="768"/>
                    </a:lnTo>
                    <a:lnTo>
                      <a:pt x="3271" y="809"/>
                    </a:lnTo>
                    <a:lnTo>
                      <a:pt x="3231" y="849"/>
                    </a:lnTo>
                    <a:lnTo>
                      <a:pt x="3231" y="849"/>
                    </a:lnTo>
                    <a:lnTo>
                      <a:pt x="3190" y="889"/>
                    </a:lnTo>
                    <a:lnTo>
                      <a:pt x="3130" y="909"/>
                    </a:lnTo>
                    <a:lnTo>
                      <a:pt x="3069" y="930"/>
                    </a:lnTo>
                    <a:lnTo>
                      <a:pt x="3009" y="930"/>
                    </a:lnTo>
                    <a:lnTo>
                      <a:pt x="3009" y="930"/>
                    </a:lnTo>
                    <a:lnTo>
                      <a:pt x="2867" y="889"/>
                    </a:lnTo>
                    <a:lnTo>
                      <a:pt x="2706" y="869"/>
                    </a:lnTo>
                    <a:lnTo>
                      <a:pt x="2625" y="849"/>
                    </a:lnTo>
                    <a:lnTo>
                      <a:pt x="2544" y="869"/>
                    </a:lnTo>
                    <a:lnTo>
                      <a:pt x="2423" y="889"/>
                    </a:lnTo>
                    <a:lnTo>
                      <a:pt x="2302" y="950"/>
                    </a:lnTo>
                    <a:lnTo>
                      <a:pt x="2302" y="950"/>
                    </a:lnTo>
                    <a:lnTo>
                      <a:pt x="2221" y="990"/>
                    </a:lnTo>
                    <a:lnTo>
                      <a:pt x="2120" y="990"/>
                    </a:lnTo>
                    <a:lnTo>
                      <a:pt x="2039" y="970"/>
                    </a:lnTo>
                    <a:lnTo>
                      <a:pt x="1959" y="930"/>
                    </a:lnTo>
                    <a:lnTo>
                      <a:pt x="1959" y="930"/>
                    </a:lnTo>
                    <a:lnTo>
                      <a:pt x="1918" y="889"/>
                    </a:lnTo>
                    <a:lnTo>
                      <a:pt x="1878" y="849"/>
                    </a:lnTo>
                    <a:lnTo>
                      <a:pt x="1878" y="788"/>
                    </a:lnTo>
                    <a:lnTo>
                      <a:pt x="1878" y="748"/>
                    </a:lnTo>
                    <a:lnTo>
                      <a:pt x="1878" y="748"/>
                    </a:lnTo>
                    <a:lnTo>
                      <a:pt x="1938" y="647"/>
                    </a:lnTo>
                    <a:lnTo>
                      <a:pt x="1999" y="546"/>
                    </a:lnTo>
                    <a:lnTo>
                      <a:pt x="2060" y="445"/>
                    </a:lnTo>
                    <a:lnTo>
                      <a:pt x="2100" y="324"/>
                    </a:lnTo>
                    <a:lnTo>
                      <a:pt x="2100" y="324"/>
                    </a:lnTo>
                    <a:lnTo>
                      <a:pt x="2100" y="263"/>
                    </a:lnTo>
                    <a:lnTo>
                      <a:pt x="2100" y="223"/>
                    </a:lnTo>
                    <a:lnTo>
                      <a:pt x="2060" y="183"/>
                    </a:lnTo>
                    <a:lnTo>
                      <a:pt x="2019" y="142"/>
                    </a:lnTo>
                    <a:lnTo>
                      <a:pt x="2019" y="142"/>
                    </a:lnTo>
                    <a:lnTo>
                      <a:pt x="1959" y="122"/>
                    </a:lnTo>
                    <a:lnTo>
                      <a:pt x="1959" y="122"/>
                    </a:lnTo>
                    <a:lnTo>
                      <a:pt x="1878" y="122"/>
                    </a:lnTo>
                    <a:lnTo>
                      <a:pt x="1797" y="122"/>
                    </a:lnTo>
                    <a:lnTo>
                      <a:pt x="1797" y="122"/>
                    </a:lnTo>
                    <a:lnTo>
                      <a:pt x="1696" y="162"/>
                    </a:lnTo>
                    <a:lnTo>
                      <a:pt x="1595" y="223"/>
                    </a:lnTo>
                    <a:lnTo>
                      <a:pt x="1595" y="223"/>
                    </a:lnTo>
                    <a:lnTo>
                      <a:pt x="1595" y="223"/>
                    </a:lnTo>
                    <a:lnTo>
                      <a:pt x="1474" y="324"/>
                    </a:lnTo>
                    <a:lnTo>
                      <a:pt x="1393" y="405"/>
                    </a:lnTo>
                    <a:lnTo>
                      <a:pt x="1312" y="465"/>
                    </a:lnTo>
                    <a:lnTo>
                      <a:pt x="1191" y="485"/>
                    </a:lnTo>
                    <a:lnTo>
                      <a:pt x="1191" y="485"/>
                    </a:lnTo>
                    <a:lnTo>
                      <a:pt x="1111" y="506"/>
                    </a:lnTo>
                    <a:lnTo>
                      <a:pt x="1030" y="546"/>
                    </a:lnTo>
                    <a:lnTo>
                      <a:pt x="909" y="586"/>
                    </a:lnTo>
                    <a:lnTo>
                      <a:pt x="909" y="586"/>
                    </a:lnTo>
                    <a:lnTo>
                      <a:pt x="828" y="607"/>
                    </a:lnTo>
                    <a:lnTo>
                      <a:pt x="747" y="586"/>
                    </a:lnTo>
                    <a:lnTo>
                      <a:pt x="666" y="546"/>
                    </a:lnTo>
                    <a:lnTo>
                      <a:pt x="626" y="506"/>
                    </a:lnTo>
                    <a:lnTo>
                      <a:pt x="626" y="506"/>
                    </a:lnTo>
                    <a:lnTo>
                      <a:pt x="545" y="344"/>
                    </a:lnTo>
                    <a:lnTo>
                      <a:pt x="545" y="344"/>
                    </a:lnTo>
                    <a:lnTo>
                      <a:pt x="505" y="284"/>
                    </a:lnTo>
                    <a:lnTo>
                      <a:pt x="464" y="203"/>
                    </a:lnTo>
                    <a:lnTo>
                      <a:pt x="404" y="183"/>
                    </a:lnTo>
                    <a:lnTo>
                      <a:pt x="323" y="183"/>
                    </a:lnTo>
                    <a:lnTo>
                      <a:pt x="323" y="183"/>
                    </a:lnTo>
                    <a:lnTo>
                      <a:pt x="242" y="203"/>
                    </a:lnTo>
                    <a:lnTo>
                      <a:pt x="182" y="243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61" y="566"/>
                    </a:lnTo>
                    <a:lnTo>
                      <a:pt x="61" y="566"/>
                    </a:lnTo>
                    <a:lnTo>
                      <a:pt x="303" y="708"/>
                    </a:lnTo>
                    <a:lnTo>
                      <a:pt x="545" y="849"/>
                    </a:lnTo>
                    <a:lnTo>
                      <a:pt x="545" y="849"/>
                    </a:lnTo>
                    <a:lnTo>
                      <a:pt x="646" y="889"/>
                    </a:lnTo>
                    <a:lnTo>
                      <a:pt x="646" y="889"/>
                    </a:lnTo>
                    <a:lnTo>
                      <a:pt x="929" y="1031"/>
                    </a:lnTo>
                    <a:lnTo>
                      <a:pt x="929" y="1031"/>
                    </a:lnTo>
                    <a:lnTo>
                      <a:pt x="1030" y="1071"/>
                    </a:lnTo>
                    <a:lnTo>
                      <a:pt x="1030" y="1071"/>
                    </a:lnTo>
                    <a:lnTo>
                      <a:pt x="1151" y="1132"/>
                    </a:lnTo>
                    <a:lnTo>
                      <a:pt x="1151" y="1132"/>
                    </a:lnTo>
                    <a:lnTo>
                      <a:pt x="1232" y="1152"/>
                    </a:lnTo>
                    <a:lnTo>
                      <a:pt x="1232" y="1152"/>
                    </a:lnTo>
                    <a:lnTo>
                      <a:pt x="1353" y="1212"/>
                    </a:lnTo>
                    <a:lnTo>
                      <a:pt x="1353" y="1212"/>
                    </a:lnTo>
                    <a:lnTo>
                      <a:pt x="1494" y="1253"/>
                    </a:lnTo>
                    <a:lnTo>
                      <a:pt x="1494" y="1253"/>
                    </a:lnTo>
                    <a:lnTo>
                      <a:pt x="1575" y="1273"/>
                    </a:lnTo>
                    <a:lnTo>
                      <a:pt x="1575" y="1273"/>
                    </a:lnTo>
                    <a:lnTo>
                      <a:pt x="1797" y="1354"/>
                    </a:lnTo>
                    <a:lnTo>
                      <a:pt x="1797" y="1354"/>
                    </a:lnTo>
                    <a:lnTo>
                      <a:pt x="1878" y="1374"/>
                    </a:lnTo>
                    <a:lnTo>
                      <a:pt x="1878" y="1374"/>
                    </a:lnTo>
                    <a:lnTo>
                      <a:pt x="1938" y="1394"/>
                    </a:lnTo>
                    <a:lnTo>
                      <a:pt x="1938" y="1394"/>
                    </a:lnTo>
                    <a:lnTo>
                      <a:pt x="2120" y="1434"/>
                    </a:lnTo>
                    <a:lnTo>
                      <a:pt x="2120" y="1434"/>
                    </a:lnTo>
                    <a:lnTo>
                      <a:pt x="2342" y="1475"/>
                    </a:lnTo>
                    <a:lnTo>
                      <a:pt x="2342" y="1475"/>
                    </a:lnTo>
                    <a:lnTo>
                      <a:pt x="2403" y="1495"/>
                    </a:lnTo>
                    <a:lnTo>
                      <a:pt x="2403" y="1495"/>
                    </a:lnTo>
                    <a:lnTo>
                      <a:pt x="2686" y="1535"/>
                    </a:lnTo>
                    <a:lnTo>
                      <a:pt x="2686" y="1535"/>
                    </a:lnTo>
                    <a:lnTo>
                      <a:pt x="2807" y="1556"/>
                    </a:lnTo>
                    <a:lnTo>
                      <a:pt x="2807" y="1556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3110" y="1576"/>
                    </a:lnTo>
                    <a:lnTo>
                      <a:pt x="3110" y="1576"/>
                    </a:lnTo>
                    <a:lnTo>
                      <a:pt x="3594" y="1596"/>
                    </a:lnTo>
                    <a:lnTo>
                      <a:pt x="3594" y="1596"/>
                    </a:lnTo>
                    <a:lnTo>
                      <a:pt x="3937" y="1596"/>
                    </a:lnTo>
                    <a:lnTo>
                      <a:pt x="3937" y="1596"/>
                    </a:lnTo>
                    <a:lnTo>
                      <a:pt x="4260" y="1576"/>
                    </a:lnTo>
                    <a:lnTo>
                      <a:pt x="4260" y="1576"/>
                    </a:lnTo>
                    <a:lnTo>
                      <a:pt x="4422" y="1556"/>
                    </a:lnTo>
                    <a:lnTo>
                      <a:pt x="4422" y="1556"/>
                    </a:lnTo>
                    <a:lnTo>
                      <a:pt x="4543" y="1535"/>
                    </a:lnTo>
                    <a:lnTo>
                      <a:pt x="4543" y="1535"/>
                    </a:lnTo>
                    <a:lnTo>
                      <a:pt x="4907" y="1475"/>
                    </a:lnTo>
                    <a:lnTo>
                      <a:pt x="4907" y="1475"/>
                    </a:lnTo>
                    <a:lnTo>
                      <a:pt x="5068" y="1434"/>
                    </a:lnTo>
                    <a:lnTo>
                      <a:pt x="5068" y="1434"/>
                    </a:lnTo>
                    <a:lnTo>
                      <a:pt x="5290" y="1374"/>
                    </a:lnTo>
                    <a:lnTo>
                      <a:pt x="5290" y="1374"/>
                    </a:lnTo>
                    <a:lnTo>
                      <a:pt x="5533" y="1313"/>
                    </a:lnTo>
                    <a:lnTo>
                      <a:pt x="5533" y="1313"/>
                    </a:lnTo>
                    <a:lnTo>
                      <a:pt x="5533" y="1313"/>
                    </a:lnTo>
                    <a:lnTo>
                      <a:pt x="5674" y="1273"/>
                    </a:lnTo>
                    <a:lnTo>
                      <a:pt x="5674" y="1273"/>
                    </a:lnTo>
                    <a:lnTo>
                      <a:pt x="5694" y="1253"/>
                    </a:lnTo>
                    <a:lnTo>
                      <a:pt x="5694" y="1253"/>
                    </a:lnTo>
                    <a:lnTo>
                      <a:pt x="5835" y="1212"/>
                    </a:lnTo>
                    <a:lnTo>
                      <a:pt x="5835" y="1212"/>
                    </a:lnTo>
                    <a:lnTo>
                      <a:pt x="5835" y="1212"/>
                    </a:lnTo>
                    <a:lnTo>
                      <a:pt x="5977" y="1152"/>
                    </a:lnTo>
                    <a:lnTo>
                      <a:pt x="5977" y="1152"/>
                    </a:lnTo>
                    <a:lnTo>
                      <a:pt x="6199" y="1071"/>
                    </a:lnTo>
                    <a:lnTo>
                      <a:pt x="6199" y="1071"/>
                    </a:lnTo>
                    <a:lnTo>
                      <a:pt x="6421" y="970"/>
                    </a:lnTo>
                    <a:lnTo>
                      <a:pt x="6421" y="970"/>
                    </a:lnTo>
                    <a:lnTo>
                      <a:pt x="6562" y="889"/>
                    </a:lnTo>
                    <a:lnTo>
                      <a:pt x="6562" y="889"/>
                    </a:lnTo>
                    <a:lnTo>
                      <a:pt x="6704" y="809"/>
                    </a:lnTo>
                    <a:lnTo>
                      <a:pt x="6704" y="809"/>
                    </a:lnTo>
                    <a:lnTo>
                      <a:pt x="6704" y="809"/>
                    </a:lnTo>
                    <a:lnTo>
                      <a:pt x="6825" y="748"/>
                    </a:lnTo>
                    <a:lnTo>
                      <a:pt x="6825" y="748"/>
                    </a:lnTo>
                    <a:lnTo>
                      <a:pt x="6966" y="667"/>
                    </a:lnTo>
                    <a:lnTo>
                      <a:pt x="6966" y="667"/>
                    </a:lnTo>
                    <a:lnTo>
                      <a:pt x="7087" y="586"/>
                    </a:lnTo>
                    <a:lnTo>
                      <a:pt x="7107" y="566"/>
                    </a:lnTo>
                    <a:lnTo>
                      <a:pt x="7107" y="566"/>
                    </a:lnTo>
                    <a:lnTo>
                      <a:pt x="7229" y="485"/>
                    </a:lnTo>
                    <a:lnTo>
                      <a:pt x="7229" y="485"/>
                    </a:lnTo>
                    <a:lnTo>
                      <a:pt x="7350" y="405"/>
                    </a:lnTo>
                    <a:lnTo>
                      <a:pt x="7350" y="405"/>
                    </a:lnTo>
                    <a:lnTo>
                      <a:pt x="7491" y="304"/>
                    </a:lnTo>
                    <a:lnTo>
                      <a:pt x="7491" y="304"/>
                    </a:lnTo>
                    <a:lnTo>
                      <a:pt x="7532" y="284"/>
                    </a:lnTo>
                    <a:lnTo>
                      <a:pt x="7532" y="284"/>
                    </a:lnTo>
                    <a:lnTo>
                      <a:pt x="7592" y="243"/>
                    </a:lnTo>
                    <a:lnTo>
                      <a:pt x="7592" y="243"/>
                    </a:lnTo>
                    <a:lnTo>
                      <a:pt x="7592" y="243"/>
                    </a:lnTo>
                    <a:lnTo>
                      <a:pt x="7592" y="203"/>
                    </a:lnTo>
                    <a:lnTo>
                      <a:pt x="7592" y="203"/>
                    </a:lnTo>
                    <a:lnTo>
                      <a:pt x="7572" y="142"/>
                    </a:lnTo>
                    <a:lnTo>
                      <a:pt x="7532" y="82"/>
                    </a:lnTo>
                    <a:lnTo>
                      <a:pt x="7451" y="41"/>
                    </a:lnTo>
                    <a:lnTo>
                      <a:pt x="7370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1"/>
              <p:cNvSpPr/>
              <p:nvPr/>
            </p:nvSpPr>
            <p:spPr>
              <a:xfrm>
                <a:off x="338730" y="-1472802"/>
                <a:ext cx="556434" cy="98086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8865" extrusionOk="0">
                    <a:moveTo>
                      <a:pt x="1636" y="0"/>
                    </a:moveTo>
                    <a:lnTo>
                      <a:pt x="1515" y="20"/>
                    </a:lnTo>
                    <a:lnTo>
                      <a:pt x="1414" y="40"/>
                    </a:lnTo>
                    <a:lnTo>
                      <a:pt x="1252" y="141"/>
                    </a:lnTo>
                    <a:lnTo>
                      <a:pt x="1232" y="141"/>
                    </a:lnTo>
                    <a:lnTo>
                      <a:pt x="1030" y="384"/>
                    </a:lnTo>
                    <a:lnTo>
                      <a:pt x="849" y="646"/>
                    </a:lnTo>
                    <a:lnTo>
                      <a:pt x="667" y="909"/>
                    </a:lnTo>
                    <a:lnTo>
                      <a:pt x="505" y="1191"/>
                    </a:lnTo>
                    <a:lnTo>
                      <a:pt x="364" y="1474"/>
                    </a:lnTo>
                    <a:lnTo>
                      <a:pt x="223" y="1757"/>
                    </a:lnTo>
                    <a:lnTo>
                      <a:pt x="101" y="2060"/>
                    </a:lnTo>
                    <a:lnTo>
                      <a:pt x="0" y="2362"/>
                    </a:lnTo>
                    <a:lnTo>
                      <a:pt x="81" y="2544"/>
                    </a:lnTo>
                    <a:lnTo>
                      <a:pt x="142" y="2625"/>
                    </a:lnTo>
                    <a:lnTo>
                      <a:pt x="162" y="2706"/>
                    </a:lnTo>
                    <a:lnTo>
                      <a:pt x="182" y="2867"/>
                    </a:lnTo>
                    <a:lnTo>
                      <a:pt x="202" y="3009"/>
                    </a:lnTo>
                    <a:lnTo>
                      <a:pt x="223" y="3190"/>
                    </a:lnTo>
                    <a:lnTo>
                      <a:pt x="283" y="3291"/>
                    </a:lnTo>
                    <a:lnTo>
                      <a:pt x="344" y="3352"/>
                    </a:lnTo>
                    <a:lnTo>
                      <a:pt x="425" y="3352"/>
                    </a:lnTo>
                    <a:lnTo>
                      <a:pt x="445" y="3311"/>
                    </a:lnTo>
                    <a:lnTo>
                      <a:pt x="465" y="3271"/>
                    </a:lnTo>
                    <a:lnTo>
                      <a:pt x="485" y="3089"/>
                    </a:lnTo>
                    <a:lnTo>
                      <a:pt x="505" y="3009"/>
                    </a:lnTo>
                    <a:lnTo>
                      <a:pt x="525" y="2928"/>
                    </a:lnTo>
                    <a:lnTo>
                      <a:pt x="566" y="2867"/>
                    </a:lnTo>
                    <a:lnTo>
                      <a:pt x="586" y="2847"/>
                    </a:lnTo>
                    <a:lnTo>
                      <a:pt x="606" y="2867"/>
                    </a:lnTo>
                    <a:lnTo>
                      <a:pt x="626" y="2928"/>
                    </a:lnTo>
                    <a:lnTo>
                      <a:pt x="626" y="2988"/>
                    </a:lnTo>
                    <a:lnTo>
                      <a:pt x="626" y="3130"/>
                    </a:lnTo>
                    <a:lnTo>
                      <a:pt x="606" y="3271"/>
                    </a:lnTo>
                    <a:lnTo>
                      <a:pt x="647" y="3392"/>
                    </a:lnTo>
                    <a:lnTo>
                      <a:pt x="687" y="3493"/>
                    </a:lnTo>
                    <a:lnTo>
                      <a:pt x="768" y="3594"/>
                    </a:lnTo>
                    <a:lnTo>
                      <a:pt x="828" y="3655"/>
                    </a:lnTo>
                    <a:lnTo>
                      <a:pt x="889" y="3695"/>
                    </a:lnTo>
                    <a:lnTo>
                      <a:pt x="990" y="3736"/>
                    </a:lnTo>
                    <a:lnTo>
                      <a:pt x="1131" y="3756"/>
                    </a:lnTo>
                    <a:lnTo>
                      <a:pt x="1212" y="3776"/>
                    </a:lnTo>
                    <a:lnTo>
                      <a:pt x="1273" y="3796"/>
                    </a:lnTo>
                    <a:lnTo>
                      <a:pt x="1313" y="3877"/>
                    </a:lnTo>
                    <a:lnTo>
                      <a:pt x="1374" y="3937"/>
                    </a:lnTo>
                    <a:lnTo>
                      <a:pt x="1434" y="3978"/>
                    </a:lnTo>
                    <a:lnTo>
                      <a:pt x="1495" y="4018"/>
                    </a:lnTo>
                    <a:lnTo>
                      <a:pt x="1575" y="4038"/>
                    </a:lnTo>
                    <a:lnTo>
                      <a:pt x="1636" y="4059"/>
                    </a:lnTo>
                    <a:lnTo>
                      <a:pt x="1676" y="4079"/>
                    </a:lnTo>
                    <a:lnTo>
                      <a:pt x="1717" y="4119"/>
                    </a:lnTo>
                    <a:lnTo>
                      <a:pt x="1757" y="4180"/>
                    </a:lnTo>
                    <a:lnTo>
                      <a:pt x="1818" y="4301"/>
                    </a:lnTo>
                    <a:lnTo>
                      <a:pt x="1919" y="4402"/>
                    </a:lnTo>
                    <a:lnTo>
                      <a:pt x="1979" y="4442"/>
                    </a:lnTo>
                    <a:lnTo>
                      <a:pt x="2040" y="4462"/>
                    </a:lnTo>
                    <a:lnTo>
                      <a:pt x="2100" y="4483"/>
                    </a:lnTo>
                    <a:lnTo>
                      <a:pt x="2181" y="4483"/>
                    </a:lnTo>
                    <a:lnTo>
                      <a:pt x="2262" y="4503"/>
                    </a:lnTo>
                    <a:lnTo>
                      <a:pt x="2323" y="4543"/>
                    </a:lnTo>
                    <a:lnTo>
                      <a:pt x="2363" y="4624"/>
                    </a:lnTo>
                    <a:lnTo>
                      <a:pt x="2363" y="4705"/>
                    </a:lnTo>
                    <a:lnTo>
                      <a:pt x="2343" y="4765"/>
                    </a:lnTo>
                    <a:lnTo>
                      <a:pt x="2302" y="4806"/>
                    </a:lnTo>
                    <a:lnTo>
                      <a:pt x="2141" y="4967"/>
                    </a:lnTo>
                    <a:lnTo>
                      <a:pt x="2080" y="5028"/>
                    </a:lnTo>
                    <a:lnTo>
                      <a:pt x="2060" y="5109"/>
                    </a:lnTo>
                    <a:lnTo>
                      <a:pt x="2040" y="5189"/>
                    </a:lnTo>
                    <a:lnTo>
                      <a:pt x="2040" y="5270"/>
                    </a:lnTo>
                    <a:lnTo>
                      <a:pt x="2040" y="5351"/>
                    </a:lnTo>
                    <a:lnTo>
                      <a:pt x="2080" y="5432"/>
                    </a:lnTo>
                    <a:lnTo>
                      <a:pt x="2121" y="5512"/>
                    </a:lnTo>
                    <a:lnTo>
                      <a:pt x="2181" y="5573"/>
                    </a:lnTo>
                    <a:lnTo>
                      <a:pt x="2302" y="5694"/>
                    </a:lnTo>
                    <a:lnTo>
                      <a:pt x="2383" y="5755"/>
                    </a:lnTo>
                    <a:lnTo>
                      <a:pt x="2444" y="5835"/>
                    </a:lnTo>
                    <a:lnTo>
                      <a:pt x="2464" y="5896"/>
                    </a:lnTo>
                    <a:lnTo>
                      <a:pt x="2484" y="5936"/>
                    </a:lnTo>
                    <a:lnTo>
                      <a:pt x="2464" y="5997"/>
                    </a:lnTo>
                    <a:lnTo>
                      <a:pt x="2444" y="6118"/>
                    </a:lnTo>
                    <a:lnTo>
                      <a:pt x="2444" y="6199"/>
                    </a:lnTo>
                    <a:lnTo>
                      <a:pt x="2444" y="6259"/>
                    </a:lnTo>
                    <a:lnTo>
                      <a:pt x="2444" y="6340"/>
                    </a:lnTo>
                    <a:lnTo>
                      <a:pt x="2484" y="6401"/>
                    </a:lnTo>
                    <a:lnTo>
                      <a:pt x="2605" y="6502"/>
                    </a:lnTo>
                    <a:lnTo>
                      <a:pt x="2686" y="6603"/>
                    </a:lnTo>
                    <a:lnTo>
                      <a:pt x="2747" y="6724"/>
                    </a:lnTo>
                    <a:lnTo>
                      <a:pt x="2747" y="6845"/>
                    </a:lnTo>
                    <a:lnTo>
                      <a:pt x="2747" y="6966"/>
                    </a:lnTo>
                    <a:lnTo>
                      <a:pt x="2686" y="7208"/>
                    </a:lnTo>
                    <a:lnTo>
                      <a:pt x="2686" y="7350"/>
                    </a:lnTo>
                    <a:lnTo>
                      <a:pt x="2726" y="7491"/>
                    </a:lnTo>
                    <a:lnTo>
                      <a:pt x="2807" y="7653"/>
                    </a:lnTo>
                    <a:lnTo>
                      <a:pt x="2848" y="7794"/>
                    </a:lnTo>
                    <a:lnTo>
                      <a:pt x="2848" y="7935"/>
                    </a:lnTo>
                    <a:lnTo>
                      <a:pt x="2827" y="8057"/>
                    </a:lnTo>
                    <a:lnTo>
                      <a:pt x="2848" y="8158"/>
                    </a:lnTo>
                    <a:lnTo>
                      <a:pt x="2888" y="8279"/>
                    </a:lnTo>
                    <a:lnTo>
                      <a:pt x="2948" y="8380"/>
                    </a:lnTo>
                    <a:lnTo>
                      <a:pt x="3130" y="8602"/>
                    </a:lnTo>
                    <a:lnTo>
                      <a:pt x="3231" y="8723"/>
                    </a:lnTo>
                    <a:lnTo>
                      <a:pt x="3312" y="8804"/>
                    </a:lnTo>
                    <a:lnTo>
                      <a:pt x="3393" y="8844"/>
                    </a:lnTo>
                    <a:lnTo>
                      <a:pt x="3473" y="8864"/>
                    </a:lnTo>
                    <a:lnTo>
                      <a:pt x="3534" y="8864"/>
                    </a:lnTo>
                    <a:lnTo>
                      <a:pt x="3595" y="8844"/>
                    </a:lnTo>
                    <a:lnTo>
                      <a:pt x="3615" y="8804"/>
                    </a:lnTo>
                    <a:lnTo>
                      <a:pt x="3635" y="8763"/>
                    </a:lnTo>
                    <a:lnTo>
                      <a:pt x="3615" y="8703"/>
                    </a:lnTo>
                    <a:lnTo>
                      <a:pt x="3574" y="8622"/>
                    </a:lnTo>
                    <a:lnTo>
                      <a:pt x="3453" y="8481"/>
                    </a:lnTo>
                    <a:lnTo>
                      <a:pt x="3393" y="8359"/>
                    </a:lnTo>
                    <a:lnTo>
                      <a:pt x="3393" y="8319"/>
                    </a:lnTo>
                    <a:lnTo>
                      <a:pt x="3393" y="8279"/>
                    </a:lnTo>
                    <a:lnTo>
                      <a:pt x="3413" y="8258"/>
                    </a:lnTo>
                    <a:lnTo>
                      <a:pt x="3453" y="8238"/>
                    </a:lnTo>
                    <a:lnTo>
                      <a:pt x="3554" y="8198"/>
                    </a:lnTo>
                    <a:lnTo>
                      <a:pt x="3615" y="8158"/>
                    </a:lnTo>
                    <a:lnTo>
                      <a:pt x="3675" y="8097"/>
                    </a:lnTo>
                    <a:lnTo>
                      <a:pt x="3716" y="8016"/>
                    </a:lnTo>
                    <a:lnTo>
                      <a:pt x="3756" y="7956"/>
                    </a:lnTo>
                    <a:lnTo>
                      <a:pt x="3756" y="7895"/>
                    </a:lnTo>
                    <a:lnTo>
                      <a:pt x="3756" y="7855"/>
                    </a:lnTo>
                    <a:lnTo>
                      <a:pt x="3736" y="7754"/>
                    </a:lnTo>
                    <a:lnTo>
                      <a:pt x="3756" y="7693"/>
                    </a:lnTo>
                    <a:lnTo>
                      <a:pt x="3776" y="7633"/>
                    </a:lnTo>
                    <a:lnTo>
                      <a:pt x="3837" y="7532"/>
                    </a:lnTo>
                    <a:lnTo>
                      <a:pt x="3857" y="7451"/>
                    </a:lnTo>
                    <a:lnTo>
                      <a:pt x="3877" y="7289"/>
                    </a:lnTo>
                    <a:lnTo>
                      <a:pt x="3918" y="7249"/>
                    </a:lnTo>
                    <a:lnTo>
                      <a:pt x="3938" y="7229"/>
                    </a:lnTo>
                    <a:lnTo>
                      <a:pt x="3978" y="7188"/>
                    </a:lnTo>
                    <a:lnTo>
                      <a:pt x="4019" y="7188"/>
                    </a:lnTo>
                    <a:lnTo>
                      <a:pt x="4079" y="7168"/>
                    </a:lnTo>
                    <a:lnTo>
                      <a:pt x="4160" y="7148"/>
                    </a:lnTo>
                    <a:lnTo>
                      <a:pt x="4200" y="7108"/>
                    </a:lnTo>
                    <a:lnTo>
                      <a:pt x="4241" y="7047"/>
                    </a:lnTo>
                    <a:lnTo>
                      <a:pt x="4261" y="6986"/>
                    </a:lnTo>
                    <a:lnTo>
                      <a:pt x="4261" y="6906"/>
                    </a:lnTo>
                    <a:lnTo>
                      <a:pt x="4261" y="6845"/>
                    </a:lnTo>
                    <a:lnTo>
                      <a:pt x="4241" y="6724"/>
                    </a:lnTo>
                    <a:lnTo>
                      <a:pt x="4261" y="6684"/>
                    </a:lnTo>
                    <a:lnTo>
                      <a:pt x="4281" y="6643"/>
                    </a:lnTo>
                    <a:lnTo>
                      <a:pt x="4322" y="6623"/>
                    </a:lnTo>
                    <a:lnTo>
                      <a:pt x="4382" y="6603"/>
                    </a:lnTo>
                    <a:lnTo>
                      <a:pt x="4523" y="6603"/>
                    </a:lnTo>
                    <a:lnTo>
                      <a:pt x="4624" y="6562"/>
                    </a:lnTo>
                    <a:lnTo>
                      <a:pt x="4725" y="6482"/>
                    </a:lnTo>
                    <a:lnTo>
                      <a:pt x="4766" y="6421"/>
                    </a:lnTo>
                    <a:lnTo>
                      <a:pt x="4806" y="6381"/>
                    </a:lnTo>
                    <a:lnTo>
                      <a:pt x="4826" y="6259"/>
                    </a:lnTo>
                    <a:lnTo>
                      <a:pt x="4826" y="6159"/>
                    </a:lnTo>
                    <a:lnTo>
                      <a:pt x="4806" y="6058"/>
                    </a:lnTo>
                    <a:lnTo>
                      <a:pt x="4766" y="5957"/>
                    </a:lnTo>
                    <a:lnTo>
                      <a:pt x="4746" y="5876"/>
                    </a:lnTo>
                    <a:lnTo>
                      <a:pt x="4766" y="5795"/>
                    </a:lnTo>
                    <a:lnTo>
                      <a:pt x="4786" y="5755"/>
                    </a:lnTo>
                    <a:lnTo>
                      <a:pt x="4826" y="5734"/>
                    </a:lnTo>
                    <a:lnTo>
                      <a:pt x="4927" y="5654"/>
                    </a:lnTo>
                    <a:lnTo>
                      <a:pt x="4968" y="5613"/>
                    </a:lnTo>
                    <a:lnTo>
                      <a:pt x="4988" y="5553"/>
                    </a:lnTo>
                    <a:lnTo>
                      <a:pt x="5028" y="5452"/>
                    </a:lnTo>
                    <a:lnTo>
                      <a:pt x="5028" y="5331"/>
                    </a:lnTo>
                    <a:lnTo>
                      <a:pt x="5008" y="5230"/>
                    </a:lnTo>
                    <a:lnTo>
                      <a:pt x="4947" y="5149"/>
                    </a:lnTo>
                    <a:lnTo>
                      <a:pt x="4867" y="5088"/>
                    </a:lnTo>
                    <a:lnTo>
                      <a:pt x="4786" y="5028"/>
                    </a:lnTo>
                    <a:lnTo>
                      <a:pt x="4685" y="5008"/>
                    </a:lnTo>
                    <a:lnTo>
                      <a:pt x="4584" y="5028"/>
                    </a:lnTo>
                    <a:lnTo>
                      <a:pt x="4402" y="5068"/>
                    </a:lnTo>
                    <a:lnTo>
                      <a:pt x="4281" y="5068"/>
                    </a:lnTo>
                    <a:lnTo>
                      <a:pt x="4180" y="5028"/>
                    </a:lnTo>
                    <a:lnTo>
                      <a:pt x="4120" y="4967"/>
                    </a:lnTo>
                    <a:lnTo>
                      <a:pt x="4079" y="4886"/>
                    </a:lnTo>
                    <a:lnTo>
                      <a:pt x="4059" y="4785"/>
                    </a:lnTo>
                    <a:lnTo>
                      <a:pt x="4039" y="4664"/>
                    </a:lnTo>
                    <a:lnTo>
                      <a:pt x="3978" y="4563"/>
                    </a:lnTo>
                    <a:lnTo>
                      <a:pt x="3897" y="4503"/>
                    </a:lnTo>
                    <a:lnTo>
                      <a:pt x="3837" y="4483"/>
                    </a:lnTo>
                    <a:lnTo>
                      <a:pt x="3776" y="4462"/>
                    </a:lnTo>
                    <a:lnTo>
                      <a:pt x="3655" y="4462"/>
                    </a:lnTo>
                    <a:lnTo>
                      <a:pt x="3534" y="4422"/>
                    </a:lnTo>
                    <a:lnTo>
                      <a:pt x="3494" y="4402"/>
                    </a:lnTo>
                    <a:lnTo>
                      <a:pt x="3433" y="4361"/>
                    </a:lnTo>
                    <a:lnTo>
                      <a:pt x="3352" y="4220"/>
                    </a:lnTo>
                    <a:lnTo>
                      <a:pt x="3292" y="4119"/>
                    </a:lnTo>
                    <a:lnTo>
                      <a:pt x="3231" y="4079"/>
                    </a:lnTo>
                    <a:lnTo>
                      <a:pt x="3171" y="4038"/>
                    </a:lnTo>
                    <a:lnTo>
                      <a:pt x="3090" y="4018"/>
                    </a:lnTo>
                    <a:lnTo>
                      <a:pt x="3009" y="4018"/>
                    </a:lnTo>
                    <a:lnTo>
                      <a:pt x="2868" y="4079"/>
                    </a:lnTo>
                    <a:lnTo>
                      <a:pt x="2787" y="4139"/>
                    </a:lnTo>
                    <a:lnTo>
                      <a:pt x="2726" y="4180"/>
                    </a:lnTo>
                    <a:lnTo>
                      <a:pt x="2686" y="4180"/>
                    </a:lnTo>
                    <a:lnTo>
                      <a:pt x="2666" y="4160"/>
                    </a:lnTo>
                    <a:lnTo>
                      <a:pt x="2545" y="4099"/>
                    </a:lnTo>
                    <a:lnTo>
                      <a:pt x="2464" y="4079"/>
                    </a:lnTo>
                    <a:lnTo>
                      <a:pt x="2383" y="4099"/>
                    </a:lnTo>
                    <a:lnTo>
                      <a:pt x="2302" y="4099"/>
                    </a:lnTo>
                    <a:lnTo>
                      <a:pt x="2242" y="4119"/>
                    </a:lnTo>
                    <a:lnTo>
                      <a:pt x="2181" y="4119"/>
                    </a:lnTo>
                    <a:lnTo>
                      <a:pt x="2121" y="4099"/>
                    </a:lnTo>
                    <a:lnTo>
                      <a:pt x="2040" y="4059"/>
                    </a:lnTo>
                    <a:lnTo>
                      <a:pt x="1999" y="3998"/>
                    </a:lnTo>
                    <a:lnTo>
                      <a:pt x="1979" y="3958"/>
                    </a:lnTo>
                    <a:lnTo>
                      <a:pt x="1939" y="3816"/>
                    </a:lnTo>
                    <a:lnTo>
                      <a:pt x="1959" y="3655"/>
                    </a:lnTo>
                    <a:lnTo>
                      <a:pt x="1959" y="3554"/>
                    </a:lnTo>
                    <a:lnTo>
                      <a:pt x="1959" y="3513"/>
                    </a:lnTo>
                    <a:lnTo>
                      <a:pt x="1939" y="3473"/>
                    </a:lnTo>
                    <a:lnTo>
                      <a:pt x="1899" y="3453"/>
                    </a:lnTo>
                    <a:lnTo>
                      <a:pt x="1858" y="3433"/>
                    </a:lnTo>
                    <a:lnTo>
                      <a:pt x="1777" y="3433"/>
                    </a:lnTo>
                    <a:lnTo>
                      <a:pt x="1676" y="3473"/>
                    </a:lnTo>
                    <a:lnTo>
                      <a:pt x="1596" y="3513"/>
                    </a:lnTo>
                    <a:lnTo>
                      <a:pt x="1495" y="3513"/>
                    </a:lnTo>
                    <a:lnTo>
                      <a:pt x="1434" y="3493"/>
                    </a:lnTo>
                    <a:lnTo>
                      <a:pt x="1414" y="3453"/>
                    </a:lnTo>
                    <a:lnTo>
                      <a:pt x="1374" y="3392"/>
                    </a:lnTo>
                    <a:lnTo>
                      <a:pt x="1374" y="3332"/>
                    </a:lnTo>
                    <a:lnTo>
                      <a:pt x="1353" y="3170"/>
                    </a:lnTo>
                    <a:lnTo>
                      <a:pt x="1394" y="3029"/>
                    </a:lnTo>
                    <a:lnTo>
                      <a:pt x="1434" y="2968"/>
                    </a:lnTo>
                    <a:lnTo>
                      <a:pt x="1474" y="2908"/>
                    </a:lnTo>
                    <a:lnTo>
                      <a:pt x="1555" y="2847"/>
                    </a:lnTo>
                    <a:lnTo>
                      <a:pt x="1676" y="2827"/>
                    </a:lnTo>
                    <a:lnTo>
                      <a:pt x="1959" y="2827"/>
                    </a:lnTo>
                    <a:lnTo>
                      <a:pt x="2020" y="2807"/>
                    </a:lnTo>
                    <a:lnTo>
                      <a:pt x="2080" y="2807"/>
                    </a:lnTo>
                    <a:lnTo>
                      <a:pt x="2121" y="2847"/>
                    </a:lnTo>
                    <a:lnTo>
                      <a:pt x="2141" y="2887"/>
                    </a:lnTo>
                    <a:lnTo>
                      <a:pt x="2121" y="3009"/>
                    </a:lnTo>
                    <a:lnTo>
                      <a:pt x="2121" y="3089"/>
                    </a:lnTo>
                    <a:lnTo>
                      <a:pt x="2121" y="3170"/>
                    </a:lnTo>
                    <a:lnTo>
                      <a:pt x="2141" y="3251"/>
                    </a:lnTo>
                    <a:lnTo>
                      <a:pt x="2181" y="3332"/>
                    </a:lnTo>
                    <a:lnTo>
                      <a:pt x="2242" y="3392"/>
                    </a:lnTo>
                    <a:lnTo>
                      <a:pt x="2302" y="3392"/>
                    </a:lnTo>
                    <a:lnTo>
                      <a:pt x="2363" y="3352"/>
                    </a:lnTo>
                    <a:lnTo>
                      <a:pt x="2403" y="3291"/>
                    </a:lnTo>
                    <a:lnTo>
                      <a:pt x="2423" y="3170"/>
                    </a:lnTo>
                    <a:lnTo>
                      <a:pt x="2403" y="3069"/>
                    </a:lnTo>
                    <a:lnTo>
                      <a:pt x="2403" y="2948"/>
                    </a:lnTo>
                    <a:lnTo>
                      <a:pt x="2383" y="2827"/>
                    </a:lnTo>
                    <a:lnTo>
                      <a:pt x="2403" y="2787"/>
                    </a:lnTo>
                    <a:lnTo>
                      <a:pt x="2444" y="2766"/>
                    </a:lnTo>
                    <a:lnTo>
                      <a:pt x="2545" y="2746"/>
                    </a:lnTo>
                    <a:lnTo>
                      <a:pt x="2666" y="2746"/>
                    </a:lnTo>
                    <a:lnTo>
                      <a:pt x="2726" y="2726"/>
                    </a:lnTo>
                    <a:lnTo>
                      <a:pt x="2767" y="2706"/>
                    </a:lnTo>
                    <a:lnTo>
                      <a:pt x="2827" y="2645"/>
                    </a:lnTo>
                    <a:lnTo>
                      <a:pt x="2848" y="2585"/>
                    </a:lnTo>
                    <a:lnTo>
                      <a:pt x="2868" y="2524"/>
                    </a:lnTo>
                    <a:lnTo>
                      <a:pt x="2888" y="2463"/>
                    </a:lnTo>
                    <a:lnTo>
                      <a:pt x="2888" y="2342"/>
                    </a:lnTo>
                    <a:lnTo>
                      <a:pt x="2908" y="2221"/>
                    </a:lnTo>
                    <a:lnTo>
                      <a:pt x="2969" y="2140"/>
                    </a:lnTo>
                    <a:lnTo>
                      <a:pt x="3009" y="2100"/>
                    </a:lnTo>
                    <a:lnTo>
                      <a:pt x="3171" y="2080"/>
                    </a:lnTo>
                    <a:lnTo>
                      <a:pt x="3292" y="2039"/>
                    </a:lnTo>
                    <a:lnTo>
                      <a:pt x="3352" y="1959"/>
                    </a:lnTo>
                    <a:lnTo>
                      <a:pt x="3413" y="1898"/>
                    </a:lnTo>
                    <a:lnTo>
                      <a:pt x="3453" y="1817"/>
                    </a:lnTo>
                    <a:lnTo>
                      <a:pt x="3494" y="1777"/>
                    </a:lnTo>
                    <a:lnTo>
                      <a:pt x="3554" y="1737"/>
                    </a:lnTo>
                    <a:lnTo>
                      <a:pt x="3635" y="1737"/>
                    </a:lnTo>
                    <a:lnTo>
                      <a:pt x="3696" y="1757"/>
                    </a:lnTo>
                    <a:lnTo>
                      <a:pt x="3797" y="1817"/>
                    </a:lnTo>
                    <a:lnTo>
                      <a:pt x="3837" y="1837"/>
                    </a:lnTo>
                    <a:lnTo>
                      <a:pt x="3897" y="1858"/>
                    </a:lnTo>
                    <a:lnTo>
                      <a:pt x="3958" y="1837"/>
                    </a:lnTo>
                    <a:lnTo>
                      <a:pt x="3998" y="1797"/>
                    </a:lnTo>
                    <a:lnTo>
                      <a:pt x="4079" y="1716"/>
                    </a:lnTo>
                    <a:lnTo>
                      <a:pt x="4140" y="1595"/>
                    </a:lnTo>
                    <a:lnTo>
                      <a:pt x="4180" y="1474"/>
                    </a:lnTo>
                    <a:lnTo>
                      <a:pt x="4200" y="1333"/>
                    </a:lnTo>
                    <a:lnTo>
                      <a:pt x="4200" y="1191"/>
                    </a:lnTo>
                    <a:lnTo>
                      <a:pt x="4200" y="1090"/>
                    </a:lnTo>
                    <a:lnTo>
                      <a:pt x="4200" y="1010"/>
                    </a:lnTo>
                    <a:lnTo>
                      <a:pt x="4140" y="868"/>
                    </a:lnTo>
                    <a:lnTo>
                      <a:pt x="4079" y="767"/>
                    </a:lnTo>
                    <a:lnTo>
                      <a:pt x="3998" y="687"/>
                    </a:lnTo>
                    <a:lnTo>
                      <a:pt x="3897" y="626"/>
                    </a:lnTo>
                    <a:lnTo>
                      <a:pt x="3797" y="626"/>
                    </a:lnTo>
                    <a:lnTo>
                      <a:pt x="3675" y="646"/>
                    </a:lnTo>
                    <a:lnTo>
                      <a:pt x="3574" y="727"/>
                    </a:lnTo>
                    <a:lnTo>
                      <a:pt x="3473" y="828"/>
                    </a:lnTo>
                    <a:lnTo>
                      <a:pt x="3251" y="1151"/>
                    </a:lnTo>
                    <a:lnTo>
                      <a:pt x="3211" y="1212"/>
                    </a:lnTo>
                    <a:lnTo>
                      <a:pt x="3150" y="1252"/>
                    </a:lnTo>
                    <a:lnTo>
                      <a:pt x="3049" y="1292"/>
                    </a:lnTo>
                    <a:lnTo>
                      <a:pt x="2948" y="1292"/>
                    </a:lnTo>
                    <a:lnTo>
                      <a:pt x="2848" y="1272"/>
                    </a:lnTo>
                    <a:lnTo>
                      <a:pt x="2767" y="1232"/>
                    </a:lnTo>
                    <a:lnTo>
                      <a:pt x="2686" y="1151"/>
                    </a:lnTo>
                    <a:lnTo>
                      <a:pt x="2646" y="1050"/>
                    </a:lnTo>
                    <a:lnTo>
                      <a:pt x="2625" y="1010"/>
                    </a:lnTo>
                    <a:lnTo>
                      <a:pt x="2646" y="949"/>
                    </a:lnTo>
                    <a:lnTo>
                      <a:pt x="2686" y="909"/>
                    </a:lnTo>
                    <a:lnTo>
                      <a:pt x="2747" y="888"/>
                    </a:lnTo>
                    <a:lnTo>
                      <a:pt x="2868" y="848"/>
                    </a:lnTo>
                    <a:lnTo>
                      <a:pt x="2928" y="828"/>
                    </a:lnTo>
                    <a:lnTo>
                      <a:pt x="2989" y="767"/>
                    </a:lnTo>
                    <a:lnTo>
                      <a:pt x="3049" y="646"/>
                    </a:lnTo>
                    <a:lnTo>
                      <a:pt x="3090" y="525"/>
                    </a:lnTo>
                    <a:lnTo>
                      <a:pt x="3070" y="404"/>
                    </a:lnTo>
                    <a:lnTo>
                      <a:pt x="3029" y="303"/>
                    </a:lnTo>
                    <a:lnTo>
                      <a:pt x="2969" y="242"/>
                    </a:lnTo>
                    <a:lnTo>
                      <a:pt x="2888" y="182"/>
                    </a:lnTo>
                    <a:lnTo>
                      <a:pt x="2787" y="182"/>
                    </a:lnTo>
                    <a:lnTo>
                      <a:pt x="2706" y="202"/>
                    </a:lnTo>
                    <a:lnTo>
                      <a:pt x="2504" y="303"/>
                    </a:lnTo>
                    <a:lnTo>
                      <a:pt x="2403" y="343"/>
                    </a:lnTo>
                    <a:lnTo>
                      <a:pt x="2302" y="343"/>
                    </a:lnTo>
                    <a:lnTo>
                      <a:pt x="2201" y="303"/>
                    </a:lnTo>
                    <a:lnTo>
                      <a:pt x="2100" y="242"/>
                    </a:lnTo>
                    <a:lnTo>
                      <a:pt x="1999" y="162"/>
                    </a:lnTo>
                    <a:lnTo>
                      <a:pt x="1878" y="81"/>
                    </a:lnTo>
                    <a:lnTo>
                      <a:pt x="1777" y="20"/>
                    </a:lnTo>
                    <a:lnTo>
                      <a:pt x="16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1"/>
              <p:cNvSpPr/>
              <p:nvPr/>
            </p:nvSpPr>
            <p:spPr>
              <a:xfrm>
                <a:off x="338730" y="-1472802"/>
                <a:ext cx="556434" cy="98086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8865" fill="none" extrusionOk="0">
                    <a:moveTo>
                      <a:pt x="2747" y="6966"/>
                    </a:moveTo>
                    <a:lnTo>
                      <a:pt x="2747" y="6966"/>
                    </a:lnTo>
                    <a:lnTo>
                      <a:pt x="2686" y="7208"/>
                    </a:lnTo>
                    <a:lnTo>
                      <a:pt x="2686" y="7350"/>
                    </a:lnTo>
                    <a:lnTo>
                      <a:pt x="2726" y="7491"/>
                    </a:lnTo>
                    <a:lnTo>
                      <a:pt x="2807" y="7653"/>
                    </a:lnTo>
                    <a:lnTo>
                      <a:pt x="2807" y="7653"/>
                    </a:lnTo>
                    <a:lnTo>
                      <a:pt x="2848" y="7794"/>
                    </a:lnTo>
                    <a:lnTo>
                      <a:pt x="2848" y="7935"/>
                    </a:lnTo>
                    <a:lnTo>
                      <a:pt x="2848" y="7935"/>
                    </a:lnTo>
                    <a:lnTo>
                      <a:pt x="2827" y="8057"/>
                    </a:lnTo>
                    <a:lnTo>
                      <a:pt x="2848" y="8158"/>
                    </a:lnTo>
                    <a:lnTo>
                      <a:pt x="2888" y="8279"/>
                    </a:lnTo>
                    <a:lnTo>
                      <a:pt x="2948" y="8380"/>
                    </a:lnTo>
                    <a:lnTo>
                      <a:pt x="2948" y="8380"/>
                    </a:lnTo>
                    <a:lnTo>
                      <a:pt x="3130" y="8602"/>
                    </a:lnTo>
                    <a:lnTo>
                      <a:pt x="3231" y="8723"/>
                    </a:lnTo>
                    <a:lnTo>
                      <a:pt x="3312" y="8804"/>
                    </a:lnTo>
                    <a:lnTo>
                      <a:pt x="3312" y="8804"/>
                    </a:lnTo>
                    <a:lnTo>
                      <a:pt x="3393" y="8844"/>
                    </a:lnTo>
                    <a:lnTo>
                      <a:pt x="3473" y="8864"/>
                    </a:lnTo>
                    <a:lnTo>
                      <a:pt x="3534" y="8864"/>
                    </a:lnTo>
                    <a:lnTo>
                      <a:pt x="3595" y="8844"/>
                    </a:lnTo>
                    <a:lnTo>
                      <a:pt x="3615" y="8804"/>
                    </a:lnTo>
                    <a:lnTo>
                      <a:pt x="3635" y="8763"/>
                    </a:lnTo>
                    <a:lnTo>
                      <a:pt x="3615" y="8703"/>
                    </a:lnTo>
                    <a:lnTo>
                      <a:pt x="3574" y="8622"/>
                    </a:lnTo>
                    <a:lnTo>
                      <a:pt x="3574" y="8622"/>
                    </a:lnTo>
                    <a:lnTo>
                      <a:pt x="3453" y="8481"/>
                    </a:lnTo>
                    <a:lnTo>
                      <a:pt x="3393" y="8359"/>
                    </a:lnTo>
                    <a:lnTo>
                      <a:pt x="3393" y="8359"/>
                    </a:lnTo>
                    <a:lnTo>
                      <a:pt x="3393" y="8319"/>
                    </a:lnTo>
                    <a:lnTo>
                      <a:pt x="3393" y="8279"/>
                    </a:lnTo>
                    <a:lnTo>
                      <a:pt x="3413" y="8258"/>
                    </a:lnTo>
                    <a:lnTo>
                      <a:pt x="3453" y="8238"/>
                    </a:lnTo>
                    <a:lnTo>
                      <a:pt x="3554" y="8198"/>
                    </a:lnTo>
                    <a:lnTo>
                      <a:pt x="3615" y="8158"/>
                    </a:lnTo>
                    <a:lnTo>
                      <a:pt x="3675" y="8097"/>
                    </a:lnTo>
                    <a:lnTo>
                      <a:pt x="3675" y="8097"/>
                    </a:lnTo>
                    <a:lnTo>
                      <a:pt x="3716" y="8016"/>
                    </a:lnTo>
                    <a:lnTo>
                      <a:pt x="3756" y="7956"/>
                    </a:lnTo>
                    <a:lnTo>
                      <a:pt x="3756" y="7895"/>
                    </a:lnTo>
                    <a:lnTo>
                      <a:pt x="3756" y="7855"/>
                    </a:lnTo>
                    <a:lnTo>
                      <a:pt x="3736" y="7754"/>
                    </a:lnTo>
                    <a:lnTo>
                      <a:pt x="3756" y="7693"/>
                    </a:lnTo>
                    <a:lnTo>
                      <a:pt x="3776" y="7633"/>
                    </a:lnTo>
                    <a:lnTo>
                      <a:pt x="3776" y="7633"/>
                    </a:lnTo>
                    <a:lnTo>
                      <a:pt x="3837" y="7532"/>
                    </a:lnTo>
                    <a:lnTo>
                      <a:pt x="3857" y="7451"/>
                    </a:lnTo>
                    <a:lnTo>
                      <a:pt x="3877" y="7289"/>
                    </a:lnTo>
                    <a:lnTo>
                      <a:pt x="3877" y="7289"/>
                    </a:lnTo>
                    <a:lnTo>
                      <a:pt x="3918" y="7249"/>
                    </a:lnTo>
                    <a:lnTo>
                      <a:pt x="3938" y="7229"/>
                    </a:lnTo>
                    <a:lnTo>
                      <a:pt x="3978" y="7188"/>
                    </a:lnTo>
                    <a:lnTo>
                      <a:pt x="4019" y="7188"/>
                    </a:lnTo>
                    <a:lnTo>
                      <a:pt x="4019" y="7188"/>
                    </a:lnTo>
                    <a:lnTo>
                      <a:pt x="4079" y="7168"/>
                    </a:lnTo>
                    <a:lnTo>
                      <a:pt x="4079" y="7168"/>
                    </a:lnTo>
                    <a:lnTo>
                      <a:pt x="4160" y="7148"/>
                    </a:lnTo>
                    <a:lnTo>
                      <a:pt x="4200" y="7108"/>
                    </a:lnTo>
                    <a:lnTo>
                      <a:pt x="4241" y="7047"/>
                    </a:lnTo>
                    <a:lnTo>
                      <a:pt x="4261" y="6986"/>
                    </a:lnTo>
                    <a:lnTo>
                      <a:pt x="4261" y="6986"/>
                    </a:lnTo>
                    <a:lnTo>
                      <a:pt x="4261" y="6906"/>
                    </a:lnTo>
                    <a:lnTo>
                      <a:pt x="4261" y="6845"/>
                    </a:lnTo>
                    <a:lnTo>
                      <a:pt x="4241" y="6724"/>
                    </a:lnTo>
                    <a:lnTo>
                      <a:pt x="4241" y="6724"/>
                    </a:lnTo>
                    <a:lnTo>
                      <a:pt x="4261" y="6684"/>
                    </a:lnTo>
                    <a:lnTo>
                      <a:pt x="4281" y="6643"/>
                    </a:lnTo>
                    <a:lnTo>
                      <a:pt x="4322" y="6623"/>
                    </a:lnTo>
                    <a:lnTo>
                      <a:pt x="4382" y="6603"/>
                    </a:lnTo>
                    <a:lnTo>
                      <a:pt x="4382" y="6603"/>
                    </a:lnTo>
                    <a:lnTo>
                      <a:pt x="4523" y="6603"/>
                    </a:lnTo>
                    <a:lnTo>
                      <a:pt x="4624" y="6562"/>
                    </a:lnTo>
                    <a:lnTo>
                      <a:pt x="4725" y="6482"/>
                    </a:lnTo>
                    <a:lnTo>
                      <a:pt x="4725" y="6482"/>
                    </a:lnTo>
                    <a:lnTo>
                      <a:pt x="4766" y="6421"/>
                    </a:lnTo>
                    <a:lnTo>
                      <a:pt x="4806" y="6381"/>
                    </a:lnTo>
                    <a:lnTo>
                      <a:pt x="4826" y="6259"/>
                    </a:lnTo>
                    <a:lnTo>
                      <a:pt x="4826" y="6159"/>
                    </a:lnTo>
                    <a:lnTo>
                      <a:pt x="4806" y="6058"/>
                    </a:lnTo>
                    <a:lnTo>
                      <a:pt x="4766" y="5957"/>
                    </a:lnTo>
                    <a:lnTo>
                      <a:pt x="4746" y="5876"/>
                    </a:lnTo>
                    <a:lnTo>
                      <a:pt x="4766" y="5795"/>
                    </a:lnTo>
                    <a:lnTo>
                      <a:pt x="4786" y="5755"/>
                    </a:lnTo>
                    <a:lnTo>
                      <a:pt x="4826" y="5734"/>
                    </a:lnTo>
                    <a:lnTo>
                      <a:pt x="4826" y="5734"/>
                    </a:lnTo>
                    <a:lnTo>
                      <a:pt x="4927" y="5654"/>
                    </a:lnTo>
                    <a:lnTo>
                      <a:pt x="4968" y="5613"/>
                    </a:lnTo>
                    <a:lnTo>
                      <a:pt x="4988" y="5553"/>
                    </a:lnTo>
                    <a:lnTo>
                      <a:pt x="4988" y="5553"/>
                    </a:lnTo>
                    <a:lnTo>
                      <a:pt x="5028" y="5452"/>
                    </a:lnTo>
                    <a:lnTo>
                      <a:pt x="5028" y="5331"/>
                    </a:lnTo>
                    <a:lnTo>
                      <a:pt x="5008" y="5230"/>
                    </a:lnTo>
                    <a:lnTo>
                      <a:pt x="4947" y="5149"/>
                    </a:lnTo>
                    <a:lnTo>
                      <a:pt x="4867" y="5088"/>
                    </a:lnTo>
                    <a:lnTo>
                      <a:pt x="4786" y="5028"/>
                    </a:lnTo>
                    <a:lnTo>
                      <a:pt x="4685" y="5008"/>
                    </a:lnTo>
                    <a:lnTo>
                      <a:pt x="4584" y="5028"/>
                    </a:lnTo>
                    <a:lnTo>
                      <a:pt x="4584" y="5028"/>
                    </a:lnTo>
                    <a:lnTo>
                      <a:pt x="4402" y="5068"/>
                    </a:lnTo>
                    <a:lnTo>
                      <a:pt x="4342" y="5068"/>
                    </a:lnTo>
                    <a:lnTo>
                      <a:pt x="4281" y="5068"/>
                    </a:lnTo>
                    <a:lnTo>
                      <a:pt x="4281" y="5068"/>
                    </a:lnTo>
                    <a:lnTo>
                      <a:pt x="4180" y="5028"/>
                    </a:lnTo>
                    <a:lnTo>
                      <a:pt x="4120" y="4967"/>
                    </a:lnTo>
                    <a:lnTo>
                      <a:pt x="4079" y="4886"/>
                    </a:lnTo>
                    <a:lnTo>
                      <a:pt x="4059" y="4785"/>
                    </a:lnTo>
                    <a:lnTo>
                      <a:pt x="4059" y="4785"/>
                    </a:lnTo>
                    <a:lnTo>
                      <a:pt x="4039" y="4664"/>
                    </a:lnTo>
                    <a:lnTo>
                      <a:pt x="3978" y="4563"/>
                    </a:lnTo>
                    <a:lnTo>
                      <a:pt x="3897" y="4503"/>
                    </a:lnTo>
                    <a:lnTo>
                      <a:pt x="3837" y="4483"/>
                    </a:lnTo>
                    <a:lnTo>
                      <a:pt x="3776" y="4462"/>
                    </a:lnTo>
                    <a:lnTo>
                      <a:pt x="3776" y="4462"/>
                    </a:lnTo>
                    <a:lnTo>
                      <a:pt x="3655" y="4462"/>
                    </a:lnTo>
                    <a:lnTo>
                      <a:pt x="3534" y="4422"/>
                    </a:lnTo>
                    <a:lnTo>
                      <a:pt x="3494" y="4402"/>
                    </a:lnTo>
                    <a:lnTo>
                      <a:pt x="3433" y="4361"/>
                    </a:lnTo>
                    <a:lnTo>
                      <a:pt x="3352" y="4220"/>
                    </a:lnTo>
                    <a:lnTo>
                      <a:pt x="3352" y="4220"/>
                    </a:lnTo>
                    <a:lnTo>
                      <a:pt x="3292" y="4119"/>
                    </a:lnTo>
                    <a:lnTo>
                      <a:pt x="3292" y="4119"/>
                    </a:lnTo>
                    <a:lnTo>
                      <a:pt x="3231" y="4079"/>
                    </a:lnTo>
                    <a:lnTo>
                      <a:pt x="3171" y="4038"/>
                    </a:lnTo>
                    <a:lnTo>
                      <a:pt x="3090" y="4018"/>
                    </a:lnTo>
                    <a:lnTo>
                      <a:pt x="3009" y="4018"/>
                    </a:lnTo>
                    <a:lnTo>
                      <a:pt x="3009" y="4018"/>
                    </a:lnTo>
                    <a:lnTo>
                      <a:pt x="2868" y="4079"/>
                    </a:lnTo>
                    <a:lnTo>
                      <a:pt x="2787" y="4139"/>
                    </a:lnTo>
                    <a:lnTo>
                      <a:pt x="2726" y="4180"/>
                    </a:lnTo>
                    <a:lnTo>
                      <a:pt x="2686" y="4180"/>
                    </a:lnTo>
                    <a:lnTo>
                      <a:pt x="2666" y="4160"/>
                    </a:lnTo>
                    <a:lnTo>
                      <a:pt x="2666" y="4160"/>
                    </a:lnTo>
                    <a:lnTo>
                      <a:pt x="2545" y="4099"/>
                    </a:lnTo>
                    <a:lnTo>
                      <a:pt x="2464" y="4079"/>
                    </a:lnTo>
                    <a:lnTo>
                      <a:pt x="2464" y="4079"/>
                    </a:lnTo>
                    <a:lnTo>
                      <a:pt x="2383" y="4099"/>
                    </a:lnTo>
                    <a:lnTo>
                      <a:pt x="2302" y="4099"/>
                    </a:lnTo>
                    <a:lnTo>
                      <a:pt x="2302" y="4099"/>
                    </a:lnTo>
                    <a:lnTo>
                      <a:pt x="2242" y="4119"/>
                    </a:lnTo>
                    <a:lnTo>
                      <a:pt x="2181" y="4119"/>
                    </a:lnTo>
                    <a:lnTo>
                      <a:pt x="2121" y="4099"/>
                    </a:lnTo>
                    <a:lnTo>
                      <a:pt x="2040" y="4059"/>
                    </a:lnTo>
                    <a:lnTo>
                      <a:pt x="2040" y="4059"/>
                    </a:lnTo>
                    <a:lnTo>
                      <a:pt x="1999" y="3998"/>
                    </a:lnTo>
                    <a:lnTo>
                      <a:pt x="1979" y="3958"/>
                    </a:lnTo>
                    <a:lnTo>
                      <a:pt x="1939" y="3816"/>
                    </a:lnTo>
                    <a:lnTo>
                      <a:pt x="1939" y="3816"/>
                    </a:lnTo>
                    <a:lnTo>
                      <a:pt x="1959" y="3655"/>
                    </a:lnTo>
                    <a:lnTo>
                      <a:pt x="1959" y="3554"/>
                    </a:lnTo>
                    <a:lnTo>
                      <a:pt x="1959" y="3513"/>
                    </a:lnTo>
                    <a:lnTo>
                      <a:pt x="1939" y="3473"/>
                    </a:lnTo>
                    <a:lnTo>
                      <a:pt x="1939" y="3473"/>
                    </a:lnTo>
                    <a:lnTo>
                      <a:pt x="1899" y="3453"/>
                    </a:lnTo>
                    <a:lnTo>
                      <a:pt x="1858" y="3433"/>
                    </a:lnTo>
                    <a:lnTo>
                      <a:pt x="1818" y="3433"/>
                    </a:lnTo>
                    <a:lnTo>
                      <a:pt x="1777" y="3433"/>
                    </a:lnTo>
                    <a:lnTo>
                      <a:pt x="1676" y="3473"/>
                    </a:lnTo>
                    <a:lnTo>
                      <a:pt x="1596" y="3513"/>
                    </a:lnTo>
                    <a:lnTo>
                      <a:pt x="1596" y="3513"/>
                    </a:lnTo>
                    <a:lnTo>
                      <a:pt x="1535" y="3513"/>
                    </a:lnTo>
                    <a:lnTo>
                      <a:pt x="1495" y="3513"/>
                    </a:lnTo>
                    <a:lnTo>
                      <a:pt x="1434" y="3493"/>
                    </a:lnTo>
                    <a:lnTo>
                      <a:pt x="1414" y="3453"/>
                    </a:lnTo>
                    <a:lnTo>
                      <a:pt x="1414" y="3453"/>
                    </a:lnTo>
                    <a:lnTo>
                      <a:pt x="1374" y="3392"/>
                    </a:lnTo>
                    <a:lnTo>
                      <a:pt x="1374" y="3332"/>
                    </a:lnTo>
                    <a:lnTo>
                      <a:pt x="1353" y="3170"/>
                    </a:lnTo>
                    <a:lnTo>
                      <a:pt x="1394" y="3029"/>
                    </a:lnTo>
                    <a:lnTo>
                      <a:pt x="1434" y="2968"/>
                    </a:lnTo>
                    <a:lnTo>
                      <a:pt x="1474" y="2908"/>
                    </a:lnTo>
                    <a:lnTo>
                      <a:pt x="1474" y="2908"/>
                    </a:lnTo>
                    <a:lnTo>
                      <a:pt x="1555" y="2847"/>
                    </a:lnTo>
                    <a:lnTo>
                      <a:pt x="1676" y="2827"/>
                    </a:lnTo>
                    <a:lnTo>
                      <a:pt x="1676" y="2827"/>
                    </a:lnTo>
                    <a:lnTo>
                      <a:pt x="1878" y="2827"/>
                    </a:lnTo>
                    <a:lnTo>
                      <a:pt x="1878" y="2827"/>
                    </a:lnTo>
                    <a:lnTo>
                      <a:pt x="1959" y="2827"/>
                    </a:lnTo>
                    <a:lnTo>
                      <a:pt x="2020" y="2807"/>
                    </a:lnTo>
                    <a:lnTo>
                      <a:pt x="2020" y="2807"/>
                    </a:lnTo>
                    <a:lnTo>
                      <a:pt x="2060" y="2807"/>
                    </a:lnTo>
                    <a:lnTo>
                      <a:pt x="2080" y="2807"/>
                    </a:lnTo>
                    <a:lnTo>
                      <a:pt x="2080" y="2807"/>
                    </a:lnTo>
                    <a:lnTo>
                      <a:pt x="2121" y="2847"/>
                    </a:lnTo>
                    <a:lnTo>
                      <a:pt x="2141" y="2887"/>
                    </a:lnTo>
                    <a:lnTo>
                      <a:pt x="2121" y="3009"/>
                    </a:lnTo>
                    <a:lnTo>
                      <a:pt x="2121" y="3089"/>
                    </a:lnTo>
                    <a:lnTo>
                      <a:pt x="2121" y="3170"/>
                    </a:lnTo>
                    <a:lnTo>
                      <a:pt x="2141" y="3251"/>
                    </a:lnTo>
                    <a:lnTo>
                      <a:pt x="2181" y="3332"/>
                    </a:lnTo>
                    <a:lnTo>
                      <a:pt x="2181" y="3332"/>
                    </a:lnTo>
                    <a:lnTo>
                      <a:pt x="2242" y="3392"/>
                    </a:lnTo>
                    <a:lnTo>
                      <a:pt x="2302" y="3392"/>
                    </a:lnTo>
                    <a:lnTo>
                      <a:pt x="2363" y="3352"/>
                    </a:lnTo>
                    <a:lnTo>
                      <a:pt x="2403" y="3291"/>
                    </a:lnTo>
                    <a:lnTo>
                      <a:pt x="2403" y="3291"/>
                    </a:lnTo>
                    <a:lnTo>
                      <a:pt x="2423" y="3170"/>
                    </a:lnTo>
                    <a:lnTo>
                      <a:pt x="2403" y="3069"/>
                    </a:lnTo>
                    <a:lnTo>
                      <a:pt x="2403" y="2948"/>
                    </a:lnTo>
                    <a:lnTo>
                      <a:pt x="2383" y="2827"/>
                    </a:lnTo>
                    <a:lnTo>
                      <a:pt x="2383" y="2827"/>
                    </a:lnTo>
                    <a:lnTo>
                      <a:pt x="2403" y="2787"/>
                    </a:lnTo>
                    <a:lnTo>
                      <a:pt x="2444" y="2766"/>
                    </a:lnTo>
                    <a:lnTo>
                      <a:pt x="2444" y="2766"/>
                    </a:lnTo>
                    <a:lnTo>
                      <a:pt x="2545" y="2746"/>
                    </a:lnTo>
                    <a:lnTo>
                      <a:pt x="2666" y="2746"/>
                    </a:lnTo>
                    <a:lnTo>
                      <a:pt x="2726" y="2726"/>
                    </a:lnTo>
                    <a:lnTo>
                      <a:pt x="2767" y="2706"/>
                    </a:lnTo>
                    <a:lnTo>
                      <a:pt x="2827" y="2645"/>
                    </a:lnTo>
                    <a:lnTo>
                      <a:pt x="2848" y="2585"/>
                    </a:lnTo>
                    <a:lnTo>
                      <a:pt x="2848" y="2585"/>
                    </a:lnTo>
                    <a:lnTo>
                      <a:pt x="2868" y="2524"/>
                    </a:lnTo>
                    <a:lnTo>
                      <a:pt x="2888" y="2463"/>
                    </a:lnTo>
                    <a:lnTo>
                      <a:pt x="2888" y="2463"/>
                    </a:lnTo>
                    <a:lnTo>
                      <a:pt x="2888" y="2342"/>
                    </a:lnTo>
                    <a:lnTo>
                      <a:pt x="2908" y="2221"/>
                    </a:lnTo>
                    <a:lnTo>
                      <a:pt x="2908" y="2221"/>
                    </a:lnTo>
                    <a:lnTo>
                      <a:pt x="2969" y="2140"/>
                    </a:lnTo>
                    <a:lnTo>
                      <a:pt x="3009" y="2100"/>
                    </a:lnTo>
                    <a:lnTo>
                      <a:pt x="3171" y="2080"/>
                    </a:lnTo>
                    <a:lnTo>
                      <a:pt x="3171" y="2080"/>
                    </a:lnTo>
                    <a:lnTo>
                      <a:pt x="3292" y="2039"/>
                    </a:lnTo>
                    <a:lnTo>
                      <a:pt x="3352" y="1959"/>
                    </a:lnTo>
                    <a:lnTo>
                      <a:pt x="3413" y="1898"/>
                    </a:lnTo>
                    <a:lnTo>
                      <a:pt x="3453" y="1817"/>
                    </a:lnTo>
                    <a:lnTo>
                      <a:pt x="3453" y="1817"/>
                    </a:lnTo>
                    <a:lnTo>
                      <a:pt x="3494" y="1777"/>
                    </a:lnTo>
                    <a:lnTo>
                      <a:pt x="3554" y="1737"/>
                    </a:lnTo>
                    <a:lnTo>
                      <a:pt x="3635" y="1737"/>
                    </a:lnTo>
                    <a:lnTo>
                      <a:pt x="3696" y="1757"/>
                    </a:lnTo>
                    <a:lnTo>
                      <a:pt x="3696" y="1757"/>
                    </a:lnTo>
                    <a:lnTo>
                      <a:pt x="3797" y="1817"/>
                    </a:lnTo>
                    <a:lnTo>
                      <a:pt x="3837" y="1837"/>
                    </a:lnTo>
                    <a:lnTo>
                      <a:pt x="3897" y="1858"/>
                    </a:lnTo>
                    <a:lnTo>
                      <a:pt x="3897" y="1858"/>
                    </a:lnTo>
                    <a:lnTo>
                      <a:pt x="3958" y="1837"/>
                    </a:lnTo>
                    <a:lnTo>
                      <a:pt x="3998" y="1797"/>
                    </a:lnTo>
                    <a:lnTo>
                      <a:pt x="4079" y="1716"/>
                    </a:lnTo>
                    <a:lnTo>
                      <a:pt x="4140" y="1595"/>
                    </a:lnTo>
                    <a:lnTo>
                      <a:pt x="4180" y="1474"/>
                    </a:lnTo>
                    <a:lnTo>
                      <a:pt x="4200" y="1333"/>
                    </a:lnTo>
                    <a:lnTo>
                      <a:pt x="4200" y="1191"/>
                    </a:lnTo>
                    <a:lnTo>
                      <a:pt x="4200" y="1090"/>
                    </a:lnTo>
                    <a:lnTo>
                      <a:pt x="4200" y="1010"/>
                    </a:lnTo>
                    <a:lnTo>
                      <a:pt x="4200" y="1010"/>
                    </a:lnTo>
                    <a:lnTo>
                      <a:pt x="4140" y="868"/>
                    </a:lnTo>
                    <a:lnTo>
                      <a:pt x="4079" y="767"/>
                    </a:lnTo>
                    <a:lnTo>
                      <a:pt x="3998" y="687"/>
                    </a:lnTo>
                    <a:lnTo>
                      <a:pt x="3897" y="626"/>
                    </a:lnTo>
                    <a:lnTo>
                      <a:pt x="3797" y="626"/>
                    </a:lnTo>
                    <a:lnTo>
                      <a:pt x="3675" y="646"/>
                    </a:lnTo>
                    <a:lnTo>
                      <a:pt x="3574" y="727"/>
                    </a:lnTo>
                    <a:lnTo>
                      <a:pt x="3473" y="828"/>
                    </a:lnTo>
                    <a:lnTo>
                      <a:pt x="3473" y="828"/>
                    </a:lnTo>
                    <a:lnTo>
                      <a:pt x="3251" y="1151"/>
                    </a:lnTo>
                    <a:lnTo>
                      <a:pt x="3251" y="1151"/>
                    </a:lnTo>
                    <a:lnTo>
                      <a:pt x="3211" y="1212"/>
                    </a:lnTo>
                    <a:lnTo>
                      <a:pt x="3150" y="1252"/>
                    </a:lnTo>
                    <a:lnTo>
                      <a:pt x="3150" y="1252"/>
                    </a:lnTo>
                    <a:lnTo>
                      <a:pt x="3049" y="1292"/>
                    </a:lnTo>
                    <a:lnTo>
                      <a:pt x="2948" y="1292"/>
                    </a:lnTo>
                    <a:lnTo>
                      <a:pt x="2948" y="1292"/>
                    </a:lnTo>
                    <a:lnTo>
                      <a:pt x="2848" y="1272"/>
                    </a:lnTo>
                    <a:lnTo>
                      <a:pt x="2767" y="1232"/>
                    </a:lnTo>
                    <a:lnTo>
                      <a:pt x="2686" y="1151"/>
                    </a:lnTo>
                    <a:lnTo>
                      <a:pt x="2646" y="1050"/>
                    </a:lnTo>
                    <a:lnTo>
                      <a:pt x="2646" y="1050"/>
                    </a:lnTo>
                    <a:lnTo>
                      <a:pt x="2625" y="1010"/>
                    </a:lnTo>
                    <a:lnTo>
                      <a:pt x="2646" y="949"/>
                    </a:lnTo>
                    <a:lnTo>
                      <a:pt x="2686" y="909"/>
                    </a:lnTo>
                    <a:lnTo>
                      <a:pt x="2747" y="888"/>
                    </a:lnTo>
                    <a:lnTo>
                      <a:pt x="2747" y="888"/>
                    </a:lnTo>
                    <a:lnTo>
                      <a:pt x="2868" y="848"/>
                    </a:lnTo>
                    <a:lnTo>
                      <a:pt x="2928" y="828"/>
                    </a:lnTo>
                    <a:lnTo>
                      <a:pt x="2989" y="767"/>
                    </a:lnTo>
                    <a:lnTo>
                      <a:pt x="2989" y="767"/>
                    </a:lnTo>
                    <a:lnTo>
                      <a:pt x="3049" y="646"/>
                    </a:lnTo>
                    <a:lnTo>
                      <a:pt x="3090" y="525"/>
                    </a:lnTo>
                    <a:lnTo>
                      <a:pt x="3070" y="404"/>
                    </a:lnTo>
                    <a:lnTo>
                      <a:pt x="3029" y="303"/>
                    </a:lnTo>
                    <a:lnTo>
                      <a:pt x="2969" y="242"/>
                    </a:lnTo>
                    <a:lnTo>
                      <a:pt x="2888" y="182"/>
                    </a:lnTo>
                    <a:lnTo>
                      <a:pt x="2787" y="182"/>
                    </a:lnTo>
                    <a:lnTo>
                      <a:pt x="2706" y="202"/>
                    </a:lnTo>
                    <a:lnTo>
                      <a:pt x="2706" y="202"/>
                    </a:lnTo>
                    <a:lnTo>
                      <a:pt x="2504" y="303"/>
                    </a:lnTo>
                    <a:lnTo>
                      <a:pt x="2504" y="303"/>
                    </a:lnTo>
                    <a:lnTo>
                      <a:pt x="2403" y="343"/>
                    </a:lnTo>
                    <a:lnTo>
                      <a:pt x="2302" y="343"/>
                    </a:lnTo>
                    <a:lnTo>
                      <a:pt x="2201" y="303"/>
                    </a:lnTo>
                    <a:lnTo>
                      <a:pt x="2100" y="242"/>
                    </a:lnTo>
                    <a:lnTo>
                      <a:pt x="2100" y="242"/>
                    </a:lnTo>
                    <a:lnTo>
                      <a:pt x="1999" y="162"/>
                    </a:lnTo>
                    <a:lnTo>
                      <a:pt x="1878" y="81"/>
                    </a:lnTo>
                    <a:lnTo>
                      <a:pt x="1777" y="20"/>
                    </a:lnTo>
                    <a:lnTo>
                      <a:pt x="1636" y="0"/>
                    </a:lnTo>
                    <a:lnTo>
                      <a:pt x="1636" y="0"/>
                    </a:lnTo>
                    <a:lnTo>
                      <a:pt x="1515" y="20"/>
                    </a:lnTo>
                    <a:lnTo>
                      <a:pt x="1414" y="40"/>
                    </a:lnTo>
                    <a:lnTo>
                      <a:pt x="1252" y="141"/>
                    </a:lnTo>
                    <a:lnTo>
                      <a:pt x="1232" y="141"/>
                    </a:lnTo>
                    <a:lnTo>
                      <a:pt x="1232" y="141"/>
                    </a:lnTo>
                    <a:lnTo>
                      <a:pt x="1030" y="384"/>
                    </a:lnTo>
                    <a:lnTo>
                      <a:pt x="849" y="646"/>
                    </a:lnTo>
                    <a:lnTo>
                      <a:pt x="667" y="909"/>
                    </a:lnTo>
                    <a:lnTo>
                      <a:pt x="505" y="1191"/>
                    </a:lnTo>
                    <a:lnTo>
                      <a:pt x="364" y="1474"/>
                    </a:lnTo>
                    <a:lnTo>
                      <a:pt x="223" y="1757"/>
                    </a:lnTo>
                    <a:lnTo>
                      <a:pt x="101" y="2060"/>
                    </a:lnTo>
                    <a:lnTo>
                      <a:pt x="0" y="2362"/>
                    </a:lnTo>
                    <a:lnTo>
                      <a:pt x="0" y="2362"/>
                    </a:lnTo>
                    <a:lnTo>
                      <a:pt x="81" y="2544"/>
                    </a:lnTo>
                    <a:lnTo>
                      <a:pt x="81" y="2544"/>
                    </a:lnTo>
                    <a:lnTo>
                      <a:pt x="142" y="2625"/>
                    </a:lnTo>
                    <a:lnTo>
                      <a:pt x="162" y="2706"/>
                    </a:lnTo>
                    <a:lnTo>
                      <a:pt x="182" y="2867"/>
                    </a:lnTo>
                    <a:lnTo>
                      <a:pt x="202" y="3009"/>
                    </a:lnTo>
                    <a:lnTo>
                      <a:pt x="223" y="3190"/>
                    </a:lnTo>
                    <a:lnTo>
                      <a:pt x="223" y="3190"/>
                    </a:lnTo>
                    <a:lnTo>
                      <a:pt x="283" y="3291"/>
                    </a:lnTo>
                    <a:lnTo>
                      <a:pt x="344" y="3352"/>
                    </a:lnTo>
                    <a:lnTo>
                      <a:pt x="384" y="3352"/>
                    </a:lnTo>
                    <a:lnTo>
                      <a:pt x="425" y="3352"/>
                    </a:lnTo>
                    <a:lnTo>
                      <a:pt x="445" y="3311"/>
                    </a:lnTo>
                    <a:lnTo>
                      <a:pt x="465" y="3271"/>
                    </a:lnTo>
                    <a:lnTo>
                      <a:pt x="465" y="3271"/>
                    </a:lnTo>
                    <a:lnTo>
                      <a:pt x="485" y="3089"/>
                    </a:lnTo>
                    <a:lnTo>
                      <a:pt x="505" y="3009"/>
                    </a:lnTo>
                    <a:lnTo>
                      <a:pt x="525" y="2928"/>
                    </a:lnTo>
                    <a:lnTo>
                      <a:pt x="525" y="2928"/>
                    </a:lnTo>
                    <a:lnTo>
                      <a:pt x="566" y="2867"/>
                    </a:lnTo>
                    <a:lnTo>
                      <a:pt x="586" y="2847"/>
                    </a:lnTo>
                    <a:lnTo>
                      <a:pt x="606" y="2867"/>
                    </a:lnTo>
                    <a:lnTo>
                      <a:pt x="606" y="2867"/>
                    </a:lnTo>
                    <a:lnTo>
                      <a:pt x="626" y="2928"/>
                    </a:lnTo>
                    <a:lnTo>
                      <a:pt x="626" y="2988"/>
                    </a:lnTo>
                    <a:lnTo>
                      <a:pt x="626" y="3130"/>
                    </a:lnTo>
                    <a:lnTo>
                      <a:pt x="626" y="3130"/>
                    </a:lnTo>
                    <a:lnTo>
                      <a:pt x="606" y="3271"/>
                    </a:lnTo>
                    <a:lnTo>
                      <a:pt x="647" y="3392"/>
                    </a:lnTo>
                    <a:lnTo>
                      <a:pt x="687" y="3493"/>
                    </a:lnTo>
                    <a:lnTo>
                      <a:pt x="768" y="3594"/>
                    </a:lnTo>
                    <a:lnTo>
                      <a:pt x="768" y="3594"/>
                    </a:lnTo>
                    <a:lnTo>
                      <a:pt x="828" y="3655"/>
                    </a:lnTo>
                    <a:lnTo>
                      <a:pt x="889" y="3695"/>
                    </a:lnTo>
                    <a:lnTo>
                      <a:pt x="990" y="3736"/>
                    </a:lnTo>
                    <a:lnTo>
                      <a:pt x="1131" y="3756"/>
                    </a:lnTo>
                    <a:lnTo>
                      <a:pt x="1131" y="3756"/>
                    </a:lnTo>
                    <a:lnTo>
                      <a:pt x="1212" y="3776"/>
                    </a:lnTo>
                    <a:lnTo>
                      <a:pt x="1273" y="3796"/>
                    </a:lnTo>
                    <a:lnTo>
                      <a:pt x="1313" y="3877"/>
                    </a:lnTo>
                    <a:lnTo>
                      <a:pt x="1313" y="3877"/>
                    </a:lnTo>
                    <a:lnTo>
                      <a:pt x="1374" y="3937"/>
                    </a:lnTo>
                    <a:lnTo>
                      <a:pt x="1434" y="3978"/>
                    </a:lnTo>
                    <a:lnTo>
                      <a:pt x="1495" y="4018"/>
                    </a:lnTo>
                    <a:lnTo>
                      <a:pt x="1575" y="4038"/>
                    </a:lnTo>
                    <a:lnTo>
                      <a:pt x="1575" y="4038"/>
                    </a:lnTo>
                    <a:lnTo>
                      <a:pt x="1636" y="4059"/>
                    </a:lnTo>
                    <a:lnTo>
                      <a:pt x="1676" y="4079"/>
                    </a:lnTo>
                    <a:lnTo>
                      <a:pt x="1717" y="4119"/>
                    </a:lnTo>
                    <a:lnTo>
                      <a:pt x="1757" y="4180"/>
                    </a:lnTo>
                    <a:lnTo>
                      <a:pt x="1757" y="4180"/>
                    </a:lnTo>
                    <a:lnTo>
                      <a:pt x="1818" y="4301"/>
                    </a:lnTo>
                    <a:lnTo>
                      <a:pt x="1919" y="4402"/>
                    </a:lnTo>
                    <a:lnTo>
                      <a:pt x="1979" y="4442"/>
                    </a:lnTo>
                    <a:lnTo>
                      <a:pt x="2040" y="4462"/>
                    </a:lnTo>
                    <a:lnTo>
                      <a:pt x="2100" y="4483"/>
                    </a:lnTo>
                    <a:lnTo>
                      <a:pt x="2181" y="4483"/>
                    </a:lnTo>
                    <a:lnTo>
                      <a:pt x="2181" y="4483"/>
                    </a:lnTo>
                    <a:lnTo>
                      <a:pt x="2262" y="4503"/>
                    </a:lnTo>
                    <a:lnTo>
                      <a:pt x="2323" y="4543"/>
                    </a:lnTo>
                    <a:lnTo>
                      <a:pt x="2363" y="4624"/>
                    </a:lnTo>
                    <a:lnTo>
                      <a:pt x="2363" y="4705"/>
                    </a:lnTo>
                    <a:lnTo>
                      <a:pt x="2363" y="4705"/>
                    </a:lnTo>
                    <a:lnTo>
                      <a:pt x="2343" y="4765"/>
                    </a:lnTo>
                    <a:lnTo>
                      <a:pt x="2302" y="4806"/>
                    </a:lnTo>
                    <a:lnTo>
                      <a:pt x="2141" y="4967"/>
                    </a:lnTo>
                    <a:lnTo>
                      <a:pt x="2141" y="4967"/>
                    </a:lnTo>
                    <a:lnTo>
                      <a:pt x="2080" y="5028"/>
                    </a:lnTo>
                    <a:lnTo>
                      <a:pt x="2060" y="5109"/>
                    </a:lnTo>
                    <a:lnTo>
                      <a:pt x="2040" y="5189"/>
                    </a:lnTo>
                    <a:lnTo>
                      <a:pt x="2040" y="5270"/>
                    </a:lnTo>
                    <a:lnTo>
                      <a:pt x="2040" y="5351"/>
                    </a:lnTo>
                    <a:lnTo>
                      <a:pt x="2080" y="5432"/>
                    </a:lnTo>
                    <a:lnTo>
                      <a:pt x="2121" y="5512"/>
                    </a:lnTo>
                    <a:lnTo>
                      <a:pt x="2181" y="5573"/>
                    </a:lnTo>
                    <a:lnTo>
                      <a:pt x="2181" y="5573"/>
                    </a:lnTo>
                    <a:lnTo>
                      <a:pt x="2302" y="5694"/>
                    </a:lnTo>
                    <a:lnTo>
                      <a:pt x="2383" y="5755"/>
                    </a:lnTo>
                    <a:lnTo>
                      <a:pt x="2383" y="5755"/>
                    </a:lnTo>
                    <a:lnTo>
                      <a:pt x="2444" y="5835"/>
                    </a:lnTo>
                    <a:lnTo>
                      <a:pt x="2464" y="5896"/>
                    </a:lnTo>
                    <a:lnTo>
                      <a:pt x="2484" y="5936"/>
                    </a:lnTo>
                    <a:lnTo>
                      <a:pt x="2464" y="5997"/>
                    </a:lnTo>
                    <a:lnTo>
                      <a:pt x="2444" y="6118"/>
                    </a:lnTo>
                    <a:lnTo>
                      <a:pt x="2444" y="6199"/>
                    </a:lnTo>
                    <a:lnTo>
                      <a:pt x="2444" y="6259"/>
                    </a:lnTo>
                    <a:lnTo>
                      <a:pt x="2444" y="6259"/>
                    </a:lnTo>
                    <a:lnTo>
                      <a:pt x="2444" y="6340"/>
                    </a:lnTo>
                    <a:lnTo>
                      <a:pt x="2484" y="6401"/>
                    </a:lnTo>
                    <a:lnTo>
                      <a:pt x="2605" y="6502"/>
                    </a:lnTo>
                    <a:lnTo>
                      <a:pt x="2605" y="6502"/>
                    </a:lnTo>
                    <a:lnTo>
                      <a:pt x="2686" y="6603"/>
                    </a:lnTo>
                    <a:lnTo>
                      <a:pt x="2747" y="6724"/>
                    </a:lnTo>
                    <a:lnTo>
                      <a:pt x="2747" y="6845"/>
                    </a:lnTo>
                    <a:lnTo>
                      <a:pt x="2747" y="696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1"/>
              <p:cNvSpPr/>
              <p:nvPr/>
            </p:nvSpPr>
            <p:spPr>
              <a:xfrm>
                <a:off x="318593" y="-862918"/>
                <a:ext cx="149813" cy="21907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980" extrusionOk="0">
                    <a:moveTo>
                      <a:pt x="263" y="0"/>
                    </a:moveTo>
                    <a:lnTo>
                      <a:pt x="182" y="21"/>
                    </a:lnTo>
                    <a:lnTo>
                      <a:pt x="122" y="41"/>
                    </a:lnTo>
                    <a:lnTo>
                      <a:pt x="61" y="101"/>
                    </a:lnTo>
                    <a:lnTo>
                      <a:pt x="21" y="162"/>
                    </a:lnTo>
                    <a:lnTo>
                      <a:pt x="1" y="182"/>
                    </a:lnTo>
                    <a:lnTo>
                      <a:pt x="122" y="647"/>
                    </a:lnTo>
                    <a:lnTo>
                      <a:pt x="283" y="1111"/>
                    </a:lnTo>
                    <a:lnTo>
                      <a:pt x="465" y="1555"/>
                    </a:lnTo>
                    <a:lnTo>
                      <a:pt x="667" y="1979"/>
                    </a:lnTo>
                    <a:lnTo>
                      <a:pt x="728" y="1979"/>
                    </a:lnTo>
                    <a:lnTo>
                      <a:pt x="808" y="1959"/>
                    </a:lnTo>
                    <a:lnTo>
                      <a:pt x="930" y="1919"/>
                    </a:lnTo>
                    <a:lnTo>
                      <a:pt x="1031" y="1858"/>
                    </a:lnTo>
                    <a:lnTo>
                      <a:pt x="1152" y="1777"/>
                    </a:lnTo>
                    <a:lnTo>
                      <a:pt x="1212" y="1717"/>
                    </a:lnTo>
                    <a:lnTo>
                      <a:pt x="1273" y="1636"/>
                    </a:lnTo>
                    <a:lnTo>
                      <a:pt x="1313" y="1555"/>
                    </a:lnTo>
                    <a:lnTo>
                      <a:pt x="1333" y="1454"/>
                    </a:lnTo>
                    <a:lnTo>
                      <a:pt x="1333" y="1394"/>
                    </a:lnTo>
                    <a:lnTo>
                      <a:pt x="1313" y="1333"/>
                    </a:lnTo>
                    <a:lnTo>
                      <a:pt x="1273" y="1272"/>
                    </a:lnTo>
                    <a:lnTo>
                      <a:pt x="1212" y="1212"/>
                    </a:lnTo>
                    <a:lnTo>
                      <a:pt x="1172" y="1172"/>
                    </a:lnTo>
                    <a:lnTo>
                      <a:pt x="1152" y="1131"/>
                    </a:lnTo>
                    <a:lnTo>
                      <a:pt x="1172" y="1091"/>
                    </a:lnTo>
                    <a:lnTo>
                      <a:pt x="1212" y="1030"/>
                    </a:lnTo>
                    <a:lnTo>
                      <a:pt x="1273" y="949"/>
                    </a:lnTo>
                    <a:lnTo>
                      <a:pt x="1313" y="869"/>
                    </a:lnTo>
                    <a:lnTo>
                      <a:pt x="1354" y="788"/>
                    </a:lnTo>
                    <a:lnTo>
                      <a:pt x="1354" y="707"/>
                    </a:lnTo>
                    <a:lnTo>
                      <a:pt x="1333" y="606"/>
                    </a:lnTo>
                    <a:lnTo>
                      <a:pt x="1293" y="525"/>
                    </a:lnTo>
                    <a:lnTo>
                      <a:pt x="1253" y="445"/>
                    </a:lnTo>
                    <a:lnTo>
                      <a:pt x="1232" y="384"/>
                    </a:lnTo>
                    <a:lnTo>
                      <a:pt x="1212" y="263"/>
                    </a:lnTo>
                    <a:lnTo>
                      <a:pt x="1192" y="182"/>
                    </a:lnTo>
                    <a:lnTo>
                      <a:pt x="1172" y="122"/>
                    </a:lnTo>
                    <a:lnTo>
                      <a:pt x="1132" y="61"/>
                    </a:lnTo>
                    <a:lnTo>
                      <a:pt x="1091" y="41"/>
                    </a:lnTo>
                    <a:lnTo>
                      <a:pt x="1031" y="21"/>
                    </a:lnTo>
                    <a:lnTo>
                      <a:pt x="950" y="41"/>
                    </a:lnTo>
                    <a:lnTo>
                      <a:pt x="909" y="61"/>
                    </a:lnTo>
                    <a:lnTo>
                      <a:pt x="869" y="101"/>
                    </a:lnTo>
                    <a:lnTo>
                      <a:pt x="788" y="222"/>
                    </a:lnTo>
                    <a:lnTo>
                      <a:pt x="728" y="323"/>
                    </a:lnTo>
                    <a:lnTo>
                      <a:pt x="707" y="344"/>
                    </a:lnTo>
                    <a:lnTo>
                      <a:pt x="667" y="344"/>
                    </a:lnTo>
                    <a:lnTo>
                      <a:pt x="647" y="323"/>
                    </a:lnTo>
                    <a:lnTo>
                      <a:pt x="607" y="283"/>
                    </a:lnTo>
                    <a:lnTo>
                      <a:pt x="526" y="122"/>
                    </a:lnTo>
                    <a:lnTo>
                      <a:pt x="485" y="61"/>
                    </a:lnTo>
                    <a:lnTo>
                      <a:pt x="384" y="21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1"/>
              <p:cNvSpPr/>
              <p:nvPr/>
            </p:nvSpPr>
            <p:spPr>
              <a:xfrm>
                <a:off x="868173" y="-1689559"/>
                <a:ext cx="219077" cy="17437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576" extrusionOk="0">
                    <a:moveTo>
                      <a:pt x="990" y="0"/>
                    </a:moveTo>
                    <a:lnTo>
                      <a:pt x="728" y="41"/>
                    </a:lnTo>
                    <a:lnTo>
                      <a:pt x="486" y="81"/>
                    </a:lnTo>
                    <a:lnTo>
                      <a:pt x="284" y="162"/>
                    </a:lnTo>
                    <a:lnTo>
                      <a:pt x="203" y="223"/>
                    </a:lnTo>
                    <a:lnTo>
                      <a:pt x="122" y="283"/>
                    </a:lnTo>
                    <a:lnTo>
                      <a:pt x="41" y="364"/>
                    </a:lnTo>
                    <a:lnTo>
                      <a:pt x="1" y="485"/>
                    </a:lnTo>
                    <a:lnTo>
                      <a:pt x="1" y="525"/>
                    </a:lnTo>
                    <a:lnTo>
                      <a:pt x="21" y="586"/>
                    </a:lnTo>
                    <a:lnTo>
                      <a:pt x="41" y="626"/>
                    </a:lnTo>
                    <a:lnTo>
                      <a:pt x="82" y="667"/>
                    </a:lnTo>
                    <a:lnTo>
                      <a:pt x="162" y="707"/>
                    </a:lnTo>
                    <a:lnTo>
                      <a:pt x="223" y="768"/>
                    </a:lnTo>
                    <a:lnTo>
                      <a:pt x="243" y="808"/>
                    </a:lnTo>
                    <a:lnTo>
                      <a:pt x="243" y="869"/>
                    </a:lnTo>
                    <a:lnTo>
                      <a:pt x="243" y="909"/>
                    </a:lnTo>
                    <a:lnTo>
                      <a:pt x="223" y="949"/>
                    </a:lnTo>
                    <a:lnTo>
                      <a:pt x="162" y="1010"/>
                    </a:lnTo>
                    <a:lnTo>
                      <a:pt x="122" y="1091"/>
                    </a:lnTo>
                    <a:lnTo>
                      <a:pt x="82" y="1212"/>
                    </a:lnTo>
                    <a:lnTo>
                      <a:pt x="82" y="1333"/>
                    </a:lnTo>
                    <a:lnTo>
                      <a:pt x="122" y="1434"/>
                    </a:lnTo>
                    <a:lnTo>
                      <a:pt x="183" y="1515"/>
                    </a:lnTo>
                    <a:lnTo>
                      <a:pt x="263" y="1555"/>
                    </a:lnTo>
                    <a:lnTo>
                      <a:pt x="364" y="1575"/>
                    </a:lnTo>
                    <a:lnTo>
                      <a:pt x="445" y="1575"/>
                    </a:lnTo>
                    <a:lnTo>
                      <a:pt x="506" y="1515"/>
                    </a:lnTo>
                    <a:lnTo>
                      <a:pt x="566" y="1454"/>
                    </a:lnTo>
                    <a:lnTo>
                      <a:pt x="647" y="1293"/>
                    </a:lnTo>
                    <a:lnTo>
                      <a:pt x="708" y="1232"/>
                    </a:lnTo>
                    <a:lnTo>
                      <a:pt x="748" y="1172"/>
                    </a:lnTo>
                    <a:lnTo>
                      <a:pt x="829" y="1151"/>
                    </a:lnTo>
                    <a:lnTo>
                      <a:pt x="889" y="1172"/>
                    </a:lnTo>
                    <a:lnTo>
                      <a:pt x="1031" y="1212"/>
                    </a:lnTo>
                    <a:lnTo>
                      <a:pt x="1212" y="1212"/>
                    </a:lnTo>
                    <a:lnTo>
                      <a:pt x="1273" y="1172"/>
                    </a:lnTo>
                    <a:lnTo>
                      <a:pt x="1334" y="1111"/>
                    </a:lnTo>
                    <a:lnTo>
                      <a:pt x="1374" y="1050"/>
                    </a:lnTo>
                    <a:lnTo>
                      <a:pt x="1394" y="909"/>
                    </a:lnTo>
                    <a:lnTo>
                      <a:pt x="1435" y="848"/>
                    </a:lnTo>
                    <a:lnTo>
                      <a:pt x="1495" y="828"/>
                    </a:lnTo>
                    <a:lnTo>
                      <a:pt x="1576" y="848"/>
                    </a:lnTo>
                    <a:lnTo>
                      <a:pt x="1636" y="869"/>
                    </a:lnTo>
                    <a:lnTo>
                      <a:pt x="1697" y="869"/>
                    </a:lnTo>
                    <a:lnTo>
                      <a:pt x="1798" y="828"/>
                    </a:lnTo>
                    <a:lnTo>
                      <a:pt x="1879" y="748"/>
                    </a:lnTo>
                    <a:lnTo>
                      <a:pt x="1939" y="647"/>
                    </a:lnTo>
                    <a:lnTo>
                      <a:pt x="1980" y="525"/>
                    </a:lnTo>
                    <a:lnTo>
                      <a:pt x="1980" y="404"/>
                    </a:lnTo>
                    <a:lnTo>
                      <a:pt x="1960" y="283"/>
                    </a:lnTo>
                    <a:lnTo>
                      <a:pt x="1919" y="243"/>
                    </a:lnTo>
                    <a:lnTo>
                      <a:pt x="1879" y="202"/>
                    </a:lnTo>
                    <a:lnTo>
                      <a:pt x="1798" y="162"/>
                    </a:lnTo>
                    <a:lnTo>
                      <a:pt x="1697" y="101"/>
                    </a:lnTo>
                    <a:lnTo>
                      <a:pt x="1495" y="41"/>
                    </a:lnTo>
                    <a:lnTo>
                      <a:pt x="1253" y="21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extrusionOk="0">
                    <a:moveTo>
                      <a:pt x="525" y="1"/>
                    </a:moveTo>
                    <a:lnTo>
                      <a:pt x="445" y="21"/>
                    </a:lnTo>
                    <a:lnTo>
                      <a:pt x="384" y="21"/>
                    </a:lnTo>
                    <a:lnTo>
                      <a:pt x="344" y="61"/>
                    </a:lnTo>
                    <a:lnTo>
                      <a:pt x="283" y="102"/>
                    </a:lnTo>
                    <a:lnTo>
                      <a:pt x="263" y="162"/>
                    </a:lnTo>
                    <a:lnTo>
                      <a:pt x="243" y="203"/>
                    </a:lnTo>
                    <a:lnTo>
                      <a:pt x="243" y="263"/>
                    </a:lnTo>
                    <a:lnTo>
                      <a:pt x="243" y="384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61" y="647"/>
                    </a:lnTo>
                    <a:lnTo>
                      <a:pt x="21" y="728"/>
                    </a:lnTo>
                    <a:lnTo>
                      <a:pt x="0" y="808"/>
                    </a:lnTo>
                    <a:lnTo>
                      <a:pt x="21" y="889"/>
                    </a:lnTo>
                    <a:lnTo>
                      <a:pt x="61" y="970"/>
                    </a:lnTo>
                    <a:lnTo>
                      <a:pt x="122" y="1010"/>
                    </a:lnTo>
                    <a:lnTo>
                      <a:pt x="182" y="1051"/>
                    </a:lnTo>
                    <a:lnTo>
                      <a:pt x="263" y="1071"/>
                    </a:lnTo>
                    <a:lnTo>
                      <a:pt x="324" y="1051"/>
                    </a:lnTo>
                    <a:lnTo>
                      <a:pt x="404" y="103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768" y="586"/>
                    </a:lnTo>
                    <a:lnTo>
                      <a:pt x="808" y="505"/>
                    </a:lnTo>
                    <a:lnTo>
                      <a:pt x="828" y="405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86" y="21"/>
                    </a:moveTo>
                    <a:lnTo>
                      <a:pt x="586" y="21"/>
                    </a:lnTo>
                    <a:lnTo>
                      <a:pt x="525" y="1"/>
                    </a:lnTo>
                    <a:lnTo>
                      <a:pt x="445" y="21"/>
                    </a:lnTo>
                    <a:lnTo>
                      <a:pt x="384" y="21"/>
                    </a:lnTo>
                    <a:lnTo>
                      <a:pt x="344" y="61"/>
                    </a:lnTo>
                    <a:lnTo>
                      <a:pt x="283" y="102"/>
                    </a:lnTo>
                    <a:lnTo>
                      <a:pt x="263" y="162"/>
                    </a:lnTo>
                    <a:lnTo>
                      <a:pt x="243" y="20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61" y="647"/>
                    </a:lnTo>
                    <a:lnTo>
                      <a:pt x="21" y="72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21" y="889"/>
                    </a:lnTo>
                    <a:lnTo>
                      <a:pt x="61" y="970"/>
                    </a:lnTo>
                    <a:lnTo>
                      <a:pt x="122" y="1010"/>
                    </a:lnTo>
                    <a:lnTo>
                      <a:pt x="182" y="1051"/>
                    </a:lnTo>
                    <a:lnTo>
                      <a:pt x="263" y="1071"/>
                    </a:lnTo>
                    <a:lnTo>
                      <a:pt x="324" y="1051"/>
                    </a:lnTo>
                    <a:lnTo>
                      <a:pt x="404" y="103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768" y="586"/>
                    </a:lnTo>
                    <a:lnTo>
                      <a:pt x="808" y="505"/>
                    </a:lnTo>
                    <a:lnTo>
                      <a:pt x="828" y="405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1"/>
              <p:cNvSpPr/>
              <p:nvPr/>
            </p:nvSpPr>
            <p:spPr>
              <a:xfrm>
                <a:off x="1011239" y="-1394686"/>
                <a:ext cx="73800" cy="8729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789" extrusionOk="0">
                    <a:moveTo>
                      <a:pt x="444" y="1"/>
                    </a:moveTo>
                    <a:lnTo>
                      <a:pt x="384" y="41"/>
                    </a:lnTo>
                    <a:lnTo>
                      <a:pt x="323" y="61"/>
                    </a:lnTo>
                    <a:lnTo>
                      <a:pt x="283" y="82"/>
                    </a:lnTo>
                    <a:lnTo>
                      <a:pt x="202" y="41"/>
                    </a:lnTo>
                    <a:lnTo>
                      <a:pt x="142" y="41"/>
                    </a:lnTo>
                    <a:lnTo>
                      <a:pt x="81" y="61"/>
                    </a:lnTo>
                    <a:lnTo>
                      <a:pt x="20" y="102"/>
                    </a:lnTo>
                    <a:lnTo>
                      <a:pt x="0" y="162"/>
                    </a:lnTo>
                    <a:lnTo>
                      <a:pt x="0" y="243"/>
                    </a:lnTo>
                    <a:lnTo>
                      <a:pt x="20" y="283"/>
                    </a:lnTo>
                    <a:lnTo>
                      <a:pt x="101" y="384"/>
                    </a:lnTo>
                    <a:lnTo>
                      <a:pt x="121" y="425"/>
                    </a:lnTo>
                    <a:lnTo>
                      <a:pt x="101" y="445"/>
                    </a:lnTo>
                    <a:lnTo>
                      <a:pt x="61" y="566"/>
                    </a:lnTo>
                    <a:lnTo>
                      <a:pt x="41" y="607"/>
                    </a:lnTo>
                    <a:lnTo>
                      <a:pt x="41" y="647"/>
                    </a:lnTo>
                    <a:lnTo>
                      <a:pt x="81" y="728"/>
                    </a:lnTo>
                    <a:lnTo>
                      <a:pt x="121" y="768"/>
                    </a:lnTo>
                    <a:lnTo>
                      <a:pt x="202" y="788"/>
                    </a:lnTo>
                    <a:lnTo>
                      <a:pt x="384" y="788"/>
                    </a:lnTo>
                    <a:lnTo>
                      <a:pt x="465" y="728"/>
                    </a:lnTo>
                    <a:lnTo>
                      <a:pt x="505" y="667"/>
                    </a:lnTo>
                    <a:lnTo>
                      <a:pt x="525" y="586"/>
                    </a:lnTo>
                    <a:lnTo>
                      <a:pt x="545" y="506"/>
                    </a:lnTo>
                    <a:lnTo>
                      <a:pt x="586" y="425"/>
                    </a:lnTo>
                    <a:lnTo>
                      <a:pt x="646" y="344"/>
                    </a:lnTo>
                    <a:lnTo>
                      <a:pt x="667" y="263"/>
                    </a:lnTo>
                    <a:lnTo>
                      <a:pt x="646" y="182"/>
                    </a:lnTo>
                    <a:lnTo>
                      <a:pt x="626" y="102"/>
                    </a:lnTo>
                    <a:lnTo>
                      <a:pt x="586" y="41"/>
                    </a:lnTo>
                    <a:lnTo>
                      <a:pt x="525" y="21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1"/>
              <p:cNvSpPr/>
              <p:nvPr/>
            </p:nvSpPr>
            <p:spPr>
              <a:xfrm>
                <a:off x="1189933" y="-1586768"/>
                <a:ext cx="102900" cy="58199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26" extrusionOk="0">
                    <a:moveTo>
                      <a:pt x="485" y="0"/>
                    </a:moveTo>
                    <a:lnTo>
                      <a:pt x="364" y="20"/>
                    </a:lnTo>
                    <a:lnTo>
                      <a:pt x="243" y="41"/>
                    </a:lnTo>
                    <a:lnTo>
                      <a:pt x="162" y="101"/>
                    </a:lnTo>
                    <a:lnTo>
                      <a:pt x="81" y="162"/>
                    </a:lnTo>
                    <a:lnTo>
                      <a:pt x="2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21" y="404"/>
                    </a:lnTo>
                    <a:lnTo>
                      <a:pt x="61" y="444"/>
                    </a:lnTo>
                    <a:lnTo>
                      <a:pt x="122" y="465"/>
                    </a:lnTo>
                    <a:lnTo>
                      <a:pt x="182" y="465"/>
                    </a:lnTo>
                    <a:lnTo>
                      <a:pt x="384" y="424"/>
                    </a:lnTo>
                    <a:lnTo>
                      <a:pt x="445" y="444"/>
                    </a:lnTo>
                    <a:lnTo>
                      <a:pt x="546" y="485"/>
                    </a:lnTo>
                    <a:lnTo>
                      <a:pt x="606" y="505"/>
                    </a:lnTo>
                    <a:lnTo>
                      <a:pt x="667" y="525"/>
                    </a:lnTo>
                    <a:lnTo>
                      <a:pt x="748" y="505"/>
                    </a:lnTo>
                    <a:lnTo>
                      <a:pt x="808" y="485"/>
                    </a:lnTo>
                    <a:lnTo>
                      <a:pt x="869" y="444"/>
                    </a:lnTo>
                    <a:lnTo>
                      <a:pt x="889" y="404"/>
                    </a:lnTo>
                    <a:lnTo>
                      <a:pt x="929" y="344"/>
                    </a:lnTo>
                    <a:lnTo>
                      <a:pt x="929" y="303"/>
                    </a:lnTo>
                    <a:lnTo>
                      <a:pt x="929" y="243"/>
                    </a:lnTo>
                    <a:lnTo>
                      <a:pt x="909" y="182"/>
                    </a:lnTo>
                    <a:lnTo>
                      <a:pt x="869" y="142"/>
                    </a:lnTo>
                    <a:lnTo>
                      <a:pt x="808" y="81"/>
                    </a:lnTo>
                    <a:lnTo>
                      <a:pt x="707" y="4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1"/>
              <p:cNvSpPr/>
              <p:nvPr/>
            </p:nvSpPr>
            <p:spPr>
              <a:xfrm>
                <a:off x="723005" y="-1580129"/>
                <a:ext cx="87188" cy="7391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8" extrusionOk="0">
                    <a:moveTo>
                      <a:pt x="505" y="1"/>
                    </a:moveTo>
                    <a:lnTo>
                      <a:pt x="364" y="21"/>
                    </a:lnTo>
                    <a:lnTo>
                      <a:pt x="263" y="61"/>
                    </a:lnTo>
                    <a:lnTo>
                      <a:pt x="223" y="102"/>
                    </a:lnTo>
                    <a:lnTo>
                      <a:pt x="182" y="162"/>
                    </a:lnTo>
                    <a:lnTo>
                      <a:pt x="182" y="223"/>
                    </a:lnTo>
                    <a:lnTo>
                      <a:pt x="182" y="284"/>
                    </a:lnTo>
                    <a:lnTo>
                      <a:pt x="182" y="344"/>
                    </a:lnTo>
                    <a:lnTo>
                      <a:pt x="142" y="384"/>
                    </a:lnTo>
                    <a:lnTo>
                      <a:pt x="81" y="405"/>
                    </a:lnTo>
                    <a:lnTo>
                      <a:pt x="21" y="465"/>
                    </a:lnTo>
                    <a:lnTo>
                      <a:pt x="0" y="526"/>
                    </a:lnTo>
                    <a:lnTo>
                      <a:pt x="0" y="566"/>
                    </a:lnTo>
                    <a:lnTo>
                      <a:pt x="21" y="607"/>
                    </a:lnTo>
                    <a:lnTo>
                      <a:pt x="61" y="647"/>
                    </a:lnTo>
                    <a:lnTo>
                      <a:pt x="101" y="667"/>
                    </a:lnTo>
                    <a:lnTo>
                      <a:pt x="162" y="667"/>
                    </a:lnTo>
                    <a:lnTo>
                      <a:pt x="243" y="627"/>
                    </a:lnTo>
                    <a:lnTo>
                      <a:pt x="303" y="566"/>
                    </a:lnTo>
                    <a:lnTo>
                      <a:pt x="364" y="506"/>
                    </a:lnTo>
                    <a:lnTo>
                      <a:pt x="384" y="485"/>
                    </a:lnTo>
                    <a:lnTo>
                      <a:pt x="424" y="465"/>
                    </a:lnTo>
                    <a:lnTo>
                      <a:pt x="505" y="465"/>
                    </a:lnTo>
                    <a:lnTo>
                      <a:pt x="606" y="425"/>
                    </a:lnTo>
                    <a:lnTo>
                      <a:pt x="687" y="344"/>
                    </a:lnTo>
                    <a:lnTo>
                      <a:pt x="768" y="243"/>
                    </a:lnTo>
                    <a:lnTo>
                      <a:pt x="788" y="183"/>
                    </a:lnTo>
                    <a:lnTo>
                      <a:pt x="788" y="142"/>
                    </a:lnTo>
                    <a:lnTo>
                      <a:pt x="768" y="102"/>
                    </a:lnTo>
                    <a:lnTo>
                      <a:pt x="727" y="61"/>
                    </a:lnTo>
                    <a:lnTo>
                      <a:pt x="626" y="2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1"/>
              <p:cNvSpPr/>
              <p:nvPr/>
            </p:nvSpPr>
            <p:spPr>
              <a:xfrm>
                <a:off x="986676" y="-1499689"/>
                <a:ext cx="80439" cy="55986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06" extrusionOk="0">
                    <a:moveTo>
                      <a:pt x="464" y="1"/>
                    </a:moveTo>
                    <a:lnTo>
                      <a:pt x="424" y="41"/>
                    </a:lnTo>
                    <a:lnTo>
                      <a:pt x="384" y="82"/>
                    </a:lnTo>
                    <a:lnTo>
                      <a:pt x="323" y="162"/>
                    </a:lnTo>
                    <a:lnTo>
                      <a:pt x="283" y="182"/>
                    </a:lnTo>
                    <a:lnTo>
                      <a:pt x="101" y="182"/>
                    </a:lnTo>
                    <a:lnTo>
                      <a:pt x="61" y="223"/>
                    </a:lnTo>
                    <a:lnTo>
                      <a:pt x="20" y="263"/>
                    </a:lnTo>
                    <a:lnTo>
                      <a:pt x="0" y="304"/>
                    </a:lnTo>
                    <a:lnTo>
                      <a:pt x="0" y="344"/>
                    </a:lnTo>
                    <a:lnTo>
                      <a:pt x="0" y="384"/>
                    </a:lnTo>
                    <a:lnTo>
                      <a:pt x="40" y="425"/>
                    </a:lnTo>
                    <a:lnTo>
                      <a:pt x="101" y="465"/>
                    </a:lnTo>
                    <a:lnTo>
                      <a:pt x="162" y="506"/>
                    </a:lnTo>
                    <a:lnTo>
                      <a:pt x="323" y="506"/>
                    </a:lnTo>
                    <a:lnTo>
                      <a:pt x="485" y="485"/>
                    </a:lnTo>
                    <a:lnTo>
                      <a:pt x="586" y="445"/>
                    </a:lnTo>
                    <a:lnTo>
                      <a:pt x="687" y="344"/>
                    </a:lnTo>
                    <a:lnTo>
                      <a:pt x="727" y="243"/>
                    </a:lnTo>
                    <a:lnTo>
                      <a:pt x="727" y="162"/>
                    </a:lnTo>
                    <a:lnTo>
                      <a:pt x="687" y="82"/>
                    </a:lnTo>
                    <a:lnTo>
                      <a:pt x="626" y="21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extrusionOk="0">
                    <a:moveTo>
                      <a:pt x="304" y="0"/>
                    </a:moveTo>
                    <a:lnTo>
                      <a:pt x="223" y="20"/>
                    </a:lnTo>
                    <a:lnTo>
                      <a:pt x="162" y="40"/>
                    </a:lnTo>
                    <a:lnTo>
                      <a:pt x="102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61" y="46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83" y="485"/>
                    </a:lnTo>
                    <a:lnTo>
                      <a:pt x="324" y="464"/>
                    </a:lnTo>
                    <a:lnTo>
                      <a:pt x="364" y="424"/>
                    </a:lnTo>
                    <a:lnTo>
                      <a:pt x="405" y="343"/>
                    </a:lnTo>
                    <a:lnTo>
                      <a:pt x="425" y="263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64" y="2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fill="none" extrusionOk="0">
                    <a:moveTo>
                      <a:pt x="223" y="20"/>
                    </a:moveTo>
                    <a:lnTo>
                      <a:pt x="223" y="20"/>
                    </a:lnTo>
                    <a:lnTo>
                      <a:pt x="162" y="40"/>
                    </a:lnTo>
                    <a:lnTo>
                      <a:pt x="102" y="8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1" y="30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61" y="46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83" y="485"/>
                    </a:lnTo>
                    <a:lnTo>
                      <a:pt x="324" y="4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405" y="343"/>
                    </a:lnTo>
                    <a:lnTo>
                      <a:pt x="425" y="263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05" y="81"/>
                    </a:lnTo>
                    <a:lnTo>
                      <a:pt x="364" y="20"/>
                    </a:lnTo>
                    <a:lnTo>
                      <a:pt x="304" y="0"/>
                    </a:lnTo>
                    <a:lnTo>
                      <a:pt x="223" y="2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1"/>
              <p:cNvSpPr/>
              <p:nvPr/>
            </p:nvSpPr>
            <p:spPr>
              <a:xfrm>
                <a:off x="597864" y="-1544391"/>
                <a:ext cx="62736" cy="40385"/>
              </a:xfrm>
              <a:custGeom>
                <a:avLst/>
                <a:gdLst/>
                <a:ahLst/>
                <a:cxnLst/>
                <a:rect l="l" t="t" r="r" b="b"/>
                <a:pathLst>
                  <a:path w="567" h="365" extrusionOk="0">
                    <a:moveTo>
                      <a:pt x="405" y="1"/>
                    </a:moveTo>
                    <a:lnTo>
                      <a:pt x="344" y="21"/>
                    </a:lnTo>
                    <a:lnTo>
                      <a:pt x="243" y="61"/>
                    </a:lnTo>
                    <a:lnTo>
                      <a:pt x="162" y="61"/>
                    </a:lnTo>
                    <a:lnTo>
                      <a:pt x="81" y="82"/>
                    </a:lnTo>
                    <a:lnTo>
                      <a:pt x="21" y="122"/>
                    </a:lnTo>
                    <a:lnTo>
                      <a:pt x="1" y="183"/>
                    </a:lnTo>
                    <a:lnTo>
                      <a:pt x="1" y="223"/>
                    </a:lnTo>
                    <a:lnTo>
                      <a:pt x="21" y="263"/>
                    </a:lnTo>
                    <a:lnTo>
                      <a:pt x="61" y="304"/>
                    </a:lnTo>
                    <a:lnTo>
                      <a:pt x="122" y="344"/>
                    </a:lnTo>
                    <a:lnTo>
                      <a:pt x="182" y="364"/>
                    </a:lnTo>
                    <a:lnTo>
                      <a:pt x="263" y="364"/>
                    </a:lnTo>
                    <a:lnTo>
                      <a:pt x="364" y="344"/>
                    </a:lnTo>
                    <a:lnTo>
                      <a:pt x="445" y="324"/>
                    </a:lnTo>
                    <a:lnTo>
                      <a:pt x="506" y="284"/>
                    </a:lnTo>
                    <a:lnTo>
                      <a:pt x="546" y="243"/>
                    </a:lnTo>
                    <a:lnTo>
                      <a:pt x="566" y="203"/>
                    </a:lnTo>
                    <a:lnTo>
                      <a:pt x="566" y="142"/>
                    </a:lnTo>
                    <a:lnTo>
                      <a:pt x="566" y="102"/>
                    </a:lnTo>
                    <a:lnTo>
                      <a:pt x="526" y="41"/>
                    </a:lnTo>
                    <a:lnTo>
                      <a:pt x="465" y="21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1"/>
              <p:cNvSpPr/>
              <p:nvPr/>
            </p:nvSpPr>
            <p:spPr>
              <a:xfrm>
                <a:off x="790057" y="-1483978"/>
                <a:ext cx="49237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25" extrusionOk="0">
                    <a:moveTo>
                      <a:pt x="202" y="0"/>
                    </a:moveTo>
                    <a:lnTo>
                      <a:pt x="162" y="20"/>
                    </a:lnTo>
                    <a:lnTo>
                      <a:pt x="81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1" y="323"/>
                    </a:lnTo>
                    <a:lnTo>
                      <a:pt x="61" y="364"/>
                    </a:lnTo>
                    <a:lnTo>
                      <a:pt x="142" y="424"/>
                    </a:lnTo>
                    <a:lnTo>
                      <a:pt x="243" y="424"/>
                    </a:lnTo>
                    <a:lnTo>
                      <a:pt x="343" y="404"/>
                    </a:lnTo>
                    <a:lnTo>
                      <a:pt x="384" y="364"/>
                    </a:lnTo>
                    <a:lnTo>
                      <a:pt x="404" y="323"/>
                    </a:lnTo>
                    <a:lnTo>
                      <a:pt x="444" y="242"/>
                    </a:lnTo>
                    <a:lnTo>
                      <a:pt x="444" y="202"/>
                    </a:lnTo>
                    <a:lnTo>
                      <a:pt x="444" y="162"/>
                    </a:lnTo>
                    <a:lnTo>
                      <a:pt x="404" y="101"/>
                    </a:lnTo>
                    <a:lnTo>
                      <a:pt x="343" y="61"/>
                    </a:lnTo>
                    <a:lnTo>
                      <a:pt x="24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1"/>
              <p:cNvSpPr/>
              <p:nvPr/>
            </p:nvSpPr>
            <p:spPr>
              <a:xfrm>
                <a:off x="832435" y="-527769"/>
                <a:ext cx="288341" cy="187765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697" fill="none" extrusionOk="0">
                    <a:moveTo>
                      <a:pt x="2444" y="0"/>
                    </a:moveTo>
                    <a:lnTo>
                      <a:pt x="2444" y="0"/>
                    </a:lnTo>
                    <a:lnTo>
                      <a:pt x="2182" y="141"/>
                    </a:lnTo>
                    <a:lnTo>
                      <a:pt x="1899" y="283"/>
                    </a:lnTo>
                    <a:lnTo>
                      <a:pt x="1334" y="505"/>
                    </a:lnTo>
                    <a:lnTo>
                      <a:pt x="748" y="707"/>
                    </a:lnTo>
                    <a:lnTo>
                      <a:pt x="142" y="848"/>
                    </a:lnTo>
                    <a:lnTo>
                      <a:pt x="142" y="848"/>
                    </a:lnTo>
                    <a:lnTo>
                      <a:pt x="203" y="909"/>
                    </a:lnTo>
                    <a:lnTo>
                      <a:pt x="223" y="949"/>
                    </a:lnTo>
                    <a:lnTo>
                      <a:pt x="223" y="990"/>
                    </a:lnTo>
                    <a:lnTo>
                      <a:pt x="223" y="990"/>
                    </a:lnTo>
                    <a:lnTo>
                      <a:pt x="223" y="990"/>
                    </a:lnTo>
                    <a:lnTo>
                      <a:pt x="223" y="1030"/>
                    </a:lnTo>
                    <a:lnTo>
                      <a:pt x="223" y="1030"/>
                    </a:lnTo>
                    <a:lnTo>
                      <a:pt x="183" y="1151"/>
                    </a:lnTo>
                    <a:lnTo>
                      <a:pt x="122" y="1252"/>
                    </a:lnTo>
                    <a:lnTo>
                      <a:pt x="61" y="1353"/>
                    </a:lnTo>
                    <a:lnTo>
                      <a:pt x="1" y="1454"/>
                    </a:lnTo>
                    <a:lnTo>
                      <a:pt x="1" y="1454"/>
                    </a:lnTo>
                    <a:lnTo>
                      <a:pt x="1" y="1494"/>
                    </a:lnTo>
                    <a:lnTo>
                      <a:pt x="1" y="1494"/>
                    </a:lnTo>
                    <a:lnTo>
                      <a:pt x="21" y="1575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82" y="1636"/>
                    </a:lnTo>
                    <a:lnTo>
                      <a:pt x="183" y="1676"/>
                    </a:lnTo>
                    <a:lnTo>
                      <a:pt x="263" y="1696"/>
                    </a:lnTo>
                    <a:lnTo>
                      <a:pt x="263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284" y="1696"/>
                    </a:lnTo>
                    <a:lnTo>
                      <a:pt x="344" y="1676"/>
                    </a:lnTo>
                    <a:lnTo>
                      <a:pt x="425" y="1656"/>
                    </a:lnTo>
                    <a:lnTo>
                      <a:pt x="42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45" y="165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465" y="1636"/>
                    </a:lnTo>
                    <a:lnTo>
                      <a:pt x="627" y="157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748" y="1555"/>
                    </a:lnTo>
                    <a:lnTo>
                      <a:pt x="829" y="1575"/>
                    </a:lnTo>
                    <a:lnTo>
                      <a:pt x="909" y="157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051" y="1615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11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3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52" y="1636"/>
                    </a:lnTo>
                    <a:lnTo>
                      <a:pt x="1172" y="1636"/>
                    </a:lnTo>
                    <a:lnTo>
                      <a:pt x="1172" y="1636"/>
                    </a:lnTo>
                    <a:lnTo>
                      <a:pt x="1273" y="161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54" y="1555"/>
                    </a:lnTo>
                    <a:lnTo>
                      <a:pt x="1394" y="1515"/>
                    </a:lnTo>
                    <a:lnTo>
                      <a:pt x="1414" y="1454"/>
                    </a:lnTo>
                    <a:lnTo>
                      <a:pt x="1414" y="1454"/>
                    </a:lnTo>
                    <a:lnTo>
                      <a:pt x="1394" y="1393"/>
                    </a:lnTo>
                    <a:lnTo>
                      <a:pt x="1374" y="1313"/>
                    </a:lnTo>
                    <a:lnTo>
                      <a:pt x="1334" y="1232"/>
                    </a:lnTo>
                    <a:lnTo>
                      <a:pt x="1313" y="1111"/>
                    </a:lnTo>
                    <a:lnTo>
                      <a:pt x="1313" y="1111"/>
                    </a:lnTo>
                    <a:lnTo>
                      <a:pt x="1313" y="1091"/>
                    </a:lnTo>
                    <a:lnTo>
                      <a:pt x="1313" y="1091"/>
                    </a:lnTo>
                    <a:lnTo>
                      <a:pt x="1313" y="1091"/>
                    </a:lnTo>
                    <a:lnTo>
                      <a:pt x="1334" y="1030"/>
                    </a:lnTo>
                    <a:lnTo>
                      <a:pt x="1374" y="969"/>
                    </a:lnTo>
                    <a:lnTo>
                      <a:pt x="1414" y="92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475" y="889"/>
                    </a:lnTo>
                    <a:lnTo>
                      <a:pt x="1596" y="868"/>
                    </a:lnTo>
                    <a:lnTo>
                      <a:pt x="159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16" y="868"/>
                    </a:lnTo>
                    <a:lnTo>
                      <a:pt x="1697" y="889"/>
                    </a:lnTo>
                    <a:lnTo>
                      <a:pt x="1778" y="909"/>
                    </a:lnTo>
                    <a:lnTo>
                      <a:pt x="1858" y="949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10"/>
                    </a:lnTo>
                    <a:lnTo>
                      <a:pt x="1919" y="1030"/>
                    </a:lnTo>
                    <a:lnTo>
                      <a:pt x="1919" y="1030"/>
                    </a:lnTo>
                    <a:lnTo>
                      <a:pt x="1939" y="1030"/>
                    </a:lnTo>
                    <a:lnTo>
                      <a:pt x="1939" y="1030"/>
                    </a:lnTo>
                    <a:lnTo>
                      <a:pt x="2040" y="1131"/>
                    </a:lnTo>
                    <a:lnTo>
                      <a:pt x="2121" y="1191"/>
                    </a:lnTo>
                    <a:lnTo>
                      <a:pt x="2202" y="121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283" y="1232"/>
                    </a:lnTo>
                    <a:lnTo>
                      <a:pt x="2404" y="1212"/>
                    </a:lnTo>
                    <a:lnTo>
                      <a:pt x="2404" y="1212"/>
                    </a:lnTo>
                    <a:lnTo>
                      <a:pt x="2464" y="1091"/>
                    </a:lnTo>
                    <a:lnTo>
                      <a:pt x="2464" y="1091"/>
                    </a:lnTo>
                    <a:lnTo>
                      <a:pt x="2525" y="969"/>
                    </a:lnTo>
                    <a:lnTo>
                      <a:pt x="2525" y="969"/>
                    </a:lnTo>
                    <a:lnTo>
                      <a:pt x="2525" y="969"/>
                    </a:lnTo>
                    <a:lnTo>
                      <a:pt x="2606" y="889"/>
                    </a:lnTo>
                    <a:lnTo>
                      <a:pt x="2606" y="889"/>
                    </a:lnTo>
                    <a:lnTo>
                      <a:pt x="2505" y="404"/>
                    </a:lnTo>
                    <a:lnTo>
                      <a:pt x="244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324" y="20"/>
                    </a:lnTo>
                    <a:lnTo>
                      <a:pt x="384" y="40"/>
                    </a:lnTo>
                    <a:lnTo>
                      <a:pt x="425" y="101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45" y="162"/>
                    </a:lnTo>
                    <a:lnTo>
                      <a:pt x="425" y="283"/>
                    </a:lnTo>
                    <a:lnTo>
                      <a:pt x="405" y="364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283" y="48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203" y="505"/>
                    </a:lnTo>
                    <a:lnTo>
                      <a:pt x="183" y="505"/>
                    </a:lnTo>
                    <a:lnTo>
                      <a:pt x="183" y="505"/>
                    </a:lnTo>
                    <a:lnTo>
                      <a:pt x="102" y="485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1" y="364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202"/>
                    </a:lnTo>
                    <a:lnTo>
                      <a:pt x="61" y="121"/>
                    </a:lnTo>
                    <a:lnTo>
                      <a:pt x="122" y="61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05" y="1"/>
                    </a:move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687" y="61"/>
                    </a:lnTo>
                    <a:lnTo>
                      <a:pt x="768" y="122"/>
                    </a:lnTo>
                    <a:lnTo>
                      <a:pt x="808" y="203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445"/>
                    </a:lnTo>
                    <a:lnTo>
                      <a:pt x="808" y="526"/>
                    </a:lnTo>
                    <a:lnTo>
                      <a:pt x="748" y="606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606" y="748"/>
                    </a:lnTo>
                    <a:lnTo>
                      <a:pt x="566" y="829"/>
                    </a:lnTo>
                    <a:lnTo>
                      <a:pt x="525" y="909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364" y="105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182" y="1051"/>
                    </a:lnTo>
                    <a:lnTo>
                      <a:pt x="101" y="990"/>
                    </a:lnTo>
                    <a:lnTo>
                      <a:pt x="41" y="909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21" y="707"/>
                    </a:lnTo>
                    <a:lnTo>
                      <a:pt x="61" y="627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223" y="445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43"/>
                    </a:lnTo>
                    <a:lnTo>
                      <a:pt x="243" y="243"/>
                    </a:lnTo>
                    <a:lnTo>
                      <a:pt x="263" y="162"/>
                    </a:lnTo>
                    <a:lnTo>
                      <a:pt x="303" y="81"/>
                    </a:lnTo>
                    <a:lnTo>
                      <a:pt x="404" y="2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1"/>
              <p:cNvSpPr/>
              <p:nvPr/>
            </p:nvSpPr>
            <p:spPr>
              <a:xfrm>
                <a:off x="1527294" y="-1095276"/>
                <a:ext cx="207902" cy="14760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34" extrusionOk="0">
                    <a:moveTo>
                      <a:pt x="1010" y="1091"/>
                    </a:moveTo>
                    <a:lnTo>
                      <a:pt x="1010" y="1091"/>
                    </a:lnTo>
                    <a:lnTo>
                      <a:pt x="1010" y="1091"/>
                    </a:lnTo>
                    <a:lnTo>
                      <a:pt x="949" y="1212"/>
                    </a:lnTo>
                    <a:lnTo>
                      <a:pt x="889" y="1273"/>
                    </a:lnTo>
                    <a:lnTo>
                      <a:pt x="828" y="1313"/>
                    </a:lnTo>
                    <a:lnTo>
                      <a:pt x="748" y="1333"/>
                    </a:lnTo>
                    <a:lnTo>
                      <a:pt x="748" y="1333"/>
                    </a:lnTo>
                    <a:lnTo>
                      <a:pt x="748" y="1333"/>
                    </a:lnTo>
                    <a:lnTo>
                      <a:pt x="828" y="1313"/>
                    </a:lnTo>
                    <a:lnTo>
                      <a:pt x="889" y="1273"/>
                    </a:lnTo>
                    <a:lnTo>
                      <a:pt x="949" y="1212"/>
                    </a:lnTo>
                    <a:lnTo>
                      <a:pt x="1010" y="1091"/>
                    </a:lnTo>
                    <a:close/>
                    <a:moveTo>
                      <a:pt x="566" y="1091"/>
                    </a:moveTo>
                    <a:lnTo>
                      <a:pt x="566" y="109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131"/>
                    </a:lnTo>
                    <a:lnTo>
                      <a:pt x="566" y="1091"/>
                    </a:lnTo>
                    <a:close/>
                    <a:moveTo>
                      <a:pt x="1838" y="647"/>
                    </a:moveTo>
                    <a:lnTo>
                      <a:pt x="1838" y="647"/>
                    </a:lnTo>
                    <a:lnTo>
                      <a:pt x="1858" y="727"/>
                    </a:lnTo>
                    <a:lnTo>
                      <a:pt x="1878" y="788"/>
                    </a:lnTo>
                    <a:lnTo>
                      <a:pt x="1878" y="788"/>
                    </a:lnTo>
                    <a:lnTo>
                      <a:pt x="1878" y="788"/>
                    </a:lnTo>
                    <a:lnTo>
                      <a:pt x="1858" y="727"/>
                    </a:lnTo>
                    <a:lnTo>
                      <a:pt x="1838" y="647"/>
                    </a:lnTo>
                    <a:close/>
                    <a:moveTo>
                      <a:pt x="283" y="465"/>
                    </a:moveTo>
                    <a:lnTo>
                      <a:pt x="283" y="465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324" y="606"/>
                    </a:lnTo>
                    <a:lnTo>
                      <a:pt x="384" y="667"/>
                    </a:lnTo>
                    <a:lnTo>
                      <a:pt x="485" y="748"/>
                    </a:lnTo>
                    <a:lnTo>
                      <a:pt x="485" y="748"/>
                    </a:lnTo>
                    <a:lnTo>
                      <a:pt x="525" y="808"/>
                    </a:lnTo>
                    <a:lnTo>
                      <a:pt x="546" y="849"/>
                    </a:lnTo>
                    <a:lnTo>
                      <a:pt x="566" y="970"/>
                    </a:lnTo>
                    <a:lnTo>
                      <a:pt x="566" y="970"/>
                    </a:lnTo>
                    <a:lnTo>
                      <a:pt x="566" y="970"/>
                    </a:lnTo>
                    <a:lnTo>
                      <a:pt x="546" y="849"/>
                    </a:lnTo>
                    <a:lnTo>
                      <a:pt x="525" y="808"/>
                    </a:lnTo>
                    <a:lnTo>
                      <a:pt x="485" y="748"/>
                    </a:lnTo>
                    <a:lnTo>
                      <a:pt x="485" y="748"/>
                    </a:lnTo>
                    <a:lnTo>
                      <a:pt x="384" y="667"/>
                    </a:lnTo>
                    <a:lnTo>
                      <a:pt x="324" y="606"/>
                    </a:lnTo>
                    <a:lnTo>
                      <a:pt x="303" y="525"/>
                    </a:lnTo>
                    <a:lnTo>
                      <a:pt x="303" y="525"/>
                    </a:lnTo>
                    <a:lnTo>
                      <a:pt x="283" y="465"/>
                    </a:lnTo>
                    <a:close/>
                    <a:moveTo>
                      <a:pt x="1596" y="263"/>
                    </a:moveTo>
                    <a:lnTo>
                      <a:pt x="1596" y="263"/>
                    </a:lnTo>
                    <a:lnTo>
                      <a:pt x="1596" y="263"/>
                    </a:lnTo>
                    <a:lnTo>
                      <a:pt x="1575" y="344"/>
                    </a:lnTo>
                    <a:lnTo>
                      <a:pt x="1555" y="445"/>
                    </a:lnTo>
                    <a:lnTo>
                      <a:pt x="1555" y="445"/>
                    </a:lnTo>
                    <a:lnTo>
                      <a:pt x="1555" y="505"/>
                    </a:lnTo>
                    <a:lnTo>
                      <a:pt x="1535" y="566"/>
                    </a:lnTo>
                    <a:lnTo>
                      <a:pt x="1495" y="626"/>
                    </a:lnTo>
                    <a:lnTo>
                      <a:pt x="1414" y="687"/>
                    </a:lnTo>
                    <a:lnTo>
                      <a:pt x="1414" y="687"/>
                    </a:lnTo>
                    <a:lnTo>
                      <a:pt x="1252" y="748"/>
                    </a:lnTo>
                    <a:lnTo>
                      <a:pt x="1252" y="748"/>
                    </a:lnTo>
                    <a:lnTo>
                      <a:pt x="1151" y="788"/>
                    </a:lnTo>
                    <a:lnTo>
                      <a:pt x="1091" y="869"/>
                    </a:lnTo>
                    <a:lnTo>
                      <a:pt x="1050" y="970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10" y="1091"/>
                    </a:lnTo>
                    <a:lnTo>
                      <a:pt x="1050" y="970"/>
                    </a:lnTo>
                    <a:lnTo>
                      <a:pt x="1091" y="869"/>
                    </a:lnTo>
                    <a:lnTo>
                      <a:pt x="1151" y="788"/>
                    </a:lnTo>
                    <a:lnTo>
                      <a:pt x="1252" y="748"/>
                    </a:lnTo>
                    <a:lnTo>
                      <a:pt x="1252" y="748"/>
                    </a:lnTo>
                    <a:lnTo>
                      <a:pt x="1414" y="687"/>
                    </a:lnTo>
                    <a:lnTo>
                      <a:pt x="1414" y="687"/>
                    </a:lnTo>
                    <a:lnTo>
                      <a:pt x="1495" y="626"/>
                    </a:lnTo>
                    <a:lnTo>
                      <a:pt x="1535" y="566"/>
                    </a:lnTo>
                    <a:lnTo>
                      <a:pt x="1555" y="505"/>
                    </a:lnTo>
                    <a:lnTo>
                      <a:pt x="1555" y="445"/>
                    </a:lnTo>
                    <a:lnTo>
                      <a:pt x="1555" y="445"/>
                    </a:lnTo>
                    <a:lnTo>
                      <a:pt x="1575" y="344"/>
                    </a:lnTo>
                    <a:lnTo>
                      <a:pt x="1596" y="263"/>
                    </a:lnTo>
                    <a:lnTo>
                      <a:pt x="1596" y="263"/>
                    </a:lnTo>
                    <a:close/>
                    <a:moveTo>
                      <a:pt x="1697" y="202"/>
                    </a:move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lnTo>
                      <a:pt x="1697" y="20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42" y="21"/>
                    </a:lnTo>
                    <a:lnTo>
                      <a:pt x="243" y="61"/>
                    </a:lnTo>
                    <a:lnTo>
                      <a:pt x="303" y="122"/>
                    </a:lnTo>
                    <a:lnTo>
                      <a:pt x="324" y="16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24" y="162"/>
                    </a:lnTo>
                    <a:lnTo>
                      <a:pt x="303" y="122"/>
                    </a:lnTo>
                    <a:lnTo>
                      <a:pt x="243" y="61"/>
                    </a:lnTo>
                    <a:lnTo>
                      <a:pt x="142" y="2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1"/>
              <p:cNvSpPr/>
              <p:nvPr/>
            </p:nvSpPr>
            <p:spPr>
              <a:xfrm>
                <a:off x="1609947" y="-974671"/>
                <a:ext cx="29210" cy="2699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63" y="1"/>
                    </a:lnTo>
                    <a:lnTo>
                      <a:pt x="202" y="122"/>
                    </a:lnTo>
                    <a:lnTo>
                      <a:pt x="142" y="183"/>
                    </a:lnTo>
                    <a:lnTo>
                      <a:pt x="81" y="22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81" y="223"/>
                    </a:lnTo>
                    <a:lnTo>
                      <a:pt x="142" y="183"/>
                    </a:lnTo>
                    <a:lnTo>
                      <a:pt x="202" y="12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1"/>
              <p:cNvSpPr/>
              <p:nvPr/>
            </p:nvSpPr>
            <p:spPr>
              <a:xfrm>
                <a:off x="1589809" y="-974671"/>
                <a:ext cx="111" cy="4647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1730551" y="-1023798"/>
                <a:ext cx="4647" cy="15712"/>
              </a:xfrm>
              <a:custGeom>
                <a:avLst/>
                <a:gdLst/>
                <a:ahLst/>
                <a:cxnLst/>
                <a:rect l="l" t="t" r="r" b="b"/>
                <a:pathLst>
                  <a:path w="42" h="14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81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1" y="8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1558607" y="-1043936"/>
                <a:ext cx="31313" cy="559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50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41" y="142"/>
                    </a:lnTo>
                    <a:lnTo>
                      <a:pt x="101" y="203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242" y="344"/>
                    </a:lnTo>
                    <a:lnTo>
                      <a:pt x="263" y="385"/>
                    </a:lnTo>
                    <a:lnTo>
                      <a:pt x="283" y="506"/>
                    </a:lnTo>
                    <a:lnTo>
                      <a:pt x="283" y="506"/>
                    </a:lnTo>
                    <a:lnTo>
                      <a:pt x="283" y="506"/>
                    </a:lnTo>
                    <a:lnTo>
                      <a:pt x="263" y="385"/>
                    </a:lnTo>
                    <a:lnTo>
                      <a:pt x="242" y="344"/>
                    </a:lnTo>
                    <a:lnTo>
                      <a:pt x="202" y="284"/>
                    </a:lnTo>
                    <a:lnTo>
                      <a:pt x="202" y="284"/>
                    </a:lnTo>
                    <a:lnTo>
                      <a:pt x="101" y="203"/>
                    </a:lnTo>
                    <a:lnTo>
                      <a:pt x="41" y="142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1639047" y="-1066286"/>
                <a:ext cx="64838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29" fill="none" extrusionOk="0">
                    <a:moveTo>
                      <a:pt x="586" y="1"/>
                    </a:moveTo>
                    <a:lnTo>
                      <a:pt x="586" y="1"/>
                    </a:lnTo>
                    <a:lnTo>
                      <a:pt x="586" y="1"/>
                    </a:lnTo>
                    <a:lnTo>
                      <a:pt x="565" y="82"/>
                    </a:lnTo>
                    <a:lnTo>
                      <a:pt x="545" y="183"/>
                    </a:lnTo>
                    <a:lnTo>
                      <a:pt x="545" y="183"/>
                    </a:lnTo>
                    <a:lnTo>
                      <a:pt x="545" y="243"/>
                    </a:lnTo>
                    <a:lnTo>
                      <a:pt x="525" y="304"/>
                    </a:lnTo>
                    <a:lnTo>
                      <a:pt x="485" y="364"/>
                    </a:lnTo>
                    <a:lnTo>
                      <a:pt x="404" y="425"/>
                    </a:lnTo>
                    <a:lnTo>
                      <a:pt x="404" y="425"/>
                    </a:lnTo>
                    <a:lnTo>
                      <a:pt x="242" y="486"/>
                    </a:lnTo>
                    <a:lnTo>
                      <a:pt x="242" y="486"/>
                    </a:lnTo>
                    <a:lnTo>
                      <a:pt x="141" y="526"/>
                    </a:lnTo>
                    <a:lnTo>
                      <a:pt x="81" y="607"/>
                    </a:lnTo>
                    <a:lnTo>
                      <a:pt x="40" y="708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40" y="708"/>
                    </a:lnTo>
                    <a:lnTo>
                      <a:pt x="81" y="607"/>
                    </a:lnTo>
                    <a:lnTo>
                      <a:pt x="141" y="526"/>
                    </a:lnTo>
                    <a:lnTo>
                      <a:pt x="242" y="486"/>
                    </a:lnTo>
                    <a:lnTo>
                      <a:pt x="242" y="486"/>
                    </a:lnTo>
                    <a:lnTo>
                      <a:pt x="404" y="425"/>
                    </a:lnTo>
                    <a:lnTo>
                      <a:pt x="404" y="425"/>
                    </a:lnTo>
                    <a:lnTo>
                      <a:pt x="485" y="364"/>
                    </a:lnTo>
                    <a:lnTo>
                      <a:pt x="525" y="304"/>
                    </a:lnTo>
                    <a:lnTo>
                      <a:pt x="545" y="243"/>
                    </a:lnTo>
                    <a:lnTo>
                      <a:pt x="545" y="183"/>
                    </a:lnTo>
                    <a:lnTo>
                      <a:pt x="545" y="183"/>
                    </a:lnTo>
                    <a:lnTo>
                      <a:pt x="565" y="82"/>
                    </a:lnTo>
                    <a:lnTo>
                      <a:pt x="586" y="1"/>
                    </a:lnTo>
                    <a:lnTo>
                      <a:pt x="58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1714950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1527294" y="-1095276"/>
                <a:ext cx="38062" cy="224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0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142" y="21"/>
                    </a:lnTo>
                    <a:lnTo>
                      <a:pt x="243" y="61"/>
                    </a:lnTo>
                    <a:lnTo>
                      <a:pt x="303" y="122"/>
                    </a:lnTo>
                    <a:lnTo>
                      <a:pt x="324" y="16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24" y="162"/>
                    </a:lnTo>
                    <a:lnTo>
                      <a:pt x="303" y="122"/>
                    </a:lnTo>
                    <a:lnTo>
                      <a:pt x="243" y="61"/>
                    </a:lnTo>
                    <a:lnTo>
                      <a:pt x="142" y="2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685054" y="-425089"/>
                <a:ext cx="116288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5" extrusionOk="0">
                    <a:moveTo>
                      <a:pt x="1050" y="1"/>
                    </a:moveTo>
                    <a:lnTo>
                      <a:pt x="525" y="82"/>
                    </a:lnTo>
                    <a:lnTo>
                      <a:pt x="0" y="122"/>
                    </a:lnTo>
                    <a:lnTo>
                      <a:pt x="81" y="284"/>
                    </a:lnTo>
                    <a:lnTo>
                      <a:pt x="121" y="324"/>
                    </a:lnTo>
                    <a:lnTo>
                      <a:pt x="162" y="364"/>
                    </a:lnTo>
                    <a:lnTo>
                      <a:pt x="222" y="385"/>
                    </a:lnTo>
                    <a:lnTo>
                      <a:pt x="283" y="385"/>
                    </a:lnTo>
                    <a:lnTo>
                      <a:pt x="364" y="364"/>
                    </a:lnTo>
                    <a:lnTo>
                      <a:pt x="485" y="324"/>
                    </a:lnTo>
                    <a:lnTo>
                      <a:pt x="566" y="284"/>
                    </a:lnTo>
                    <a:lnTo>
                      <a:pt x="646" y="263"/>
                    </a:lnTo>
                    <a:lnTo>
                      <a:pt x="767" y="243"/>
                    </a:lnTo>
                    <a:lnTo>
                      <a:pt x="848" y="183"/>
                    </a:lnTo>
                    <a:lnTo>
                      <a:pt x="929" y="102"/>
                    </a:lnTo>
                    <a:lnTo>
                      <a:pt x="10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685054" y="-425089"/>
                <a:ext cx="116288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5" fill="none" extrusionOk="0">
                    <a:moveTo>
                      <a:pt x="1050" y="1"/>
                    </a:moveTo>
                    <a:lnTo>
                      <a:pt x="1050" y="1"/>
                    </a:lnTo>
                    <a:lnTo>
                      <a:pt x="525" y="8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81" y="284"/>
                    </a:lnTo>
                    <a:lnTo>
                      <a:pt x="121" y="324"/>
                    </a:lnTo>
                    <a:lnTo>
                      <a:pt x="162" y="364"/>
                    </a:lnTo>
                    <a:lnTo>
                      <a:pt x="222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283" y="385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364" y="364"/>
                    </a:lnTo>
                    <a:lnTo>
                      <a:pt x="485" y="324"/>
                    </a:lnTo>
                    <a:lnTo>
                      <a:pt x="566" y="284"/>
                    </a:lnTo>
                    <a:lnTo>
                      <a:pt x="646" y="263"/>
                    </a:lnTo>
                    <a:lnTo>
                      <a:pt x="646" y="263"/>
                    </a:lnTo>
                    <a:lnTo>
                      <a:pt x="767" y="243"/>
                    </a:lnTo>
                    <a:lnTo>
                      <a:pt x="848" y="183"/>
                    </a:lnTo>
                    <a:lnTo>
                      <a:pt x="929" y="102"/>
                    </a:lnTo>
                    <a:lnTo>
                      <a:pt x="105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13576" y="-409377"/>
                <a:ext cx="20137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2" extrusionOk="0">
                    <a:moveTo>
                      <a:pt x="0" y="0"/>
                    </a:moveTo>
                    <a:lnTo>
                      <a:pt x="121" y="10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613576" y="-409377"/>
                <a:ext cx="20137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02" fill="none" extrusionOk="0">
                    <a:moveTo>
                      <a:pt x="182" y="0"/>
                    </a:moveTo>
                    <a:lnTo>
                      <a:pt x="18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1" y="101"/>
                    </a:lnTo>
                    <a:lnTo>
                      <a:pt x="121" y="101"/>
                    </a:lnTo>
                    <a:lnTo>
                      <a:pt x="1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1274799" y="-670835"/>
                <a:ext cx="51561" cy="4259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5" extrusionOk="0">
                    <a:moveTo>
                      <a:pt x="465" y="1"/>
                    </a:moveTo>
                    <a:lnTo>
                      <a:pt x="344" y="82"/>
                    </a:lnTo>
                    <a:lnTo>
                      <a:pt x="223" y="142"/>
                    </a:lnTo>
                    <a:lnTo>
                      <a:pt x="122" y="162"/>
                    </a:lnTo>
                    <a:lnTo>
                      <a:pt x="1" y="203"/>
                    </a:lnTo>
                    <a:lnTo>
                      <a:pt x="183" y="385"/>
                    </a:lnTo>
                    <a:lnTo>
                      <a:pt x="283" y="324"/>
                    </a:lnTo>
                    <a:lnTo>
                      <a:pt x="364" y="243"/>
                    </a:lnTo>
                    <a:lnTo>
                      <a:pt x="425" y="122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1442428" y="-447329"/>
                <a:ext cx="20137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extrusionOk="0">
                    <a:moveTo>
                      <a:pt x="0" y="0"/>
                    </a:moveTo>
                    <a:lnTo>
                      <a:pt x="142" y="182"/>
                    </a:lnTo>
                    <a:lnTo>
                      <a:pt x="182" y="141"/>
                    </a:lnTo>
                    <a:lnTo>
                      <a:pt x="162" y="81"/>
                    </a:lnTo>
                    <a:lnTo>
                      <a:pt x="121" y="40"/>
                    </a:lnTo>
                    <a:lnTo>
                      <a:pt x="6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1442428" y="-447329"/>
                <a:ext cx="20137" cy="20137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8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82" y="141"/>
                    </a:lnTo>
                    <a:lnTo>
                      <a:pt x="182" y="141"/>
                    </a:lnTo>
                    <a:lnTo>
                      <a:pt x="162" y="81"/>
                    </a:lnTo>
                    <a:lnTo>
                      <a:pt x="121" y="40"/>
                    </a:lnTo>
                    <a:lnTo>
                      <a:pt x="61" y="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626964" y="-433941"/>
                <a:ext cx="518372" cy="15423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394" extrusionOk="0">
                    <a:moveTo>
                      <a:pt x="1999" y="0"/>
                    </a:moveTo>
                    <a:lnTo>
                      <a:pt x="1575" y="81"/>
                    </a:lnTo>
                    <a:lnTo>
                      <a:pt x="1454" y="182"/>
                    </a:lnTo>
                    <a:lnTo>
                      <a:pt x="1373" y="263"/>
                    </a:lnTo>
                    <a:lnTo>
                      <a:pt x="1292" y="323"/>
                    </a:lnTo>
                    <a:lnTo>
                      <a:pt x="1171" y="343"/>
                    </a:lnTo>
                    <a:lnTo>
                      <a:pt x="1091" y="364"/>
                    </a:lnTo>
                    <a:lnTo>
                      <a:pt x="1010" y="404"/>
                    </a:lnTo>
                    <a:lnTo>
                      <a:pt x="889" y="444"/>
                    </a:lnTo>
                    <a:lnTo>
                      <a:pt x="808" y="465"/>
                    </a:lnTo>
                    <a:lnTo>
                      <a:pt x="747" y="465"/>
                    </a:lnTo>
                    <a:lnTo>
                      <a:pt x="687" y="444"/>
                    </a:lnTo>
                    <a:lnTo>
                      <a:pt x="646" y="404"/>
                    </a:lnTo>
                    <a:lnTo>
                      <a:pt x="606" y="364"/>
                    </a:lnTo>
                    <a:lnTo>
                      <a:pt x="525" y="202"/>
                    </a:lnTo>
                    <a:lnTo>
                      <a:pt x="61" y="222"/>
                    </a:lnTo>
                    <a:lnTo>
                      <a:pt x="0" y="323"/>
                    </a:lnTo>
                    <a:lnTo>
                      <a:pt x="404" y="566"/>
                    </a:lnTo>
                    <a:lnTo>
                      <a:pt x="828" y="788"/>
                    </a:lnTo>
                    <a:lnTo>
                      <a:pt x="1272" y="969"/>
                    </a:lnTo>
                    <a:lnTo>
                      <a:pt x="1717" y="1131"/>
                    </a:lnTo>
                    <a:lnTo>
                      <a:pt x="2161" y="1252"/>
                    </a:lnTo>
                    <a:lnTo>
                      <a:pt x="2625" y="1333"/>
                    </a:lnTo>
                    <a:lnTo>
                      <a:pt x="3110" y="1393"/>
                    </a:lnTo>
                    <a:lnTo>
                      <a:pt x="3574" y="1393"/>
                    </a:lnTo>
                    <a:lnTo>
                      <a:pt x="4140" y="1373"/>
                    </a:lnTo>
                    <a:lnTo>
                      <a:pt x="4685" y="1313"/>
                    </a:lnTo>
                    <a:lnTo>
                      <a:pt x="4483" y="1171"/>
                    </a:lnTo>
                    <a:lnTo>
                      <a:pt x="4422" y="1091"/>
                    </a:lnTo>
                    <a:lnTo>
                      <a:pt x="4341" y="1010"/>
                    </a:lnTo>
                    <a:lnTo>
                      <a:pt x="4301" y="909"/>
                    </a:lnTo>
                    <a:lnTo>
                      <a:pt x="4261" y="808"/>
                    </a:lnTo>
                    <a:lnTo>
                      <a:pt x="4220" y="707"/>
                    </a:lnTo>
                    <a:lnTo>
                      <a:pt x="4220" y="606"/>
                    </a:lnTo>
                    <a:lnTo>
                      <a:pt x="4220" y="485"/>
                    </a:lnTo>
                    <a:lnTo>
                      <a:pt x="4261" y="364"/>
                    </a:lnTo>
                    <a:lnTo>
                      <a:pt x="4140" y="384"/>
                    </a:lnTo>
                    <a:lnTo>
                      <a:pt x="4059" y="364"/>
                    </a:lnTo>
                    <a:lnTo>
                      <a:pt x="3978" y="343"/>
                    </a:lnTo>
                    <a:lnTo>
                      <a:pt x="3897" y="283"/>
                    </a:lnTo>
                    <a:lnTo>
                      <a:pt x="3796" y="182"/>
                    </a:lnTo>
                    <a:lnTo>
                      <a:pt x="3776" y="182"/>
                    </a:lnTo>
                    <a:lnTo>
                      <a:pt x="3776" y="162"/>
                    </a:lnTo>
                    <a:lnTo>
                      <a:pt x="3715" y="101"/>
                    </a:lnTo>
                    <a:lnTo>
                      <a:pt x="3635" y="61"/>
                    </a:lnTo>
                    <a:lnTo>
                      <a:pt x="3554" y="41"/>
                    </a:lnTo>
                    <a:lnTo>
                      <a:pt x="3473" y="20"/>
                    </a:lnTo>
                    <a:lnTo>
                      <a:pt x="3453" y="20"/>
                    </a:lnTo>
                    <a:lnTo>
                      <a:pt x="3332" y="41"/>
                    </a:lnTo>
                    <a:lnTo>
                      <a:pt x="3271" y="81"/>
                    </a:lnTo>
                    <a:lnTo>
                      <a:pt x="3231" y="121"/>
                    </a:lnTo>
                    <a:lnTo>
                      <a:pt x="3191" y="182"/>
                    </a:lnTo>
                    <a:lnTo>
                      <a:pt x="3170" y="243"/>
                    </a:lnTo>
                    <a:lnTo>
                      <a:pt x="3170" y="263"/>
                    </a:lnTo>
                    <a:lnTo>
                      <a:pt x="3191" y="384"/>
                    </a:lnTo>
                    <a:lnTo>
                      <a:pt x="3231" y="465"/>
                    </a:lnTo>
                    <a:lnTo>
                      <a:pt x="3251" y="545"/>
                    </a:lnTo>
                    <a:lnTo>
                      <a:pt x="3271" y="606"/>
                    </a:lnTo>
                    <a:lnTo>
                      <a:pt x="3251" y="667"/>
                    </a:lnTo>
                    <a:lnTo>
                      <a:pt x="3211" y="707"/>
                    </a:lnTo>
                    <a:lnTo>
                      <a:pt x="3130" y="767"/>
                    </a:lnTo>
                    <a:lnTo>
                      <a:pt x="3029" y="788"/>
                    </a:lnTo>
                    <a:lnTo>
                      <a:pt x="2968" y="788"/>
                    </a:lnTo>
                    <a:lnTo>
                      <a:pt x="2908" y="767"/>
                    </a:lnTo>
                    <a:lnTo>
                      <a:pt x="2766" y="727"/>
                    </a:lnTo>
                    <a:lnTo>
                      <a:pt x="2686" y="727"/>
                    </a:lnTo>
                    <a:lnTo>
                      <a:pt x="2605" y="707"/>
                    </a:lnTo>
                    <a:lnTo>
                      <a:pt x="2484" y="727"/>
                    </a:lnTo>
                    <a:lnTo>
                      <a:pt x="2322" y="788"/>
                    </a:lnTo>
                    <a:lnTo>
                      <a:pt x="2302" y="808"/>
                    </a:lnTo>
                    <a:lnTo>
                      <a:pt x="2282" y="808"/>
                    </a:lnTo>
                    <a:lnTo>
                      <a:pt x="2201" y="828"/>
                    </a:lnTo>
                    <a:lnTo>
                      <a:pt x="2141" y="848"/>
                    </a:lnTo>
                    <a:lnTo>
                      <a:pt x="2120" y="848"/>
                    </a:lnTo>
                    <a:lnTo>
                      <a:pt x="2040" y="828"/>
                    </a:lnTo>
                    <a:lnTo>
                      <a:pt x="1939" y="788"/>
                    </a:lnTo>
                    <a:lnTo>
                      <a:pt x="1878" y="727"/>
                    </a:lnTo>
                    <a:lnTo>
                      <a:pt x="1858" y="646"/>
                    </a:lnTo>
                    <a:lnTo>
                      <a:pt x="1858" y="606"/>
                    </a:lnTo>
                    <a:lnTo>
                      <a:pt x="1918" y="505"/>
                    </a:lnTo>
                    <a:lnTo>
                      <a:pt x="1979" y="404"/>
                    </a:lnTo>
                    <a:lnTo>
                      <a:pt x="2040" y="303"/>
                    </a:lnTo>
                    <a:lnTo>
                      <a:pt x="2080" y="182"/>
                    </a:lnTo>
                    <a:lnTo>
                      <a:pt x="2080" y="142"/>
                    </a:lnTo>
                    <a:lnTo>
                      <a:pt x="2080" y="101"/>
                    </a:lnTo>
                    <a:lnTo>
                      <a:pt x="2060" y="61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626964" y="-433941"/>
                <a:ext cx="518372" cy="15423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1394" fill="none" extrusionOk="0">
                    <a:moveTo>
                      <a:pt x="1999" y="0"/>
                    </a:moveTo>
                    <a:lnTo>
                      <a:pt x="1999" y="0"/>
                    </a:lnTo>
                    <a:lnTo>
                      <a:pt x="1575" y="81"/>
                    </a:lnTo>
                    <a:lnTo>
                      <a:pt x="1575" y="81"/>
                    </a:lnTo>
                    <a:lnTo>
                      <a:pt x="1575" y="81"/>
                    </a:lnTo>
                    <a:lnTo>
                      <a:pt x="1454" y="182"/>
                    </a:lnTo>
                    <a:lnTo>
                      <a:pt x="1373" y="263"/>
                    </a:lnTo>
                    <a:lnTo>
                      <a:pt x="1292" y="323"/>
                    </a:lnTo>
                    <a:lnTo>
                      <a:pt x="1171" y="343"/>
                    </a:lnTo>
                    <a:lnTo>
                      <a:pt x="1171" y="343"/>
                    </a:lnTo>
                    <a:lnTo>
                      <a:pt x="1091" y="364"/>
                    </a:lnTo>
                    <a:lnTo>
                      <a:pt x="1010" y="40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89" y="444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808" y="465"/>
                    </a:lnTo>
                    <a:lnTo>
                      <a:pt x="747" y="465"/>
                    </a:lnTo>
                    <a:lnTo>
                      <a:pt x="687" y="444"/>
                    </a:lnTo>
                    <a:lnTo>
                      <a:pt x="646" y="40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606" y="364"/>
                    </a:lnTo>
                    <a:lnTo>
                      <a:pt x="525" y="202"/>
                    </a:lnTo>
                    <a:lnTo>
                      <a:pt x="525" y="202"/>
                    </a:lnTo>
                    <a:lnTo>
                      <a:pt x="525" y="20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404" y="566"/>
                    </a:lnTo>
                    <a:lnTo>
                      <a:pt x="828" y="788"/>
                    </a:lnTo>
                    <a:lnTo>
                      <a:pt x="1272" y="969"/>
                    </a:lnTo>
                    <a:lnTo>
                      <a:pt x="1717" y="1131"/>
                    </a:lnTo>
                    <a:lnTo>
                      <a:pt x="2161" y="1252"/>
                    </a:lnTo>
                    <a:lnTo>
                      <a:pt x="2625" y="1333"/>
                    </a:lnTo>
                    <a:lnTo>
                      <a:pt x="3110" y="1393"/>
                    </a:lnTo>
                    <a:lnTo>
                      <a:pt x="3574" y="1393"/>
                    </a:lnTo>
                    <a:lnTo>
                      <a:pt x="3574" y="1393"/>
                    </a:lnTo>
                    <a:lnTo>
                      <a:pt x="4140" y="1373"/>
                    </a:lnTo>
                    <a:lnTo>
                      <a:pt x="4685" y="1313"/>
                    </a:lnTo>
                    <a:lnTo>
                      <a:pt x="4685" y="1313"/>
                    </a:lnTo>
                    <a:lnTo>
                      <a:pt x="4483" y="1171"/>
                    </a:lnTo>
                    <a:lnTo>
                      <a:pt x="4422" y="1091"/>
                    </a:lnTo>
                    <a:lnTo>
                      <a:pt x="4341" y="1010"/>
                    </a:lnTo>
                    <a:lnTo>
                      <a:pt x="4301" y="909"/>
                    </a:lnTo>
                    <a:lnTo>
                      <a:pt x="4261" y="808"/>
                    </a:lnTo>
                    <a:lnTo>
                      <a:pt x="4220" y="707"/>
                    </a:lnTo>
                    <a:lnTo>
                      <a:pt x="4220" y="606"/>
                    </a:lnTo>
                    <a:lnTo>
                      <a:pt x="4220" y="606"/>
                    </a:lnTo>
                    <a:lnTo>
                      <a:pt x="4220" y="485"/>
                    </a:lnTo>
                    <a:lnTo>
                      <a:pt x="4261" y="364"/>
                    </a:lnTo>
                    <a:lnTo>
                      <a:pt x="4261" y="36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140" y="384"/>
                    </a:lnTo>
                    <a:lnTo>
                      <a:pt x="4059" y="364"/>
                    </a:lnTo>
                    <a:lnTo>
                      <a:pt x="3978" y="343"/>
                    </a:lnTo>
                    <a:lnTo>
                      <a:pt x="3897" y="283"/>
                    </a:lnTo>
                    <a:lnTo>
                      <a:pt x="3796" y="182"/>
                    </a:lnTo>
                    <a:lnTo>
                      <a:pt x="3796" y="182"/>
                    </a:lnTo>
                    <a:lnTo>
                      <a:pt x="3776" y="182"/>
                    </a:lnTo>
                    <a:lnTo>
                      <a:pt x="3776" y="18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76" y="162"/>
                    </a:lnTo>
                    <a:lnTo>
                      <a:pt x="3715" y="101"/>
                    </a:lnTo>
                    <a:lnTo>
                      <a:pt x="3635" y="61"/>
                    </a:lnTo>
                    <a:lnTo>
                      <a:pt x="3554" y="41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73" y="20"/>
                    </a:lnTo>
                    <a:lnTo>
                      <a:pt x="3453" y="20"/>
                    </a:lnTo>
                    <a:lnTo>
                      <a:pt x="3453" y="20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332" y="41"/>
                    </a:lnTo>
                    <a:lnTo>
                      <a:pt x="3271" y="81"/>
                    </a:lnTo>
                    <a:lnTo>
                      <a:pt x="3231" y="121"/>
                    </a:lnTo>
                    <a:lnTo>
                      <a:pt x="3191" y="182"/>
                    </a:lnTo>
                    <a:lnTo>
                      <a:pt x="3170" y="243"/>
                    </a:lnTo>
                    <a:lnTo>
                      <a:pt x="3170" y="243"/>
                    </a:lnTo>
                    <a:lnTo>
                      <a:pt x="3170" y="263"/>
                    </a:lnTo>
                    <a:lnTo>
                      <a:pt x="3170" y="263"/>
                    </a:lnTo>
                    <a:lnTo>
                      <a:pt x="3191" y="384"/>
                    </a:lnTo>
                    <a:lnTo>
                      <a:pt x="3231" y="465"/>
                    </a:lnTo>
                    <a:lnTo>
                      <a:pt x="3251" y="545"/>
                    </a:lnTo>
                    <a:lnTo>
                      <a:pt x="3271" y="606"/>
                    </a:lnTo>
                    <a:lnTo>
                      <a:pt x="3271" y="606"/>
                    </a:lnTo>
                    <a:lnTo>
                      <a:pt x="3271" y="606"/>
                    </a:lnTo>
                    <a:lnTo>
                      <a:pt x="3251" y="66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211" y="707"/>
                    </a:lnTo>
                    <a:lnTo>
                      <a:pt x="3130" y="767"/>
                    </a:lnTo>
                    <a:lnTo>
                      <a:pt x="3029" y="788"/>
                    </a:lnTo>
                    <a:lnTo>
                      <a:pt x="302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300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89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68" y="788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908" y="767"/>
                    </a:lnTo>
                    <a:lnTo>
                      <a:pt x="2766" y="727"/>
                    </a:lnTo>
                    <a:lnTo>
                      <a:pt x="2686" y="72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605" y="707"/>
                    </a:lnTo>
                    <a:lnTo>
                      <a:pt x="2484" y="727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22" y="78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30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82" y="808"/>
                    </a:lnTo>
                    <a:lnTo>
                      <a:pt x="2201" y="82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41" y="848"/>
                    </a:lnTo>
                    <a:lnTo>
                      <a:pt x="2120" y="848"/>
                    </a:lnTo>
                    <a:lnTo>
                      <a:pt x="2120" y="848"/>
                    </a:lnTo>
                    <a:lnTo>
                      <a:pt x="2040" y="82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939" y="788"/>
                    </a:lnTo>
                    <a:lnTo>
                      <a:pt x="1878" y="727"/>
                    </a:lnTo>
                    <a:lnTo>
                      <a:pt x="1858" y="646"/>
                    </a:lnTo>
                    <a:lnTo>
                      <a:pt x="1858" y="646"/>
                    </a:lnTo>
                    <a:lnTo>
                      <a:pt x="1858" y="646"/>
                    </a:lnTo>
                    <a:lnTo>
                      <a:pt x="1858" y="606"/>
                    </a:lnTo>
                    <a:lnTo>
                      <a:pt x="1858" y="606"/>
                    </a:lnTo>
                    <a:lnTo>
                      <a:pt x="1918" y="505"/>
                    </a:lnTo>
                    <a:lnTo>
                      <a:pt x="1979" y="404"/>
                    </a:lnTo>
                    <a:lnTo>
                      <a:pt x="2040" y="303"/>
                    </a:lnTo>
                    <a:lnTo>
                      <a:pt x="2080" y="182"/>
                    </a:lnTo>
                    <a:lnTo>
                      <a:pt x="2080" y="182"/>
                    </a:lnTo>
                    <a:lnTo>
                      <a:pt x="2080" y="142"/>
                    </a:lnTo>
                    <a:lnTo>
                      <a:pt x="2080" y="142"/>
                    </a:lnTo>
                    <a:lnTo>
                      <a:pt x="2080" y="101"/>
                    </a:lnTo>
                    <a:lnTo>
                      <a:pt x="2060" y="61"/>
                    </a:lnTo>
                    <a:lnTo>
                      <a:pt x="1999" y="0"/>
                    </a:lnTo>
                    <a:lnTo>
                      <a:pt x="199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832435" y="-431728"/>
                <a:ext cx="265991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829" extrusionOk="0">
                    <a:moveTo>
                      <a:pt x="263" y="828"/>
                    </a:moveTo>
                    <a:lnTo>
                      <a:pt x="263" y="82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263" y="828"/>
                    </a:lnTo>
                    <a:close/>
                    <a:moveTo>
                      <a:pt x="425" y="788"/>
                    </a:moveTo>
                    <a:lnTo>
                      <a:pt x="425" y="788"/>
                    </a:lnTo>
                    <a:lnTo>
                      <a:pt x="344" y="808"/>
                    </a:lnTo>
                    <a:lnTo>
                      <a:pt x="284" y="828"/>
                    </a:lnTo>
                    <a:lnTo>
                      <a:pt x="284" y="828"/>
                    </a:lnTo>
                    <a:lnTo>
                      <a:pt x="344" y="808"/>
                    </a:lnTo>
                    <a:lnTo>
                      <a:pt x="425" y="788"/>
                    </a:lnTo>
                    <a:close/>
                    <a:moveTo>
                      <a:pt x="445" y="788"/>
                    </a:moveTo>
                    <a:lnTo>
                      <a:pt x="445" y="788"/>
                    </a:lnTo>
                    <a:lnTo>
                      <a:pt x="425" y="788"/>
                    </a:lnTo>
                    <a:lnTo>
                      <a:pt x="425" y="788"/>
                    </a:lnTo>
                    <a:lnTo>
                      <a:pt x="445" y="788"/>
                    </a:lnTo>
                    <a:close/>
                    <a:moveTo>
                      <a:pt x="445" y="788"/>
                    </a:moveTo>
                    <a:lnTo>
                      <a:pt x="445" y="788"/>
                    </a:lnTo>
                    <a:lnTo>
                      <a:pt x="445" y="788"/>
                    </a:lnTo>
                    <a:lnTo>
                      <a:pt x="445" y="788"/>
                    </a:lnTo>
                    <a:lnTo>
                      <a:pt x="445" y="788"/>
                    </a:lnTo>
                    <a:close/>
                    <a:moveTo>
                      <a:pt x="465" y="768"/>
                    </a:moveTo>
                    <a:lnTo>
                      <a:pt x="465" y="768"/>
                    </a:lnTo>
                    <a:lnTo>
                      <a:pt x="445" y="788"/>
                    </a:lnTo>
                    <a:lnTo>
                      <a:pt x="445" y="788"/>
                    </a:lnTo>
                    <a:lnTo>
                      <a:pt x="465" y="768"/>
                    </a:lnTo>
                    <a:close/>
                    <a:moveTo>
                      <a:pt x="1152" y="768"/>
                    </a:move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lnTo>
                      <a:pt x="1152" y="768"/>
                    </a:lnTo>
                    <a:close/>
                    <a:moveTo>
                      <a:pt x="82" y="768"/>
                    </a:move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close/>
                    <a:moveTo>
                      <a:pt x="1132" y="768"/>
                    </a:moveTo>
                    <a:lnTo>
                      <a:pt x="1132" y="768"/>
                    </a:lnTo>
                    <a:lnTo>
                      <a:pt x="1132" y="768"/>
                    </a:lnTo>
                    <a:lnTo>
                      <a:pt x="1132" y="768"/>
                    </a:lnTo>
                    <a:lnTo>
                      <a:pt x="1132" y="768"/>
                    </a:lnTo>
                    <a:close/>
                    <a:moveTo>
                      <a:pt x="1111" y="768"/>
                    </a:moveTo>
                    <a:lnTo>
                      <a:pt x="1111" y="768"/>
                    </a:lnTo>
                    <a:lnTo>
                      <a:pt x="1132" y="768"/>
                    </a:lnTo>
                    <a:lnTo>
                      <a:pt x="1132" y="768"/>
                    </a:lnTo>
                    <a:lnTo>
                      <a:pt x="1111" y="768"/>
                    </a:lnTo>
                    <a:close/>
                    <a:moveTo>
                      <a:pt x="82" y="768"/>
                    </a:move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lnTo>
                      <a:pt x="82" y="768"/>
                    </a:lnTo>
                    <a:close/>
                    <a:moveTo>
                      <a:pt x="1051" y="747"/>
                    </a:moveTo>
                    <a:lnTo>
                      <a:pt x="1051" y="747"/>
                    </a:lnTo>
                    <a:lnTo>
                      <a:pt x="1111" y="768"/>
                    </a:lnTo>
                    <a:lnTo>
                      <a:pt x="1111" y="768"/>
                    </a:lnTo>
                    <a:lnTo>
                      <a:pt x="1051" y="747"/>
                    </a:lnTo>
                    <a:close/>
                    <a:moveTo>
                      <a:pt x="1051" y="747"/>
                    </a:moveTo>
                    <a:lnTo>
                      <a:pt x="1051" y="747"/>
                    </a:lnTo>
                    <a:lnTo>
                      <a:pt x="1051" y="747"/>
                    </a:lnTo>
                    <a:lnTo>
                      <a:pt x="1051" y="747"/>
                    </a:lnTo>
                    <a:lnTo>
                      <a:pt x="1051" y="747"/>
                    </a:lnTo>
                    <a:close/>
                    <a:moveTo>
                      <a:pt x="748" y="687"/>
                    </a:moveTo>
                    <a:lnTo>
                      <a:pt x="748" y="687"/>
                    </a:lnTo>
                    <a:lnTo>
                      <a:pt x="627" y="707"/>
                    </a:lnTo>
                    <a:lnTo>
                      <a:pt x="465" y="768"/>
                    </a:lnTo>
                    <a:lnTo>
                      <a:pt x="465" y="768"/>
                    </a:lnTo>
                    <a:lnTo>
                      <a:pt x="627" y="707"/>
                    </a:lnTo>
                    <a:lnTo>
                      <a:pt x="748" y="687"/>
                    </a:lnTo>
                    <a:close/>
                    <a:moveTo>
                      <a:pt x="748" y="687"/>
                    </a:move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lnTo>
                      <a:pt x="748" y="687"/>
                    </a:lnTo>
                    <a:close/>
                    <a:moveTo>
                      <a:pt x="1354" y="687"/>
                    </a:moveTo>
                    <a:lnTo>
                      <a:pt x="1354" y="687"/>
                    </a:lnTo>
                    <a:lnTo>
                      <a:pt x="1273" y="747"/>
                    </a:lnTo>
                    <a:lnTo>
                      <a:pt x="1172" y="768"/>
                    </a:lnTo>
                    <a:lnTo>
                      <a:pt x="1172" y="768"/>
                    </a:lnTo>
                    <a:lnTo>
                      <a:pt x="1273" y="747"/>
                    </a:lnTo>
                    <a:lnTo>
                      <a:pt x="1354" y="687"/>
                    </a:lnTo>
                    <a:close/>
                    <a:moveTo>
                      <a:pt x="1" y="626"/>
                    </a:moveTo>
                    <a:lnTo>
                      <a:pt x="1" y="626"/>
                    </a:lnTo>
                    <a:lnTo>
                      <a:pt x="1" y="626"/>
                    </a:lnTo>
                    <a:lnTo>
                      <a:pt x="1" y="626"/>
                    </a:lnTo>
                    <a:close/>
                    <a:moveTo>
                      <a:pt x="1414" y="586"/>
                    </a:moveTo>
                    <a:lnTo>
                      <a:pt x="1414" y="586"/>
                    </a:lnTo>
                    <a:lnTo>
                      <a:pt x="1414" y="586"/>
                    </a:lnTo>
                    <a:lnTo>
                      <a:pt x="1414" y="586"/>
                    </a:lnTo>
                    <a:close/>
                    <a:moveTo>
                      <a:pt x="2283" y="364"/>
                    </a:move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283" y="364"/>
                    </a:lnTo>
                    <a:close/>
                    <a:moveTo>
                      <a:pt x="2404" y="344"/>
                    </a:moveTo>
                    <a:lnTo>
                      <a:pt x="2404" y="344"/>
                    </a:lnTo>
                    <a:lnTo>
                      <a:pt x="2283" y="364"/>
                    </a:lnTo>
                    <a:lnTo>
                      <a:pt x="2283" y="364"/>
                    </a:lnTo>
                    <a:lnTo>
                      <a:pt x="2404" y="344"/>
                    </a:lnTo>
                    <a:lnTo>
                      <a:pt x="2404" y="344"/>
                    </a:lnTo>
                    <a:close/>
                    <a:moveTo>
                      <a:pt x="1919" y="162"/>
                    </a:moveTo>
                    <a:lnTo>
                      <a:pt x="1919" y="162"/>
                    </a:lnTo>
                    <a:lnTo>
                      <a:pt x="1939" y="162"/>
                    </a:lnTo>
                    <a:lnTo>
                      <a:pt x="1939" y="162"/>
                    </a:lnTo>
                    <a:lnTo>
                      <a:pt x="1919" y="162"/>
                    </a:lnTo>
                    <a:close/>
                    <a:moveTo>
                      <a:pt x="1919" y="142"/>
                    </a:moveTo>
                    <a:lnTo>
                      <a:pt x="1919" y="142"/>
                    </a:lnTo>
                    <a:lnTo>
                      <a:pt x="1919" y="142"/>
                    </a:lnTo>
                    <a:lnTo>
                      <a:pt x="1919" y="142"/>
                    </a:lnTo>
                    <a:lnTo>
                      <a:pt x="1919" y="142"/>
                    </a:lnTo>
                    <a:close/>
                    <a:moveTo>
                      <a:pt x="1596" y="0"/>
                    </a:moveTo>
                    <a:lnTo>
                      <a:pt x="1596" y="0"/>
                    </a:lnTo>
                    <a:lnTo>
                      <a:pt x="1475" y="21"/>
                    </a:lnTo>
                    <a:lnTo>
                      <a:pt x="1475" y="21"/>
                    </a:lnTo>
                    <a:lnTo>
                      <a:pt x="1596" y="0"/>
                    </a:lnTo>
                    <a:close/>
                    <a:moveTo>
                      <a:pt x="1616" y="0"/>
                    </a:move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lnTo>
                      <a:pt x="16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861535" y="-340112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863747" y="-344649"/>
                <a:ext cx="15712" cy="464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6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61" y="2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879349" y="-344649"/>
                <a:ext cx="243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881672" y="-34464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881672" y="-346862"/>
                <a:ext cx="2324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959789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841397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957576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955363" y="-346862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841397" y="-34686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948613" y="-349075"/>
                <a:ext cx="6860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62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948613" y="-34907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883885" y="-355824"/>
                <a:ext cx="31313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2" fill="none" extrusionOk="0">
                    <a:moveTo>
                      <a:pt x="283" y="1"/>
                    </a:moveTo>
                    <a:lnTo>
                      <a:pt x="283" y="1"/>
                    </a:lnTo>
                    <a:lnTo>
                      <a:pt x="162" y="2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62" y="21"/>
                    </a:lnTo>
                    <a:lnTo>
                      <a:pt x="28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915087" y="-35582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962001" y="-355824"/>
                <a:ext cx="20248" cy="907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" fill="none" extrusionOk="0">
                    <a:moveTo>
                      <a:pt x="183" y="1"/>
                    </a:moveTo>
                    <a:lnTo>
                      <a:pt x="183" y="1"/>
                    </a:lnTo>
                    <a:lnTo>
                      <a:pt x="102" y="61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02" y="61"/>
                    </a:lnTo>
                    <a:lnTo>
                      <a:pt x="18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832435" y="-36246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988889" y="-36699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1084930" y="-39156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1084930" y="-393776"/>
                <a:ext cx="13499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" fill="none" extrusionOk="0">
                    <a:moveTo>
                      <a:pt x="122" y="1"/>
                    </a:moveTo>
                    <a:lnTo>
                      <a:pt x="122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22" y="1"/>
                    </a:lnTo>
                    <a:lnTo>
                      <a:pt x="12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1044765" y="-413914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1044765" y="-416126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995527" y="-431728"/>
                <a:ext cx="13499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" fill="none" extrusionOk="0">
                    <a:moveTo>
                      <a:pt x="122" y="0"/>
                    </a:moveTo>
                    <a:lnTo>
                      <a:pt x="122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2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1011239" y="-431728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693905" y="-393776"/>
                <a:ext cx="31423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02" extrusionOk="0">
                    <a:moveTo>
                      <a:pt x="203" y="102"/>
                    </a:move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2"/>
                    </a:lnTo>
                    <a:close/>
                    <a:moveTo>
                      <a:pt x="284" y="81"/>
                    </a:moveTo>
                    <a:lnTo>
                      <a:pt x="284" y="81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84" y="81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716256" y="-3826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716256" y="-384813"/>
                <a:ext cx="9073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82" h="21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693905" y="-393776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1495981" y="-726601"/>
                <a:ext cx="49237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5" extrusionOk="0">
                    <a:moveTo>
                      <a:pt x="263" y="0"/>
                    </a:moveTo>
                    <a:lnTo>
                      <a:pt x="223" y="20"/>
                    </a:lnTo>
                    <a:lnTo>
                      <a:pt x="122" y="61"/>
                    </a:lnTo>
                    <a:lnTo>
                      <a:pt x="61" y="12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1" y="364"/>
                    </a:lnTo>
                    <a:lnTo>
                      <a:pt x="41" y="424"/>
                    </a:lnTo>
                    <a:lnTo>
                      <a:pt x="102" y="485"/>
                    </a:lnTo>
                    <a:lnTo>
                      <a:pt x="183" y="505"/>
                    </a:lnTo>
                    <a:lnTo>
                      <a:pt x="203" y="505"/>
                    </a:lnTo>
                    <a:lnTo>
                      <a:pt x="283" y="485"/>
                    </a:lnTo>
                    <a:lnTo>
                      <a:pt x="364" y="424"/>
                    </a:lnTo>
                    <a:lnTo>
                      <a:pt x="405" y="364"/>
                    </a:lnTo>
                    <a:lnTo>
                      <a:pt x="425" y="283"/>
                    </a:lnTo>
                    <a:lnTo>
                      <a:pt x="445" y="162"/>
                    </a:lnTo>
                    <a:lnTo>
                      <a:pt x="425" y="101"/>
                    </a:lnTo>
                    <a:lnTo>
                      <a:pt x="384" y="40"/>
                    </a:lnTo>
                    <a:lnTo>
                      <a:pt x="324" y="2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1500517" y="-726601"/>
                <a:ext cx="35849" cy="55876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05" extrusionOk="0">
                    <a:moveTo>
                      <a:pt x="142" y="505"/>
                    </a:moveTo>
                    <a:lnTo>
                      <a:pt x="142" y="50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142" y="505"/>
                    </a:lnTo>
                    <a:close/>
                    <a:moveTo>
                      <a:pt x="323" y="424"/>
                    </a:moveTo>
                    <a:lnTo>
                      <a:pt x="323" y="424"/>
                    </a:lnTo>
                    <a:lnTo>
                      <a:pt x="242" y="485"/>
                    </a:lnTo>
                    <a:lnTo>
                      <a:pt x="162" y="505"/>
                    </a:lnTo>
                    <a:lnTo>
                      <a:pt x="162" y="505"/>
                    </a:lnTo>
                    <a:lnTo>
                      <a:pt x="242" y="485"/>
                    </a:lnTo>
                    <a:lnTo>
                      <a:pt x="323" y="424"/>
                    </a:lnTo>
                    <a:close/>
                    <a:moveTo>
                      <a:pt x="0" y="424"/>
                    </a:moveTo>
                    <a:lnTo>
                      <a:pt x="0" y="424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0" y="424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182" y="20"/>
                    </a:lnTo>
                    <a:lnTo>
                      <a:pt x="182" y="20"/>
                    </a:lnTo>
                    <a:lnTo>
                      <a:pt x="222" y="0"/>
                    </a:lnTo>
                    <a:close/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1516119" y="-670835"/>
                <a:ext cx="232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1518331" y="-679687"/>
                <a:ext cx="18035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8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8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81" y="6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1500517" y="-679687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1520544" y="-726601"/>
                <a:ext cx="4647" cy="2324"/>
              </a:xfrm>
              <a:custGeom>
                <a:avLst/>
                <a:gdLst/>
                <a:ahLst/>
                <a:cxnLst/>
                <a:rect l="l" t="t" r="r" b="b"/>
                <a:pathLst>
                  <a:path w="42" h="21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525081" y="-726601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extrusionOk="0">
                    <a:moveTo>
                      <a:pt x="505" y="1"/>
                    </a:moveTo>
                    <a:lnTo>
                      <a:pt x="404" y="21"/>
                    </a:lnTo>
                    <a:lnTo>
                      <a:pt x="303" y="81"/>
                    </a:lnTo>
                    <a:lnTo>
                      <a:pt x="263" y="162"/>
                    </a:lnTo>
                    <a:lnTo>
                      <a:pt x="243" y="263"/>
                    </a:lnTo>
                    <a:lnTo>
                      <a:pt x="243" y="283"/>
                    </a:lnTo>
                    <a:lnTo>
                      <a:pt x="243" y="364"/>
                    </a:lnTo>
                    <a:lnTo>
                      <a:pt x="243" y="384"/>
                    </a:lnTo>
                    <a:lnTo>
                      <a:pt x="243" y="405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61" y="627"/>
                    </a:lnTo>
                    <a:lnTo>
                      <a:pt x="21" y="707"/>
                    </a:lnTo>
                    <a:lnTo>
                      <a:pt x="0" y="788"/>
                    </a:lnTo>
                    <a:lnTo>
                      <a:pt x="0" y="808"/>
                    </a:lnTo>
                    <a:lnTo>
                      <a:pt x="41" y="909"/>
                    </a:lnTo>
                    <a:lnTo>
                      <a:pt x="101" y="990"/>
                    </a:lnTo>
                    <a:lnTo>
                      <a:pt x="182" y="1051"/>
                    </a:lnTo>
                    <a:lnTo>
                      <a:pt x="283" y="1071"/>
                    </a:lnTo>
                    <a:lnTo>
                      <a:pt x="364" y="1051"/>
                    </a:lnTo>
                    <a:lnTo>
                      <a:pt x="44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748" y="606"/>
                    </a:lnTo>
                    <a:lnTo>
                      <a:pt x="808" y="526"/>
                    </a:lnTo>
                    <a:lnTo>
                      <a:pt x="828" y="445"/>
                    </a:lnTo>
                    <a:lnTo>
                      <a:pt x="828" y="36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1469204" y="-941145"/>
                <a:ext cx="91725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071" fill="none" extrusionOk="0">
                    <a:moveTo>
                      <a:pt x="505" y="1"/>
                    </a:move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404" y="21"/>
                    </a:lnTo>
                    <a:lnTo>
                      <a:pt x="303" y="81"/>
                    </a:lnTo>
                    <a:lnTo>
                      <a:pt x="263" y="162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63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283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243" y="384"/>
                    </a:lnTo>
                    <a:lnTo>
                      <a:pt x="243" y="384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43" y="405"/>
                    </a:lnTo>
                    <a:lnTo>
                      <a:pt x="223" y="445"/>
                    </a:lnTo>
                    <a:lnTo>
                      <a:pt x="182" y="505"/>
                    </a:lnTo>
                    <a:lnTo>
                      <a:pt x="182" y="505"/>
                    </a:lnTo>
                    <a:lnTo>
                      <a:pt x="61" y="627"/>
                    </a:lnTo>
                    <a:lnTo>
                      <a:pt x="21" y="707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41" y="909"/>
                    </a:lnTo>
                    <a:lnTo>
                      <a:pt x="101" y="990"/>
                    </a:lnTo>
                    <a:lnTo>
                      <a:pt x="182" y="105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283" y="1071"/>
                    </a:lnTo>
                    <a:lnTo>
                      <a:pt x="364" y="1051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45" y="990"/>
                    </a:lnTo>
                    <a:lnTo>
                      <a:pt x="465" y="990"/>
                    </a:lnTo>
                    <a:lnTo>
                      <a:pt x="465" y="990"/>
                    </a:lnTo>
                    <a:lnTo>
                      <a:pt x="525" y="909"/>
                    </a:lnTo>
                    <a:lnTo>
                      <a:pt x="566" y="829"/>
                    </a:lnTo>
                    <a:lnTo>
                      <a:pt x="606" y="748"/>
                    </a:lnTo>
                    <a:lnTo>
                      <a:pt x="687" y="667"/>
                    </a:lnTo>
                    <a:lnTo>
                      <a:pt x="687" y="667"/>
                    </a:lnTo>
                    <a:lnTo>
                      <a:pt x="748" y="606"/>
                    </a:lnTo>
                    <a:lnTo>
                      <a:pt x="808" y="526"/>
                    </a:lnTo>
                    <a:lnTo>
                      <a:pt x="828" y="445"/>
                    </a:lnTo>
                    <a:lnTo>
                      <a:pt x="828" y="364"/>
                    </a:lnTo>
                    <a:lnTo>
                      <a:pt x="828" y="364"/>
                    </a:lnTo>
                    <a:lnTo>
                      <a:pt x="828" y="304"/>
                    </a:lnTo>
                    <a:lnTo>
                      <a:pt x="828" y="304"/>
                    </a:lnTo>
                    <a:lnTo>
                      <a:pt x="808" y="203"/>
                    </a:lnTo>
                    <a:lnTo>
                      <a:pt x="768" y="122"/>
                    </a:lnTo>
                    <a:lnTo>
                      <a:pt x="687" y="61"/>
                    </a:lnTo>
                    <a:lnTo>
                      <a:pt x="586" y="21"/>
                    </a:lnTo>
                    <a:lnTo>
                      <a:pt x="586" y="21"/>
                    </a:lnTo>
                    <a:lnTo>
                      <a:pt x="505" y="1"/>
                    </a:lnTo>
                    <a:lnTo>
                      <a:pt x="505" y="1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1495981" y="-923220"/>
                <a:ext cx="2324" cy="11286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2" extrusionOk="0">
                    <a:moveTo>
                      <a:pt x="21" y="0"/>
                    </a:moveTo>
                    <a:lnTo>
                      <a:pt x="1" y="81"/>
                    </a:lnTo>
                    <a:lnTo>
                      <a:pt x="1" y="10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1500517" y="-822753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1500517" y="-831605"/>
                <a:ext cx="17924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81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81" y="61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1518331" y="-83160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1495981" y="-89644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1495981" y="-90983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1495981" y="-941145"/>
                <a:ext cx="29210" cy="2921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6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61" y="81"/>
                    </a:lnTo>
                    <a:lnTo>
                      <a:pt x="21" y="162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162"/>
                    </a:lnTo>
                    <a:lnTo>
                      <a:pt x="61" y="81"/>
                    </a:lnTo>
                    <a:lnTo>
                      <a:pt x="162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1525081" y="-94114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1565246" y="-1072925"/>
                <a:ext cx="149813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32" extrusionOk="0">
                    <a:moveTo>
                      <a:pt x="405" y="1131"/>
                    </a:move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05" y="1131"/>
                    </a:lnTo>
                    <a:close/>
                    <a:moveTo>
                      <a:pt x="667" y="889"/>
                    </a:moveTo>
                    <a:lnTo>
                      <a:pt x="667" y="889"/>
                    </a:lnTo>
                    <a:lnTo>
                      <a:pt x="606" y="1010"/>
                    </a:lnTo>
                    <a:lnTo>
                      <a:pt x="546" y="1071"/>
                    </a:lnTo>
                    <a:lnTo>
                      <a:pt x="485" y="1111"/>
                    </a:lnTo>
                    <a:lnTo>
                      <a:pt x="405" y="1131"/>
                    </a:lnTo>
                    <a:lnTo>
                      <a:pt x="405" y="1131"/>
                    </a:lnTo>
                    <a:lnTo>
                      <a:pt x="485" y="1111"/>
                    </a:lnTo>
                    <a:lnTo>
                      <a:pt x="546" y="1071"/>
                    </a:lnTo>
                    <a:lnTo>
                      <a:pt x="606" y="1010"/>
                    </a:lnTo>
                    <a:lnTo>
                      <a:pt x="667" y="889"/>
                    </a:lnTo>
                    <a:close/>
                    <a:moveTo>
                      <a:pt x="223" y="768"/>
                    </a:moveTo>
                    <a:lnTo>
                      <a:pt x="223" y="768"/>
                    </a:lnTo>
                    <a:lnTo>
                      <a:pt x="223" y="768"/>
                    </a:lnTo>
                    <a:lnTo>
                      <a:pt x="223" y="768"/>
                    </a:lnTo>
                    <a:close/>
                    <a:moveTo>
                      <a:pt x="1354" y="0"/>
                    </a:moveTo>
                    <a:lnTo>
                      <a:pt x="1354" y="0"/>
                    </a:lnTo>
                    <a:lnTo>
                      <a:pt x="1293" y="21"/>
                    </a:lnTo>
                    <a:lnTo>
                      <a:pt x="1253" y="61"/>
                    </a:lnTo>
                    <a:lnTo>
                      <a:pt x="1253" y="61"/>
                    </a:lnTo>
                    <a:lnTo>
                      <a:pt x="1293" y="21"/>
                    </a:lnTo>
                    <a:lnTo>
                      <a:pt x="1354" y="0"/>
                    </a:lnTo>
                    <a:close/>
                    <a:moveTo>
                      <a:pt x="1354" y="0"/>
                    </a:move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lnTo>
                      <a:pt x="1354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1609947" y="-947784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1609947" y="-974671"/>
                <a:ext cx="29210" cy="26997"/>
              </a:xfrm>
              <a:custGeom>
                <a:avLst/>
                <a:gdLst/>
                <a:ahLst/>
                <a:cxnLst/>
                <a:rect l="l" t="t" r="r" b="b"/>
                <a:pathLst>
                  <a:path w="264" h="244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202" y="122"/>
                    </a:lnTo>
                    <a:lnTo>
                      <a:pt x="142" y="183"/>
                    </a:lnTo>
                    <a:lnTo>
                      <a:pt x="81" y="223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81" y="223"/>
                    </a:lnTo>
                    <a:lnTo>
                      <a:pt x="142" y="183"/>
                    </a:lnTo>
                    <a:lnTo>
                      <a:pt x="202" y="122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1589809" y="-988059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1703775" y="-1072925"/>
                <a:ext cx="11286" cy="674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1" fill="none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41" y="2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41" y="21"/>
                    </a:lnTo>
                    <a:lnTo>
                      <a:pt x="10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1714950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1565246" y="-1072925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1730551" y="-1043936"/>
                <a:ext cx="4647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4" extrusionOk="0">
                    <a:moveTo>
                      <a:pt x="21" y="1"/>
                    </a:moveTo>
                    <a:lnTo>
                      <a:pt x="1" y="183"/>
                    </a:lnTo>
                    <a:lnTo>
                      <a:pt x="21" y="263"/>
                    </a:lnTo>
                    <a:lnTo>
                      <a:pt x="41" y="3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1730551" y="-1043936"/>
                <a:ext cx="4647" cy="35849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4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21" y="263"/>
                    </a:lnTo>
                    <a:lnTo>
                      <a:pt x="41" y="324"/>
                    </a:lnTo>
                    <a:lnTo>
                      <a:pt x="41" y="324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96242" y="-1716336"/>
                <a:ext cx="1452326" cy="1450003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13105" extrusionOk="0">
                    <a:moveTo>
                      <a:pt x="6886" y="121"/>
                    </a:moveTo>
                    <a:lnTo>
                      <a:pt x="7189" y="141"/>
                    </a:lnTo>
                    <a:lnTo>
                      <a:pt x="7512" y="182"/>
                    </a:lnTo>
                    <a:lnTo>
                      <a:pt x="7815" y="222"/>
                    </a:lnTo>
                    <a:lnTo>
                      <a:pt x="8118" y="303"/>
                    </a:lnTo>
                    <a:lnTo>
                      <a:pt x="8401" y="384"/>
                    </a:lnTo>
                    <a:lnTo>
                      <a:pt x="8703" y="465"/>
                    </a:lnTo>
                    <a:lnTo>
                      <a:pt x="8986" y="586"/>
                    </a:lnTo>
                    <a:lnTo>
                      <a:pt x="9269" y="707"/>
                    </a:lnTo>
                    <a:lnTo>
                      <a:pt x="9552" y="848"/>
                    </a:lnTo>
                    <a:lnTo>
                      <a:pt x="9814" y="990"/>
                    </a:lnTo>
                    <a:lnTo>
                      <a:pt x="10076" y="1151"/>
                    </a:lnTo>
                    <a:lnTo>
                      <a:pt x="10339" y="1333"/>
                    </a:lnTo>
                    <a:lnTo>
                      <a:pt x="10581" y="1515"/>
                    </a:lnTo>
                    <a:lnTo>
                      <a:pt x="10824" y="1716"/>
                    </a:lnTo>
                    <a:lnTo>
                      <a:pt x="11046" y="1939"/>
                    </a:lnTo>
                    <a:lnTo>
                      <a:pt x="11308" y="2181"/>
                    </a:lnTo>
                    <a:lnTo>
                      <a:pt x="11369" y="2262"/>
                    </a:lnTo>
                    <a:lnTo>
                      <a:pt x="11571" y="2504"/>
                    </a:lnTo>
                    <a:lnTo>
                      <a:pt x="11752" y="2726"/>
                    </a:lnTo>
                    <a:lnTo>
                      <a:pt x="11914" y="2968"/>
                    </a:lnTo>
                    <a:lnTo>
                      <a:pt x="12075" y="3211"/>
                    </a:lnTo>
                    <a:lnTo>
                      <a:pt x="12217" y="3473"/>
                    </a:lnTo>
                    <a:lnTo>
                      <a:pt x="12358" y="3736"/>
                    </a:lnTo>
                    <a:lnTo>
                      <a:pt x="12479" y="3998"/>
                    </a:lnTo>
                    <a:lnTo>
                      <a:pt x="12580" y="4261"/>
                    </a:lnTo>
                    <a:lnTo>
                      <a:pt x="12681" y="4543"/>
                    </a:lnTo>
                    <a:lnTo>
                      <a:pt x="12762" y="4806"/>
                    </a:lnTo>
                    <a:lnTo>
                      <a:pt x="12843" y="5088"/>
                    </a:lnTo>
                    <a:lnTo>
                      <a:pt x="12903" y="5391"/>
                    </a:lnTo>
                    <a:lnTo>
                      <a:pt x="12944" y="5674"/>
                    </a:lnTo>
                    <a:lnTo>
                      <a:pt x="12984" y="5957"/>
                    </a:lnTo>
                    <a:lnTo>
                      <a:pt x="13004" y="6260"/>
                    </a:lnTo>
                    <a:lnTo>
                      <a:pt x="13004" y="6542"/>
                    </a:lnTo>
                    <a:lnTo>
                      <a:pt x="13004" y="6886"/>
                    </a:lnTo>
                    <a:lnTo>
                      <a:pt x="12984" y="7209"/>
                    </a:lnTo>
                    <a:lnTo>
                      <a:pt x="12924" y="7532"/>
                    </a:lnTo>
                    <a:lnTo>
                      <a:pt x="12883" y="7855"/>
                    </a:lnTo>
                    <a:lnTo>
                      <a:pt x="12802" y="8158"/>
                    </a:lnTo>
                    <a:lnTo>
                      <a:pt x="12722" y="8460"/>
                    </a:lnTo>
                    <a:lnTo>
                      <a:pt x="12621" y="8763"/>
                    </a:lnTo>
                    <a:lnTo>
                      <a:pt x="12500" y="9046"/>
                    </a:lnTo>
                    <a:lnTo>
                      <a:pt x="12378" y="9349"/>
                    </a:lnTo>
                    <a:lnTo>
                      <a:pt x="12237" y="9611"/>
                    </a:lnTo>
                    <a:lnTo>
                      <a:pt x="12075" y="9894"/>
                    </a:lnTo>
                    <a:lnTo>
                      <a:pt x="11914" y="10157"/>
                    </a:lnTo>
                    <a:lnTo>
                      <a:pt x="11732" y="10399"/>
                    </a:lnTo>
                    <a:lnTo>
                      <a:pt x="11530" y="10641"/>
                    </a:lnTo>
                    <a:lnTo>
                      <a:pt x="11328" y="10883"/>
                    </a:lnTo>
                    <a:lnTo>
                      <a:pt x="11126" y="11106"/>
                    </a:lnTo>
                    <a:lnTo>
                      <a:pt x="10904" y="11308"/>
                    </a:lnTo>
                    <a:lnTo>
                      <a:pt x="10662" y="11509"/>
                    </a:lnTo>
                    <a:lnTo>
                      <a:pt x="10420" y="11711"/>
                    </a:lnTo>
                    <a:lnTo>
                      <a:pt x="10157" y="11893"/>
                    </a:lnTo>
                    <a:lnTo>
                      <a:pt x="9895" y="12055"/>
                    </a:lnTo>
                    <a:lnTo>
                      <a:pt x="9632" y="12216"/>
                    </a:lnTo>
                    <a:lnTo>
                      <a:pt x="9350" y="12357"/>
                    </a:lnTo>
                    <a:lnTo>
                      <a:pt x="9067" y="12479"/>
                    </a:lnTo>
                    <a:lnTo>
                      <a:pt x="8784" y="12600"/>
                    </a:lnTo>
                    <a:lnTo>
                      <a:pt x="8481" y="12701"/>
                    </a:lnTo>
                    <a:lnTo>
                      <a:pt x="8178" y="12782"/>
                    </a:lnTo>
                    <a:lnTo>
                      <a:pt x="7855" y="12862"/>
                    </a:lnTo>
                    <a:lnTo>
                      <a:pt x="7553" y="12923"/>
                    </a:lnTo>
                    <a:lnTo>
                      <a:pt x="7229" y="12963"/>
                    </a:lnTo>
                    <a:lnTo>
                      <a:pt x="6906" y="12983"/>
                    </a:lnTo>
                    <a:lnTo>
                      <a:pt x="6563" y="12983"/>
                    </a:lnTo>
                    <a:lnTo>
                      <a:pt x="6058" y="12963"/>
                    </a:lnTo>
                    <a:lnTo>
                      <a:pt x="5554" y="12923"/>
                    </a:lnTo>
                    <a:lnTo>
                      <a:pt x="5069" y="12822"/>
                    </a:lnTo>
                    <a:lnTo>
                      <a:pt x="4584" y="12681"/>
                    </a:lnTo>
                    <a:lnTo>
                      <a:pt x="4120" y="12499"/>
                    </a:lnTo>
                    <a:lnTo>
                      <a:pt x="3656" y="12297"/>
                    </a:lnTo>
                    <a:lnTo>
                      <a:pt x="3211" y="12055"/>
                    </a:lnTo>
                    <a:lnTo>
                      <a:pt x="2787" y="11772"/>
                    </a:lnTo>
                    <a:lnTo>
                      <a:pt x="2383" y="11449"/>
                    </a:lnTo>
                    <a:lnTo>
                      <a:pt x="2000" y="11085"/>
                    </a:lnTo>
                    <a:lnTo>
                      <a:pt x="1778" y="10863"/>
                    </a:lnTo>
                    <a:lnTo>
                      <a:pt x="1576" y="10621"/>
                    </a:lnTo>
                    <a:lnTo>
                      <a:pt x="1374" y="10359"/>
                    </a:lnTo>
                    <a:lnTo>
                      <a:pt x="1192" y="10116"/>
                    </a:lnTo>
                    <a:lnTo>
                      <a:pt x="1031" y="9834"/>
                    </a:lnTo>
                    <a:lnTo>
                      <a:pt x="869" y="9571"/>
                    </a:lnTo>
                    <a:lnTo>
                      <a:pt x="728" y="9288"/>
                    </a:lnTo>
                    <a:lnTo>
                      <a:pt x="607" y="9006"/>
                    </a:lnTo>
                    <a:lnTo>
                      <a:pt x="506" y="8723"/>
                    </a:lnTo>
                    <a:lnTo>
                      <a:pt x="405" y="8420"/>
                    </a:lnTo>
                    <a:lnTo>
                      <a:pt x="324" y="8117"/>
                    </a:lnTo>
                    <a:lnTo>
                      <a:pt x="243" y="7814"/>
                    </a:lnTo>
                    <a:lnTo>
                      <a:pt x="203" y="7511"/>
                    </a:lnTo>
                    <a:lnTo>
                      <a:pt x="162" y="7188"/>
                    </a:lnTo>
                    <a:lnTo>
                      <a:pt x="142" y="6865"/>
                    </a:lnTo>
                    <a:lnTo>
                      <a:pt x="122" y="6542"/>
                    </a:lnTo>
                    <a:lnTo>
                      <a:pt x="142" y="6219"/>
                    </a:lnTo>
                    <a:lnTo>
                      <a:pt x="162" y="5896"/>
                    </a:lnTo>
                    <a:lnTo>
                      <a:pt x="203" y="5573"/>
                    </a:lnTo>
                    <a:lnTo>
                      <a:pt x="263" y="5250"/>
                    </a:lnTo>
                    <a:lnTo>
                      <a:pt x="324" y="4947"/>
                    </a:lnTo>
                    <a:lnTo>
                      <a:pt x="425" y="4644"/>
                    </a:lnTo>
                    <a:lnTo>
                      <a:pt x="526" y="4341"/>
                    </a:lnTo>
                    <a:lnTo>
                      <a:pt x="627" y="4038"/>
                    </a:lnTo>
                    <a:lnTo>
                      <a:pt x="768" y="3756"/>
                    </a:lnTo>
                    <a:lnTo>
                      <a:pt x="909" y="3493"/>
                    </a:lnTo>
                    <a:lnTo>
                      <a:pt x="1071" y="3211"/>
                    </a:lnTo>
                    <a:lnTo>
                      <a:pt x="1233" y="2948"/>
                    </a:lnTo>
                    <a:lnTo>
                      <a:pt x="1414" y="2706"/>
                    </a:lnTo>
                    <a:lnTo>
                      <a:pt x="1596" y="2464"/>
                    </a:lnTo>
                    <a:lnTo>
                      <a:pt x="1798" y="2221"/>
                    </a:lnTo>
                    <a:lnTo>
                      <a:pt x="2020" y="1999"/>
                    </a:lnTo>
                    <a:lnTo>
                      <a:pt x="2242" y="1777"/>
                    </a:lnTo>
                    <a:lnTo>
                      <a:pt x="2464" y="1575"/>
                    </a:lnTo>
                    <a:lnTo>
                      <a:pt x="2727" y="1393"/>
                    </a:lnTo>
                    <a:lnTo>
                      <a:pt x="2969" y="1212"/>
                    </a:lnTo>
                    <a:lnTo>
                      <a:pt x="3232" y="1050"/>
                    </a:lnTo>
                    <a:lnTo>
                      <a:pt x="3494" y="889"/>
                    </a:lnTo>
                    <a:lnTo>
                      <a:pt x="3777" y="747"/>
                    </a:lnTo>
                    <a:lnTo>
                      <a:pt x="4059" y="626"/>
                    </a:lnTo>
                    <a:lnTo>
                      <a:pt x="4362" y="505"/>
                    </a:lnTo>
                    <a:lnTo>
                      <a:pt x="4665" y="404"/>
                    </a:lnTo>
                    <a:lnTo>
                      <a:pt x="4968" y="323"/>
                    </a:lnTo>
                    <a:lnTo>
                      <a:pt x="5271" y="242"/>
                    </a:lnTo>
                    <a:lnTo>
                      <a:pt x="5594" y="182"/>
                    </a:lnTo>
                    <a:lnTo>
                      <a:pt x="5917" y="141"/>
                    </a:lnTo>
                    <a:lnTo>
                      <a:pt x="6240" y="121"/>
                    </a:lnTo>
                    <a:close/>
                    <a:moveTo>
                      <a:pt x="6240" y="0"/>
                    </a:moveTo>
                    <a:lnTo>
                      <a:pt x="5897" y="20"/>
                    </a:lnTo>
                    <a:lnTo>
                      <a:pt x="5574" y="61"/>
                    </a:lnTo>
                    <a:lnTo>
                      <a:pt x="5251" y="121"/>
                    </a:lnTo>
                    <a:lnTo>
                      <a:pt x="4928" y="202"/>
                    </a:lnTo>
                    <a:lnTo>
                      <a:pt x="4625" y="283"/>
                    </a:lnTo>
                    <a:lnTo>
                      <a:pt x="4322" y="384"/>
                    </a:lnTo>
                    <a:lnTo>
                      <a:pt x="4019" y="505"/>
                    </a:lnTo>
                    <a:lnTo>
                      <a:pt x="3736" y="646"/>
                    </a:lnTo>
                    <a:lnTo>
                      <a:pt x="3454" y="788"/>
                    </a:lnTo>
                    <a:lnTo>
                      <a:pt x="3171" y="949"/>
                    </a:lnTo>
                    <a:lnTo>
                      <a:pt x="2908" y="1111"/>
                    </a:lnTo>
                    <a:lnTo>
                      <a:pt x="2646" y="1292"/>
                    </a:lnTo>
                    <a:lnTo>
                      <a:pt x="2404" y="1494"/>
                    </a:lnTo>
                    <a:lnTo>
                      <a:pt x="2161" y="1696"/>
                    </a:lnTo>
                    <a:lnTo>
                      <a:pt x="1939" y="1918"/>
                    </a:lnTo>
                    <a:lnTo>
                      <a:pt x="1717" y="2140"/>
                    </a:lnTo>
                    <a:lnTo>
                      <a:pt x="1515" y="2383"/>
                    </a:lnTo>
                    <a:lnTo>
                      <a:pt x="1313" y="2625"/>
                    </a:lnTo>
                    <a:lnTo>
                      <a:pt x="1132" y="2888"/>
                    </a:lnTo>
                    <a:lnTo>
                      <a:pt x="970" y="3150"/>
                    </a:lnTo>
                    <a:lnTo>
                      <a:pt x="809" y="3433"/>
                    </a:lnTo>
                    <a:lnTo>
                      <a:pt x="667" y="3715"/>
                    </a:lnTo>
                    <a:lnTo>
                      <a:pt x="526" y="3998"/>
                    </a:lnTo>
                    <a:lnTo>
                      <a:pt x="405" y="4301"/>
                    </a:lnTo>
                    <a:lnTo>
                      <a:pt x="304" y="4604"/>
                    </a:lnTo>
                    <a:lnTo>
                      <a:pt x="223" y="4907"/>
                    </a:lnTo>
                    <a:lnTo>
                      <a:pt x="142" y="5230"/>
                    </a:lnTo>
                    <a:lnTo>
                      <a:pt x="82" y="5553"/>
                    </a:lnTo>
                    <a:lnTo>
                      <a:pt x="41" y="5876"/>
                    </a:lnTo>
                    <a:lnTo>
                      <a:pt x="21" y="6219"/>
                    </a:lnTo>
                    <a:lnTo>
                      <a:pt x="1" y="6542"/>
                    </a:lnTo>
                    <a:lnTo>
                      <a:pt x="21" y="6886"/>
                    </a:lnTo>
                    <a:lnTo>
                      <a:pt x="41" y="7209"/>
                    </a:lnTo>
                    <a:lnTo>
                      <a:pt x="82" y="7511"/>
                    </a:lnTo>
                    <a:lnTo>
                      <a:pt x="142" y="7835"/>
                    </a:lnTo>
                    <a:lnTo>
                      <a:pt x="203" y="8137"/>
                    </a:lnTo>
                    <a:lnTo>
                      <a:pt x="284" y="8460"/>
                    </a:lnTo>
                    <a:lnTo>
                      <a:pt x="384" y="8763"/>
                    </a:lnTo>
                    <a:lnTo>
                      <a:pt x="506" y="9046"/>
                    </a:lnTo>
                    <a:lnTo>
                      <a:pt x="627" y="9349"/>
                    </a:lnTo>
                    <a:lnTo>
                      <a:pt x="768" y="9632"/>
                    </a:lnTo>
                    <a:lnTo>
                      <a:pt x="930" y="9894"/>
                    </a:lnTo>
                    <a:lnTo>
                      <a:pt x="1091" y="10177"/>
                    </a:lnTo>
                    <a:lnTo>
                      <a:pt x="1273" y="10439"/>
                    </a:lnTo>
                    <a:lnTo>
                      <a:pt x="1475" y="10682"/>
                    </a:lnTo>
                    <a:lnTo>
                      <a:pt x="1697" y="10944"/>
                    </a:lnTo>
                    <a:lnTo>
                      <a:pt x="1919" y="11166"/>
                    </a:lnTo>
                    <a:lnTo>
                      <a:pt x="2303" y="11530"/>
                    </a:lnTo>
                    <a:lnTo>
                      <a:pt x="2727" y="11873"/>
                    </a:lnTo>
                    <a:lnTo>
                      <a:pt x="3151" y="12156"/>
                    </a:lnTo>
                    <a:lnTo>
                      <a:pt x="3595" y="12398"/>
                    </a:lnTo>
                    <a:lnTo>
                      <a:pt x="4059" y="12620"/>
                    </a:lnTo>
                    <a:lnTo>
                      <a:pt x="4544" y="12802"/>
                    </a:lnTo>
                    <a:lnTo>
                      <a:pt x="5029" y="12923"/>
                    </a:lnTo>
                    <a:lnTo>
                      <a:pt x="5533" y="13024"/>
                    </a:lnTo>
                    <a:lnTo>
                      <a:pt x="6058" y="13084"/>
                    </a:lnTo>
                    <a:lnTo>
                      <a:pt x="6563" y="13105"/>
                    </a:lnTo>
                    <a:lnTo>
                      <a:pt x="6906" y="13105"/>
                    </a:lnTo>
                    <a:lnTo>
                      <a:pt x="7229" y="13084"/>
                    </a:lnTo>
                    <a:lnTo>
                      <a:pt x="7573" y="13044"/>
                    </a:lnTo>
                    <a:lnTo>
                      <a:pt x="7896" y="12983"/>
                    </a:lnTo>
                    <a:lnTo>
                      <a:pt x="8199" y="12903"/>
                    </a:lnTo>
                    <a:lnTo>
                      <a:pt x="8522" y="12822"/>
                    </a:lnTo>
                    <a:lnTo>
                      <a:pt x="8825" y="12721"/>
                    </a:lnTo>
                    <a:lnTo>
                      <a:pt x="9127" y="12600"/>
                    </a:lnTo>
                    <a:lnTo>
                      <a:pt x="9410" y="12458"/>
                    </a:lnTo>
                    <a:lnTo>
                      <a:pt x="9693" y="12317"/>
                    </a:lnTo>
                    <a:lnTo>
                      <a:pt x="9976" y="12156"/>
                    </a:lnTo>
                    <a:lnTo>
                      <a:pt x="10238" y="11994"/>
                    </a:lnTo>
                    <a:lnTo>
                      <a:pt x="10480" y="11812"/>
                    </a:lnTo>
                    <a:lnTo>
                      <a:pt x="10743" y="11610"/>
                    </a:lnTo>
                    <a:lnTo>
                      <a:pt x="10985" y="11408"/>
                    </a:lnTo>
                    <a:lnTo>
                      <a:pt x="11207" y="11186"/>
                    </a:lnTo>
                    <a:lnTo>
                      <a:pt x="11429" y="10964"/>
                    </a:lnTo>
                    <a:lnTo>
                      <a:pt x="11631" y="10722"/>
                    </a:lnTo>
                    <a:lnTo>
                      <a:pt x="11813" y="10480"/>
                    </a:lnTo>
                    <a:lnTo>
                      <a:pt x="11995" y="10217"/>
                    </a:lnTo>
                    <a:lnTo>
                      <a:pt x="12176" y="9955"/>
                    </a:lnTo>
                    <a:lnTo>
                      <a:pt x="12338" y="9672"/>
                    </a:lnTo>
                    <a:lnTo>
                      <a:pt x="12479" y="9389"/>
                    </a:lnTo>
                    <a:lnTo>
                      <a:pt x="12600" y="9107"/>
                    </a:lnTo>
                    <a:lnTo>
                      <a:pt x="12722" y="8804"/>
                    </a:lnTo>
                    <a:lnTo>
                      <a:pt x="12823" y="8501"/>
                    </a:lnTo>
                    <a:lnTo>
                      <a:pt x="12924" y="8198"/>
                    </a:lnTo>
                    <a:lnTo>
                      <a:pt x="12984" y="7875"/>
                    </a:lnTo>
                    <a:lnTo>
                      <a:pt x="13045" y="7552"/>
                    </a:lnTo>
                    <a:lnTo>
                      <a:pt x="13085" y="7229"/>
                    </a:lnTo>
                    <a:lnTo>
                      <a:pt x="13125" y="6886"/>
                    </a:lnTo>
                    <a:lnTo>
                      <a:pt x="13125" y="6542"/>
                    </a:lnTo>
                    <a:lnTo>
                      <a:pt x="13125" y="6260"/>
                    </a:lnTo>
                    <a:lnTo>
                      <a:pt x="13105" y="5957"/>
                    </a:lnTo>
                    <a:lnTo>
                      <a:pt x="13065" y="5654"/>
                    </a:lnTo>
                    <a:lnTo>
                      <a:pt x="13024" y="5351"/>
                    </a:lnTo>
                    <a:lnTo>
                      <a:pt x="12964" y="5068"/>
                    </a:lnTo>
                    <a:lnTo>
                      <a:pt x="12883" y="4786"/>
                    </a:lnTo>
                    <a:lnTo>
                      <a:pt x="12802" y="4503"/>
                    </a:lnTo>
                    <a:lnTo>
                      <a:pt x="12701" y="4220"/>
                    </a:lnTo>
                    <a:lnTo>
                      <a:pt x="12580" y="3938"/>
                    </a:lnTo>
                    <a:lnTo>
                      <a:pt x="12459" y="3675"/>
                    </a:lnTo>
                    <a:lnTo>
                      <a:pt x="12318" y="3413"/>
                    </a:lnTo>
                    <a:lnTo>
                      <a:pt x="12176" y="3150"/>
                    </a:lnTo>
                    <a:lnTo>
                      <a:pt x="12015" y="2908"/>
                    </a:lnTo>
                    <a:lnTo>
                      <a:pt x="11853" y="2665"/>
                    </a:lnTo>
                    <a:lnTo>
                      <a:pt x="11651" y="2423"/>
                    </a:lnTo>
                    <a:lnTo>
                      <a:pt x="11470" y="2181"/>
                    </a:lnTo>
                    <a:lnTo>
                      <a:pt x="11389" y="2100"/>
                    </a:lnTo>
                    <a:lnTo>
                      <a:pt x="11126" y="1838"/>
                    </a:lnTo>
                    <a:lnTo>
                      <a:pt x="10904" y="1636"/>
                    </a:lnTo>
                    <a:lnTo>
                      <a:pt x="10662" y="1414"/>
                    </a:lnTo>
                    <a:lnTo>
                      <a:pt x="10400" y="1232"/>
                    </a:lnTo>
                    <a:lnTo>
                      <a:pt x="10137" y="1050"/>
                    </a:lnTo>
                    <a:lnTo>
                      <a:pt x="9875" y="889"/>
                    </a:lnTo>
                    <a:lnTo>
                      <a:pt x="9592" y="727"/>
                    </a:lnTo>
                    <a:lnTo>
                      <a:pt x="9309" y="586"/>
                    </a:lnTo>
                    <a:lnTo>
                      <a:pt x="9027" y="465"/>
                    </a:lnTo>
                    <a:lnTo>
                      <a:pt x="8744" y="364"/>
                    </a:lnTo>
                    <a:lnTo>
                      <a:pt x="8441" y="263"/>
                    </a:lnTo>
                    <a:lnTo>
                      <a:pt x="8138" y="182"/>
                    </a:lnTo>
                    <a:lnTo>
                      <a:pt x="7835" y="121"/>
                    </a:lnTo>
                    <a:lnTo>
                      <a:pt x="7512" y="61"/>
                    </a:lnTo>
                    <a:lnTo>
                      <a:pt x="7209" y="20"/>
                    </a:lnTo>
                    <a:lnTo>
                      <a:pt x="68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96242" y="-1716336"/>
                <a:ext cx="1452326" cy="1450003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13105" fill="none" extrusionOk="0">
                    <a:moveTo>
                      <a:pt x="6563" y="13105"/>
                    </a:moveTo>
                    <a:lnTo>
                      <a:pt x="6563" y="13105"/>
                    </a:lnTo>
                    <a:lnTo>
                      <a:pt x="6058" y="13084"/>
                    </a:lnTo>
                    <a:lnTo>
                      <a:pt x="5533" y="13024"/>
                    </a:lnTo>
                    <a:lnTo>
                      <a:pt x="5029" y="12923"/>
                    </a:lnTo>
                    <a:lnTo>
                      <a:pt x="4544" y="12802"/>
                    </a:lnTo>
                    <a:lnTo>
                      <a:pt x="4059" y="12620"/>
                    </a:lnTo>
                    <a:lnTo>
                      <a:pt x="3595" y="12398"/>
                    </a:lnTo>
                    <a:lnTo>
                      <a:pt x="3151" y="12156"/>
                    </a:lnTo>
                    <a:lnTo>
                      <a:pt x="2727" y="11873"/>
                    </a:lnTo>
                    <a:lnTo>
                      <a:pt x="2727" y="11873"/>
                    </a:lnTo>
                    <a:lnTo>
                      <a:pt x="2303" y="11530"/>
                    </a:lnTo>
                    <a:lnTo>
                      <a:pt x="2303" y="11530"/>
                    </a:lnTo>
                    <a:lnTo>
                      <a:pt x="1919" y="11166"/>
                    </a:lnTo>
                    <a:lnTo>
                      <a:pt x="1919" y="11166"/>
                    </a:lnTo>
                    <a:lnTo>
                      <a:pt x="1697" y="10944"/>
                    </a:lnTo>
                    <a:lnTo>
                      <a:pt x="1475" y="10682"/>
                    </a:lnTo>
                    <a:lnTo>
                      <a:pt x="1273" y="10439"/>
                    </a:lnTo>
                    <a:lnTo>
                      <a:pt x="1091" y="10177"/>
                    </a:lnTo>
                    <a:lnTo>
                      <a:pt x="930" y="9894"/>
                    </a:lnTo>
                    <a:lnTo>
                      <a:pt x="768" y="9632"/>
                    </a:lnTo>
                    <a:lnTo>
                      <a:pt x="627" y="9349"/>
                    </a:lnTo>
                    <a:lnTo>
                      <a:pt x="506" y="9046"/>
                    </a:lnTo>
                    <a:lnTo>
                      <a:pt x="384" y="8763"/>
                    </a:lnTo>
                    <a:lnTo>
                      <a:pt x="284" y="8460"/>
                    </a:lnTo>
                    <a:lnTo>
                      <a:pt x="203" y="8137"/>
                    </a:lnTo>
                    <a:lnTo>
                      <a:pt x="142" y="7835"/>
                    </a:lnTo>
                    <a:lnTo>
                      <a:pt x="82" y="7511"/>
                    </a:lnTo>
                    <a:lnTo>
                      <a:pt x="41" y="7209"/>
                    </a:lnTo>
                    <a:lnTo>
                      <a:pt x="21" y="6886"/>
                    </a:lnTo>
                    <a:lnTo>
                      <a:pt x="1" y="6542"/>
                    </a:lnTo>
                    <a:lnTo>
                      <a:pt x="1" y="6542"/>
                    </a:lnTo>
                    <a:lnTo>
                      <a:pt x="21" y="6219"/>
                    </a:lnTo>
                    <a:lnTo>
                      <a:pt x="41" y="5876"/>
                    </a:lnTo>
                    <a:lnTo>
                      <a:pt x="82" y="5553"/>
                    </a:lnTo>
                    <a:lnTo>
                      <a:pt x="142" y="5230"/>
                    </a:lnTo>
                    <a:lnTo>
                      <a:pt x="223" y="4907"/>
                    </a:lnTo>
                    <a:lnTo>
                      <a:pt x="304" y="4604"/>
                    </a:lnTo>
                    <a:lnTo>
                      <a:pt x="405" y="4301"/>
                    </a:lnTo>
                    <a:lnTo>
                      <a:pt x="526" y="3998"/>
                    </a:lnTo>
                    <a:lnTo>
                      <a:pt x="667" y="3715"/>
                    </a:lnTo>
                    <a:lnTo>
                      <a:pt x="809" y="3433"/>
                    </a:lnTo>
                    <a:lnTo>
                      <a:pt x="970" y="3150"/>
                    </a:lnTo>
                    <a:lnTo>
                      <a:pt x="1132" y="2888"/>
                    </a:lnTo>
                    <a:lnTo>
                      <a:pt x="1313" y="2625"/>
                    </a:lnTo>
                    <a:lnTo>
                      <a:pt x="1515" y="2383"/>
                    </a:lnTo>
                    <a:lnTo>
                      <a:pt x="1717" y="2140"/>
                    </a:lnTo>
                    <a:lnTo>
                      <a:pt x="1939" y="1918"/>
                    </a:lnTo>
                    <a:lnTo>
                      <a:pt x="2161" y="1696"/>
                    </a:lnTo>
                    <a:lnTo>
                      <a:pt x="2404" y="1494"/>
                    </a:lnTo>
                    <a:lnTo>
                      <a:pt x="2646" y="1292"/>
                    </a:lnTo>
                    <a:lnTo>
                      <a:pt x="2908" y="1111"/>
                    </a:lnTo>
                    <a:lnTo>
                      <a:pt x="3171" y="949"/>
                    </a:lnTo>
                    <a:lnTo>
                      <a:pt x="3454" y="788"/>
                    </a:lnTo>
                    <a:lnTo>
                      <a:pt x="3736" y="646"/>
                    </a:lnTo>
                    <a:lnTo>
                      <a:pt x="4019" y="505"/>
                    </a:lnTo>
                    <a:lnTo>
                      <a:pt x="4322" y="384"/>
                    </a:lnTo>
                    <a:lnTo>
                      <a:pt x="4625" y="283"/>
                    </a:lnTo>
                    <a:lnTo>
                      <a:pt x="4928" y="202"/>
                    </a:lnTo>
                    <a:lnTo>
                      <a:pt x="5251" y="121"/>
                    </a:lnTo>
                    <a:lnTo>
                      <a:pt x="5574" y="61"/>
                    </a:lnTo>
                    <a:lnTo>
                      <a:pt x="5897" y="20"/>
                    </a:lnTo>
                    <a:lnTo>
                      <a:pt x="6240" y="0"/>
                    </a:lnTo>
                    <a:lnTo>
                      <a:pt x="6563" y="0"/>
                    </a:lnTo>
                    <a:lnTo>
                      <a:pt x="6563" y="0"/>
                    </a:lnTo>
                    <a:lnTo>
                      <a:pt x="6886" y="0"/>
                    </a:lnTo>
                    <a:lnTo>
                      <a:pt x="7209" y="20"/>
                    </a:lnTo>
                    <a:lnTo>
                      <a:pt x="7512" y="61"/>
                    </a:lnTo>
                    <a:lnTo>
                      <a:pt x="7835" y="121"/>
                    </a:lnTo>
                    <a:lnTo>
                      <a:pt x="8138" y="182"/>
                    </a:lnTo>
                    <a:lnTo>
                      <a:pt x="8441" y="263"/>
                    </a:lnTo>
                    <a:lnTo>
                      <a:pt x="8744" y="364"/>
                    </a:lnTo>
                    <a:lnTo>
                      <a:pt x="9027" y="465"/>
                    </a:lnTo>
                    <a:lnTo>
                      <a:pt x="9309" y="586"/>
                    </a:lnTo>
                    <a:lnTo>
                      <a:pt x="9592" y="727"/>
                    </a:lnTo>
                    <a:lnTo>
                      <a:pt x="9875" y="889"/>
                    </a:lnTo>
                    <a:lnTo>
                      <a:pt x="10137" y="1050"/>
                    </a:lnTo>
                    <a:lnTo>
                      <a:pt x="10400" y="1232"/>
                    </a:lnTo>
                    <a:lnTo>
                      <a:pt x="10662" y="1414"/>
                    </a:lnTo>
                    <a:lnTo>
                      <a:pt x="10904" y="1636"/>
                    </a:lnTo>
                    <a:lnTo>
                      <a:pt x="11126" y="1838"/>
                    </a:lnTo>
                    <a:lnTo>
                      <a:pt x="11126" y="1838"/>
                    </a:lnTo>
                    <a:lnTo>
                      <a:pt x="11389" y="2100"/>
                    </a:lnTo>
                    <a:lnTo>
                      <a:pt x="11470" y="2181"/>
                    </a:lnTo>
                    <a:lnTo>
                      <a:pt x="11470" y="2181"/>
                    </a:lnTo>
                    <a:lnTo>
                      <a:pt x="11651" y="2423"/>
                    </a:lnTo>
                    <a:lnTo>
                      <a:pt x="11853" y="2665"/>
                    </a:lnTo>
                    <a:lnTo>
                      <a:pt x="12015" y="2908"/>
                    </a:lnTo>
                    <a:lnTo>
                      <a:pt x="12176" y="3150"/>
                    </a:lnTo>
                    <a:lnTo>
                      <a:pt x="12318" y="3413"/>
                    </a:lnTo>
                    <a:lnTo>
                      <a:pt x="12459" y="3675"/>
                    </a:lnTo>
                    <a:lnTo>
                      <a:pt x="12580" y="3938"/>
                    </a:lnTo>
                    <a:lnTo>
                      <a:pt x="12701" y="4220"/>
                    </a:lnTo>
                    <a:lnTo>
                      <a:pt x="12802" y="4503"/>
                    </a:lnTo>
                    <a:lnTo>
                      <a:pt x="12883" y="4786"/>
                    </a:lnTo>
                    <a:lnTo>
                      <a:pt x="12964" y="5068"/>
                    </a:lnTo>
                    <a:lnTo>
                      <a:pt x="13024" y="5351"/>
                    </a:lnTo>
                    <a:lnTo>
                      <a:pt x="13065" y="5654"/>
                    </a:lnTo>
                    <a:lnTo>
                      <a:pt x="13105" y="5957"/>
                    </a:lnTo>
                    <a:lnTo>
                      <a:pt x="13125" y="6260"/>
                    </a:lnTo>
                    <a:lnTo>
                      <a:pt x="13125" y="6542"/>
                    </a:lnTo>
                    <a:lnTo>
                      <a:pt x="13125" y="6542"/>
                    </a:lnTo>
                    <a:lnTo>
                      <a:pt x="13125" y="6886"/>
                    </a:lnTo>
                    <a:lnTo>
                      <a:pt x="13085" y="7229"/>
                    </a:lnTo>
                    <a:lnTo>
                      <a:pt x="13045" y="7552"/>
                    </a:lnTo>
                    <a:lnTo>
                      <a:pt x="12984" y="7875"/>
                    </a:lnTo>
                    <a:lnTo>
                      <a:pt x="12924" y="8198"/>
                    </a:lnTo>
                    <a:lnTo>
                      <a:pt x="12823" y="8501"/>
                    </a:lnTo>
                    <a:lnTo>
                      <a:pt x="12722" y="8804"/>
                    </a:lnTo>
                    <a:lnTo>
                      <a:pt x="12600" y="9107"/>
                    </a:lnTo>
                    <a:lnTo>
                      <a:pt x="12479" y="9389"/>
                    </a:lnTo>
                    <a:lnTo>
                      <a:pt x="12338" y="9672"/>
                    </a:lnTo>
                    <a:lnTo>
                      <a:pt x="12176" y="9955"/>
                    </a:lnTo>
                    <a:lnTo>
                      <a:pt x="11995" y="10217"/>
                    </a:lnTo>
                    <a:lnTo>
                      <a:pt x="11813" y="10480"/>
                    </a:lnTo>
                    <a:lnTo>
                      <a:pt x="11631" y="10722"/>
                    </a:lnTo>
                    <a:lnTo>
                      <a:pt x="11429" y="10964"/>
                    </a:lnTo>
                    <a:lnTo>
                      <a:pt x="11207" y="11186"/>
                    </a:lnTo>
                    <a:lnTo>
                      <a:pt x="10985" y="11408"/>
                    </a:lnTo>
                    <a:lnTo>
                      <a:pt x="10743" y="11610"/>
                    </a:lnTo>
                    <a:lnTo>
                      <a:pt x="10480" y="11812"/>
                    </a:lnTo>
                    <a:lnTo>
                      <a:pt x="10238" y="11994"/>
                    </a:lnTo>
                    <a:lnTo>
                      <a:pt x="9976" y="12156"/>
                    </a:lnTo>
                    <a:lnTo>
                      <a:pt x="9693" y="12317"/>
                    </a:lnTo>
                    <a:lnTo>
                      <a:pt x="9410" y="12458"/>
                    </a:lnTo>
                    <a:lnTo>
                      <a:pt x="9127" y="12600"/>
                    </a:lnTo>
                    <a:lnTo>
                      <a:pt x="8825" y="12721"/>
                    </a:lnTo>
                    <a:lnTo>
                      <a:pt x="8522" y="12822"/>
                    </a:lnTo>
                    <a:lnTo>
                      <a:pt x="8199" y="12903"/>
                    </a:lnTo>
                    <a:lnTo>
                      <a:pt x="7896" y="12983"/>
                    </a:lnTo>
                    <a:lnTo>
                      <a:pt x="7573" y="13044"/>
                    </a:lnTo>
                    <a:lnTo>
                      <a:pt x="7229" y="13084"/>
                    </a:lnTo>
                    <a:lnTo>
                      <a:pt x="6906" y="13105"/>
                    </a:lnTo>
                    <a:lnTo>
                      <a:pt x="6563" y="1310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309741" y="-1702947"/>
                <a:ext cx="1425440" cy="1423227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12863" fill="none" extrusionOk="0">
                    <a:moveTo>
                      <a:pt x="6441" y="0"/>
                    </a:moveTo>
                    <a:lnTo>
                      <a:pt x="6441" y="0"/>
                    </a:lnTo>
                    <a:lnTo>
                      <a:pt x="6118" y="0"/>
                    </a:lnTo>
                    <a:lnTo>
                      <a:pt x="5795" y="20"/>
                    </a:lnTo>
                    <a:lnTo>
                      <a:pt x="5472" y="61"/>
                    </a:lnTo>
                    <a:lnTo>
                      <a:pt x="5149" y="121"/>
                    </a:lnTo>
                    <a:lnTo>
                      <a:pt x="4846" y="202"/>
                    </a:lnTo>
                    <a:lnTo>
                      <a:pt x="4543" y="283"/>
                    </a:lnTo>
                    <a:lnTo>
                      <a:pt x="4240" y="384"/>
                    </a:lnTo>
                    <a:lnTo>
                      <a:pt x="3937" y="505"/>
                    </a:lnTo>
                    <a:lnTo>
                      <a:pt x="3655" y="626"/>
                    </a:lnTo>
                    <a:lnTo>
                      <a:pt x="3372" y="768"/>
                    </a:lnTo>
                    <a:lnTo>
                      <a:pt x="3110" y="929"/>
                    </a:lnTo>
                    <a:lnTo>
                      <a:pt x="2847" y="1091"/>
                    </a:lnTo>
                    <a:lnTo>
                      <a:pt x="2605" y="1272"/>
                    </a:lnTo>
                    <a:lnTo>
                      <a:pt x="2342" y="1454"/>
                    </a:lnTo>
                    <a:lnTo>
                      <a:pt x="2120" y="1656"/>
                    </a:lnTo>
                    <a:lnTo>
                      <a:pt x="1898" y="1878"/>
                    </a:lnTo>
                    <a:lnTo>
                      <a:pt x="1676" y="2100"/>
                    </a:lnTo>
                    <a:lnTo>
                      <a:pt x="1474" y="2343"/>
                    </a:lnTo>
                    <a:lnTo>
                      <a:pt x="1292" y="2585"/>
                    </a:lnTo>
                    <a:lnTo>
                      <a:pt x="1111" y="2827"/>
                    </a:lnTo>
                    <a:lnTo>
                      <a:pt x="949" y="3090"/>
                    </a:lnTo>
                    <a:lnTo>
                      <a:pt x="787" y="3372"/>
                    </a:lnTo>
                    <a:lnTo>
                      <a:pt x="646" y="3635"/>
                    </a:lnTo>
                    <a:lnTo>
                      <a:pt x="505" y="3917"/>
                    </a:lnTo>
                    <a:lnTo>
                      <a:pt x="404" y="4220"/>
                    </a:lnTo>
                    <a:lnTo>
                      <a:pt x="303" y="4523"/>
                    </a:lnTo>
                    <a:lnTo>
                      <a:pt x="202" y="4826"/>
                    </a:lnTo>
                    <a:lnTo>
                      <a:pt x="141" y="5129"/>
                    </a:lnTo>
                    <a:lnTo>
                      <a:pt x="81" y="5452"/>
                    </a:lnTo>
                    <a:lnTo>
                      <a:pt x="40" y="5775"/>
                    </a:lnTo>
                    <a:lnTo>
                      <a:pt x="20" y="6098"/>
                    </a:lnTo>
                    <a:lnTo>
                      <a:pt x="0" y="6421"/>
                    </a:lnTo>
                    <a:lnTo>
                      <a:pt x="0" y="6421"/>
                    </a:lnTo>
                    <a:lnTo>
                      <a:pt x="20" y="6744"/>
                    </a:lnTo>
                    <a:lnTo>
                      <a:pt x="40" y="7067"/>
                    </a:lnTo>
                    <a:lnTo>
                      <a:pt x="81" y="7390"/>
                    </a:lnTo>
                    <a:lnTo>
                      <a:pt x="121" y="7693"/>
                    </a:lnTo>
                    <a:lnTo>
                      <a:pt x="202" y="7996"/>
                    </a:lnTo>
                    <a:lnTo>
                      <a:pt x="283" y="8299"/>
                    </a:lnTo>
                    <a:lnTo>
                      <a:pt x="384" y="8602"/>
                    </a:lnTo>
                    <a:lnTo>
                      <a:pt x="485" y="8885"/>
                    </a:lnTo>
                    <a:lnTo>
                      <a:pt x="606" y="9167"/>
                    </a:lnTo>
                    <a:lnTo>
                      <a:pt x="747" y="9450"/>
                    </a:lnTo>
                    <a:lnTo>
                      <a:pt x="909" y="9713"/>
                    </a:lnTo>
                    <a:lnTo>
                      <a:pt x="1070" y="9995"/>
                    </a:lnTo>
                    <a:lnTo>
                      <a:pt x="1252" y="10238"/>
                    </a:lnTo>
                    <a:lnTo>
                      <a:pt x="1454" y="10500"/>
                    </a:lnTo>
                    <a:lnTo>
                      <a:pt x="1656" y="10742"/>
                    </a:lnTo>
                    <a:lnTo>
                      <a:pt x="1878" y="10964"/>
                    </a:lnTo>
                    <a:lnTo>
                      <a:pt x="1878" y="10964"/>
                    </a:lnTo>
                    <a:lnTo>
                      <a:pt x="2261" y="11328"/>
                    </a:lnTo>
                    <a:lnTo>
                      <a:pt x="2261" y="11328"/>
                    </a:lnTo>
                    <a:lnTo>
                      <a:pt x="2665" y="11651"/>
                    </a:lnTo>
                    <a:lnTo>
                      <a:pt x="2665" y="11651"/>
                    </a:lnTo>
                    <a:lnTo>
                      <a:pt x="3089" y="11934"/>
                    </a:lnTo>
                    <a:lnTo>
                      <a:pt x="3534" y="12176"/>
                    </a:lnTo>
                    <a:lnTo>
                      <a:pt x="3998" y="12378"/>
                    </a:lnTo>
                    <a:lnTo>
                      <a:pt x="4462" y="12560"/>
                    </a:lnTo>
                    <a:lnTo>
                      <a:pt x="4947" y="12701"/>
                    </a:lnTo>
                    <a:lnTo>
                      <a:pt x="5432" y="12802"/>
                    </a:lnTo>
                    <a:lnTo>
                      <a:pt x="5936" y="12842"/>
                    </a:lnTo>
                    <a:lnTo>
                      <a:pt x="6441" y="12862"/>
                    </a:lnTo>
                    <a:lnTo>
                      <a:pt x="6441" y="12862"/>
                    </a:lnTo>
                    <a:lnTo>
                      <a:pt x="6784" y="12862"/>
                    </a:lnTo>
                    <a:lnTo>
                      <a:pt x="7107" y="12842"/>
                    </a:lnTo>
                    <a:lnTo>
                      <a:pt x="7431" y="12802"/>
                    </a:lnTo>
                    <a:lnTo>
                      <a:pt x="7733" y="12741"/>
                    </a:lnTo>
                    <a:lnTo>
                      <a:pt x="8056" y="12661"/>
                    </a:lnTo>
                    <a:lnTo>
                      <a:pt x="8359" y="12580"/>
                    </a:lnTo>
                    <a:lnTo>
                      <a:pt x="8662" y="12479"/>
                    </a:lnTo>
                    <a:lnTo>
                      <a:pt x="8945" y="12358"/>
                    </a:lnTo>
                    <a:lnTo>
                      <a:pt x="9228" y="12236"/>
                    </a:lnTo>
                    <a:lnTo>
                      <a:pt x="9510" y="12095"/>
                    </a:lnTo>
                    <a:lnTo>
                      <a:pt x="9773" y="11934"/>
                    </a:lnTo>
                    <a:lnTo>
                      <a:pt x="10035" y="11772"/>
                    </a:lnTo>
                    <a:lnTo>
                      <a:pt x="10298" y="11590"/>
                    </a:lnTo>
                    <a:lnTo>
                      <a:pt x="10540" y="11388"/>
                    </a:lnTo>
                    <a:lnTo>
                      <a:pt x="10782" y="11187"/>
                    </a:lnTo>
                    <a:lnTo>
                      <a:pt x="11004" y="10985"/>
                    </a:lnTo>
                    <a:lnTo>
                      <a:pt x="11206" y="10762"/>
                    </a:lnTo>
                    <a:lnTo>
                      <a:pt x="11408" y="10520"/>
                    </a:lnTo>
                    <a:lnTo>
                      <a:pt x="11610" y="10278"/>
                    </a:lnTo>
                    <a:lnTo>
                      <a:pt x="11792" y="10036"/>
                    </a:lnTo>
                    <a:lnTo>
                      <a:pt x="11953" y="9773"/>
                    </a:lnTo>
                    <a:lnTo>
                      <a:pt x="12115" y="9490"/>
                    </a:lnTo>
                    <a:lnTo>
                      <a:pt x="12256" y="9228"/>
                    </a:lnTo>
                    <a:lnTo>
                      <a:pt x="12378" y="8925"/>
                    </a:lnTo>
                    <a:lnTo>
                      <a:pt x="12499" y="8642"/>
                    </a:lnTo>
                    <a:lnTo>
                      <a:pt x="12600" y="8339"/>
                    </a:lnTo>
                    <a:lnTo>
                      <a:pt x="12680" y="8037"/>
                    </a:lnTo>
                    <a:lnTo>
                      <a:pt x="12761" y="7734"/>
                    </a:lnTo>
                    <a:lnTo>
                      <a:pt x="12802" y="7411"/>
                    </a:lnTo>
                    <a:lnTo>
                      <a:pt x="12862" y="7088"/>
                    </a:lnTo>
                    <a:lnTo>
                      <a:pt x="12882" y="6765"/>
                    </a:lnTo>
                    <a:lnTo>
                      <a:pt x="12882" y="6421"/>
                    </a:lnTo>
                    <a:lnTo>
                      <a:pt x="12882" y="6421"/>
                    </a:lnTo>
                    <a:lnTo>
                      <a:pt x="12882" y="6139"/>
                    </a:lnTo>
                    <a:lnTo>
                      <a:pt x="12862" y="5836"/>
                    </a:lnTo>
                    <a:lnTo>
                      <a:pt x="12822" y="5553"/>
                    </a:lnTo>
                    <a:lnTo>
                      <a:pt x="12781" y="5270"/>
                    </a:lnTo>
                    <a:lnTo>
                      <a:pt x="12721" y="4967"/>
                    </a:lnTo>
                    <a:lnTo>
                      <a:pt x="12640" y="4685"/>
                    </a:lnTo>
                    <a:lnTo>
                      <a:pt x="12559" y="4422"/>
                    </a:lnTo>
                    <a:lnTo>
                      <a:pt x="12458" y="4140"/>
                    </a:lnTo>
                    <a:lnTo>
                      <a:pt x="12357" y="3877"/>
                    </a:lnTo>
                    <a:lnTo>
                      <a:pt x="12236" y="3615"/>
                    </a:lnTo>
                    <a:lnTo>
                      <a:pt x="12095" y="3352"/>
                    </a:lnTo>
                    <a:lnTo>
                      <a:pt x="11953" y="3090"/>
                    </a:lnTo>
                    <a:lnTo>
                      <a:pt x="11792" y="2847"/>
                    </a:lnTo>
                    <a:lnTo>
                      <a:pt x="11630" y="2605"/>
                    </a:lnTo>
                    <a:lnTo>
                      <a:pt x="11449" y="2383"/>
                    </a:lnTo>
                    <a:lnTo>
                      <a:pt x="11247" y="2141"/>
                    </a:lnTo>
                    <a:lnTo>
                      <a:pt x="11186" y="2060"/>
                    </a:lnTo>
                    <a:lnTo>
                      <a:pt x="11186" y="2060"/>
                    </a:lnTo>
                    <a:lnTo>
                      <a:pt x="10924" y="1818"/>
                    </a:lnTo>
                    <a:lnTo>
                      <a:pt x="10924" y="1818"/>
                    </a:lnTo>
                    <a:lnTo>
                      <a:pt x="10702" y="1595"/>
                    </a:lnTo>
                    <a:lnTo>
                      <a:pt x="10459" y="1394"/>
                    </a:lnTo>
                    <a:lnTo>
                      <a:pt x="10217" y="1212"/>
                    </a:lnTo>
                    <a:lnTo>
                      <a:pt x="9954" y="1030"/>
                    </a:lnTo>
                    <a:lnTo>
                      <a:pt x="9692" y="869"/>
                    </a:lnTo>
                    <a:lnTo>
                      <a:pt x="9430" y="727"/>
                    </a:lnTo>
                    <a:lnTo>
                      <a:pt x="9147" y="586"/>
                    </a:lnTo>
                    <a:lnTo>
                      <a:pt x="8864" y="465"/>
                    </a:lnTo>
                    <a:lnTo>
                      <a:pt x="8581" y="344"/>
                    </a:lnTo>
                    <a:lnTo>
                      <a:pt x="8279" y="263"/>
                    </a:lnTo>
                    <a:lnTo>
                      <a:pt x="7996" y="182"/>
                    </a:lnTo>
                    <a:lnTo>
                      <a:pt x="7693" y="101"/>
                    </a:lnTo>
                    <a:lnTo>
                      <a:pt x="7390" y="61"/>
                    </a:lnTo>
                    <a:lnTo>
                      <a:pt x="7067" y="20"/>
                    </a:lnTo>
                    <a:lnTo>
                      <a:pt x="6764" y="0"/>
                    </a:lnTo>
                    <a:lnTo>
                      <a:pt x="644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839184" y="-1412500"/>
                <a:ext cx="122927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1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0" y="61"/>
                    </a:lnTo>
                    <a:lnTo>
                      <a:pt x="0" y="121"/>
                    </a:lnTo>
                    <a:lnTo>
                      <a:pt x="101" y="343"/>
                    </a:lnTo>
                    <a:lnTo>
                      <a:pt x="142" y="465"/>
                    </a:lnTo>
                    <a:lnTo>
                      <a:pt x="162" y="586"/>
                    </a:lnTo>
                    <a:lnTo>
                      <a:pt x="182" y="646"/>
                    </a:lnTo>
                    <a:lnTo>
                      <a:pt x="223" y="667"/>
                    </a:lnTo>
                    <a:lnTo>
                      <a:pt x="344" y="687"/>
                    </a:lnTo>
                    <a:lnTo>
                      <a:pt x="485" y="707"/>
                    </a:lnTo>
                    <a:lnTo>
                      <a:pt x="586" y="747"/>
                    </a:lnTo>
                    <a:lnTo>
                      <a:pt x="707" y="808"/>
                    </a:lnTo>
                    <a:lnTo>
                      <a:pt x="848" y="889"/>
                    </a:lnTo>
                    <a:lnTo>
                      <a:pt x="990" y="1010"/>
                    </a:lnTo>
                    <a:lnTo>
                      <a:pt x="1071" y="1070"/>
                    </a:lnTo>
                    <a:lnTo>
                      <a:pt x="1111" y="1070"/>
                    </a:lnTo>
                    <a:lnTo>
                      <a:pt x="1111" y="1050"/>
                    </a:lnTo>
                    <a:lnTo>
                      <a:pt x="1111" y="990"/>
                    </a:lnTo>
                    <a:lnTo>
                      <a:pt x="1091" y="889"/>
                    </a:lnTo>
                    <a:lnTo>
                      <a:pt x="970" y="626"/>
                    </a:lnTo>
                    <a:lnTo>
                      <a:pt x="707" y="101"/>
                    </a:lnTo>
                    <a:lnTo>
                      <a:pt x="647" y="4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839184" y="-1412500"/>
                <a:ext cx="122927" cy="11850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071" fill="none" extrusionOk="0">
                    <a:moveTo>
                      <a:pt x="1111" y="1050"/>
                    </a:moveTo>
                    <a:lnTo>
                      <a:pt x="1111" y="1050"/>
                    </a:lnTo>
                    <a:lnTo>
                      <a:pt x="1111" y="1070"/>
                    </a:lnTo>
                    <a:lnTo>
                      <a:pt x="1071" y="1070"/>
                    </a:lnTo>
                    <a:lnTo>
                      <a:pt x="990" y="1010"/>
                    </a:lnTo>
                    <a:lnTo>
                      <a:pt x="990" y="1010"/>
                    </a:lnTo>
                    <a:lnTo>
                      <a:pt x="848" y="889"/>
                    </a:lnTo>
                    <a:lnTo>
                      <a:pt x="707" y="808"/>
                    </a:lnTo>
                    <a:lnTo>
                      <a:pt x="586" y="747"/>
                    </a:lnTo>
                    <a:lnTo>
                      <a:pt x="485" y="707"/>
                    </a:lnTo>
                    <a:lnTo>
                      <a:pt x="344" y="687"/>
                    </a:lnTo>
                    <a:lnTo>
                      <a:pt x="223" y="667"/>
                    </a:lnTo>
                    <a:lnTo>
                      <a:pt x="223" y="667"/>
                    </a:lnTo>
                    <a:lnTo>
                      <a:pt x="182" y="646"/>
                    </a:lnTo>
                    <a:lnTo>
                      <a:pt x="162" y="586"/>
                    </a:lnTo>
                    <a:lnTo>
                      <a:pt x="162" y="586"/>
                    </a:lnTo>
                    <a:lnTo>
                      <a:pt x="142" y="465"/>
                    </a:lnTo>
                    <a:lnTo>
                      <a:pt x="101" y="34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61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41" y="0"/>
                    </a:lnTo>
                    <a:lnTo>
                      <a:pt x="81" y="0"/>
                    </a:lnTo>
                    <a:lnTo>
                      <a:pt x="505" y="0"/>
                    </a:lnTo>
                    <a:lnTo>
                      <a:pt x="505" y="0"/>
                    </a:lnTo>
                    <a:lnTo>
                      <a:pt x="586" y="0"/>
                    </a:lnTo>
                    <a:lnTo>
                      <a:pt x="647" y="41"/>
                    </a:lnTo>
                    <a:lnTo>
                      <a:pt x="647" y="41"/>
                    </a:lnTo>
                    <a:lnTo>
                      <a:pt x="707" y="101"/>
                    </a:lnTo>
                    <a:lnTo>
                      <a:pt x="707" y="101"/>
                    </a:lnTo>
                    <a:lnTo>
                      <a:pt x="970" y="626"/>
                    </a:lnTo>
                    <a:lnTo>
                      <a:pt x="1091" y="889"/>
                    </a:lnTo>
                    <a:lnTo>
                      <a:pt x="1111" y="990"/>
                    </a:lnTo>
                    <a:lnTo>
                      <a:pt x="1111" y="105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1"/>
              <p:cNvSpPr/>
              <p:nvPr/>
            </p:nvSpPr>
            <p:spPr>
              <a:xfrm>
                <a:off x="727431" y="-1396899"/>
                <a:ext cx="69374" cy="53773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86" extrusionOk="0">
                    <a:moveTo>
                      <a:pt x="162" y="1"/>
                    </a:moveTo>
                    <a:lnTo>
                      <a:pt x="82" y="41"/>
                    </a:lnTo>
                    <a:lnTo>
                      <a:pt x="41" y="61"/>
                    </a:lnTo>
                    <a:lnTo>
                      <a:pt x="21" y="81"/>
                    </a:lnTo>
                    <a:lnTo>
                      <a:pt x="1" y="122"/>
                    </a:lnTo>
                    <a:lnTo>
                      <a:pt x="1" y="162"/>
                    </a:lnTo>
                    <a:lnTo>
                      <a:pt x="41" y="263"/>
                    </a:lnTo>
                    <a:lnTo>
                      <a:pt x="122" y="344"/>
                    </a:lnTo>
                    <a:lnTo>
                      <a:pt x="223" y="425"/>
                    </a:lnTo>
                    <a:lnTo>
                      <a:pt x="344" y="465"/>
                    </a:lnTo>
                    <a:lnTo>
                      <a:pt x="465" y="485"/>
                    </a:lnTo>
                    <a:lnTo>
                      <a:pt x="566" y="445"/>
                    </a:lnTo>
                    <a:lnTo>
                      <a:pt x="586" y="425"/>
                    </a:lnTo>
                    <a:lnTo>
                      <a:pt x="607" y="404"/>
                    </a:lnTo>
                    <a:lnTo>
                      <a:pt x="627" y="364"/>
                    </a:lnTo>
                    <a:lnTo>
                      <a:pt x="627" y="324"/>
                    </a:lnTo>
                    <a:lnTo>
                      <a:pt x="586" y="223"/>
                    </a:lnTo>
                    <a:lnTo>
                      <a:pt x="526" y="142"/>
                    </a:lnTo>
                    <a:lnTo>
                      <a:pt x="405" y="61"/>
                    </a:lnTo>
                    <a:lnTo>
                      <a:pt x="284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452696" y="-1551029"/>
                <a:ext cx="1052345" cy="135838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2277" extrusionOk="0">
                    <a:moveTo>
                      <a:pt x="3069" y="0"/>
                    </a:moveTo>
                    <a:lnTo>
                      <a:pt x="2888" y="21"/>
                    </a:lnTo>
                    <a:lnTo>
                      <a:pt x="2726" y="41"/>
                    </a:lnTo>
                    <a:lnTo>
                      <a:pt x="2565" y="101"/>
                    </a:lnTo>
                    <a:lnTo>
                      <a:pt x="2403" y="162"/>
                    </a:lnTo>
                    <a:lnTo>
                      <a:pt x="2262" y="263"/>
                    </a:lnTo>
                    <a:lnTo>
                      <a:pt x="2120" y="364"/>
                    </a:lnTo>
                    <a:lnTo>
                      <a:pt x="1979" y="485"/>
                    </a:lnTo>
                    <a:lnTo>
                      <a:pt x="1858" y="606"/>
                    </a:lnTo>
                    <a:lnTo>
                      <a:pt x="1656" y="848"/>
                    </a:lnTo>
                    <a:lnTo>
                      <a:pt x="1474" y="1091"/>
                    </a:lnTo>
                    <a:lnTo>
                      <a:pt x="1293" y="1373"/>
                    </a:lnTo>
                    <a:lnTo>
                      <a:pt x="1151" y="1636"/>
                    </a:lnTo>
                    <a:lnTo>
                      <a:pt x="1010" y="1939"/>
                    </a:lnTo>
                    <a:lnTo>
                      <a:pt x="889" y="2242"/>
                    </a:lnTo>
                    <a:lnTo>
                      <a:pt x="768" y="2544"/>
                    </a:lnTo>
                    <a:lnTo>
                      <a:pt x="687" y="2847"/>
                    </a:lnTo>
                    <a:lnTo>
                      <a:pt x="505" y="3110"/>
                    </a:lnTo>
                    <a:lnTo>
                      <a:pt x="323" y="3433"/>
                    </a:lnTo>
                    <a:lnTo>
                      <a:pt x="182" y="3776"/>
                    </a:lnTo>
                    <a:lnTo>
                      <a:pt x="121" y="3978"/>
                    </a:lnTo>
                    <a:lnTo>
                      <a:pt x="61" y="4180"/>
                    </a:lnTo>
                    <a:lnTo>
                      <a:pt x="20" y="4382"/>
                    </a:lnTo>
                    <a:lnTo>
                      <a:pt x="0" y="4624"/>
                    </a:lnTo>
                    <a:lnTo>
                      <a:pt x="0" y="4846"/>
                    </a:lnTo>
                    <a:lnTo>
                      <a:pt x="0" y="5109"/>
                    </a:lnTo>
                    <a:lnTo>
                      <a:pt x="41" y="5351"/>
                    </a:lnTo>
                    <a:lnTo>
                      <a:pt x="101" y="5614"/>
                    </a:lnTo>
                    <a:lnTo>
                      <a:pt x="162" y="5896"/>
                    </a:lnTo>
                    <a:lnTo>
                      <a:pt x="263" y="6179"/>
                    </a:lnTo>
                    <a:lnTo>
                      <a:pt x="384" y="6421"/>
                    </a:lnTo>
                    <a:lnTo>
                      <a:pt x="505" y="6664"/>
                    </a:lnTo>
                    <a:lnTo>
                      <a:pt x="626" y="6866"/>
                    </a:lnTo>
                    <a:lnTo>
                      <a:pt x="747" y="7047"/>
                    </a:lnTo>
                    <a:lnTo>
                      <a:pt x="909" y="7229"/>
                    </a:lnTo>
                    <a:lnTo>
                      <a:pt x="1050" y="7391"/>
                    </a:lnTo>
                    <a:lnTo>
                      <a:pt x="1212" y="7532"/>
                    </a:lnTo>
                    <a:lnTo>
                      <a:pt x="1373" y="7653"/>
                    </a:lnTo>
                    <a:lnTo>
                      <a:pt x="1535" y="7774"/>
                    </a:lnTo>
                    <a:lnTo>
                      <a:pt x="1696" y="7875"/>
                    </a:lnTo>
                    <a:lnTo>
                      <a:pt x="2040" y="8057"/>
                    </a:lnTo>
                    <a:lnTo>
                      <a:pt x="2383" y="8198"/>
                    </a:lnTo>
                    <a:lnTo>
                      <a:pt x="2706" y="8299"/>
                    </a:lnTo>
                    <a:lnTo>
                      <a:pt x="2827" y="8360"/>
                    </a:lnTo>
                    <a:lnTo>
                      <a:pt x="3130" y="8501"/>
                    </a:lnTo>
                    <a:lnTo>
                      <a:pt x="3473" y="8642"/>
                    </a:lnTo>
                    <a:lnTo>
                      <a:pt x="3816" y="8743"/>
                    </a:lnTo>
                    <a:lnTo>
                      <a:pt x="4200" y="8844"/>
                    </a:lnTo>
                    <a:lnTo>
                      <a:pt x="4584" y="8905"/>
                    </a:lnTo>
                    <a:lnTo>
                      <a:pt x="5008" y="8945"/>
                    </a:lnTo>
                    <a:lnTo>
                      <a:pt x="5896" y="8945"/>
                    </a:lnTo>
                    <a:lnTo>
                      <a:pt x="5916" y="9147"/>
                    </a:lnTo>
                    <a:lnTo>
                      <a:pt x="5977" y="9511"/>
                    </a:lnTo>
                    <a:lnTo>
                      <a:pt x="6058" y="9995"/>
                    </a:lnTo>
                    <a:lnTo>
                      <a:pt x="6199" y="10520"/>
                    </a:lnTo>
                    <a:lnTo>
                      <a:pt x="6280" y="10783"/>
                    </a:lnTo>
                    <a:lnTo>
                      <a:pt x="6381" y="11045"/>
                    </a:lnTo>
                    <a:lnTo>
                      <a:pt x="6502" y="11308"/>
                    </a:lnTo>
                    <a:lnTo>
                      <a:pt x="6623" y="11530"/>
                    </a:lnTo>
                    <a:lnTo>
                      <a:pt x="6764" y="11732"/>
                    </a:lnTo>
                    <a:lnTo>
                      <a:pt x="6946" y="11893"/>
                    </a:lnTo>
                    <a:lnTo>
                      <a:pt x="7027" y="11954"/>
                    </a:lnTo>
                    <a:lnTo>
                      <a:pt x="7128" y="12014"/>
                    </a:lnTo>
                    <a:lnTo>
                      <a:pt x="7229" y="12055"/>
                    </a:lnTo>
                    <a:lnTo>
                      <a:pt x="7330" y="12075"/>
                    </a:lnTo>
                    <a:lnTo>
                      <a:pt x="7451" y="12095"/>
                    </a:lnTo>
                    <a:lnTo>
                      <a:pt x="7572" y="12095"/>
                    </a:lnTo>
                    <a:lnTo>
                      <a:pt x="7693" y="12075"/>
                    </a:lnTo>
                    <a:lnTo>
                      <a:pt x="7814" y="12035"/>
                    </a:lnTo>
                    <a:lnTo>
                      <a:pt x="7915" y="12136"/>
                    </a:lnTo>
                    <a:lnTo>
                      <a:pt x="8057" y="12216"/>
                    </a:lnTo>
                    <a:lnTo>
                      <a:pt x="8218" y="12277"/>
                    </a:lnTo>
                    <a:lnTo>
                      <a:pt x="8360" y="12277"/>
                    </a:lnTo>
                    <a:lnTo>
                      <a:pt x="8501" y="12237"/>
                    </a:lnTo>
                    <a:lnTo>
                      <a:pt x="8562" y="12196"/>
                    </a:lnTo>
                    <a:lnTo>
                      <a:pt x="8622" y="12156"/>
                    </a:lnTo>
                    <a:lnTo>
                      <a:pt x="8683" y="12095"/>
                    </a:lnTo>
                    <a:lnTo>
                      <a:pt x="8723" y="12035"/>
                    </a:lnTo>
                    <a:lnTo>
                      <a:pt x="8743" y="11954"/>
                    </a:lnTo>
                    <a:lnTo>
                      <a:pt x="8763" y="11873"/>
                    </a:lnTo>
                    <a:lnTo>
                      <a:pt x="8784" y="11772"/>
                    </a:lnTo>
                    <a:lnTo>
                      <a:pt x="8784" y="11671"/>
                    </a:lnTo>
                    <a:lnTo>
                      <a:pt x="8905" y="11691"/>
                    </a:lnTo>
                    <a:lnTo>
                      <a:pt x="9046" y="11691"/>
                    </a:lnTo>
                    <a:lnTo>
                      <a:pt x="9167" y="11671"/>
                    </a:lnTo>
                    <a:lnTo>
                      <a:pt x="9288" y="11611"/>
                    </a:lnTo>
                    <a:lnTo>
                      <a:pt x="9410" y="11530"/>
                    </a:lnTo>
                    <a:lnTo>
                      <a:pt x="9450" y="11469"/>
                    </a:lnTo>
                    <a:lnTo>
                      <a:pt x="9490" y="11409"/>
                    </a:lnTo>
                    <a:lnTo>
                      <a:pt x="9511" y="11267"/>
                    </a:lnTo>
                    <a:lnTo>
                      <a:pt x="9490" y="11106"/>
                    </a:lnTo>
                    <a:lnTo>
                      <a:pt x="9450" y="10924"/>
                    </a:lnTo>
                    <a:lnTo>
                      <a:pt x="9349" y="10722"/>
                    </a:lnTo>
                    <a:lnTo>
                      <a:pt x="9228" y="10500"/>
                    </a:lnTo>
                    <a:lnTo>
                      <a:pt x="9087" y="10258"/>
                    </a:lnTo>
                    <a:lnTo>
                      <a:pt x="8703" y="9733"/>
                    </a:lnTo>
                    <a:lnTo>
                      <a:pt x="8218" y="9147"/>
                    </a:lnTo>
                    <a:lnTo>
                      <a:pt x="7027" y="7794"/>
                    </a:lnTo>
                    <a:lnTo>
                      <a:pt x="5957" y="6542"/>
                    </a:lnTo>
                    <a:lnTo>
                      <a:pt x="5492" y="5977"/>
                    </a:lnTo>
                    <a:lnTo>
                      <a:pt x="5048" y="5392"/>
                    </a:lnTo>
                    <a:lnTo>
                      <a:pt x="4644" y="4786"/>
                    </a:lnTo>
                    <a:lnTo>
                      <a:pt x="4442" y="4483"/>
                    </a:lnTo>
                    <a:lnTo>
                      <a:pt x="4261" y="4160"/>
                    </a:lnTo>
                    <a:lnTo>
                      <a:pt x="4079" y="3817"/>
                    </a:lnTo>
                    <a:lnTo>
                      <a:pt x="3897" y="3453"/>
                    </a:lnTo>
                    <a:lnTo>
                      <a:pt x="3736" y="3049"/>
                    </a:lnTo>
                    <a:lnTo>
                      <a:pt x="3574" y="2645"/>
                    </a:lnTo>
                    <a:lnTo>
                      <a:pt x="3514" y="2504"/>
                    </a:lnTo>
                    <a:lnTo>
                      <a:pt x="3493" y="2383"/>
                    </a:lnTo>
                    <a:lnTo>
                      <a:pt x="3493" y="2282"/>
                    </a:lnTo>
                    <a:lnTo>
                      <a:pt x="3514" y="2201"/>
                    </a:lnTo>
                    <a:lnTo>
                      <a:pt x="3554" y="2120"/>
                    </a:lnTo>
                    <a:lnTo>
                      <a:pt x="3594" y="2060"/>
                    </a:lnTo>
                    <a:lnTo>
                      <a:pt x="3716" y="1919"/>
                    </a:lnTo>
                    <a:lnTo>
                      <a:pt x="3675" y="1898"/>
                    </a:lnTo>
                    <a:lnTo>
                      <a:pt x="3655" y="1838"/>
                    </a:lnTo>
                    <a:lnTo>
                      <a:pt x="3635" y="1717"/>
                    </a:lnTo>
                    <a:lnTo>
                      <a:pt x="3594" y="1595"/>
                    </a:lnTo>
                    <a:lnTo>
                      <a:pt x="3493" y="1373"/>
                    </a:lnTo>
                    <a:lnTo>
                      <a:pt x="3493" y="1313"/>
                    </a:lnTo>
                    <a:lnTo>
                      <a:pt x="3514" y="1272"/>
                    </a:lnTo>
                    <a:lnTo>
                      <a:pt x="3534" y="1252"/>
                    </a:lnTo>
                    <a:lnTo>
                      <a:pt x="4079" y="1252"/>
                    </a:lnTo>
                    <a:lnTo>
                      <a:pt x="4140" y="1293"/>
                    </a:lnTo>
                    <a:lnTo>
                      <a:pt x="4160" y="1151"/>
                    </a:lnTo>
                    <a:lnTo>
                      <a:pt x="4180" y="1030"/>
                    </a:lnTo>
                    <a:lnTo>
                      <a:pt x="4180" y="909"/>
                    </a:lnTo>
                    <a:lnTo>
                      <a:pt x="4160" y="788"/>
                    </a:lnTo>
                    <a:lnTo>
                      <a:pt x="4119" y="667"/>
                    </a:lnTo>
                    <a:lnTo>
                      <a:pt x="4079" y="566"/>
                    </a:lnTo>
                    <a:lnTo>
                      <a:pt x="4018" y="465"/>
                    </a:lnTo>
                    <a:lnTo>
                      <a:pt x="3938" y="384"/>
                    </a:lnTo>
                    <a:lnTo>
                      <a:pt x="3857" y="303"/>
                    </a:lnTo>
                    <a:lnTo>
                      <a:pt x="3776" y="222"/>
                    </a:lnTo>
                    <a:lnTo>
                      <a:pt x="3675" y="162"/>
                    </a:lnTo>
                    <a:lnTo>
                      <a:pt x="3554" y="101"/>
                    </a:lnTo>
                    <a:lnTo>
                      <a:pt x="3433" y="61"/>
                    </a:lnTo>
                    <a:lnTo>
                      <a:pt x="3312" y="41"/>
                    </a:lnTo>
                    <a:lnTo>
                      <a:pt x="3191" y="21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452696" y="-1551029"/>
                <a:ext cx="1052345" cy="1358389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2277" fill="none" extrusionOk="0">
                    <a:moveTo>
                      <a:pt x="7027" y="7794"/>
                    </a:moveTo>
                    <a:lnTo>
                      <a:pt x="7027" y="7794"/>
                    </a:lnTo>
                    <a:lnTo>
                      <a:pt x="5957" y="6542"/>
                    </a:lnTo>
                    <a:lnTo>
                      <a:pt x="5492" y="5977"/>
                    </a:lnTo>
                    <a:lnTo>
                      <a:pt x="5048" y="5392"/>
                    </a:lnTo>
                    <a:lnTo>
                      <a:pt x="4644" y="4786"/>
                    </a:lnTo>
                    <a:lnTo>
                      <a:pt x="4442" y="4483"/>
                    </a:lnTo>
                    <a:lnTo>
                      <a:pt x="4261" y="4160"/>
                    </a:lnTo>
                    <a:lnTo>
                      <a:pt x="4079" y="3817"/>
                    </a:lnTo>
                    <a:lnTo>
                      <a:pt x="3897" y="3453"/>
                    </a:lnTo>
                    <a:lnTo>
                      <a:pt x="3736" y="3049"/>
                    </a:lnTo>
                    <a:lnTo>
                      <a:pt x="3574" y="2645"/>
                    </a:lnTo>
                    <a:lnTo>
                      <a:pt x="3574" y="2645"/>
                    </a:lnTo>
                    <a:lnTo>
                      <a:pt x="3514" y="2504"/>
                    </a:lnTo>
                    <a:lnTo>
                      <a:pt x="3493" y="2383"/>
                    </a:lnTo>
                    <a:lnTo>
                      <a:pt x="3493" y="2282"/>
                    </a:lnTo>
                    <a:lnTo>
                      <a:pt x="3514" y="2201"/>
                    </a:lnTo>
                    <a:lnTo>
                      <a:pt x="3554" y="2120"/>
                    </a:lnTo>
                    <a:lnTo>
                      <a:pt x="3594" y="2060"/>
                    </a:lnTo>
                    <a:lnTo>
                      <a:pt x="3716" y="1919"/>
                    </a:lnTo>
                    <a:lnTo>
                      <a:pt x="3716" y="1919"/>
                    </a:lnTo>
                    <a:lnTo>
                      <a:pt x="3675" y="1898"/>
                    </a:lnTo>
                    <a:lnTo>
                      <a:pt x="3655" y="1838"/>
                    </a:lnTo>
                    <a:lnTo>
                      <a:pt x="3655" y="1838"/>
                    </a:lnTo>
                    <a:lnTo>
                      <a:pt x="3635" y="1717"/>
                    </a:lnTo>
                    <a:lnTo>
                      <a:pt x="3594" y="1595"/>
                    </a:lnTo>
                    <a:lnTo>
                      <a:pt x="3493" y="1373"/>
                    </a:lnTo>
                    <a:lnTo>
                      <a:pt x="3493" y="1373"/>
                    </a:lnTo>
                    <a:lnTo>
                      <a:pt x="3493" y="1313"/>
                    </a:lnTo>
                    <a:lnTo>
                      <a:pt x="3514" y="1272"/>
                    </a:lnTo>
                    <a:lnTo>
                      <a:pt x="3514" y="1272"/>
                    </a:lnTo>
                    <a:lnTo>
                      <a:pt x="3534" y="1252"/>
                    </a:lnTo>
                    <a:lnTo>
                      <a:pt x="3574" y="1252"/>
                    </a:lnTo>
                    <a:lnTo>
                      <a:pt x="3998" y="1252"/>
                    </a:lnTo>
                    <a:lnTo>
                      <a:pt x="3998" y="1252"/>
                    </a:lnTo>
                    <a:lnTo>
                      <a:pt x="4079" y="1252"/>
                    </a:lnTo>
                    <a:lnTo>
                      <a:pt x="4140" y="1293"/>
                    </a:lnTo>
                    <a:lnTo>
                      <a:pt x="4140" y="1293"/>
                    </a:lnTo>
                    <a:lnTo>
                      <a:pt x="4160" y="1151"/>
                    </a:lnTo>
                    <a:lnTo>
                      <a:pt x="4180" y="1030"/>
                    </a:lnTo>
                    <a:lnTo>
                      <a:pt x="4180" y="909"/>
                    </a:lnTo>
                    <a:lnTo>
                      <a:pt x="4160" y="788"/>
                    </a:lnTo>
                    <a:lnTo>
                      <a:pt x="4119" y="667"/>
                    </a:lnTo>
                    <a:lnTo>
                      <a:pt x="4079" y="566"/>
                    </a:lnTo>
                    <a:lnTo>
                      <a:pt x="4018" y="465"/>
                    </a:lnTo>
                    <a:lnTo>
                      <a:pt x="3938" y="384"/>
                    </a:lnTo>
                    <a:lnTo>
                      <a:pt x="3857" y="303"/>
                    </a:lnTo>
                    <a:lnTo>
                      <a:pt x="3776" y="222"/>
                    </a:lnTo>
                    <a:lnTo>
                      <a:pt x="3675" y="162"/>
                    </a:lnTo>
                    <a:lnTo>
                      <a:pt x="3554" y="101"/>
                    </a:lnTo>
                    <a:lnTo>
                      <a:pt x="3433" y="61"/>
                    </a:lnTo>
                    <a:lnTo>
                      <a:pt x="3312" y="41"/>
                    </a:lnTo>
                    <a:lnTo>
                      <a:pt x="3191" y="21"/>
                    </a:lnTo>
                    <a:lnTo>
                      <a:pt x="3069" y="0"/>
                    </a:lnTo>
                    <a:lnTo>
                      <a:pt x="3069" y="0"/>
                    </a:lnTo>
                    <a:lnTo>
                      <a:pt x="2888" y="21"/>
                    </a:lnTo>
                    <a:lnTo>
                      <a:pt x="2726" y="41"/>
                    </a:lnTo>
                    <a:lnTo>
                      <a:pt x="2565" y="101"/>
                    </a:lnTo>
                    <a:lnTo>
                      <a:pt x="2403" y="162"/>
                    </a:lnTo>
                    <a:lnTo>
                      <a:pt x="2262" y="263"/>
                    </a:lnTo>
                    <a:lnTo>
                      <a:pt x="2120" y="364"/>
                    </a:lnTo>
                    <a:lnTo>
                      <a:pt x="1979" y="485"/>
                    </a:lnTo>
                    <a:lnTo>
                      <a:pt x="1858" y="606"/>
                    </a:lnTo>
                    <a:lnTo>
                      <a:pt x="1858" y="606"/>
                    </a:lnTo>
                    <a:lnTo>
                      <a:pt x="1656" y="848"/>
                    </a:lnTo>
                    <a:lnTo>
                      <a:pt x="1474" y="1091"/>
                    </a:lnTo>
                    <a:lnTo>
                      <a:pt x="1293" y="1373"/>
                    </a:lnTo>
                    <a:lnTo>
                      <a:pt x="1151" y="1636"/>
                    </a:lnTo>
                    <a:lnTo>
                      <a:pt x="1010" y="1939"/>
                    </a:lnTo>
                    <a:lnTo>
                      <a:pt x="889" y="2242"/>
                    </a:lnTo>
                    <a:lnTo>
                      <a:pt x="768" y="2544"/>
                    </a:lnTo>
                    <a:lnTo>
                      <a:pt x="687" y="2847"/>
                    </a:lnTo>
                    <a:lnTo>
                      <a:pt x="687" y="2847"/>
                    </a:lnTo>
                    <a:lnTo>
                      <a:pt x="505" y="3110"/>
                    </a:lnTo>
                    <a:lnTo>
                      <a:pt x="323" y="3433"/>
                    </a:lnTo>
                    <a:lnTo>
                      <a:pt x="182" y="3776"/>
                    </a:lnTo>
                    <a:lnTo>
                      <a:pt x="121" y="3978"/>
                    </a:lnTo>
                    <a:lnTo>
                      <a:pt x="61" y="4180"/>
                    </a:lnTo>
                    <a:lnTo>
                      <a:pt x="20" y="4382"/>
                    </a:lnTo>
                    <a:lnTo>
                      <a:pt x="0" y="4624"/>
                    </a:lnTo>
                    <a:lnTo>
                      <a:pt x="0" y="4846"/>
                    </a:lnTo>
                    <a:lnTo>
                      <a:pt x="0" y="5109"/>
                    </a:lnTo>
                    <a:lnTo>
                      <a:pt x="41" y="5351"/>
                    </a:lnTo>
                    <a:lnTo>
                      <a:pt x="101" y="5614"/>
                    </a:lnTo>
                    <a:lnTo>
                      <a:pt x="162" y="5896"/>
                    </a:lnTo>
                    <a:lnTo>
                      <a:pt x="263" y="6179"/>
                    </a:lnTo>
                    <a:lnTo>
                      <a:pt x="263" y="6179"/>
                    </a:lnTo>
                    <a:lnTo>
                      <a:pt x="384" y="6421"/>
                    </a:lnTo>
                    <a:lnTo>
                      <a:pt x="505" y="6664"/>
                    </a:lnTo>
                    <a:lnTo>
                      <a:pt x="626" y="6866"/>
                    </a:lnTo>
                    <a:lnTo>
                      <a:pt x="747" y="7047"/>
                    </a:lnTo>
                    <a:lnTo>
                      <a:pt x="909" y="7229"/>
                    </a:lnTo>
                    <a:lnTo>
                      <a:pt x="1050" y="7391"/>
                    </a:lnTo>
                    <a:lnTo>
                      <a:pt x="1212" y="7532"/>
                    </a:lnTo>
                    <a:lnTo>
                      <a:pt x="1373" y="7653"/>
                    </a:lnTo>
                    <a:lnTo>
                      <a:pt x="1535" y="7774"/>
                    </a:lnTo>
                    <a:lnTo>
                      <a:pt x="1696" y="7875"/>
                    </a:lnTo>
                    <a:lnTo>
                      <a:pt x="2040" y="8057"/>
                    </a:lnTo>
                    <a:lnTo>
                      <a:pt x="2383" y="8198"/>
                    </a:lnTo>
                    <a:lnTo>
                      <a:pt x="2706" y="8299"/>
                    </a:lnTo>
                    <a:lnTo>
                      <a:pt x="2706" y="8299"/>
                    </a:lnTo>
                    <a:lnTo>
                      <a:pt x="2827" y="8360"/>
                    </a:lnTo>
                    <a:lnTo>
                      <a:pt x="2827" y="8360"/>
                    </a:lnTo>
                    <a:lnTo>
                      <a:pt x="3130" y="8501"/>
                    </a:lnTo>
                    <a:lnTo>
                      <a:pt x="3473" y="8642"/>
                    </a:lnTo>
                    <a:lnTo>
                      <a:pt x="3816" y="8743"/>
                    </a:lnTo>
                    <a:lnTo>
                      <a:pt x="4200" y="8844"/>
                    </a:lnTo>
                    <a:lnTo>
                      <a:pt x="4584" y="8905"/>
                    </a:lnTo>
                    <a:lnTo>
                      <a:pt x="5008" y="8945"/>
                    </a:lnTo>
                    <a:lnTo>
                      <a:pt x="5452" y="8945"/>
                    </a:lnTo>
                    <a:lnTo>
                      <a:pt x="5896" y="8945"/>
                    </a:lnTo>
                    <a:lnTo>
                      <a:pt x="5896" y="8945"/>
                    </a:lnTo>
                    <a:lnTo>
                      <a:pt x="5916" y="9147"/>
                    </a:lnTo>
                    <a:lnTo>
                      <a:pt x="5916" y="9147"/>
                    </a:lnTo>
                    <a:lnTo>
                      <a:pt x="5977" y="9511"/>
                    </a:lnTo>
                    <a:lnTo>
                      <a:pt x="6058" y="9995"/>
                    </a:lnTo>
                    <a:lnTo>
                      <a:pt x="6199" y="10520"/>
                    </a:lnTo>
                    <a:lnTo>
                      <a:pt x="6280" y="10783"/>
                    </a:lnTo>
                    <a:lnTo>
                      <a:pt x="6381" y="11045"/>
                    </a:lnTo>
                    <a:lnTo>
                      <a:pt x="6502" y="11308"/>
                    </a:lnTo>
                    <a:lnTo>
                      <a:pt x="6623" y="11530"/>
                    </a:lnTo>
                    <a:lnTo>
                      <a:pt x="6764" y="11732"/>
                    </a:lnTo>
                    <a:lnTo>
                      <a:pt x="6946" y="11893"/>
                    </a:lnTo>
                    <a:lnTo>
                      <a:pt x="7027" y="11954"/>
                    </a:lnTo>
                    <a:lnTo>
                      <a:pt x="7128" y="12014"/>
                    </a:lnTo>
                    <a:lnTo>
                      <a:pt x="7229" y="12055"/>
                    </a:lnTo>
                    <a:lnTo>
                      <a:pt x="7330" y="12075"/>
                    </a:lnTo>
                    <a:lnTo>
                      <a:pt x="7451" y="12095"/>
                    </a:lnTo>
                    <a:lnTo>
                      <a:pt x="7572" y="12095"/>
                    </a:lnTo>
                    <a:lnTo>
                      <a:pt x="7693" y="12075"/>
                    </a:lnTo>
                    <a:lnTo>
                      <a:pt x="7814" y="12035"/>
                    </a:lnTo>
                    <a:lnTo>
                      <a:pt x="7814" y="12035"/>
                    </a:lnTo>
                    <a:lnTo>
                      <a:pt x="7915" y="12136"/>
                    </a:lnTo>
                    <a:lnTo>
                      <a:pt x="7915" y="12136"/>
                    </a:lnTo>
                    <a:lnTo>
                      <a:pt x="8057" y="12216"/>
                    </a:lnTo>
                    <a:lnTo>
                      <a:pt x="8218" y="12277"/>
                    </a:lnTo>
                    <a:lnTo>
                      <a:pt x="8360" y="12277"/>
                    </a:lnTo>
                    <a:lnTo>
                      <a:pt x="8501" y="12237"/>
                    </a:lnTo>
                    <a:lnTo>
                      <a:pt x="8562" y="12196"/>
                    </a:lnTo>
                    <a:lnTo>
                      <a:pt x="8622" y="12156"/>
                    </a:lnTo>
                    <a:lnTo>
                      <a:pt x="8683" y="12095"/>
                    </a:lnTo>
                    <a:lnTo>
                      <a:pt x="8723" y="12035"/>
                    </a:lnTo>
                    <a:lnTo>
                      <a:pt x="8743" y="11954"/>
                    </a:lnTo>
                    <a:lnTo>
                      <a:pt x="8763" y="11873"/>
                    </a:lnTo>
                    <a:lnTo>
                      <a:pt x="8784" y="11772"/>
                    </a:lnTo>
                    <a:lnTo>
                      <a:pt x="8784" y="11671"/>
                    </a:lnTo>
                    <a:lnTo>
                      <a:pt x="8784" y="11671"/>
                    </a:lnTo>
                    <a:lnTo>
                      <a:pt x="8905" y="11691"/>
                    </a:lnTo>
                    <a:lnTo>
                      <a:pt x="9046" y="11691"/>
                    </a:lnTo>
                    <a:lnTo>
                      <a:pt x="9167" y="11671"/>
                    </a:lnTo>
                    <a:lnTo>
                      <a:pt x="9288" y="11611"/>
                    </a:lnTo>
                    <a:lnTo>
                      <a:pt x="9288" y="11611"/>
                    </a:lnTo>
                    <a:lnTo>
                      <a:pt x="9410" y="11530"/>
                    </a:lnTo>
                    <a:lnTo>
                      <a:pt x="9450" y="11469"/>
                    </a:lnTo>
                    <a:lnTo>
                      <a:pt x="9490" y="11409"/>
                    </a:lnTo>
                    <a:lnTo>
                      <a:pt x="9511" y="11267"/>
                    </a:lnTo>
                    <a:lnTo>
                      <a:pt x="9490" y="11106"/>
                    </a:lnTo>
                    <a:lnTo>
                      <a:pt x="9450" y="10924"/>
                    </a:lnTo>
                    <a:lnTo>
                      <a:pt x="9349" y="10722"/>
                    </a:lnTo>
                    <a:lnTo>
                      <a:pt x="9228" y="10500"/>
                    </a:lnTo>
                    <a:lnTo>
                      <a:pt x="9087" y="10258"/>
                    </a:lnTo>
                    <a:lnTo>
                      <a:pt x="8703" y="9733"/>
                    </a:lnTo>
                    <a:lnTo>
                      <a:pt x="8218" y="9147"/>
                    </a:lnTo>
                    <a:lnTo>
                      <a:pt x="7027" y="779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445947" y="-1557779"/>
                <a:ext cx="1065843" cy="137188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2399" extrusionOk="0">
                    <a:moveTo>
                      <a:pt x="4059" y="1354"/>
                    </a:moveTo>
                    <a:lnTo>
                      <a:pt x="4120" y="1374"/>
                    </a:lnTo>
                    <a:lnTo>
                      <a:pt x="4160" y="1394"/>
                    </a:lnTo>
                    <a:lnTo>
                      <a:pt x="4201" y="1455"/>
                    </a:lnTo>
                    <a:lnTo>
                      <a:pt x="4221" y="1455"/>
                    </a:lnTo>
                    <a:lnTo>
                      <a:pt x="4483" y="2000"/>
                    </a:lnTo>
                    <a:lnTo>
                      <a:pt x="4604" y="2303"/>
                    </a:lnTo>
                    <a:lnTo>
                      <a:pt x="4604" y="2303"/>
                    </a:lnTo>
                    <a:lnTo>
                      <a:pt x="4584" y="2282"/>
                    </a:lnTo>
                    <a:lnTo>
                      <a:pt x="4362" y="2101"/>
                    </a:lnTo>
                    <a:lnTo>
                      <a:pt x="4180" y="2000"/>
                    </a:lnTo>
                    <a:lnTo>
                      <a:pt x="4019" y="1959"/>
                    </a:lnTo>
                    <a:lnTo>
                      <a:pt x="3898" y="1939"/>
                    </a:lnTo>
                    <a:lnTo>
                      <a:pt x="3877" y="1939"/>
                    </a:lnTo>
                    <a:lnTo>
                      <a:pt x="3797" y="1919"/>
                    </a:lnTo>
                    <a:lnTo>
                      <a:pt x="3777" y="1899"/>
                    </a:lnTo>
                    <a:lnTo>
                      <a:pt x="3756" y="1757"/>
                    </a:lnTo>
                    <a:lnTo>
                      <a:pt x="3716" y="1636"/>
                    </a:lnTo>
                    <a:lnTo>
                      <a:pt x="3615" y="1414"/>
                    </a:lnTo>
                    <a:lnTo>
                      <a:pt x="3615" y="1394"/>
                    </a:lnTo>
                    <a:lnTo>
                      <a:pt x="3615" y="1374"/>
                    </a:lnTo>
                    <a:lnTo>
                      <a:pt x="3635" y="1354"/>
                    </a:lnTo>
                    <a:close/>
                    <a:moveTo>
                      <a:pt x="627" y="3211"/>
                    </a:moveTo>
                    <a:lnTo>
                      <a:pt x="566" y="3575"/>
                    </a:lnTo>
                    <a:lnTo>
                      <a:pt x="526" y="3938"/>
                    </a:lnTo>
                    <a:lnTo>
                      <a:pt x="505" y="4322"/>
                    </a:lnTo>
                    <a:lnTo>
                      <a:pt x="526" y="4665"/>
                    </a:lnTo>
                    <a:lnTo>
                      <a:pt x="566" y="5029"/>
                    </a:lnTo>
                    <a:lnTo>
                      <a:pt x="606" y="5372"/>
                    </a:lnTo>
                    <a:lnTo>
                      <a:pt x="687" y="5715"/>
                    </a:lnTo>
                    <a:lnTo>
                      <a:pt x="788" y="6038"/>
                    </a:lnTo>
                    <a:lnTo>
                      <a:pt x="909" y="6341"/>
                    </a:lnTo>
                    <a:lnTo>
                      <a:pt x="1051" y="6644"/>
                    </a:lnTo>
                    <a:lnTo>
                      <a:pt x="1232" y="6947"/>
                    </a:lnTo>
                    <a:lnTo>
                      <a:pt x="1414" y="7209"/>
                    </a:lnTo>
                    <a:lnTo>
                      <a:pt x="1616" y="7472"/>
                    </a:lnTo>
                    <a:lnTo>
                      <a:pt x="1838" y="7714"/>
                    </a:lnTo>
                    <a:lnTo>
                      <a:pt x="2080" y="7936"/>
                    </a:lnTo>
                    <a:lnTo>
                      <a:pt x="2343" y="8158"/>
                    </a:lnTo>
                    <a:lnTo>
                      <a:pt x="2060" y="8037"/>
                    </a:lnTo>
                    <a:lnTo>
                      <a:pt x="1778" y="7876"/>
                    </a:lnTo>
                    <a:lnTo>
                      <a:pt x="1515" y="7714"/>
                    </a:lnTo>
                    <a:lnTo>
                      <a:pt x="1253" y="7492"/>
                    </a:lnTo>
                    <a:lnTo>
                      <a:pt x="1010" y="7229"/>
                    </a:lnTo>
                    <a:lnTo>
                      <a:pt x="768" y="6947"/>
                    </a:lnTo>
                    <a:lnTo>
                      <a:pt x="566" y="6603"/>
                    </a:lnTo>
                    <a:lnTo>
                      <a:pt x="465" y="6422"/>
                    </a:lnTo>
                    <a:lnTo>
                      <a:pt x="384" y="6220"/>
                    </a:lnTo>
                    <a:lnTo>
                      <a:pt x="304" y="5978"/>
                    </a:lnTo>
                    <a:lnTo>
                      <a:pt x="223" y="5735"/>
                    </a:lnTo>
                    <a:lnTo>
                      <a:pt x="182" y="5513"/>
                    </a:lnTo>
                    <a:lnTo>
                      <a:pt x="142" y="5291"/>
                    </a:lnTo>
                    <a:lnTo>
                      <a:pt x="122" y="5069"/>
                    </a:lnTo>
                    <a:lnTo>
                      <a:pt x="122" y="4847"/>
                    </a:lnTo>
                    <a:lnTo>
                      <a:pt x="122" y="4645"/>
                    </a:lnTo>
                    <a:lnTo>
                      <a:pt x="142" y="4463"/>
                    </a:lnTo>
                    <a:lnTo>
                      <a:pt x="223" y="4100"/>
                    </a:lnTo>
                    <a:lnTo>
                      <a:pt x="344" y="3756"/>
                    </a:lnTo>
                    <a:lnTo>
                      <a:pt x="465" y="3474"/>
                    </a:lnTo>
                    <a:lnTo>
                      <a:pt x="627" y="3211"/>
                    </a:lnTo>
                    <a:close/>
                    <a:moveTo>
                      <a:pt x="3130" y="122"/>
                    </a:moveTo>
                    <a:lnTo>
                      <a:pt x="3292" y="142"/>
                    </a:lnTo>
                    <a:lnTo>
                      <a:pt x="3433" y="162"/>
                    </a:lnTo>
                    <a:lnTo>
                      <a:pt x="3575" y="223"/>
                    </a:lnTo>
                    <a:lnTo>
                      <a:pt x="3716" y="283"/>
                    </a:lnTo>
                    <a:lnTo>
                      <a:pt x="3837" y="364"/>
                    </a:lnTo>
                    <a:lnTo>
                      <a:pt x="3938" y="465"/>
                    </a:lnTo>
                    <a:lnTo>
                      <a:pt x="4039" y="566"/>
                    </a:lnTo>
                    <a:lnTo>
                      <a:pt x="4100" y="687"/>
                    </a:lnTo>
                    <a:lnTo>
                      <a:pt x="4160" y="829"/>
                    </a:lnTo>
                    <a:lnTo>
                      <a:pt x="4180" y="970"/>
                    </a:lnTo>
                    <a:lnTo>
                      <a:pt x="4180" y="1111"/>
                    </a:lnTo>
                    <a:lnTo>
                      <a:pt x="4160" y="1253"/>
                    </a:lnTo>
                    <a:lnTo>
                      <a:pt x="3575" y="1253"/>
                    </a:lnTo>
                    <a:lnTo>
                      <a:pt x="3534" y="1293"/>
                    </a:lnTo>
                    <a:lnTo>
                      <a:pt x="3494" y="1333"/>
                    </a:lnTo>
                    <a:lnTo>
                      <a:pt x="3494" y="1374"/>
                    </a:lnTo>
                    <a:lnTo>
                      <a:pt x="3494" y="1414"/>
                    </a:lnTo>
                    <a:lnTo>
                      <a:pt x="3514" y="1455"/>
                    </a:lnTo>
                    <a:lnTo>
                      <a:pt x="3595" y="1677"/>
                    </a:lnTo>
                    <a:lnTo>
                      <a:pt x="3635" y="1798"/>
                    </a:lnTo>
                    <a:lnTo>
                      <a:pt x="3655" y="1919"/>
                    </a:lnTo>
                    <a:lnTo>
                      <a:pt x="3696" y="2000"/>
                    </a:lnTo>
                    <a:lnTo>
                      <a:pt x="3595" y="2121"/>
                    </a:lnTo>
                    <a:lnTo>
                      <a:pt x="3554" y="2202"/>
                    </a:lnTo>
                    <a:lnTo>
                      <a:pt x="3514" y="2282"/>
                    </a:lnTo>
                    <a:lnTo>
                      <a:pt x="3494" y="2363"/>
                    </a:lnTo>
                    <a:lnTo>
                      <a:pt x="3514" y="2464"/>
                    </a:lnTo>
                    <a:lnTo>
                      <a:pt x="3534" y="2585"/>
                    </a:lnTo>
                    <a:lnTo>
                      <a:pt x="3575" y="2727"/>
                    </a:lnTo>
                    <a:lnTo>
                      <a:pt x="3898" y="3474"/>
                    </a:lnTo>
                    <a:lnTo>
                      <a:pt x="4221" y="4140"/>
                    </a:lnTo>
                    <a:lnTo>
                      <a:pt x="4564" y="4766"/>
                    </a:lnTo>
                    <a:lnTo>
                      <a:pt x="4948" y="5331"/>
                    </a:lnTo>
                    <a:lnTo>
                      <a:pt x="5331" y="5877"/>
                    </a:lnTo>
                    <a:lnTo>
                      <a:pt x="5776" y="6402"/>
                    </a:lnTo>
                    <a:lnTo>
                      <a:pt x="6240" y="6947"/>
                    </a:lnTo>
                    <a:lnTo>
                      <a:pt x="6745" y="7532"/>
                    </a:lnTo>
                    <a:lnTo>
                      <a:pt x="7048" y="7896"/>
                    </a:lnTo>
                    <a:lnTo>
                      <a:pt x="7330" y="8199"/>
                    </a:lnTo>
                    <a:lnTo>
                      <a:pt x="8219" y="9228"/>
                    </a:lnTo>
                    <a:lnTo>
                      <a:pt x="8602" y="9693"/>
                    </a:lnTo>
                    <a:lnTo>
                      <a:pt x="8925" y="10117"/>
                    </a:lnTo>
                    <a:lnTo>
                      <a:pt x="9188" y="10500"/>
                    </a:lnTo>
                    <a:lnTo>
                      <a:pt x="9370" y="10824"/>
                    </a:lnTo>
                    <a:lnTo>
                      <a:pt x="9450" y="10985"/>
                    </a:lnTo>
                    <a:lnTo>
                      <a:pt x="9491" y="11126"/>
                    </a:lnTo>
                    <a:lnTo>
                      <a:pt x="9511" y="11248"/>
                    </a:lnTo>
                    <a:lnTo>
                      <a:pt x="9511" y="11369"/>
                    </a:lnTo>
                    <a:lnTo>
                      <a:pt x="9491" y="11449"/>
                    </a:lnTo>
                    <a:lnTo>
                      <a:pt x="9450" y="11510"/>
                    </a:lnTo>
                    <a:lnTo>
                      <a:pt x="9390" y="11571"/>
                    </a:lnTo>
                    <a:lnTo>
                      <a:pt x="9329" y="11631"/>
                    </a:lnTo>
                    <a:lnTo>
                      <a:pt x="9228" y="11672"/>
                    </a:lnTo>
                    <a:lnTo>
                      <a:pt x="9127" y="11692"/>
                    </a:lnTo>
                    <a:lnTo>
                      <a:pt x="9006" y="11692"/>
                    </a:lnTo>
                    <a:lnTo>
                      <a:pt x="8905" y="11672"/>
                    </a:lnTo>
                    <a:lnTo>
                      <a:pt x="8784" y="11631"/>
                    </a:lnTo>
                    <a:lnTo>
                      <a:pt x="8663" y="11550"/>
                    </a:lnTo>
                    <a:lnTo>
                      <a:pt x="8542" y="11470"/>
                    </a:lnTo>
                    <a:lnTo>
                      <a:pt x="8441" y="11369"/>
                    </a:lnTo>
                    <a:lnTo>
                      <a:pt x="8360" y="11248"/>
                    </a:lnTo>
                    <a:lnTo>
                      <a:pt x="8199" y="11005"/>
                    </a:lnTo>
                    <a:lnTo>
                      <a:pt x="8057" y="10743"/>
                    </a:lnTo>
                    <a:lnTo>
                      <a:pt x="7936" y="10541"/>
                    </a:lnTo>
                    <a:lnTo>
                      <a:pt x="7694" y="10076"/>
                    </a:lnTo>
                    <a:lnTo>
                      <a:pt x="7472" y="9612"/>
                    </a:lnTo>
                    <a:lnTo>
                      <a:pt x="7270" y="9168"/>
                    </a:lnTo>
                    <a:lnTo>
                      <a:pt x="7108" y="8764"/>
                    </a:lnTo>
                    <a:lnTo>
                      <a:pt x="7088" y="8724"/>
                    </a:lnTo>
                    <a:lnTo>
                      <a:pt x="7048" y="8724"/>
                    </a:lnTo>
                    <a:lnTo>
                      <a:pt x="7007" y="8744"/>
                    </a:lnTo>
                    <a:lnTo>
                      <a:pt x="7007" y="8804"/>
                    </a:lnTo>
                    <a:lnTo>
                      <a:pt x="7169" y="9208"/>
                    </a:lnTo>
                    <a:lnTo>
                      <a:pt x="7350" y="9652"/>
                    </a:lnTo>
                    <a:lnTo>
                      <a:pt x="7573" y="10137"/>
                    </a:lnTo>
                    <a:lnTo>
                      <a:pt x="7835" y="10601"/>
                    </a:lnTo>
                    <a:lnTo>
                      <a:pt x="7936" y="10803"/>
                    </a:lnTo>
                    <a:lnTo>
                      <a:pt x="8098" y="11066"/>
                    </a:lnTo>
                    <a:lnTo>
                      <a:pt x="8279" y="11328"/>
                    </a:lnTo>
                    <a:lnTo>
                      <a:pt x="8360" y="11449"/>
                    </a:lnTo>
                    <a:lnTo>
                      <a:pt x="8481" y="11571"/>
                    </a:lnTo>
                    <a:lnTo>
                      <a:pt x="8602" y="11672"/>
                    </a:lnTo>
                    <a:lnTo>
                      <a:pt x="8723" y="11732"/>
                    </a:lnTo>
                    <a:lnTo>
                      <a:pt x="8784" y="11773"/>
                    </a:lnTo>
                    <a:lnTo>
                      <a:pt x="8784" y="11914"/>
                    </a:lnTo>
                    <a:lnTo>
                      <a:pt x="8744" y="12035"/>
                    </a:lnTo>
                    <a:lnTo>
                      <a:pt x="8663" y="12136"/>
                    </a:lnTo>
                    <a:lnTo>
                      <a:pt x="8582" y="12217"/>
                    </a:lnTo>
                    <a:lnTo>
                      <a:pt x="8522" y="12257"/>
                    </a:lnTo>
                    <a:lnTo>
                      <a:pt x="8441" y="12277"/>
                    </a:lnTo>
                    <a:lnTo>
                      <a:pt x="8299" y="12277"/>
                    </a:lnTo>
                    <a:lnTo>
                      <a:pt x="8158" y="12237"/>
                    </a:lnTo>
                    <a:lnTo>
                      <a:pt x="8017" y="12136"/>
                    </a:lnTo>
                    <a:lnTo>
                      <a:pt x="7997" y="12116"/>
                    </a:lnTo>
                    <a:lnTo>
                      <a:pt x="7896" y="12035"/>
                    </a:lnTo>
                    <a:lnTo>
                      <a:pt x="7795" y="11914"/>
                    </a:lnTo>
                    <a:lnTo>
                      <a:pt x="7694" y="11773"/>
                    </a:lnTo>
                    <a:lnTo>
                      <a:pt x="7512" y="11470"/>
                    </a:lnTo>
                    <a:lnTo>
                      <a:pt x="7350" y="11147"/>
                    </a:lnTo>
                    <a:lnTo>
                      <a:pt x="7229" y="10803"/>
                    </a:lnTo>
                    <a:lnTo>
                      <a:pt x="7209" y="10783"/>
                    </a:lnTo>
                    <a:lnTo>
                      <a:pt x="7027" y="10319"/>
                    </a:lnTo>
                    <a:lnTo>
                      <a:pt x="6866" y="9854"/>
                    </a:lnTo>
                    <a:lnTo>
                      <a:pt x="6583" y="8926"/>
                    </a:lnTo>
                    <a:lnTo>
                      <a:pt x="6563" y="8905"/>
                    </a:lnTo>
                    <a:lnTo>
                      <a:pt x="6523" y="8885"/>
                    </a:lnTo>
                    <a:lnTo>
                      <a:pt x="6482" y="8926"/>
                    </a:lnTo>
                    <a:lnTo>
                      <a:pt x="6482" y="8966"/>
                    </a:lnTo>
                    <a:lnTo>
                      <a:pt x="6765" y="9895"/>
                    </a:lnTo>
                    <a:lnTo>
                      <a:pt x="6926" y="10359"/>
                    </a:lnTo>
                    <a:lnTo>
                      <a:pt x="7108" y="10824"/>
                    </a:lnTo>
                    <a:lnTo>
                      <a:pt x="7108" y="10864"/>
                    </a:lnTo>
                    <a:lnTo>
                      <a:pt x="7229" y="11167"/>
                    </a:lnTo>
                    <a:lnTo>
                      <a:pt x="7391" y="11490"/>
                    </a:lnTo>
                    <a:lnTo>
                      <a:pt x="7552" y="11793"/>
                    </a:lnTo>
                    <a:lnTo>
                      <a:pt x="7653" y="11934"/>
                    </a:lnTo>
                    <a:lnTo>
                      <a:pt x="7774" y="12075"/>
                    </a:lnTo>
                    <a:lnTo>
                      <a:pt x="7613" y="12096"/>
                    </a:lnTo>
                    <a:lnTo>
                      <a:pt x="7451" y="12075"/>
                    </a:lnTo>
                    <a:lnTo>
                      <a:pt x="7290" y="12055"/>
                    </a:lnTo>
                    <a:lnTo>
                      <a:pt x="7149" y="11974"/>
                    </a:lnTo>
                    <a:lnTo>
                      <a:pt x="7007" y="11874"/>
                    </a:lnTo>
                    <a:lnTo>
                      <a:pt x="6886" y="11752"/>
                    </a:lnTo>
                    <a:lnTo>
                      <a:pt x="6765" y="11591"/>
                    </a:lnTo>
                    <a:lnTo>
                      <a:pt x="6664" y="11429"/>
                    </a:lnTo>
                    <a:lnTo>
                      <a:pt x="6563" y="11248"/>
                    </a:lnTo>
                    <a:lnTo>
                      <a:pt x="6482" y="11046"/>
                    </a:lnTo>
                    <a:lnTo>
                      <a:pt x="6321" y="10622"/>
                    </a:lnTo>
                    <a:lnTo>
                      <a:pt x="6220" y="10198"/>
                    </a:lnTo>
                    <a:lnTo>
                      <a:pt x="6139" y="9794"/>
                    </a:lnTo>
                    <a:lnTo>
                      <a:pt x="6078" y="9471"/>
                    </a:lnTo>
                    <a:lnTo>
                      <a:pt x="6038" y="9208"/>
                    </a:lnTo>
                    <a:lnTo>
                      <a:pt x="6018" y="9006"/>
                    </a:lnTo>
                    <a:lnTo>
                      <a:pt x="5998" y="8966"/>
                    </a:lnTo>
                    <a:lnTo>
                      <a:pt x="5957" y="8946"/>
                    </a:lnTo>
                    <a:lnTo>
                      <a:pt x="5190" y="8946"/>
                    </a:lnTo>
                    <a:lnTo>
                      <a:pt x="4827" y="8926"/>
                    </a:lnTo>
                    <a:lnTo>
                      <a:pt x="4463" y="8865"/>
                    </a:lnTo>
                    <a:lnTo>
                      <a:pt x="4120" y="8804"/>
                    </a:lnTo>
                    <a:lnTo>
                      <a:pt x="3797" y="8724"/>
                    </a:lnTo>
                    <a:lnTo>
                      <a:pt x="3474" y="8623"/>
                    </a:lnTo>
                    <a:lnTo>
                      <a:pt x="3171" y="8501"/>
                    </a:lnTo>
                    <a:lnTo>
                      <a:pt x="2908" y="8360"/>
                    </a:lnTo>
                    <a:lnTo>
                      <a:pt x="2767" y="8279"/>
                    </a:lnTo>
                    <a:lnTo>
                      <a:pt x="2686" y="8239"/>
                    </a:lnTo>
                    <a:lnTo>
                      <a:pt x="2404" y="8057"/>
                    </a:lnTo>
                    <a:lnTo>
                      <a:pt x="2141" y="7835"/>
                    </a:lnTo>
                    <a:lnTo>
                      <a:pt x="1879" y="7593"/>
                    </a:lnTo>
                    <a:lnTo>
                      <a:pt x="1656" y="7351"/>
                    </a:lnTo>
                    <a:lnTo>
                      <a:pt x="1454" y="7068"/>
                    </a:lnTo>
                    <a:lnTo>
                      <a:pt x="1253" y="6785"/>
                    </a:lnTo>
                    <a:lnTo>
                      <a:pt x="1091" y="6462"/>
                    </a:lnTo>
                    <a:lnTo>
                      <a:pt x="970" y="6139"/>
                    </a:lnTo>
                    <a:lnTo>
                      <a:pt x="849" y="5816"/>
                    </a:lnTo>
                    <a:lnTo>
                      <a:pt x="748" y="5473"/>
                    </a:lnTo>
                    <a:lnTo>
                      <a:pt x="687" y="5109"/>
                    </a:lnTo>
                    <a:lnTo>
                      <a:pt x="647" y="4746"/>
                    </a:lnTo>
                    <a:lnTo>
                      <a:pt x="627" y="4362"/>
                    </a:lnTo>
                    <a:lnTo>
                      <a:pt x="647" y="3979"/>
                    </a:lnTo>
                    <a:lnTo>
                      <a:pt x="687" y="3595"/>
                    </a:lnTo>
                    <a:lnTo>
                      <a:pt x="748" y="3211"/>
                    </a:lnTo>
                    <a:lnTo>
                      <a:pt x="808" y="2949"/>
                    </a:lnTo>
                    <a:lnTo>
                      <a:pt x="869" y="2666"/>
                    </a:lnTo>
                    <a:lnTo>
                      <a:pt x="970" y="2383"/>
                    </a:lnTo>
                    <a:lnTo>
                      <a:pt x="1071" y="2121"/>
                    </a:lnTo>
                    <a:lnTo>
                      <a:pt x="1192" y="1858"/>
                    </a:lnTo>
                    <a:lnTo>
                      <a:pt x="1333" y="1616"/>
                    </a:lnTo>
                    <a:lnTo>
                      <a:pt x="1475" y="1374"/>
                    </a:lnTo>
                    <a:lnTo>
                      <a:pt x="1616" y="1131"/>
                    </a:lnTo>
                    <a:lnTo>
                      <a:pt x="1798" y="909"/>
                    </a:lnTo>
                    <a:lnTo>
                      <a:pt x="1979" y="707"/>
                    </a:lnTo>
                    <a:lnTo>
                      <a:pt x="2101" y="566"/>
                    </a:lnTo>
                    <a:lnTo>
                      <a:pt x="2242" y="445"/>
                    </a:lnTo>
                    <a:lnTo>
                      <a:pt x="2383" y="344"/>
                    </a:lnTo>
                    <a:lnTo>
                      <a:pt x="2545" y="263"/>
                    </a:lnTo>
                    <a:lnTo>
                      <a:pt x="2686" y="203"/>
                    </a:lnTo>
                    <a:lnTo>
                      <a:pt x="2828" y="162"/>
                    </a:lnTo>
                    <a:lnTo>
                      <a:pt x="2969" y="122"/>
                    </a:lnTo>
                    <a:close/>
                    <a:moveTo>
                      <a:pt x="3130" y="1"/>
                    </a:moveTo>
                    <a:lnTo>
                      <a:pt x="2969" y="21"/>
                    </a:lnTo>
                    <a:lnTo>
                      <a:pt x="2807" y="41"/>
                    </a:lnTo>
                    <a:lnTo>
                      <a:pt x="2646" y="82"/>
                    </a:lnTo>
                    <a:lnTo>
                      <a:pt x="2484" y="162"/>
                    </a:lnTo>
                    <a:lnTo>
                      <a:pt x="2343" y="243"/>
                    </a:lnTo>
                    <a:lnTo>
                      <a:pt x="2181" y="344"/>
                    </a:lnTo>
                    <a:lnTo>
                      <a:pt x="2040" y="485"/>
                    </a:lnTo>
                    <a:lnTo>
                      <a:pt x="1879" y="627"/>
                    </a:lnTo>
                    <a:lnTo>
                      <a:pt x="1677" y="869"/>
                    </a:lnTo>
                    <a:lnTo>
                      <a:pt x="1495" y="1111"/>
                    </a:lnTo>
                    <a:lnTo>
                      <a:pt x="1313" y="1374"/>
                    </a:lnTo>
                    <a:lnTo>
                      <a:pt x="1152" y="1656"/>
                    </a:lnTo>
                    <a:lnTo>
                      <a:pt x="1010" y="1959"/>
                    </a:lnTo>
                    <a:lnTo>
                      <a:pt x="889" y="2262"/>
                    </a:lnTo>
                    <a:lnTo>
                      <a:pt x="788" y="2565"/>
                    </a:lnTo>
                    <a:lnTo>
                      <a:pt x="687" y="2888"/>
                    </a:lnTo>
                    <a:lnTo>
                      <a:pt x="546" y="3090"/>
                    </a:lnTo>
                    <a:lnTo>
                      <a:pt x="405" y="3332"/>
                    </a:lnTo>
                    <a:lnTo>
                      <a:pt x="283" y="3575"/>
                    </a:lnTo>
                    <a:lnTo>
                      <a:pt x="162" y="3857"/>
                    </a:lnTo>
                    <a:lnTo>
                      <a:pt x="81" y="4180"/>
                    </a:lnTo>
                    <a:lnTo>
                      <a:pt x="21" y="4544"/>
                    </a:lnTo>
                    <a:lnTo>
                      <a:pt x="1" y="4928"/>
                    </a:lnTo>
                    <a:lnTo>
                      <a:pt x="1" y="5129"/>
                    </a:lnTo>
                    <a:lnTo>
                      <a:pt x="21" y="5352"/>
                    </a:lnTo>
                    <a:lnTo>
                      <a:pt x="61" y="5574"/>
                    </a:lnTo>
                    <a:lnTo>
                      <a:pt x="122" y="5796"/>
                    </a:lnTo>
                    <a:lnTo>
                      <a:pt x="182" y="6038"/>
                    </a:lnTo>
                    <a:lnTo>
                      <a:pt x="283" y="6280"/>
                    </a:lnTo>
                    <a:lnTo>
                      <a:pt x="384" y="6502"/>
                    </a:lnTo>
                    <a:lnTo>
                      <a:pt x="505" y="6745"/>
                    </a:lnTo>
                    <a:lnTo>
                      <a:pt x="627" y="6947"/>
                    </a:lnTo>
                    <a:lnTo>
                      <a:pt x="768" y="7128"/>
                    </a:lnTo>
                    <a:lnTo>
                      <a:pt x="909" y="7310"/>
                    </a:lnTo>
                    <a:lnTo>
                      <a:pt x="1051" y="7472"/>
                    </a:lnTo>
                    <a:lnTo>
                      <a:pt x="1212" y="7613"/>
                    </a:lnTo>
                    <a:lnTo>
                      <a:pt x="1374" y="7754"/>
                    </a:lnTo>
                    <a:lnTo>
                      <a:pt x="1535" y="7876"/>
                    </a:lnTo>
                    <a:lnTo>
                      <a:pt x="1717" y="7976"/>
                    </a:lnTo>
                    <a:lnTo>
                      <a:pt x="2040" y="8158"/>
                    </a:lnTo>
                    <a:lnTo>
                      <a:pt x="2383" y="8300"/>
                    </a:lnTo>
                    <a:lnTo>
                      <a:pt x="2727" y="8401"/>
                    </a:lnTo>
                    <a:lnTo>
                      <a:pt x="2848" y="8481"/>
                    </a:lnTo>
                    <a:lnTo>
                      <a:pt x="3191" y="8623"/>
                    </a:lnTo>
                    <a:lnTo>
                      <a:pt x="3534" y="8764"/>
                    </a:lnTo>
                    <a:lnTo>
                      <a:pt x="3877" y="8865"/>
                    </a:lnTo>
                    <a:lnTo>
                      <a:pt x="4261" y="8966"/>
                    </a:lnTo>
                    <a:lnTo>
                      <a:pt x="4645" y="9026"/>
                    </a:lnTo>
                    <a:lnTo>
                      <a:pt x="5049" y="9067"/>
                    </a:lnTo>
                    <a:lnTo>
                      <a:pt x="5917" y="9067"/>
                    </a:lnTo>
                    <a:lnTo>
                      <a:pt x="5937" y="9228"/>
                    </a:lnTo>
                    <a:lnTo>
                      <a:pt x="5957" y="9531"/>
                    </a:lnTo>
                    <a:lnTo>
                      <a:pt x="6038" y="9895"/>
                    </a:lnTo>
                    <a:lnTo>
                      <a:pt x="6119" y="10299"/>
                    </a:lnTo>
                    <a:lnTo>
                      <a:pt x="6240" y="10743"/>
                    </a:lnTo>
                    <a:lnTo>
                      <a:pt x="6381" y="11147"/>
                    </a:lnTo>
                    <a:lnTo>
                      <a:pt x="6482" y="11349"/>
                    </a:lnTo>
                    <a:lnTo>
                      <a:pt x="6583" y="11530"/>
                    </a:lnTo>
                    <a:lnTo>
                      <a:pt x="6684" y="11692"/>
                    </a:lnTo>
                    <a:lnTo>
                      <a:pt x="6805" y="11853"/>
                    </a:lnTo>
                    <a:lnTo>
                      <a:pt x="6947" y="11974"/>
                    </a:lnTo>
                    <a:lnTo>
                      <a:pt x="7088" y="12075"/>
                    </a:lnTo>
                    <a:lnTo>
                      <a:pt x="7209" y="12136"/>
                    </a:lnTo>
                    <a:lnTo>
                      <a:pt x="7330" y="12176"/>
                    </a:lnTo>
                    <a:lnTo>
                      <a:pt x="7451" y="12197"/>
                    </a:lnTo>
                    <a:lnTo>
                      <a:pt x="7573" y="12217"/>
                    </a:lnTo>
                    <a:lnTo>
                      <a:pt x="7714" y="12197"/>
                    </a:lnTo>
                    <a:lnTo>
                      <a:pt x="7875" y="12156"/>
                    </a:lnTo>
                    <a:lnTo>
                      <a:pt x="7956" y="12237"/>
                    </a:lnTo>
                    <a:lnTo>
                      <a:pt x="8037" y="12298"/>
                    </a:lnTo>
                    <a:lnTo>
                      <a:pt x="8158" y="12358"/>
                    </a:lnTo>
                    <a:lnTo>
                      <a:pt x="8259" y="12378"/>
                    </a:lnTo>
                    <a:lnTo>
                      <a:pt x="8360" y="12398"/>
                    </a:lnTo>
                    <a:lnTo>
                      <a:pt x="8501" y="12378"/>
                    </a:lnTo>
                    <a:lnTo>
                      <a:pt x="8643" y="12318"/>
                    </a:lnTo>
                    <a:lnTo>
                      <a:pt x="8764" y="12237"/>
                    </a:lnTo>
                    <a:lnTo>
                      <a:pt x="8845" y="12116"/>
                    </a:lnTo>
                    <a:lnTo>
                      <a:pt x="8885" y="11974"/>
                    </a:lnTo>
                    <a:lnTo>
                      <a:pt x="8905" y="11793"/>
                    </a:lnTo>
                    <a:lnTo>
                      <a:pt x="9026" y="11813"/>
                    </a:lnTo>
                    <a:lnTo>
                      <a:pt x="9168" y="11813"/>
                    </a:lnTo>
                    <a:lnTo>
                      <a:pt x="9289" y="11773"/>
                    </a:lnTo>
                    <a:lnTo>
                      <a:pt x="9390" y="11732"/>
                    </a:lnTo>
                    <a:lnTo>
                      <a:pt x="9471" y="11651"/>
                    </a:lnTo>
                    <a:lnTo>
                      <a:pt x="9551" y="11571"/>
                    </a:lnTo>
                    <a:lnTo>
                      <a:pt x="9592" y="11490"/>
                    </a:lnTo>
                    <a:lnTo>
                      <a:pt x="9632" y="11389"/>
                    </a:lnTo>
                    <a:lnTo>
                      <a:pt x="9632" y="11268"/>
                    </a:lnTo>
                    <a:lnTo>
                      <a:pt x="9612" y="11126"/>
                    </a:lnTo>
                    <a:lnTo>
                      <a:pt x="9572" y="10985"/>
                    </a:lnTo>
                    <a:lnTo>
                      <a:pt x="9511" y="10824"/>
                    </a:lnTo>
                    <a:lnTo>
                      <a:pt x="9430" y="10662"/>
                    </a:lnTo>
                    <a:lnTo>
                      <a:pt x="9309" y="10480"/>
                    </a:lnTo>
                    <a:lnTo>
                      <a:pt x="9047" y="10097"/>
                    </a:lnTo>
                    <a:lnTo>
                      <a:pt x="8723" y="9652"/>
                    </a:lnTo>
                    <a:lnTo>
                      <a:pt x="8340" y="9188"/>
                    </a:lnTo>
                    <a:lnTo>
                      <a:pt x="7411" y="8118"/>
                    </a:lnTo>
                    <a:lnTo>
                      <a:pt x="7149" y="7815"/>
                    </a:lnTo>
                    <a:lnTo>
                      <a:pt x="6846" y="7472"/>
                    </a:lnTo>
                    <a:lnTo>
                      <a:pt x="6341" y="6886"/>
                    </a:lnTo>
                    <a:lnTo>
                      <a:pt x="5876" y="6341"/>
                    </a:lnTo>
                    <a:lnTo>
                      <a:pt x="5432" y="5796"/>
                    </a:lnTo>
                    <a:lnTo>
                      <a:pt x="5049" y="5251"/>
                    </a:lnTo>
                    <a:lnTo>
                      <a:pt x="4665" y="4705"/>
                    </a:lnTo>
                    <a:lnTo>
                      <a:pt x="4322" y="4100"/>
                    </a:lnTo>
                    <a:lnTo>
                      <a:pt x="3999" y="3433"/>
                    </a:lnTo>
                    <a:lnTo>
                      <a:pt x="3676" y="2686"/>
                    </a:lnTo>
                    <a:lnTo>
                      <a:pt x="3635" y="2565"/>
                    </a:lnTo>
                    <a:lnTo>
                      <a:pt x="3615" y="2464"/>
                    </a:lnTo>
                    <a:lnTo>
                      <a:pt x="3615" y="2383"/>
                    </a:lnTo>
                    <a:lnTo>
                      <a:pt x="3635" y="2303"/>
                    </a:lnTo>
                    <a:lnTo>
                      <a:pt x="3655" y="2222"/>
                    </a:lnTo>
                    <a:lnTo>
                      <a:pt x="3696" y="2161"/>
                    </a:lnTo>
                    <a:lnTo>
                      <a:pt x="3797" y="2040"/>
                    </a:lnTo>
                    <a:lnTo>
                      <a:pt x="3857" y="2060"/>
                    </a:lnTo>
                    <a:lnTo>
                      <a:pt x="3978" y="2060"/>
                    </a:lnTo>
                    <a:lnTo>
                      <a:pt x="4120" y="2101"/>
                    </a:lnTo>
                    <a:lnTo>
                      <a:pt x="4281" y="2202"/>
                    </a:lnTo>
                    <a:lnTo>
                      <a:pt x="4503" y="2363"/>
                    </a:lnTo>
                    <a:lnTo>
                      <a:pt x="4584" y="2424"/>
                    </a:lnTo>
                    <a:lnTo>
                      <a:pt x="4645" y="2444"/>
                    </a:lnTo>
                    <a:lnTo>
                      <a:pt x="4665" y="2444"/>
                    </a:lnTo>
                    <a:lnTo>
                      <a:pt x="4705" y="2424"/>
                    </a:lnTo>
                    <a:lnTo>
                      <a:pt x="4726" y="2383"/>
                    </a:lnTo>
                    <a:lnTo>
                      <a:pt x="4726" y="2343"/>
                    </a:lnTo>
                    <a:lnTo>
                      <a:pt x="4705" y="2262"/>
                    </a:lnTo>
                    <a:lnTo>
                      <a:pt x="4645" y="2060"/>
                    </a:lnTo>
                    <a:lnTo>
                      <a:pt x="4503" y="1757"/>
                    </a:lnTo>
                    <a:lnTo>
                      <a:pt x="4302" y="1394"/>
                    </a:lnTo>
                    <a:lnTo>
                      <a:pt x="4261" y="1333"/>
                    </a:lnTo>
                    <a:lnTo>
                      <a:pt x="4302" y="1152"/>
                    </a:lnTo>
                    <a:lnTo>
                      <a:pt x="4302" y="970"/>
                    </a:lnTo>
                    <a:lnTo>
                      <a:pt x="4261" y="808"/>
                    </a:lnTo>
                    <a:lnTo>
                      <a:pt x="4201" y="647"/>
                    </a:lnTo>
                    <a:lnTo>
                      <a:pt x="4120" y="506"/>
                    </a:lnTo>
                    <a:lnTo>
                      <a:pt x="4039" y="384"/>
                    </a:lnTo>
                    <a:lnTo>
                      <a:pt x="3918" y="283"/>
                    </a:lnTo>
                    <a:lnTo>
                      <a:pt x="3777" y="182"/>
                    </a:lnTo>
                    <a:lnTo>
                      <a:pt x="3635" y="122"/>
                    </a:lnTo>
                    <a:lnTo>
                      <a:pt x="3474" y="61"/>
                    </a:lnTo>
                    <a:lnTo>
                      <a:pt x="3312" y="21"/>
                    </a:lnTo>
                    <a:lnTo>
                      <a:pt x="3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445947" y="-1557779"/>
                <a:ext cx="1065843" cy="137188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2399" fill="none" extrusionOk="0">
                    <a:moveTo>
                      <a:pt x="7411" y="8118"/>
                    </a:moveTo>
                    <a:lnTo>
                      <a:pt x="7149" y="7815"/>
                    </a:lnTo>
                    <a:lnTo>
                      <a:pt x="7149" y="7815"/>
                    </a:lnTo>
                    <a:lnTo>
                      <a:pt x="6846" y="7472"/>
                    </a:lnTo>
                    <a:lnTo>
                      <a:pt x="6846" y="7472"/>
                    </a:lnTo>
                    <a:lnTo>
                      <a:pt x="6341" y="6886"/>
                    </a:lnTo>
                    <a:lnTo>
                      <a:pt x="5876" y="6341"/>
                    </a:lnTo>
                    <a:lnTo>
                      <a:pt x="5432" y="5796"/>
                    </a:lnTo>
                    <a:lnTo>
                      <a:pt x="5049" y="5251"/>
                    </a:lnTo>
                    <a:lnTo>
                      <a:pt x="4665" y="4705"/>
                    </a:lnTo>
                    <a:lnTo>
                      <a:pt x="4322" y="4100"/>
                    </a:lnTo>
                    <a:lnTo>
                      <a:pt x="3999" y="3433"/>
                    </a:lnTo>
                    <a:lnTo>
                      <a:pt x="3676" y="2686"/>
                    </a:lnTo>
                    <a:lnTo>
                      <a:pt x="3676" y="2686"/>
                    </a:lnTo>
                    <a:lnTo>
                      <a:pt x="3635" y="2565"/>
                    </a:lnTo>
                    <a:lnTo>
                      <a:pt x="3615" y="2464"/>
                    </a:lnTo>
                    <a:lnTo>
                      <a:pt x="3615" y="2383"/>
                    </a:lnTo>
                    <a:lnTo>
                      <a:pt x="3635" y="2303"/>
                    </a:lnTo>
                    <a:lnTo>
                      <a:pt x="3655" y="2222"/>
                    </a:lnTo>
                    <a:lnTo>
                      <a:pt x="3696" y="2161"/>
                    </a:lnTo>
                    <a:lnTo>
                      <a:pt x="3797" y="2040"/>
                    </a:lnTo>
                    <a:lnTo>
                      <a:pt x="3797" y="2040"/>
                    </a:lnTo>
                    <a:lnTo>
                      <a:pt x="3857" y="2060"/>
                    </a:lnTo>
                    <a:lnTo>
                      <a:pt x="3857" y="2060"/>
                    </a:lnTo>
                    <a:lnTo>
                      <a:pt x="3978" y="2060"/>
                    </a:lnTo>
                    <a:lnTo>
                      <a:pt x="4120" y="2101"/>
                    </a:lnTo>
                    <a:lnTo>
                      <a:pt x="4281" y="2202"/>
                    </a:lnTo>
                    <a:lnTo>
                      <a:pt x="4503" y="2363"/>
                    </a:lnTo>
                    <a:lnTo>
                      <a:pt x="4503" y="2363"/>
                    </a:lnTo>
                    <a:lnTo>
                      <a:pt x="4584" y="2424"/>
                    </a:lnTo>
                    <a:lnTo>
                      <a:pt x="4645" y="2444"/>
                    </a:lnTo>
                    <a:lnTo>
                      <a:pt x="4645" y="2444"/>
                    </a:lnTo>
                    <a:lnTo>
                      <a:pt x="4665" y="2444"/>
                    </a:lnTo>
                    <a:lnTo>
                      <a:pt x="4665" y="2444"/>
                    </a:lnTo>
                    <a:lnTo>
                      <a:pt x="4705" y="2424"/>
                    </a:lnTo>
                    <a:lnTo>
                      <a:pt x="4726" y="2383"/>
                    </a:lnTo>
                    <a:lnTo>
                      <a:pt x="4726" y="2383"/>
                    </a:lnTo>
                    <a:lnTo>
                      <a:pt x="4726" y="2383"/>
                    </a:lnTo>
                    <a:lnTo>
                      <a:pt x="4726" y="2343"/>
                    </a:lnTo>
                    <a:lnTo>
                      <a:pt x="4705" y="2262"/>
                    </a:lnTo>
                    <a:lnTo>
                      <a:pt x="4645" y="2060"/>
                    </a:lnTo>
                    <a:lnTo>
                      <a:pt x="4503" y="1757"/>
                    </a:lnTo>
                    <a:lnTo>
                      <a:pt x="4302" y="1394"/>
                    </a:lnTo>
                    <a:lnTo>
                      <a:pt x="4302" y="1394"/>
                    </a:lnTo>
                    <a:lnTo>
                      <a:pt x="4261" y="1333"/>
                    </a:lnTo>
                    <a:lnTo>
                      <a:pt x="4261" y="1333"/>
                    </a:lnTo>
                    <a:lnTo>
                      <a:pt x="4302" y="1152"/>
                    </a:lnTo>
                    <a:lnTo>
                      <a:pt x="4302" y="970"/>
                    </a:lnTo>
                    <a:lnTo>
                      <a:pt x="4261" y="808"/>
                    </a:lnTo>
                    <a:lnTo>
                      <a:pt x="4201" y="647"/>
                    </a:lnTo>
                    <a:lnTo>
                      <a:pt x="4201" y="647"/>
                    </a:lnTo>
                    <a:lnTo>
                      <a:pt x="4120" y="506"/>
                    </a:lnTo>
                    <a:lnTo>
                      <a:pt x="4039" y="384"/>
                    </a:lnTo>
                    <a:lnTo>
                      <a:pt x="3918" y="283"/>
                    </a:lnTo>
                    <a:lnTo>
                      <a:pt x="3777" y="182"/>
                    </a:lnTo>
                    <a:lnTo>
                      <a:pt x="3635" y="122"/>
                    </a:lnTo>
                    <a:lnTo>
                      <a:pt x="3474" y="61"/>
                    </a:lnTo>
                    <a:lnTo>
                      <a:pt x="3312" y="21"/>
                    </a:lnTo>
                    <a:lnTo>
                      <a:pt x="3130" y="1"/>
                    </a:lnTo>
                    <a:lnTo>
                      <a:pt x="3130" y="1"/>
                    </a:lnTo>
                    <a:lnTo>
                      <a:pt x="2969" y="21"/>
                    </a:lnTo>
                    <a:lnTo>
                      <a:pt x="2807" y="41"/>
                    </a:lnTo>
                    <a:lnTo>
                      <a:pt x="2646" y="82"/>
                    </a:lnTo>
                    <a:lnTo>
                      <a:pt x="2484" y="162"/>
                    </a:lnTo>
                    <a:lnTo>
                      <a:pt x="2343" y="243"/>
                    </a:lnTo>
                    <a:lnTo>
                      <a:pt x="2181" y="344"/>
                    </a:lnTo>
                    <a:lnTo>
                      <a:pt x="2040" y="485"/>
                    </a:lnTo>
                    <a:lnTo>
                      <a:pt x="1879" y="627"/>
                    </a:lnTo>
                    <a:lnTo>
                      <a:pt x="1879" y="627"/>
                    </a:lnTo>
                    <a:lnTo>
                      <a:pt x="1677" y="869"/>
                    </a:lnTo>
                    <a:lnTo>
                      <a:pt x="1495" y="1111"/>
                    </a:lnTo>
                    <a:lnTo>
                      <a:pt x="1313" y="1374"/>
                    </a:lnTo>
                    <a:lnTo>
                      <a:pt x="1152" y="1656"/>
                    </a:lnTo>
                    <a:lnTo>
                      <a:pt x="1010" y="1959"/>
                    </a:lnTo>
                    <a:lnTo>
                      <a:pt x="889" y="2262"/>
                    </a:lnTo>
                    <a:lnTo>
                      <a:pt x="788" y="2565"/>
                    </a:lnTo>
                    <a:lnTo>
                      <a:pt x="687" y="2888"/>
                    </a:lnTo>
                    <a:lnTo>
                      <a:pt x="687" y="2888"/>
                    </a:lnTo>
                    <a:lnTo>
                      <a:pt x="546" y="3090"/>
                    </a:lnTo>
                    <a:lnTo>
                      <a:pt x="405" y="3332"/>
                    </a:lnTo>
                    <a:lnTo>
                      <a:pt x="405" y="3332"/>
                    </a:lnTo>
                    <a:lnTo>
                      <a:pt x="283" y="3575"/>
                    </a:lnTo>
                    <a:lnTo>
                      <a:pt x="162" y="3857"/>
                    </a:lnTo>
                    <a:lnTo>
                      <a:pt x="81" y="4180"/>
                    </a:lnTo>
                    <a:lnTo>
                      <a:pt x="21" y="4544"/>
                    </a:lnTo>
                    <a:lnTo>
                      <a:pt x="1" y="4928"/>
                    </a:lnTo>
                    <a:lnTo>
                      <a:pt x="1" y="5129"/>
                    </a:lnTo>
                    <a:lnTo>
                      <a:pt x="21" y="5352"/>
                    </a:lnTo>
                    <a:lnTo>
                      <a:pt x="61" y="5574"/>
                    </a:lnTo>
                    <a:lnTo>
                      <a:pt x="122" y="5796"/>
                    </a:lnTo>
                    <a:lnTo>
                      <a:pt x="182" y="6038"/>
                    </a:lnTo>
                    <a:lnTo>
                      <a:pt x="283" y="6280"/>
                    </a:lnTo>
                    <a:lnTo>
                      <a:pt x="283" y="6280"/>
                    </a:lnTo>
                    <a:lnTo>
                      <a:pt x="384" y="6502"/>
                    </a:lnTo>
                    <a:lnTo>
                      <a:pt x="505" y="6745"/>
                    </a:lnTo>
                    <a:lnTo>
                      <a:pt x="627" y="6947"/>
                    </a:lnTo>
                    <a:lnTo>
                      <a:pt x="768" y="7128"/>
                    </a:lnTo>
                    <a:lnTo>
                      <a:pt x="909" y="7310"/>
                    </a:lnTo>
                    <a:lnTo>
                      <a:pt x="1051" y="7472"/>
                    </a:lnTo>
                    <a:lnTo>
                      <a:pt x="1212" y="7613"/>
                    </a:lnTo>
                    <a:lnTo>
                      <a:pt x="1374" y="7754"/>
                    </a:lnTo>
                    <a:lnTo>
                      <a:pt x="1535" y="7876"/>
                    </a:lnTo>
                    <a:lnTo>
                      <a:pt x="1717" y="7976"/>
                    </a:lnTo>
                    <a:lnTo>
                      <a:pt x="2040" y="8158"/>
                    </a:lnTo>
                    <a:lnTo>
                      <a:pt x="2383" y="8300"/>
                    </a:lnTo>
                    <a:lnTo>
                      <a:pt x="2727" y="8401"/>
                    </a:lnTo>
                    <a:lnTo>
                      <a:pt x="2727" y="8401"/>
                    </a:lnTo>
                    <a:lnTo>
                      <a:pt x="2848" y="8481"/>
                    </a:lnTo>
                    <a:lnTo>
                      <a:pt x="2848" y="8481"/>
                    </a:lnTo>
                    <a:lnTo>
                      <a:pt x="3191" y="8623"/>
                    </a:lnTo>
                    <a:lnTo>
                      <a:pt x="3534" y="8764"/>
                    </a:lnTo>
                    <a:lnTo>
                      <a:pt x="3877" y="8865"/>
                    </a:lnTo>
                    <a:lnTo>
                      <a:pt x="4261" y="8966"/>
                    </a:lnTo>
                    <a:lnTo>
                      <a:pt x="4645" y="9026"/>
                    </a:lnTo>
                    <a:lnTo>
                      <a:pt x="5049" y="9067"/>
                    </a:lnTo>
                    <a:lnTo>
                      <a:pt x="5473" y="9067"/>
                    </a:lnTo>
                    <a:lnTo>
                      <a:pt x="5917" y="9067"/>
                    </a:lnTo>
                    <a:lnTo>
                      <a:pt x="5917" y="9067"/>
                    </a:lnTo>
                    <a:lnTo>
                      <a:pt x="5937" y="9228"/>
                    </a:lnTo>
                    <a:lnTo>
                      <a:pt x="5937" y="9228"/>
                    </a:lnTo>
                    <a:lnTo>
                      <a:pt x="5957" y="9531"/>
                    </a:lnTo>
                    <a:lnTo>
                      <a:pt x="6038" y="9895"/>
                    </a:lnTo>
                    <a:lnTo>
                      <a:pt x="6119" y="10299"/>
                    </a:lnTo>
                    <a:lnTo>
                      <a:pt x="6240" y="10743"/>
                    </a:lnTo>
                    <a:lnTo>
                      <a:pt x="6381" y="11147"/>
                    </a:lnTo>
                    <a:lnTo>
                      <a:pt x="6482" y="11349"/>
                    </a:lnTo>
                    <a:lnTo>
                      <a:pt x="6583" y="11530"/>
                    </a:lnTo>
                    <a:lnTo>
                      <a:pt x="6684" y="11692"/>
                    </a:lnTo>
                    <a:lnTo>
                      <a:pt x="6805" y="11853"/>
                    </a:lnTo>
                    <a:lnTo>
                      <a:pt x="6947" y="11974"/>
                    </a:lnTo>
                    <a:lnTo>
                      <a:pt x="7088" y="12075"/>
                    </a:lnTo>
                    <a:lnTo>
                      <a:pt x="7088" y="12075"/>
                    </a:lnTo>
                    <a:lnTo>
                      <a:pt x="7209" y="12136"/>
                    </a:lnTo>
                    <a:lnTo>
                      <a:pt x="7330" y="12176"/>
                    </a:lnTo>
                    <a:lnTo>
                      <a:pt x="7451" y="12197"/>
                    </a:lnTo>
                    <a:lnTo>
                      <a:pt x="7573" y="12217"/>
                    </a:lnTo>
                    <a:lnTo>
                      <a:pt x="7573" y="12217"/>
                    </a:lnTo>
                    <a:lnTo>
                      <a:pt x="7714" y="12197"/>
                    </a:lnTo>
                    <a:lnTo>
                      <a:pt x="7875" y="12156"/>
                    </a:lnTo>
                    <a:lnTo>
                      <a:pt x="7875" y="12156"/>
                    </a:lnTo>
                    <a:lnTo>
                      <a:pt x="7956" y="12237"/>
                    </a:lnTo>
                    <a:lnTo>
                      <a:pt x="7956" y="12237"/>
                    </a:lnTo>
                    <a:lnTo>
                      <a:pt x="8037" y="12298"/>
                    </a:lnTo>
                    <a:lnTo>
                      <a:pt x="8158" y="12358"/>
                    </a:lnTo>
                    <a:lnTo>
                      <a:pt x="8259" y="12378"/>
                    </a:lnTo>
                    <a:lnTo>
                      <a:pt x="8360" y="12398"/>
                    </a:lnTo>
                    <a:lnTo>
                      <a:pt x="8360" y="12398"/>
                    </a:lnTo>
                    <a:lnTo>
                      <a:pt x="8501" y="12378"/>
                    </a:lnTo>
                    <a:lnTo>
                      <a:pt x="8643" y="12318"/>
                    </a:lnTo>
                    <a:lnTo>
                      <a:pt x="8643" y="12318"/>
                    </a:lnTo>
                    <a:lnTo>
                      <a:pt x="8764" y="12237"/>
                    </a:lnTo>
                    <a:lnTo>
                      <a:pt x="8845" y="12116"/>
                    </a:lnTo>
                    <a:lnTo>
                      <a:pt x="8885" y="11974"/>
                    </a:lnTo>
                    <a:lnTo>
                      <a:pt x="8905" y="11793"/>
                    </a:lnTo>
                    <a:lnTo>
                      <a:pt x="8905" y="11793"/>
                    </a:lnTo>
                    <a:lnTo>
                      <a:pt x="9026" y="11813"/>
                    </a:lnTo>
                    <a:lnTo>
                      <a:pt x="9168" y="11813"/>
                    </a:lnTo>
                    <a:lnTo>
                      <a:pt x="9289" y="11773"/>
                    </a:lnTo>
                    <a:lnTo>
                      <a:pt x="9390" y="11732"/>
                    </a:lnTo>
                    <a:lnTo>
                      <a:pt x="9390" y="11732"/>
                    </a:lnTo>
                    <a:lnTo>
                      <a:pt x="9471" y="11651"/>
                    </a:lnTo>
                    <a:lnTo>
                      <a:pt x="9551" y="11571"/>
                    </a:lnTo>
                    <a:lnTo>
                      <a:pt x="9592" y="11490"/>
                    </a:lnTo>
                    <a:lnTo>
                      <a:pt x="9632" y="11389"/>
                    </a:lnTo>
                    <a:lnTo>
                      <a:pt x="9632" y="11389"/>
                    </a:lnTo>
                    <a:lnTo>
                      <a:pt x="9632" y="11268"/>
                    </a:lnTo>
                    <a:lnTo>
                      <a:pt x="9612" y="11126"/>
                    </a:lnTo>
                    <a:lnTo>
                      <a:pt x="9572" y="10985"/>
                    </a:lnTo>
                    <a:lnTo>
                      <a:pt x="9511" y="10824"/>
                    </a:lnTo>
                    <a:lnTo>
                      <a:pt x="9430" y="10662"/>
                    </a:lnTo>
                    <a:lnTo>
                      <a:pt x="9309" y="10480"/>
                    </a:lnTo>
                    <a:lnTo>
                      <a:pt x="9047" y="10097"/>
                    </a:lnTo>
                    <a:lnTo>
                      <a:pt x="8723" y="9652"/>
                    </a:lnTo>
                    <a:lnTo>
                      <a:pt x="8340" y="9188"/>
                    </a:lnTo>
                    <a:lnTo>
                      <a:pt x="7411" y="811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459335" y="-1202492"/>
                <a:ext cx="245853" cy="547471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4948" fill="none" extrusionOk="0">
                    <a:moveTo>
                      <a:pt x="263" y="3009"/>
                    </a:moveTo>
                    <a:lnTo>
                      <a:pt x="263" y="3009"/>
                    </a:lnTo>
                    <a:lnTo>
                      <a:pt x="183" y="2767"/>
                    </a:lnTo>
                    <a:lnTo>
                      <a:pt x="102" y="2524"/>
                    </a:lnTo>
                    <a:lnTo>
                      <a:pt x="61" y="2302"/>
                    </a:lnTo>
                    <a:lnTo>
                      <a:pt x="21" y="2080"/>
                    </a:lnTo>
                    <a:lnTo>
                      <a:pt x="1" y="1858"/>
                    </a:lnTo>
                    <a:lnTo>
                      <a:pt x="1" y="1636"/>
                    </a:lnTo>
                    <a:lnTo>
                      <a:pt x="1" y="1434"/>
                    </a:lnTo>
                    <a:lnTo>
                      <a:pt x="21" y="1252"/>
                    </a:lnTo>
                    <a:lnTo>
                      <a:pt x="102" y="889"/>
                    </a:lnTo>
                    <a:lnTo>
                      <a:pt x="223" y="545"/>
                    </a:lnTo>
                    <a:lnTo>
                      <a:pt x="344" y="263"/>
                    </a:lnTo>
                    <a:lnTo>
                      <a:pt x="506" y="0"/>
                    </a:lnTo>
                    <a:lnTo>
                      <a:pt x="506" y="0"/>
                    </a:lnTo>
                    <a:lnTo>
                      <a:pt x="445" y="364"/>
                    </a:lnTo>
                    <a:lnTo>
                      <a:pt x="405" y="727"/>
                    </a:lnTo>
                    <a:lnTo>
                      <a:pt x="384" y="1111"/>
                    </a:lnTo>
                    <a:lnTo>
                      <a:pt x="405" y="1454"/>
                    </a:lnTo>
                    <a:lnTo>
                      <a:pt x="445" y="1818"/>
                    </a:lnTo>
                    <a:lnTo>
                      <a:pt x="485" y="2161"/>
                    </a:lnTo>
                    <a:lnTo>
                      <a:pt x="566" y="2504"/>
                    </a:lnTo>
                    <a:lnTo>
                      <a:pt x="667" y="2827"/>
                    </a:lnTo>
                    <a:lnTo>
                      <a:pt x="788" y="3130"/>
                    </a:lnTo>
                    <a:lnTo>
                      <a:pt x="930" y="3433"/>
                    </a:lnTo>
                    <a:lnTo>
                      <a:pt x="1111" y="3736"/>
                    </a:lnTo>
                    <a:lnTo>
                      <a:pt x="1293" y="3998"/>
                    </a:lnTo>
                    <a:lnTo>
                      <a:pt x="1495" y="4261"/>
                    </a:lnTo>
                    <a:lnTo>
                      <a:pt x="1717" y="4503"/>
                    </a:lnTo>
                    <a:lnTo>
                      <a:pt x="1959" y="4725"/>
                    </a:lnTo>
                    <a:lnTo>
                      <a:pt x="2222" y="4947"/>
                    </a:lnTo>
                    <a:lnTo>
                      <a:pt x="2222" y="4947"/>
                    </a:lnTo>
                    <a:lnTo>
                      <a:pt x="1939" y="4826"/>
                    </a:lnTo>
                    <a:lnTo>
                      <a:pt x="1657" y="4665"/>
                    </a:lnTo>
                    <a:lnTo>
                      <a:pt x="1394" y="4503"/>
                    </a:lnTo>
                    <a:lnTo>
                      <a:pt x="1132" y="4281"/>
                    </a:lnTo>
                    <a:lnTo>
                      <a:pt x="889" y="4018"/>
                    </a:lnTo>
                    <a:lnTo>
                      <a:pt x="647" y="3736"/>
                    </a:lnTo>
                    <a:lnTo>
                      <a:pt x="445" y="3392"/>
                    </a:lnTo>
                    <a:lnTo>
                      <a:pt x="344" y="3211"/>
                    </a:lnTo>
                    <a:lnTo>
                      <a:pt x="263" y="300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515211" y="-1544391"/>
                <a:ext cx="983081" cy="1345111"/>
              </a:xfrm>
              <a:custGeom>
                <a:avLst/>
                <a:gdLst/>
                <a:ahLst/>
                <a:cxnLst/>
                <a:rect l="l" t="t" r="r" b="b"/>
                <a:pathLst>
                  <a:path w="8885" h="12157" fill="none" extrusionOk="0">
                    <a:moveTo>
                      <a:pt x="8885" y="11248"/>
                    </a:moveTo>
                    <a:lnTo>
                      <a:pt x="8885" y="11248"/>
                    </a:lnTo>
                    <a:lnTo>
                      <a:pt x="8865" y="11328"/>
                    </a:lnTo>
                    <a:lnTo>
                      <a:pt x="8824" y="11389"/>
                    </a:lnTo>
                    <a:lnTo>
                      <a:pt x="8764" y="11450"/>
                    </a:lnTo>
                    <a:lnTo>
                      <a:pt x="8703" y="11510"/>
                    </a:lnTo>
                    <a:lnTo>
                      <a:pt x="8703" y="11510"/>
                    </a:lnTo>
                    <a:lnTo>
                      <a:pt x="8602" y="11551"/>
                    </a:lnTo>
                    <a:lnTo>
                      <a:pt x="8501" y="11571"/>
                    </a:lnTo>
                    <a:lnTo>
                      <a:pt x="8380" y="11571"/>
                    </a:lnTo>
                    <a:lnTo>
                      <a:pt x="8279" y="11551"/>
                    </a:lnTo>
                    <a:lnTo>
                      <a:pt x="8279" y="11551"/>
                    </a:lnTo>
                    <a:lnTo>
                      <a:pt x="8158" y="11510"/>
                    </a:lnTo>
                    <a:lnTo>
                      <a:pt x="8158" y="11510"/>
                    </a:lnTo>
                    <a:lnTo>
                      <a:pt x="8158" y="11510"/>
                    </a:lnTo>
                    <a:lnTo>
                      <a:pt x="8037" y="11429"/>
                    </a:lnTo>
                    <a:lnTo>
                      <a:pt x="7916" y="11349"/>
                    </a:lnTo>
                    <a:lnTo>
                      <a:pt x="7815" y="11248"/>
                    </a:lnTo>
                    <a:lnTo>
                      <a:pt x="7734" y="11127"/>
                    </a:lnTo>
                    <a:lnTo>
                      <a:pt x="7573" y="10884"/>
                    </a:lnTo>
                    <a:lnTo>
                      <a:pt x="7431" y="10622"/>
                    </a:lnTo>
                    <a:lnTo>
                      <a:pt x="7431" y="10622"/>
                    </a:lnTo>
                    <a:lnTo>
                      <a:pt x="7310" y="10420"/>
                    </a:lnTo>
                    <a:lnTo>
                      <a:pt x="7310" y="10420"/>
                    </a:lnTo>
                    <a:lnTo>
                      <a:pt x="7068" y="9955"/>
                    </a:lnTo>
                    <a:lnTo>
                      <a:pt x="6846" y="9491"/>
                    </a:lnTo>
                    <a:lnTo>
                      <a:pt x="6644" y="9047"/>
                    </a:lnTo>
                    <a:lnTo>
                      <a:pt x="6482" y="8643"/>
                    </a:lnTo>
                    <a:lnTo>
                      <a:pt x="6482" y="8643"/>
                    </a:lnTo>
                    <a:lnTo>
                      <a:pt x="6462" y="8603"/>
                    </a:lnTo>
                    <a:lnTo>
                      <a:pt x="6422" y="8603"/>
                    </a:lnTo>
                    <a:lnTo>
                      <a:pt x="6422" y="8603"/>
                    </a:lnTo>
                    <a:lnTo>
                      <a:pt x="6381" y="8623"/>
                    </a:lnTo>
                    <a:lnTo>
                      <a:pt x="6381" y="8683"/>
                    </a:lnTo>
                    <a:lnTo>
                      <a:pt x="6381" y="8683"/>
                    </a:lnTo>
                    <a:lnTo>
                      <a:pt x="6543" y="9087"/>
                    </a:lnTo>
                    <a:lnTo>
                      <a:pt x="6724" y="9531"/>
                    </a:lnTo>
                    <a:lnTo>
                      <a:pt x="6947" y="10016"/>
                    </a:lnTo>
                    <a:lnTo>
                      <a:pt x="7209" y="10480"/>
                    </a:lnTo>
                    <a:lnTo>
                      <a:pt x="7209" y="10480"/>
                    </a:lnTo>
                    <a:lnTo>
                      <a:pt x="7310" y="10682"/>
                    </a:lnTo>
                    <a:lnTo>
                      <a:pt x="7310" y="10682"/>
                    </a:lnTo>
                    <a:lnTo>
                      <a:pt x="7472" y="10945"/>
                    </a:lnTo>
                    <a:lnTo>
                      <a:pt x="7653" y="11207"/>
                    </a:lnTo>
                    <a:lnTo>
                      <a:pt x="7734" y="11328"/>
                    </a:lnTo>
                    <a:lnTo>
                      <a:pt x="7855" y="11450"/>
                    </a:lnTo>
                    <a:lnTo>
                      <a:pt x="7976" y="11551"/>
                    </a:lnTo>
                    <a:lnTo>
                      <a:pt x="8097" y="11611"/>
                    </a:lnTo>
                    <a:lnTo>
                      <a:pt x="8097" y="11611"/>
                    </a:lnTo>
                    <a:lnTo>
                      <a:pt x="8158" y="11652"/>
                    </a:lnTo>
                    <a:lnTo>
                      <a:pt x="8158" y="11652"/>
                    </a:lnTo>
                    <a:lnTo>
                      <a:pt x="8158" y="11793"/>
                    </a:lnTo>
                    <a:lnTo>
                      <a:pt x="8118" y="11914"/>
                    </a:lnTo>
                    <a:lnTo>
                      <a:pt x="8037" y="12015"/>
                    </a:lnTo>
                    <a:lnTo>
                      <a:pt x="7956" y="12096"/>
                    </a:lnTo>
                    <a:lnTo>
                      <a:pt x="7956" y="12096"/>
                    </a:lnTo>
                    <a:lnTo>
                      <a:pt x="7896" y="12136"/>
                    </a:lnTo>
                    <a:lnTo>
                      <a:pt x="7815" y="12156"/>
                    </a:lnTo>
                    <a:lnTo>
                      <a:pt x="7673" y="12156"/>
                    </a:lnTo>
                    <a:lnTo>
                      <a:pt x="7532" y="12116"/>
                    </a:lnTo>
                    <a:lnTo>
                      <a:pt x="7391" y="12015"/>
                    </a:lnTo>
                    <a:lnTo>
                      <a:pt x="7391" y="12015"/>
                    </a:lnTo>
                    <a:lnTo>
                      <a:pt x="7371" y="11995"/>
                    </a:lnTo>
                    <a:lnTo>
                      <a:pt x="7371" y="11995"/>
                    </a:lnTo>
                    <a:lnTo>
                      <a:pt x="7270" y="11914"/>
                    </a:lnTo>
                    <a:lnTo>
                      <a:pt x="7270" y="11914"/>
                    </a:lnTo>
                    <a:lnTo>
                      <a:pt x="7169" y="11793"/>
                    </a:lnTo>
                    <a:lnTo>
                      <a:pt x="7068" y="11652"/>
                    </a:lnTo>
                    <a:lnTo>
                      <a:pt x="6886" y="11349"/>
                    </a:lnTo>
                    <a:lnTo>
                      <a:pt x="6724" y="11026"/>
                    </a:lnTo>
                    <a:lnTo>
                      <a:pt x="6603" y="10682"/>
                    </a:lnTo>
                    <a:lnTo>
                      <a:pt x="6583" y="10662"/>
                    </a:lnTo>
                    <a:lnTo>
                      <a:pt x="6583" y="10662"/>
                    </a:lnTo>
                    <a:lnTo>
                      <a:pt x="6401" y="10198"/>
                    </a:lnTo>
                    <a:lnTo>
                      <a:pt x="6240" y="9733"/>
                    </a:lnTo>
                    <a:lnTo>
                      <a:pt x="5957" y="8805"/>
                    </a:lnTo>
                    <a:lnTo>
                      <a:pt x="5957" y="8805"/>
                    </a:lnTo>
                    <a:lnTo>
                      <a:pt x="5937" y="8784"/>
                    </a:lnTo>
                    <a:lnTo>
                      <a:pt x="5897" y="8764"/>
                    </a:lnTo>
                    <a:lnTo>
                      <a:pt x="5897" y="8764"/>
                    </a:lnTo>
                    <a:lnTo>
                      <a:pt x="5856" y="8805"/>
                    </a:lnTo>
                    <a:lnTo>
                      <a:pt x="5856" y="8845"/>
                    </a:lnTo>
                    <a:lnTo>
                      <a:pt x="5856" y="8845"/>
                    </a:lnTo>
                    <a:lnTo>
                      <a:pt x="6139" y="9774"/>
                    </a:lnTo>
                    <a:lnTo>
                      <a:pt x="6300" y="10238"/>
                    </a:lnTo>
                    <a:lnTo>
                      <a:pt x="6482" y="10703"/>
                    </a:lnTo>
                    <a:lnTo>
                      <a:pt x="6482" y="10743"/>
                    </a:lnTo>
                    <a:lnTo>
                      <a:pt x="6482" y="10743"/>
                    </a:lnTo>
                    <a:lnTo>
                      <a:pt x="6603" y="11046"/>
                    </a:lnTo>
                    <a:lnTo>
                      <a:pt x="6765" y="11369"/>
                    </a:lnTo>
                    <a:lnTo>
                      <a:pt x="6926" y="11672"/>
                    </a:lnTo>
                    <a:lnTo>
                      <a:pt x="7027" y="11813"/>
                    </a:lnTo>
                    <a:lnTo>
                      <a:pt x="7148" y="11954"/>
                    </a:lnTo>
                    <a:lnTo>
                      <a:pt x="7148" y="11954"/>
                    </a:lnTo>
                    <a:lnTo>
                      <a:pt x="6987" y="11975"/>
                    </a:lnTo>
                    <a:lnTo>
                      <a:pt x="6825" y="11954"/>
                    </a:lnTo>
                    <a:lnTo>
                      <a:pt x="6664" y="11934"/>
                    </a:lnTo>
                    <a:lnTo>
                      <a:pt x="6523" y="11853"/>
                    </a:lnTo>
                    <a:lnTo>
                      <a:pt x="6523" y="11853"/>
                    </a:lnTo>
                    <a:lnTo>
                      <a:pt x="6381" y="11753"/>
                    </a:lnTo>
                    <a:lnTo>
                      <a:pt x="6260" y="11631"/>
                    </a:lnTo>
                    <a:lnTo>
                      <a:pt x="6139" y="11470"/>
                    </a:lnTo>
                    <a:lnTo>
                      <a:pt x="6038" y="11308"/>
                    </a:lnTo>
                    <a:lnTo>
                      <a:pt x="5937" y="11127"/>
                    </a:lnTo>
                    <a:lnTo>
                      <a:pt x="5856" y="10925"/>
                    </a:lnTo>
                    <a:lnTo>
                      <a:pt x="5695" y="10501"/>
                    </a:lnTo>
                    <a:lnTo>
                      <a:pt x="5594" y="10077"/>
                    </a:lnTo>
                    <a:lnTo>
                      <a:pt x="5513" y="9673"/>
                    </a:lnTo>
                    <a:lnTo>
                      <a:pt x="5452" y="9350"/>
                    </a:lnTo>
                    <a:lnTo>
                      <a:pt x="5412" y="9087"/>
                    </a:lnTo>
                    <a:lnTo>
                      <a:pt x="5412" y="9087"/>
                    </a:lnTo>
                    <a:lnTo>
                      <a:pt x="5392" y="8885"/>
                    </a:lnTo>
                    <a:lnTo>
                      <a:pt x="5392" y="8885"/>
                    </a:lnTo>
                    <a:lnTo>
                      <a:pt x="5372" y="8845"/>
                    </a:lnTo>
                    <a:lnTo>
                      <a:pt x="5331" y="8825"/>
                    </a:lnTo>
                    <a:lnTo>
                      <a:pt x="5331" y="8825"/>
                    </a:lnTo>
                    <a:lnTo>
                      <a:pt x="4948" y="8825"/>
                    </a:lnTo>
                    <a:lnTo>
                      <a:pt x="4564" y="8825"/>
                    </a:lnTo>
                    <a:lnTo>
                      <a:pt x="4201" y="8805"/>
                    </a:lnTo>
                    <a:lnTo>
                      <a:pt x="3837" y="8744"/>
                    </a:lnTo>
                    <a:lnTo>
                      <a:pt x="3494" y="8683"/>
                    </a:lnTo>
                    <a:lnTo>
                      <a:pt x="3171" y="8603"/>
                    </a:lnTo>
                    <a:lnTo>
                      <a:pt x="2848" y="8502"/>
                    </a:lnTo>
                    <a:lnTo>
                      <a:pt x="2545" y="8380"/>
                    </a:lnTo>
                    <a:lnTo>
                      <a:pt x="2545" y="8380"/>
                    </a:lnTo>
                    <a:lnTo>
                      <a:pt x="2282" y="8239"/>
                    </a:lnTo>
                    <a:lnTo>
                      <a:pt x="2282" y="8239"/>
                    </a:lnTo>
                    <a:lnTo>
                      <a:pt x="2141" y="8158"/>
                    </a:lnTo>
                    <a:lnTo>
                      <a:pt x="2141" y="8158"/>
                    </a:lnTo>
                    <a:lnTo>
                      <a:pt x="2060" y="8118"/>
                    </a:lnTo>
                    <a:lnTo>
                      <a:pt x="2060" y="8118"/>
                    </a:lnTo>
                    <a:lnTo>
                      <a:pt x="1778" y="7936"/>
                    </a:lnTo>
                    <a:lnTo>
                      <a:pt x="1515" y="7714"/>
                    </a:lnTo>
                    <a:lnTo>
                      <a:pt x="1253" y="7472"/>
                    </a:lnTo>
                    <a:lnTo>
                      <a:pt x="1030" y="7230"/>
                    </a:lnTo>
                    <a:lnTo>
                      <a:pt x="828" y="6947"/>
                    </a:lnTo>
                    <a:lnTo>
                      <a:pt x="627" y="6664"/>
                    </a:lnTo>
                    <a:lnTo>
                      <a:pt x="465" y="6341"/>
                    </a:lnTo>
                    <a:lnTo>
                      <a:pt x="344" y="6018"/>
                    </a:lnTo>
                    <a:lnTo>
                      <a:pt x="223" y="5695"/>
                    </a:lnTo>
                    <a:lnTo>
                      <a:pt x="122" y="5352"/>
                    </a:lnTo>
                    <a:lnTo>
                      <a:pt x="61" y="4988"/>
                    </a:lnTo>
                    <a:lnTo>
                      <a:pt x="21" y="4625"/>
                    </a:lnTo>
                    <a:lnTo>
                      <a:pt x="1" y="4241"/>
                    </a:lnTo>
                    <a:lnTo>
                      <a:pt x="21" y="3858"/>
                    </a:lnTo>
                    <a:lnTo>
                      <a:pt x="61" y="3474"/>
                    </a:lnTo>
                    <a:lnTo>
                      <a:pt x="122" y="3090"/>
                    </a:lnTo>
                    <a:lnTo>
                      <a:pt x="122" y="3090"/>
                    </a:lnTo>
                    <a:lnTo>
                      <a:pt x="182" y="2828"/>
                    </a:lnTo>
                    <a:lnTo>
                      <a:pt x="182" y="2828"/>
                    </a:lnTo>
                    <a:lnTo>
                      <a:pt x="243" y="2545"/>
                    </a:lnTo>
                    <a:lnTo>
                      <a:pt x="243" y="2545"/>
                    </a:lnTo>
                    <a:lnTo>
                      <a:pt x="344" y="2262"/>
                    </a:lnTo>
                    <a:lnTo>
                      <a:pt x="445" y="2000"/>
                    </a:lnTo>
                    <a:lnTo>
                      <a:pt x="566" y="1737"/>
                    </a:lnTo>
                    <a:lnTo>
                      <a:pt x="707" y="1495"/>
                    </a:lnTo>
                    <a:lnTo>
                      <a:pt x="849" y="1253"/>
                    </a:lnTo>
                    <a:lnTo>
                      <a:pt x="990" y="1010"/>
                    </a:lnTo>
                    <a:lnTo>
                      <a:pt x="1172" y="788"/>
                    </a:lnTo>
                    <a:lnTo>
                      <a:pt x="1353" y="586"/>
                    </a:lnTo>
                    <a:lnTo>
                      <a:pt x="1353" y="586"/>
                    </a:lnTo>
                    <a:lnTo>
                      <a:pt x="1475" y="445"/>
                    </a:lnTo>
                    <a:lnTo>
                      <a:pt x="1616" y="324"/>
                    </a:lnTo>
                    <a:lnTo>
                      <a:pt x="1757" y="223"/>
                    </a:lnTo>
                    <a:lnTo>
                      <a:pt x="1919" y="142"/>
                    </a:lnTo>
                    <a:lnTo>
                      <a:pt x="2060" y="82"/>
                    </a:lnTo>
                    <a:lnTo>
                      <a:pt x="2202" y="41"/>
                    </a:lnTo>
                    <a:lnTo>
                      <a:pt x="2343" y="1"/>
                    </a:lnTo>
                    <a:lnTo>
                      <a:pt x="2504" y="1"/>
                    </a:lnTo>
                    <a:lnTo>
                      <a:pt x="2504" y="1"/>
                    </a:lnTo>
                    <a:lnTo>
                      <a:pt x="2666" y="21"/>
                    </a:lnTo>
                    <a:lnTo>
                      <a:pt x="2807" y="41"/>
                    </a:lnTo>
                    <a:lnTo>
                      <a:pt x="2949" y="102"/>
                    </a:lnTo>
                    <a:lnTo>
                      <a:pt x="3090" y="162"/>
                    </a:lnTo>
                    <a:lnTo>
                      <a:pt x="3211" y="243"/>
                    </a:lnTo>
                    <a:lnTo>
                      <a:pt x="3312" y="344"/>
                    </a:lnTo>
                    <a:lnTo>
                      <a:pt x="3413" y="445"/>
                    </a:lnTo>
                    <a:lnTo>
                      <a:pt x="3474" y="566"/>
                    </a:lnTo>
                    <a:lnTo>
                      <a:pt x="3474" y="566"/>
                    </a:lnTo>
                    <a:lnTo>
                      <a:pt x="3534" y="708"/>
                    </a:lnTo>
                    <a:lnTo>
                      <a:pt x="3554" y="849"/>
                    </a:lnTo>
                    <a:lnTo>
                      <a:pt x="3554" y="990"/>
                    </a:lnTo>
                    <a:lnTo>
                      <a:pt x="3534" y="1132"/>
                    </a:lnTo>
                    <a:lnTo>
                      <a:pt x="3534" y="1132"/>
                    </a:lnTo>
                    <a:lnTo>
                      <a:pt x="3433" y="1132"/>
                    </a:lnTo>
                    <a:lnTo>
                      <a:pt x="3009" y="1132"/>
                    </a:lnTo>
                    <a:lnTo>
                      <a:pt x="3009" y="1132"/>
                    </a:lnTo>
                    <a:lnTo>
                      <a:pt x="2949" y="1132"/>
                    </a:lnTo>
                    <a:lnTo>
                      <a:pt x="2908" y="1172"/>
                    </a:lnTo>
                    <a:lnTo>
                      <a:pt x="2908" y="1172"/>
                    </a:lnTo>
                    <a:lnTo>
                      <a:pt x="2868" y="1212"/>
                    </a:lnTo>
                    <a:lnTo>
                      <a:pt x="2868" y="1253"/>
                    </a:lnTo>
                    <a:lnTo>
                      <a:pt x="2868" y="1293"/>
                    </a:lnTo>
                    <a:lnTo>
                      <a:pt x="2888" y="1334"/>
                    </a:lnTo>
                    <a:lnTo>
                      <a:pt x="2888" y="1334"/>
                    </a:lnTo>
                    <a:lnTo>
                      <a:pt x="2969" y="1556"/>
                    </a:lnTo>
                    <a:lnTo>
                      <a:pt x="3009" y="1677"/>
                    </a:lnTo>
                    <a:lnTo>
                      <a:pt x="3029" y="1798"/>
                    </a:lnTo>
                    <a:lnTo>
                      <a:pt x="3029" y="1798"/>
                    </a:lnTo>
                    <a:lnTo>
                      <a:pt x="3070" y="1879"/>
                    </a:lnTo>
                    <a:lnTo>
                      <a:pt x="3070" y="1879"/>
                    </a:lnTo>
                    <a:lnTo>
                      <a:pt x="2969" y="2000"/>
                    </a:lnTo>
                    <a:lnTo>
                      <a:pt x="2928" y="2081"/>
                    </a:lnTo>
                    <a:lnTo>
                      <a:pt x="2888" y="2161"/>
                    </a:lnTo>
                    <a:lnTo>
                      <a:pt x="2868" y="2242"/>
                    </a:lnTo>
                    <a:lnTo>
                      <a:pt x="2888" y="2343"/>
                    </a:lnTo>
                    <a:lnTo>
                      <a:pt x="2908" y="2464"/>
                    </a:lnTo>
                    <a:lnTo>
                      <a:pt x="2949" y="2606"/>
                    </a:lnTo>
                    <a:lnTo>
                      <a:pt x="2949" y="2606"/>
                    </a:lnTo>
                    <a:lnTo>
                      <a:pt x="3272" y="3353"/>
                    </a:lnTo>
                    <a:lnTo>
                      <a:pt x="3595" y="4019"/>
                    </a:lnTo>
                    <a:lnTo>
                      <a:pt x="3938" y="4645"/>
                    </a:lnTo>
                    <a:lnTo>
                      <a:pt x="4322" y="5210"/>
                    </a:lnTo>
                    <a:lnTo>
                      <a:pt x="4705" y="5756"/>
                    </a:lnTo>
                    <a:lnTo>
                      <a:pt x="5150" y="6281"/>
                    </a:lnTo>
                    <a:lnTo>
                      <a:pt x="5614" y="6826"/>
                    </a:lnTo>
                    <a:lnTo>
                      <a:pt x="6119" y="7411"/>
                    </a:lnTo>
                    <a:lnTo>
                      <a:pt x="6119" y="7411"/>
                    </a:lnTo>
                    <a:lnTo>
                      <a:pt x="6422" y="7775"/>
                    </a:lnTo>
                    <a:lnTo>
                      <a:pt x="6704" y="8078"/>
                    </a:lnTo>
                    <a:lnTo>
                      <a:pt x="6704" y="8078"/>
                    </a:lnTo>
                    <a:lnTo>
                      <a:pt x="7593" y="9107"/>
                    </a:lnTo>
                    <a:lnTo>
                      <a:pt x="7976" y="9572"/>
                    </a:lnTo>
                    <a:lnTo>
                      <a:pt x="8299" y="9996"/>
                    </a:lnTo>
                    <a:lnTo>
                      <a:pt x="8562" y="10379"/>
                    </a:lnTo>
                    <a:lnTo>
                      <a:pt x="8744" y="10703"/>
                    </a:lnTo>
                    <a:lnTo>
                      <a:pt x="8824" y="10864"/>
                    </a:lnTo>
                    <a:lnTo>
                      <a:pt x="8865" y="11005"/>
                    </a:lnTo>
                    <a:lnTo>
                      <a:pt x="8885" y="11127"/>
                    </a:lnTo>
                    <a:lnTo>
                      <a:pt x="8885" y="11248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760957" y="-1470589"/>
                <a:ext cx="58199" cy="470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25" extrusionOk="0">
                    <a:moveTo>
                      <a:pt x="81" y="0"/>
                    </a:moveTo>
                    <a:lnTo>
                      <a:pt x="41" y="20"/>
                    </a:lnTo>
                    <a:lnTo>
                      <a:pt x="21" y="10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61" y="323"/>
                    </a:lnTo>
                    <a:lnTo>
                      <a:pt x="102" y="364"/>
                    </a:lnTo>
                    <a:lnTo>
                      <a:pt x="142" y="404"/>
                    </a:lnTo>
                    <a:lnTo>
                      <a:pt x="243" y="424"/>
                    </a:lnTo>
                    <a:lnTo>
                      <a:pt x="304" y="404"/>
                    </a:lnTo>
                    <a:lnTo>
                      <a:pt x="384" y="384"/>
                    </a:lnTo>
                    <a:lnTo>
                      <a:pt x="445" y="343"/>
                    </a:lnTo>
                    <a:lnTo>
                      <a:pt x="485" y="283"/>
                    </a:lnTo>
                    <a:lnTo>
                      <a:pt x="526" y="222"/>
                    </a:lnTo>
                    <a:lnTo>
                      <a:pt x="526" y="182"/>
                    </a:lnTo>
                    <a:lnTo>
                      <a:pt x="485" y="142"/>
                    </a:lnTo>
                    <a:lnTo>
                      <a:pt x="445" y="142"/>
                    </a:lnTo>
                    <a:lnTo>
                      <a:pt x="405" y="182"/>
                    </a:lnTo>
                    <a:lnTo>
                      <a:pt x="364" y="263"/>
                    </a:lnTo>
                    <a:lnTo>
                      <a:pt x="283" y="303"/>
                    </a:lnTo>
                    <a:lnTo>
                      <a:pt x="223" y="303"/>
                    </a:lnTo>
                    <a:lnTo>
                      <a:pt x="182" y="283"/>
                    </a:lnTo>
                    <a:lnTo>
                      <a:pt x="162" y="243"/>
                    </a:lnTo>
                    <a:lnTo>
                      <a:pt x="142" y="222"/>
                    </a:lnTo>
                    <a:lnTo>
                      <a:pt x="122" y="182"/>
                    </a:lnTo>
                    <a:lnTo>
                      <a:pt x="122" y="121"/>
                    </a:lnTo>
                    <a:lnTo>
                      <a:pt x="142" y="81"/>
                    </a:lnTo>
                    <a:lnTo>
                      <a:pt x="142" y="4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269466" y="-753488"/>
                <a:ext cx="169951" cy="27495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85" extrusionOk="0">
                    <a:moveTo>
                      <a:pt x="404" y="1"/>
                    </a:moveTo>
                    <a:lnTo>
                      <a:pt x="324" y="61"/>
                    </a:lnTo>
                    <a:lnTo>
                      <a:pt x="303" y="102"/>
                    </a:lnTo>
                    <a:lnTo>
                      <a:pt x="223" y="283"/>
                    </a:lnTo>
                    <a:lnTo>
                      <a:pt x="162" y="465"/>
                    </a:lnTo>
                    <a:lnTo>
                      <a:pt x="102" y="647"/>
                    </a:lnTo>
                    <a:lnTo>
                      <a:pt x="61" y="849"/>
                    </a:lnTo>
                    <a:lnTo>
                      <a:pt x="21" y="1051"/>
                    </a:lnTo>
                    <a:lnTo>
                      <a:pt x="1" y="1253"/>
                    </a:lnTo>
                    <a:lnTo>
                      <a:pt x="1" y="1455"/>
                    </a:lnTo>
                    <a:lnTo>
                      <a:pt x="1" y="1636"/>
                    </a:lnTo>
                    <a:lnTo>
                      <a:pt x="21" y="1818"/>
                    </a:lnTo>
                    <a:lnTo>
                      <a:pt x="81" y="1980"/>
                    </a:lnTo>
                    <a:lnTo>
                      <a:pt x="142" y="2141"/>
                    </a:lnTo>
                    <a:lnTo>
                      <a:pt x="223" y="2262"/>
                    </a:lnTo>
                    <a:lnTo>
                      <a:pt x="344" y="2363"/>
                    </a:lnTo>
                    <a:lnTo>
                      <a:pt x="485" y="2424"/>
                    </a:lnTo>
                    <a:lnTo>
                      <a:pt x="647" y="2464"/>
                    </a:lnTo>
                    <a:lnTo>
                      <a:pt x="828" y="2484"/>
                    </a:lnTo>
                    <a:lnTo>
                      <a:pt x="950" y="2464"/>
                    </a:lnTo>
                    <a:lnTo>
                      <a:pt x="1091" y="2424"/>
                    </a:lnTo>
                    <a:lnTo>
                      <a:pt x="1212" y="2363"/>
                    </a:lnTo>
                    <a:lnTo>
                      <a:pt x="1313" y="2262"/>
                    </a:lnTo>
                    <a:lnTo>
                      <a:pt x="1394" y="2161"/>
                    </a:lnTo>
                    <a:lnTo>
                      <a:pt x="1454" y="2040"/>
                    </a:lnTo>
                    <a:lnTo>
                      <a:pt x="1495" y="1919"/>
                    </a:lnTo>
                    <a:lnTo>
                      <a:pt x="1515" y="1778"/>
                    </a:lnTo>
                    <a:lnTo>
                      <a:pt x="1535" y="1636"/>
                    </a:lnTo>
                    <a:lnTo>
                      <a:pt x="1515" y="1475"/>
                    </a:lnTo>
                    <a:lnTo>
                      <a:pt x="1495" y="1313"/>
                    </a:lnTo>
                    <a:lnTo>
                      <a:pt x="1454" y="1152"/>
                    </a:lnTo>
                    <a:lnTo>
                      <a:pt x="1394" y="990"/>
                    </a:lnTo>
                    <a:lnTo>
                      <a:pt x="1313" y="829"/>
                    </a:lnTo>
                    <a:lnTo>
                      <a:pt x="1232" y="667"/>
                    </a:lnTo>
                    <a:lnTo>
                      <a:pt x="1111" y="506"/>
                    </a:lnTo>
                    <a:lnTo>
                      <a:pt x="990" y="364"/>
                    </a:lnTo>
                    <a:lnTo>
                      <a:pt x="828" y="203"/>
                    </a:lnTo>
                    <a:lnTo>
                      <a:pt x="647" y="82"/>
                    </a:lnTo>
                    <a:lnTo>
                      <a:pt x="566" y="21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269466" y="-753488"/>
                <a:ext cx="169951" cy="27495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485" fill="none" extrusionOk="0">
                    <a:moveTo>
                      <a:pt x="990" y="364"/>
                    </a:moveTo>
                    <a:lnTo>
                      <a:pt x="990" y="364"/>
                    </a:lnTo>
                    <a:lnTo>
                      <a:pt x="828" y="203"/>
                    </a:lnTo>
                    <a:lnTo>
                      <a:pt x="647" y="82"/>
                    </a:lnTo>
                    <a:lnTo>
                      <a:pt x="566" y="21"/>
                    </a:lnTo>
                    <a:lnTo>
                      <a:pt x="465" y="1"/>
                    </a:lnTo>
                    <a:lnTo>
                      <a:pt x="404" y="1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223" y="283"/>
                    </a:lnTo>
                    <a:lnTo>
                      <a:pt x="162" y="465"/>
                    </a:lnTo>
                    <a:lnTo>
                      <a:pt x="102" y="647"/>
                    </a:lnTo>
                    <a:lnTo>
                      <a:pt x="61" y="849"/>
                    </a:lnTo>
                    <a:lnTo>
                      <a:pt x="21" y="1051"/>
                    </a:lnTo>
                    <a:lnTo>
                      <a:pt x="1" y="1253"/>
                    </a:lnTo>
                    <a:lnTo>
                      <a:pt x="1" y="1455"/>
                    </a:lnTo>
                    <a:lnTo>
                      <a:pt x="1" y="1636"/>
                    </a:lnTo>
                    <a:lnTo>
                      <a:pt x="21" y="1818"/>
                    </a:lnTo>
                    <a:lnTo>
                      <a:pt x="81" y="1980"/>
                    </a:lnTo>
                    <a:lnTo>
                      <a:pt x="142" y="2141"/>
                    </a:lnTo>
                    <a:lnTo>
                      <a:pt x="223" y="2262"/>
                    </a:lnTo>
                    <a:lnTo>
                      <a:pt x="344" y="2363"/>
                    </a:lnTo>
                    <a:lnTo>
                      <a:pt x="485" y="2424"/>
                    </a:lnTo>
                    <a:lnTo>
                      <a:pt x="647" y="2464"/>
                    </a:lnTo>
                    <a:lnTo>
                      <a:pt x="828" y="2484"/>
                    </a:lnTo>
                    <a:lnTo>
                      <a:pt x="828" y="2484"/>
                    </a:lnTo>
                    <a:lnTo>
                      <a:pt x="950" y="2464"/>
                    </a:lnTo>
                    <a:lnTo>
                      <a:pt x="950" y="2464"/>
                    </a:lnTo>
                    <a:lnTo>
                      <a:pt x="1091" y="2424"/>
                    </a:lnTo>
                    <a:lnTo>
                      <a:pt x="1212" y="2363"/>
                    </a:lnTo>
                    <a:lnTo>
                      <a:pt x="1313" y="2262"/>
                    </a:lnTo>
                    <a:lnTo>
                      <a:pt x="1394" y="2161"/>
                    </a:lnTo>
                    <a:lnTo>
                      <a:pt x="1454" y="2040"/>
                    </a:lnTo>
                    <a:lnTo>
                      <a:pt x="1495" y="1919"/>
                    </a:lnTo>
                    <a:lnTo>
                      <a:pt x="1515" y="1778"/>
                    </a:lnTo>
                    <a:lnTo>
                      <a:pt x="1535" y="1636"/>
                    </a:lnTo>
                    <a:lnTo>
                      <a:pt x="1515" y="1475"/>
                    </a:lnTo>
                    <a:lnTo>
                      <a:pt x="1495" y="1313"/>
                    </a:lnTo>
                    <a:lnTo>
                      <a:pt x="1454" y="1152"/>
                    </a:lnTo>
                    <a:lnTo>
                      <a:pt x="1394" y="990"/>
                    </a:lnTo>
                    <a:lnTo>
                      <a:pt x="1313" y="829"/>
                    </a:lnTo>
                    <a:lnTo>
                      <a:pt x="1232" y="667"/>
                    </a:lnTo>
                    <a:lnTo>
                      <a:pt x="1111" y="506"/>
                    </a:lnTo>
                    <a:lnTo>
                      <a:pt x="990" y="36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1576421" y="-907619"/>
                <a:ext cx="223503" cy="23246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01" extrusionOk="0">
                    <a:moveTo>
                      <a:pt x="1737" y="1"/>
                    </a:moveTo>
                    <a:lnTo>
                      <a:pt x="1515" y="21"/>
                    </a:lnTo>
                    <a:lnTo>
                      <a:pt x="1273" y="61"/>
                    </a:lnTo>
                    <a:lnTo>
                      <a:pt x="1111" y="122"/>
                    </a:lnTo>
                    <a:lnTo>
                      <a:pt x="930" y="182"/>
                    </a:lnTo>
                    <a:lnTo>
                      <a:pt x="768" y="283"/>
                    </a:lnTo>
                    <a:lnTo>
                      <a:pt x="627" y="364"/>
                    </a:lnTo>
                    <a:lnTo>
                      <a:pt x="485" y="485"/>
                    </a:lnTo>
                    <a:lnTo>
                      <a:pt x="364" y="586"/>
                    </a:lnTo>
                    <a:lnTo>
                      <a:pt x="243" y="727"/>
                    </a:lnTo>
                    <a:lnTo>
                      <a:pt x="162" y="849"/>
                    </a:lnTo>
                    <a:lnTo>
                      <a:pt x="81" y="970"/>
                    </a:lnTo>
                    <a:lnTo>
                      <a:pt x="41" y="1111"/>
                    </a:lnTo>
                    <a:lnTo>
                      <a:pt x="1" y="1252"/>
                    </a:lnTo>
                    <a:lnTo>
                      <a:pt x="1" y="1374"/>
                    </a:lnTo>
                    <a:lnTo>
                      <a:pt x="1" y="1515"/>
                    </a:lnTo>
                    <a:lnTo>
                      <a:pt x="41" y="1636"/>
                    </a:lnTo>
                    <a:lnTo>
                      <a:pt x="102" y="1757"/>
                    </a:lnTo>
                    <a:lnTo>
                      <a:pt x="203" y="1858"/>
                    </a:lnTo>
                    <a:lnTo>
                      <a:pt x="304" y="1939"/>
                    </a:lnTo>
                    <a:lnTo>
                      <a:pt x="465" y="2040"/>
                    </a:lnTo>
                    <a:lnTo>
                      <a:pt x="627" y="2080"/>
                    </a:lnTo>
                    <a:lnTo>
                      <a:pt x="788" y="2100"/>
                    </a:lnTo>
                    <a:lnTo>
                      <a:pt x="930" y="2080"/>
                    </a:lnTo>
                    <a:lnTo>
                      <a:pt x="1071" y="2020"/>
                    </a:lnTo>
                    <a:lnTo>
                      <a:pt x="1212" y="1919"/>
                    </a:lnTo>
                    <a:lnTo>
                      <a:pt x="1333" y="1798"/>
                    </a:lnTo>
                    <a:lnTo>
                      <a:pt x="1454" y="1656"/>
                    </a:lnTo>
                    <a:lnTo>
                      <a:pt x="1555" y="1515"/>
                    </a:lnTo>
                    <a:lnTo>
                      <a:pt x="1656" y="1333"/>
                    </a:lnTo>
                    <a:lnTo>
                      <a:pt x="1757" y="1151"/>
                    </a:lnTo>
                    <a:lnTo>
                      <a:pt x="1838" y="970"/>
                    </a:lnTo>
                    <a:lnTo>
                      <a:pt x="1899" y="768"/>
                    </a:lnTo>
                    <a:lnTo>
                      <a:pt x="1939" y="586"/>
                    </a:lnTo>
                    <a:lnTo>
                      <a:pt x="1979" y="384"/>
                    </a:lnTo>
                    <a:lnTo>
                      <a:pt x="2020" y="202"/>
                    </a:lnTo>
                    <a:lnTo>
                      <a:pt x="2020" y="142"/>
                    </a:lnTo>
                    <a:lnTo>
                      <a:pt x="1979" y="81"/>
                    </a:lnTo>
                    <a:lnTo>
                      <a:pt x="1919" y="21"/>
                    </a:lnTo>
                    <a:lnTo>
                      <a:pt x="18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1576421" y="-907619"/>
                <a:ext cx="223503" cy="232465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101" fill="none" extrusionOk="0">
                    <a:moveTo>
                      <a:pt x="2020" y="142"/>
                    </a:moveTo>
                    <a:lnTo>
                      <a:pt x="2020" y="142"/>
                    </a:lnTo>
                    <a:lnTo>
                      <a:pt x="1979" y="81"/>
                    </a:lnTo>
                    <a:lnTo>
                      <a:pt x="1919" y="21"/>
                    </a:lnTo>
                    <a:lnTo>
                      <a:pt x="1838" y="1"/>
                    </a:lnTo>
                    <a:lnTo>
                      <a:pt x="1737" y="1"/>
                    </a:lnTo>
                    <a:lnTo>
                      <a:pt x="1515" y="21"/>
                    </a:lnTo>
                    <a:lnTo>
                      <a:pt x="1273" y="61"/>
                    </a:lnTo>
                    <a:lnTo>
                      <a:pt x="1273" y="61"/>
                    </a:lnTo>
                    <a:lnTo>
                      <a:pt x="1111" y="122"/>
                    </a:lnTo>
                    <a:lnTo>
                      <a:pt x="930" y="182"/>
                    </a:lnTo>
                    <a:lnTo>
                      <a:pt x="768" y="283"/>
                    </a:lnTo>
                    <a:lnTo>
                      <a:pt x="627" y="364"/>
                    </a:lnTo>
                    <a:lnTo>
                      <a:pt x="485" y="485"/>
                    </a:lnTo>
                    <a:lnTo>
                      <a:pt x="364" y="586"/>
                    </a:lnTo>
                    <a:lnTo>
                      <a:pt x="243" y="727"/>
                    </a:lnTo>
                    <a:lnTo>
                      <a:pt x="162" y="849"/>
                    </a:lnTo>
                    <a:lnTo>
                      <a:pt x="81" y="970"/>
                    </a:lnTo>
                    <a:lnTo>
                      <a:pt x="41" y="1111"/>
                    </a:lnTo>
                    <a:lnTo>
                      <a:pt x="1" y="1252"/>
                    </a:lnTo>
                    <a:lnTo>
                      <a:pt x="1" y="1374"/>
                    </a:lnTo>
                    <a:lnTo>
                      <a:pt x="1" y="1515"/>
                    </a:lnTo>
                    <a:lnTo>
                      <a:pt x="41" y="1636"/>
                    </a:lnTo>
                    <a:lnTo>
                      <a:pt x="102" y="1757"/>
                    </a:lnTo>
                    <a:lnTo>
                      <a:pt x="203" y="1858"/>
                    </a:lnTo>
                    <a:lnTo>
                      <a:pt x="203" y="1858"/>
                    </a:lnTo>
                    <a:lnTo>
                      <a:pt x="304" y="1939"/>
                    </a:lnTo>
                    <a:lnTo>
                      <a:pt x="304" y="1939"/>
                    </a:lnTo>
                    <a:lnTo>
                      <a:pt x="465" y="2040"/>
                    </a:lnTo>
                    <a:lnTo>
                      <a:pt x="627" y="2080"/>
                    </a:lnTo>
                    <a:lnTo>
                      <a:pt x="788" y="2100"/>
                    </a:lnTo>
                    <a:lnTo>
                      <a:pt x="930" y="2080"/>
                    </a:lnTo>
                    <a:lnTo>
                      <a:pt x="1071" y="2020"/>
                    </a:lnTo>
                    <a:lnTo>
                      <a:pt x="1212" y="1919"/>
                    </a:lnTo>
                    <a:lnTo>
                      <a:pt x="1333" y="1798"/>
                    </a:lnTo>
                    <a:lnTo>
                      <a:pt x="1454" y="1656"/>
                    </a:lnTo>
                    <a:lnTo>
                      <a:pt x="1555" y="1515"/>
                    </a:lnTo>
                    <a:lnTo>
                      <a:pt x="1656" y="1333"/>
                    </a:lnTo>
                    <a:lnTo>
                      <a:pt x="1757" y="1151"/>
                    </a:lnTo>
                    <a:lnTo>
                      <a:pt x="1838" y="970"/>
                    </a:lnTo>
                    <a:lnTo>
                      <a:pt x="1899" y="768"/>
                    </a:lnTo>
                    <a:lnTo>
                      <a:pt x="1939" y="586"/>
                    </a:lnTo>
                    <a:lnTo>
                      <a:pt x="1979" y="384"/>
                    </a:lnTo>
                    <a:lnTo>
                      <a:pt x="2020" y="202"/>
                    </a:lnTo>
                    <a:lnTo>
                      <a:pt x="2020" y="202"/>
                    </a:lnTo>
                    <a:lnTo>
                      <a:pt x="2020" y="14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1"/>
              <p:cNvSpPr/>
              <p:nvPr/>
            </p:nvSpPr>
            <p:spPr>
              <a:xfrm>
                <a:off x="1093892" y="-456291"/>
                <a:ext cx="263667" cy="21232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19" extrusionOk="0">
                    <a:moveTo>
                      <a:pt x="768" y="0"/>
                    </a:moveTo>
                    <a:lnTo>
                      <a:pt x="626" y="20"/>
                    </a:lnTo>
                    <a:lnTo>
                      <a:pt x="485" y="61"/>
                    </a:lnTo>
                    <a:lnTo>
                      <a:pt x="364" y="121"/>
                    </a:lnTo>
                    <a:lnTo>
                      <a:pt x="263" y="202"/>
                    </a:lnTo>
                    <a:lnTo>
                      <a:pt x="162" y="323"/>
                    </a:lnTo>
                    <a:lnTo>
                      <a:pt x="101" y="445"/>
                    </a:lnTo>
                    <a:lnTo>
                      <a:pt x="20" y="626"/>
                    </a:lnTo>
                    <a:lnTo>
                      <a:pt x="0" y="808"/>
                    </a:lnTo>
                    <a:lnTo>
                      <a:pt x="20" y="969"/>
                    </a:lnTo>
                    <a:lnTo>
                      <a:pt x="81" y="1111"/>
                    </a:lnTo>
                    <a:lnTo>
                      <a:pt x="162" y="1252"/>
                    </a:lnTo>
                    <a:lnTo>
                      <a:pt x="283" y="1373"/>
                    </a:lnTo>
                    <a:lnTo>
                      <a:pt x="424" y="1474"/>
                    </a:lnTo>
                    <a:lnTo>
                      <a:pt x="586" y="1575"/>
                    </a:lnTo>
                    <a:lnTo>
                      <a:pt x="768" y="1676"/>
                    </a:lnTo>
                    <a:lnTo>
                      <a:pt x="969" y="1737"/>
                    </a:lnTo>
                    <a:lnTo>
                      <a:pt x="1171" y="1797"/>
                    </a:lnTo>
                    <a:lnTo>
                      <a:pt x="1373" y="1838"/>
                    </a:lnTo>
                    <a:lnTo>
                      <a:pt x="1595" y="1878"/>
                    </a:lnTo>
                    <a:lnTo>
                      <a:pt x="1797" y="1898"/>
                    </a:lnTo>
                    <a:lnTo>
                      <a:pt x="1999" y="1919"/>
                    </a:lnTo>
                    <a:lnTo>
                      <a:pt x="2201" y="1898"/>
                    </a:lnTo>
                    <a:lnTo>
                      <a:pt x="2262" y="1898"/>
                    </a:lnTo>
                    <a:lnTo>
                      <a:pt x="2322" y="1838"/>
                    </a:lnTo>
                    <a:lnTo>
                      <a:pt x="2363" y="1777"/>
                    </a:lnTo>
                    <a:lnTo>
                      <a:pt x="2383" y="1676"/>
                    </a:lnTo>
                    <a:lnTo>
                      <a:pt x="2363" y="1575"/>
                    </a:lnTo>
                    <a:lnTo>
                      <a:pt x="2302" y="1333"/>
                    </a:lnTo>
                    <a:lnTo>
                      <a:pt x="2221" y="1111"/>
                    </a:lnTo>
                    <a:lnTo>
                      <a:pt x="2120" y="949"/>
                    </a:lnTo>
                    <a:lnTo>
                      <a:pt x="2019" y="768"/>
                    </a:lnTo>
                    <a:lnTo>
                      <a:pt x="1898" y="626"/>
                    </a:lnTo>
                    <a:lnTo>
                      <a:pt x="1777" y="485"/>
                    </a:lnTo>
                    <a:lnTo>
                      <a:pt x="1636" y="364"/>
                    </a:lnTo>
                    <a:lnTo>
                      <a:pt x="1494" y="263"/>
                    </a:lnTo>
                    <a:lnTo>
                      <a:pt x="1353" y="162"/>
                    </a:lnTo>
                    <a:lnTo>
                      <a:pt x="1212" y="101"/>
                    </a:lnTo>
                    <a:lnTo>
                      <a:pt x="1050" y="41"/>
                    </a:lnTo>
                    <a:lnTo>
                      <a:pt x="90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1"/>
              <p:cNvSpPr/>
              <p:nvPr/>
            </p:nvSpPr>
            <p:spPr>
              <a:xfrm>
                <a:off x="1093892" y="-456291"/>
                <a:ext cx="263667" cy="21232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19" fill="none" extrusionOk="0">
                    <a:moveTo>
                      <a:pt x="162" y="323"/>
                    </a:moveTo>
                    <a:lnTo>
                      <a:pt x="162" y="323"/>
                    </a:lnTo>
                    <a:lnTo>
                      <a:pt x="101" y="445"/>
                    </a:lnTo>
                    <a:lnTo>
                      <a:pt x="101" y="445"/>
                    </a:lnTo>
                    <a:lnTo>
                      <a:pt x="20" y="626"/>
                    </a:lnTo>
                    <a:lnTo>
                      <a:pt x="0" y="808"/>
                    </a:lnTo>
                    <a:lnTo>
                      <a:pt x="20" y="969"/>
                    </a:lnTo>
                    <a:lnTo>
                      <a:pt x="81" y="1111"/>
                    </a:lnTo>
                    <a:lnTo>
                      <a:pt x="162" y="1252"/>
                    </a:lnTo>
                    <a:lnTo>
                      <a:pt x="283" y="1373"/>
                    </a:lnTo>
                    <a:lnTo>
                      <a:pt x="424" y="1474"/>
                    </a:lnTo>
                    <a:lnTo>
                      <a:pt x="586" y="1575"/>
                    </a:lnTo>
                    <a:lnTo>
                      <a:pt x="768" y="1676"/>
                    </a:lnTo>
                    <a:lnTo>
                      <a:pt x="969" y="1737"/>
                    </a:lnTo>
                    <a:lnTo>
                      <a:pt x="1171" y="1797"/>
                    </a:lnTo>
                    <a:lnTo>
                      <a:pt x="1373" y="1838"/>
                    </a:lnTo>
                    <a:lnTo>
                      <a:pt x="1595" y="1878"/>
                    </a:lnTo>
                    <a:lnTo>
                      <a:pt x="1797" y="1898"/>
                    </a:lnTo>
                    <a:lnTo>
                      <a:pt x="1999" y="1919"/>
                    </a:lnTo>
                    <a:lnTo>
                      <a:pt x="2201" y="1898"/>
                    </a:lnTo>
                    <a:lnTo>
                      <a:pt x="2201" y="1898"/>
                    </a:lnTo>
                    <a:lnTo>
                      <a:pt x="2262" y="1898"/>
                    </a:lnTo>
                    <a:lnTo>
                      <a:pt x="2262" y="1898"/>
                    </a:lnTo>
                    <a:lnTo>
                      <a:pt x="2322" y="1838"/>
                    </a:lnTo>
                    <a:lnTo>
                      <a:pt x="2363" y="1777"/>
                    </a:lnTo>
                    <a:lnTo>
                      <a:pt x="2383" y="1676"/>
                    </a:lnTo>
                    <a:lnTo>
                      <a:pt x="2363" y="1575"/>
                    </a:lnTo>
                    <a:lnTo>
                      <a:pt x="2302" y="1333"/>
                    </a:lnTo>
                    <a:lnTo>
                      <a:pt x="2221" y="1111"/>
                    </a:lnTo>
                    <a:lnTo>
                      <a:pt x="2221" y="1111"/>
                    </a:lnTo>
                    <a:lnTo>
                      <a:pt x="2120" y="949"/>
                    </a:lnTo>
                    <a:lnTo>
                      <a:pt x="2019" y="768"/>
                    </a:lnTo>
                    <a:lnTo>
                      <a:pt x="1898" y="626"/>
                    </a:lnTo>
                    <a:lnTo>
                      <a:pt x="1777" y="485"/>
                    </a:lnTo>
                    <a:lnTo>
                      <a:pt x="1636" y="364"/>
                    </a:lnTo>
                    <a:lnTo>
                      <a:pt x="1494" y="263"/>
                    </a:lnTo>
                    <a:lnTo>
                      <a:pt x="1353" y="162"/>
                    </a:lnTo>
                    <a:lnTo>
                      <a:pt x="1212" y="101"/>
                    </a:lnTo>
                    <a:lnTo>
                      <a:pt x="1050" y="41"/>
                    </a:lnTo>
                    <a:lnTo>
                      <a:pt x="909" y="20"/>
                    </a:lnTo>
                    <a:lnTo>
                      <a:pt x="768" y="0"/>
                    </a:lnTo>
                    <a:lnTo>
                      <a:pt x="626" y="20"/>
                    </a:lnTo>
                    <a:lnTo>
                      <a:pt x="485" y="61"/>
                    </a:lnTo>
                    <a:lnTo>
                      <a:pt x="364" y="121"/>
                    </a:lnTo>
                    <a:lnTo>
                      <a:pt x="263" y="202"/>
                    </a:lnTo>
                    <a:lnTo>
                      <a:pt x="162" y="32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1554070" y="-536731"/>
                <a:ext cx="214651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747" extrusionOk="0">
                    <a:moveTo>
                      <a:pt x="869" y="0"/>
                    </a:moveTo>
                    <a:lnTo>
                      <a:pt x="728" y="21"/>
                    </a:lnTo>
                    <a:lnTo>
                      <a:pt x="566" y="61"/>
                    </a:lnTo>
                    <a:lnTo>
                      <a:pt x="425" y="122"/>
                    </a:lnTo>
                    <a:lnTo>
                      <a:pt x="263" y="243"/>
                    </a:lnTo>
                    <a:lnTo>
                      <a:pt x="122" y="384"/>
                    </a:lnTo>
                    <a:lnTo>
                      <a:pt x="41" y="546"/>
                    </a:lnTo>
                    <a:lnTo>
                      <a:pt x="1" y="707"/>
                    </a:lnTo>
                    <a:lnTo>
                      <a:pt x="1" y="869"/>
                    </a:lnTo>
                    <a:lnTo>
                      <a:pt x="21" y="1050"/>
                    </a:lnTo>
                    <a:lnTo>
                      <a:pt x="82" y="1252"/>
                    </a:lnTo>
                    <a:lnTo>
                      <a:pt x="162" y="1434"/>
                    </a:lnTo>
                    <a:lnTo>
                      <a:pt x="263" y="1616"/>
                    </a:lnTo>
                    <a:lnTo>
                      <a:pt x="405" y="1818"/>
                    </a:lnTo>
                    <a:lnTo>
                      <a:pt x="546" y="1979"/>
                    </a:lnTo>
                    <a:lnTo>
                      <a:pt x="687" y="2161"/>
                    </a:lnTo>
                    <a:lnTo>
                      <a:pt x="869" y="2322"/>
                    </a:lnTo>
                    <a:lnTo>
                      <a:pt x="1031" y="2464"/>
                    </a:lnTo>
                    <a:lnTo>
                      <a:pt x="1212" y="2605"/>
                    </a:lnTo>
                    <a:lnTo>
                      <a:pt x="1374" y="2706"/>
                    </a:lnTo>
                    <a:lnTo>
                      <a:pt x="1455" y="2746"/>
                    </a:lnTo>
                    <a:lnTo>
                      <a:pt x="1535" y="2746"/>
                    </a:lnTo>
                    <a:lnTo>
                      <a:pt x="1616" y="2706"/>
                    </a:lnTo>
                    <a:lnTo>
                      <a:pt x="1677" y="2625"/>
                    </a:lnTo>
                    <a:lnTo>
                      <a:pt x="1737" y="2524"/>
                    </a:lnTo>
                    <a:lnTo>
                      <a:pt x="1838" y="2282"/>
                    </a:lnTo>
                    <a:lnTo>
                      <a:pt x="1879" y="2040"/>
                    </a:lnTo>
                    <a:lnTo>
                      <a:pt x="1919" y="1818"/>
                    </a:lnTo>
                    <a:lnTo>
                      <a:pt x="1939" y="1616"/>
                    </a:lnTo>
                    <a:lnTo>
                      <a:pt x="1919" y="1414"/>
                    </a:lnTo>
                    <a:lnTo>
                      <a:pt x="1899" y="1212"/>
                    </a:lnTo>
                    <a:lnTo>
                      <a:pt x="1858" y="1010"/>
                    </a:lnTo>
                    <a:lnTo>
                      <a:pt x="1798" y="828"/>
                    </a:lnTo>
                    <a:lnTo>
                      <a:pt x="1717" y="667"/>
                    </a:lnTo>
                    <a:lnTo>
                      <a:pt x="1636" y="505"/>
                    </a:lnTo>
                    <a:lnTo>
                      <a:pt x="1535" y="364"/>
                    </a:lnTo>
                    <a:lnTo>
                      <a:pt x="1414" y="243"/>
                    </a:lnTo>
                    <a:lnTo>
                      <a:pt x="1293" y="162"/>
                    </a:lnTo>
                    <a:lnTo>
                      <a:pt x="1152" y="81"/>
                    </a:lnTo>
                    <a:lnTo>
                      <a:pt x="1031" y="21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1554070" y="-536731"/>
                <a:ext cx="214651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747" fill="none" extrusionOk="0">
                    <a:moveTo>
                      <a:pt x="566" y="61"/>
                    </a:moveTo>
                    <a:lnTo>
                      <a:pt x="566" y="61"/>
                    </a:lnTo>
                    <a:lnTo>
                      <a:pt x="425" y="122"/>
                    </a:lnTo>
                    <a:lnTo>
                      <a:pt x="425" y="122"/>
                    </a:lnTo>
                    <a:lnTo>
                      <a:pt x="263" y="243"/>
                    </a:lnTo>
                    <a:lnTo>
                      <a:pt x="122" y="384"/>
                    </a:lnTo>
                    <a:lnTo>
                      <a:pt x="41" y="546"/>
                    </a:lnTo>
                    <a:lnTo>
                      <a:pt x="1" y="707"/>
                    </a:lnTo>
                    <a:lnTo>
                      <a:pt x="1" y="869"/>
                    </a:lnTo>
                    <a:lnTo>
                      <a:pt x="21" y="1050"/>
                    </a:lnTo>
                    <a:lnTo>
                      <a:pt x="82" y="1252"/>
                    </a:lnTo>
                    <a:lnTo>
                      <a:pt x="162" y="1434"/>
                    </a:lnTo>
                    <a:lnTo>
                      <a:pt x="263" y="1616"/>
                    </a:lnTo>
                    <a:lnTo>
                      <a:pt x="405" y="1818"/>
                    </a:lnTo>
                    <a:lnTo>
                      <a:pt x="546" y="1979"/>
                    </a:lnTo>
                    <a:lnTo>
                      <a:pt x="687" y="2161"/>
                    </a:lnTo>
                    <a:lnTo>
                      <a:pt x="869" y="2322"/>
                    </a:lnTo>
                    <a:lnTo>
                      <a:pt x="1031" y="2464"/>
                    </a:lnTo>
                    <a:lnTo>
                      <a:pt x="1212" y="2605"/>
                    </a:lnTo>
                    <a:lnTo>
                      <a:pt x="1374" y="2706"/>
                    </a:lnTo>
                    <a:lnTo>
                      <a:pt x="1374" y="2706"/>
                    </a:lnTo>
                    <a:lnTo>
                      <a:pt x="1455" y="2746"/>
                    </a:lnTo>
                    <a:lnTo>
                      <a:pt x="1455" y="2746"/>
                    </a:lnTo>
                    <a:lnTo>
                      <a:pt x="1535" y="2746"/>
                    </a:lnTo>
                    <a:lnTo>
                      <a:pt x="1616" y="2706"/>
                    </a:lnTo>
                    <a:lnTo>
                      <a:pt x="1677" y="2625"/>
                    </a:lnTo>
                    <a:lnTo>
                      <a:pt x="1737" y="2524"/>
                    </a:lnTo>
                    <a:lnTo>
                      <a:pt x="1838" y="2282"/>
                    </a:lnTo>
                    <a:lnTo>
                      <a:pt x="1879" y="2040"/>
                    </a:lnTo>
                    <a:lnTo>
                      <a:pt x="1879" y="2040"/>
                    </a:lnTo>
                    <a:lnTo>
                      <a:pt x="1919" y="1818"/>
                    </a:lnTo>
                    <a:lnTo>
                      <a:pt x="1939" y="1616"/>
                    </a:lnTo>
                    <a:lnTo>
                      <a:pt x="1919" y="1414"/>
                    </a:lnTo>
                    <a:lnTo>
                      <a:pt x="1899" y="1212"/>
                    </a:lnTo>
                    <a:lnTo>
                      <a:pt x="1858" y="1010"/>
                    </a:lnTo>
                    <a:lnTo>
                      <a:pt x="1798" y="828"/>
                    </a:lnTo>
                    <a:lnTo>
                      <a:pt x="1717" y="667"/>
                    </a:lnTo>
                    <a:lnTo>
                      <a:pt x="1636" y="505"/>
                    </a:lnTo>
                    <a:lnTo>
                      <a:pt x="1535" y="364"/>
                    </a:lnTo>
                    <a:lnTo>
                      <a:pt x="1414" y="243"/>
                    </a:lnTo>
                    <a:lnTo>
                      <a:pt x="1293" y="162"/>
                    </a:lnTo>
                    <a:lnTo>
                      <a:pt x="1152" y="81"/>
                    </a:lnTo>
                    <a:lnTo>
                      <a:pt x="1031" y="21"/>
                    </a:lnTo>
                    <a:lnTo>
                      <a:pt x="869" y="0"/>
                    </a:lnTo>
                    <a:lnTo>
                      <a:pt x="728" y="21"/>
                    </a:lnTo>
                    <a:lnTo>
                      <a:pt x="566" y="6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7720" y="-342325"/>
                <a:ext cx="299516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636" extrusionOk="0">
                    <a:moveTo>
                      <a:pt x="809" y="0"/>
                    </a:moveTo>
                    <a:lnTo>
                      <a:pt x="647" y="40"/>
                    </a:lnTo>
                    <a:lnTo>
                      <a:pt x="506" y="81"/>
                    </a:lnTo>
                    <a:lnTo>
                      <a:pt x="364" y="162"/>
                    </a:lnTo>
                    <a:lnTo>
                      <a:pt x="263" y="242"/>
                    </a:lnTo>
                    <a:lnTo>
                      <a:pt x="163" y="343"/>
                    </a:lnTo>
                    <a:lnTo>
                      <a:pt x="82" y="464"/>
                    </a:lnTo>
                    <a:lnTo>
                      <a:pt x="41" y="586"/>
                    </a:lnTo>
                    <a:lnTo>
                      <a:pt x="1" y="747"/>
                    </a:lnTo>
                    <a:lnTo>
                      <a:pt x="1" y="889"/>
                    </a:lnTo>
                    <a:lnTo>
                      <a:pt x="41" y="1090"/>
                    </a:lnTo>
                    <a:lnTo>
                      <a:pt x="102" y="1252"/>
                    </a:lnTo>
                    <a:lnTo>
                      <a:pt x="203" y="1373"/>
                    </a:lnTo>
                    <a:lnTo>
                      <a:pt x="344" y="1494"/>
                    </a:lnTo>
                    <a:lnTo>
                      <a:pt x="486" y="1555"/>
                    </a:lnTo>
                    <a:lnTo>
                      <a:pt x="647" y="1615"/>
                    </a:lnTo>
                    <a:lnTo>
                      <a:pt x="829" y="1636"/>
                    </a:lnTo>
                    <a:lnTo>
                      <a:pt x="1031" y="1636"/>
                    </a:lnTo>
                    <a:lnTo>
                      <a:pt x="1233" y="1615"/>
                    </a:lnTo>
                    <a:lnTo>
                      <a:pt x="1435" y="1575"/>
                    </a:lnTo>
                    <a:lnTo>
                      <a:pt x="1657" y="1535"/>
                    </a:lnTo>
                    <a:lnTo>
                      <a:pt x="1859" y="1454"/>
                    </a:lnTo>
                    <a:lnTo>
                      <a:pt x="2061" y="1373"/>
                    </a:lnTo>
                    <a:lnTo>
                      <a:pt x="2262" y="1292"/>
                    </a:lnTo>
                    <a:lnTo>
                      <a:pt x="2444" y="1191"/>
                    </a:lnTo>
                    <a:lnTo>
                      <a:pt x="2606" y="1090"/>
                    </a:lnTo>
                    <a:lnTo>
                      <a:pt x="2666" y="1030"/>
                    </a:lnTo>
                    <a:lnTo>
                      <a:pt x="2707" y="969"/>
                    </a:lnTo>
                    <a:lnTo>
                      <a:pt x="2686" y="889"/>
                    </a:lnTo>
                    <a:lnTo>
                      <a:pt x="2666" y="788"/>
                    </a:lnTo>
                    <a:lnTo>
                      <a:pt x="2586" y="707"/>
                    </a:lnTo>
                    <a:lnTo>
                      <a:pt x="2424" y="525"/>
                    </a:lnTo>
                    <a:lnTo>
                      <a:pt x="2222" y="384"/>
                    </a:lnTo>
                    <a:lnTo>
                      <a:pt x="2061" y="283"/>
                    </a:lnTo>
                    <a:lnTo>
                      <a:pt x="1879" y="182"/>
                    </a:lnTo>
                    <a:lnTo>
                      <a:pt x="1697" y="101"/>
                    </a:lnTo>
                    <a:lnTo>
                      <a:pt x="1515" y="61"/>
                    </a:lnTo>
                    <a:lnTo>
                      <a:pt x="1334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67720" y="-342325"/>
                <a:ext cx="299516" cy="18101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636" fill="none" extrusionOk="0">
                    <a:moveTo>
                      <a:pt x="2222" y="384"/>
                    </a:moveTo>
                    <a:lnTo>
                      <a:pt x="2222" y="384"/>
                    </a:lnTo>
                    <a:lnTo>
                      <a:pt x="2061" y="283"/>
                    </a:lnTo>
                    <a:lnTo>
                      <a:pt x="1879" y="182"/>
                    </a:lnTo>
                    <a:lnTo>
                      <a:pt x="1697" y="101"/>
                    </a:lnTo>
                    <a:lnTo>
                      <a:pt x="1515" y="61"/>
                    </a:lnTo>
                    <a:lnTo>
                      <a:pt x="1334" y="20"/>
                    </a:lnTo>
                    <a:lnTo>
                      <a:pt x="1152" y="0"/>
                    </a:lnTo>
                    <a:lnTo>
                      <a:pt x="970" y="0"/>
                    </a:lnTo>
                    <a:lnTo>
                      <a:pt x="809" y="0"/>
                    </a:lnTo>
                    <a:lnTo>
                      <a:pt x="647" y="40"/>
                    </a:lnTo>
                    <a:lnTo>
                      <a:pt x="506" y="81"/>
                    </a:lnTo>
                    <a:lnTo>
                      <a:pt x="364" y="162"/>
                    </a:lnTo>
                    <a:lnTo>
                      <a:pt x="263" y="242"/>
                    </a:lnTo>
                    <a:lnTo>
                      <a:pt x="163" y="343"/>
                    </a:lnTo>
                    <a:lnTo>
                      <a:pt x="82" y="464"/>
                    </a:lnTo>
                    <a:lnTo>
                      <a:pt x="41" y="586"/>
                    </a:lnTo>
                    <a:lnTo>
                      <a:pt x="1" y="747"/>
                    </a:lnTo>
                    <a:lnTo>
                      <a:pt x="1" y="747"/>
                    </a:lnTo>
                    <a:lnTo>
                      <a:pt x="1" y="889"/>
                    </a:lnTo>
                    <a:lnTo>
                      <a:pt x="1" y="889"/>
                    </a:lnTo>
                    <a:lnTo>
                      <a:pt x="41" y="1090"/>
                    </a:lnTo>
                    <a:lnTo>
                      <a:pt x="102" y="1252"/>
                    </a:lnTo>
                    <a:lnTo>
                      <a:pt x="203" y="1373"/>
                    </a:lnTo>
                    <a:lnTo>
                      <a:pt x="344" y="1494"/>
                    </a:lnTo>
                    <a:lnTo>
                      <a:pt x="486" y="1555"/>
                    </a:lnTo>
                    <a:lnTo>
                      <a:pt x="647" y="1615"/>
                    </a:lnTo>
                    <a:lnTo>
                      <a:pt x="829" y="1636"/>
                    </a:lnTo>
                    <a:lnTo>
                      <a:pt x="1031" y="1636"/>
                    </a:lnTo>
                    <a:lnTo>
                      <a:pt x="1233" y="1615"/>
                    </a:lnTo>
                    <a:lnTo>
                      <a:pt x="1435" y="1575"/>
                    </a:lnTo>
                    <a:lnTo>
                      <a:pt x="1657" y="1535"/>
                    </a:lnTo>
                    <a:lnTo>
                      <a:pt x="1859" y="1454"/>
                    </a:lnTo>
                    <a:lnTo>
                      <a:pt x="2061" y="1373"/>
                    </a:lnTo>
                    <a:lnTo>
                      <a:pt x="2262" y="1292"/>
                    </a:lnTo>
                    <a:lnTo>
                      <a:pt x="2444" y="1191"/>
                    </a:lnTo>
                    <a:lnTo>
                      <a:pt x="2606" y="1090"/>
                    </a:lnTo>
                    <a:lnTo>
                      <a:pt x="2606" y="1090"/>
                    </a:lnTo>
                    <a:lnTo>
                      <a:pt x="2666" y="1030"/>
                    </a:lnTo>
                    <a:lnTo>
                      <a:pt x="2666" y="1030"/>
                    </a:lnTo>
                    <a:lnTo>
                      <a:pt x="2707" y="969"/>
                    </a:lnTo>
                    <a:lnTo>
                      <a:pt x="2686" y="889"/>
                    </a:lnTo>
                    <a:lnTo>
                      <a:pt x="2666" y="788"/>
                    </a:lnTo>
                    <a:lnTo>
                      <a:pt x="2586" y="707"/>
                    </a:lnTo>
                    <a:lnTo>
                      <a:pt x="2424" y="525"/>
                    </a:lnTo>
                    <a:lnTo>
                      <a:pt x="2222" y="38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269466" y="-746739"/>
                <a:ext cx="105113" cy="268203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424" fill="none" extrusionOk="0">
                    <a:moveTo>
                      <a:pt x="324" y="0"/>
                    </a:moveTo>
                    <a:lnTo>
                      <a:pt x="324" y="0"/>
                    </a:lnTo>
                    <a:lnTo>
                      <a:pt x="324" y="0"/>
                    </a:lnTo>
                    <a:lnTo>
                      <a:pt x="303" y="41"/>
                    </a:lnTo>
                    <a:lnTo>
                      <a:pt x="303" y="41"/>
                    </a:lnTo>
                    <a:lnTo>
                      <a:pt x="182" y="344"/>
                    </a:lnTo>
                    <a:lnTo>
                      <a:pt x="81" y="667"/>
                    </a:lnTo>
                    <a:lnTo>
                      <a:pt x="21" y="1010"/>
                    </a:lnTo>
                    <a:lnTo>
                      <a:pt x="1" y="1353"/>
                    </a:lnTo>
                    <a:lnTo>
                      <a:pt x="1" y="1353"/>
                    </a:lnTo>
                    <a:lnTo>
                      <a:pt x="1" y="1575"/>
                    </a:lnTo>
                    <a:lnTo>
                      <a:pt x="41" y="1777"/>
                    </a:lnTo>
                    <a:lnTo>
                      <a:pt x="81" y="1959"/>
                    </a:lnTo>
                    <a:lnTo>
                      <a:pt x="162" y="2100"/>
                    </a:lnTo>
                    <a:lnTo>
                      <a:pt x="263" y="2242"/>
                    </a:lnTo>
                    <a:lnTo>
                      <a:pt x="404" y="2343"/>
                    </a:lnTo>
                    <a:lnTo>
                      <a:pt x="566" y="2403"/>
                    </a:lnTo>
                    <a:lnTo>
                      <a:pt x="768" y="2423"/>
                    </a:lnTo>
                    <a:lnTo>
                      <a:pt x="768" y="2423"/>
                    </a:lnTo>
                    <a:lnTo>
                      <a:pt x="828" y="2423"/>
                    </a:lnTo>
                    <a:lnTo>
                      <a:pt x="828" y="2423"/>
                    </a:lnTo>
                    <a:lnTo>
                      <a:pt x="950" y="2403"/>
                    </a:lnTo>
                    <a:lnTo>
                      <a:pt x="950" y="2403"/>
                    </a:lnTo>
                    <a:lnTo>
                      <a:pt x="929" y="1979"/>
                    </a:lnTo>
                    <a:lnTo>
                      <a:pt x="869" y="1596"/>
                    </a:lnTo>
                    <a:lnTo>
                      <a:pt x="788" y="1252"/>
                    </a:lnTo>
                    <a:lnTo>
                      <a:pt x="707" y="929"/>
                    </a:lnTo>
                    <a:lnTo>
                      <a:pt x="606" y="646"/>
                    </a:lnTo>
                    <a:lnTo>
                      <a:pt x="505" y="384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1598771" y="-892018"/>
                <a:ext cx="201153" cy="21686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960" extrusionOk="0">
                    <a:moveTo>
                      <a:pt x="1818" y="1"/>
                    </a:moveTo>
                    <a:lnTo>
                      <a:pt x="1454" y="243"/>
                    </a:lnTo>
                    <a:lnTo>
                      <a:pt x="1232" y="405"/>
                    </a:lnTo>
                    <a:lnTo>
                      <a:pt x="1010" y="607"/>
                    </a:lnTo>
                    <a:lnTo>
                      <a:pt x="768" y="829"/>
                    </a:lnTo>
                    <a:lnTo>
                      <a:pt x="505" y="1091"/>
                    </a:lnTo>
                    <a:lnTo>
                      <a:pt x="263" y="1394"/>
                    </a:lnTo>
                    <a:lnTo>
                      <a:pt x="1" y="1717"/>
                    </a:lnTo>
                    <a:lnTo>
                      <a:pt x="102" y="1798"/>
                    </a:lnTo>
                    <a:lnTo>
                      <a:pt x="223" y="1879"/>
                    </a:lnTo>
                    <a:lnTo>
                      <a:pt x="324" y="1919"/>
                    </a:lnTo>
                    <a:lnTo>
                      <a:pt x="425" y="1939"/>
                    </a:lnTo>
                    <a:lnTo>
                      <a:pt x="546" y="1959"/>
                    </a:lnTo>
                    <a:lnTo>
                      <a:pt x="667" y="1939"/>
                    </a:lnTo>
                    <a:lnTo>
                      <a:pt x="788" y="1899"/>
                    </a:lnTo>
                    <a:lnTo>
                      <a:pt x="909" y="1859"/>
                    </a:lnTo>
                    <a:lnTo>
                      <a:pt x="1010" y="1778"/>
                    </a:lnTo>
                    <a:lnTo>
                      <a:pt x="1111" y="1677"/>
                    </a:lnTo>
                    <a:lnTo>
                      <a:pt x="1212" y="1556"/>
                    </a:lnTo>
                    <a:lnTo>
                      <a:pt x="1394" y="1313"/>
                    </a:lnTo>
                    <a:lnTo>
                      <a:pt x="1555" y="1010"/>
                    </a:lnTo>
                    <a:lnTo>
                      <a:pt x="1677" y="687"/>
                    </a:lnTo>
                    <a:lnTo>
                      <a:pt x="1757" y="385"/>
                    </a:lnTo>
                    <a:lnTo>
                      <a:pt x="1818" y="61"/>
                    </a:lnTo>
                    <a:lnTo>
                      <a:pt x="1818" y="41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1598771" y="-892018"/>
                <a:ext cx="201153" cy="216864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960" fill="none" extrusionOk="0">
                    <a:moveTo>
                      <a:pt x="1818" y="1"/>
                    </a:moveTo>
                    <a:lnTo>
                      <a:pt x="1818" y="1"/>
                    </a:lnTo>
                    <a:lnTo>
                      <a:pt x="1454" y="243"/>
                    </a:lnTo>
                    <a:lnTo>
                      <a:pt x="1232" y="405"/>
                    </a:lnTo>
                    <a:lnTo>
                      <a:pt x="1010" y="607"/>
                    </a:lnTo>
                    <a:lnTo>
                      <a:pt x="768" y="829"/>
                    </a:lnTo>
                    <a:lnTo>
                      <a:pt x="505" y="1091"/>
                    </a:lnTo>
                    <a:lnTo>
                      <a:pt x="263" y="1394"/>
                    </a:lnTo>
                    <a:lnTo>
                      <a:pt x="1" y="1717"/>
                    </a:lnTo>
                    <a:lnTo>
                      <a:pt x="1" y="1717"/>
                    </a:lnTo>
                    <a:lnTo>
                      <a:pt x="102" y="1798"/>
                    </a:lnTo>
                    <a:lnTo>
                      <a:pt x="102" y="1798"/>
                    </a:lnTo>
                    <a:lnTo>
                      <a:pt x="223" y="1879"/>
                    </a:lnTo>
                    <a:lnTo>
                      <a:pt x="324" y="1919"/>
                    </a:lnTo>
                    <a:lnTo>
                      <a:pt x="425" y="1939"/>
                    </a:lnTo>
                    <a:lnTo>
                      <a:pt x="546" y="1959"/>
                    </a:lnTo>
                    <a:lnTo>
                      <a:pt x="546" y="1959"/>
                    </a:lnTo>
                    <a:lnTo>
                      <a:pt x="667" y="1939"/>
                    </a:lnTo>
                    <a:lnTo>
                      <a:pt x="788" y="1899"/>
                    </a:lnTo>
                    <a:lnTo>
                      <a:pt x="909" y="1859"/>
                    </a:lnTo>
                    <a:lnTo>
                      <a:pt x="1010" y="1778"/>
                    </a:lnTo>
                    <a:lnTo>
                      <a:pt x="1111" y="1677"/>
                    </a:lnTo>
                    <a:lnTo>
                      <a:pt x="1212" y="1556"/>
                    </a:lnTo>
                    <a:lnTo>
                      <a:pt x="1394" y="1313"/>
                    </a:lnTo>
                    <a:lnTo>
                      <a:pt x="1555" y="1010"/>
                    </a:lnTo>
                    <a:lnTo>
                      <a:pt x="1677" y="687"/>
                    </a:lnTo>
                    <a:lnTo>
                      <a:pt x="1757" y="385"/>
                    </a:lnTo>
                    <a:lnTo>
                      <a:pt x="1818" y="61"/>
                    </a:lnTo>
                    <a:lnTo>
                      <a:pt x="1818" y="61"/>
                    </a:lnTo>
                    <a:lnTo>
                      <a:pt x="1818" y="41"/>
                    </a:lnTo>
                    <a:lnTo>
                      <a:pt x="1818" y="41"/>
                    </a:lnTo>
                    <a:lnTo>
                      <a:pt x="1818" y="1"/>
                    </a:lnTo>
                    <a:lnTo>
                      <a:pt x="1818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93892" y="-420552"/>
                <a:ext cx="250279" cy="176589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596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62" y="0"/>
                    </a:lnTo>
                    <a:lnTo>
                      <a:pt x="101" y="122"/>
                    </a:lnTo>
                    <a:lnTo>
                      <a:pt x="101" y="122"/>
                    </a:lnTo>
                    <a:lnTo>
                      <a:pt x="20" y="303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0" y="626"/>
                    </a:lnTo>
                    <a:lnTo>
                      <a:pt x="61" y="747"/>
                    </a:lnTo>
                    <a:lnTo>
                      <a:pt x="121" y="848"/>
                    </a:lnTo>
                    <a:lnTo>
                      <a:pt x="202" y="970"/>
                    </a:lnTo>
                    <a:lnTo>
                      <a:pt x="303" y="1071"/>
                    </a:lnTo>
                    <a:lnTo>
                      <a:pt x="404" y="1151"/>
                    </a:lnTo>
                    <a:lnTo>
                      <a:pt x="545" y="1232"/>
                    </a:lnTo>
                    <a:lnTo>
                      <a:pt x="687" y="1313"/>
                    </a:lnTo>
                    <a:lnTo>
                      <a:pt x="990" y="1434"/>
                    </a:lnTo>
                    <a:lnTo>
                      <a:pt x="1333" y="1515"/>
                    </a:lnTo>
                    <a:lnTo>
                      <a:pt x="1676" y="1575"/>
                    </a:lnTo>
                    <a:lnTo>
                      <a:pt x="2019" y="1596"/>
                    </a:lnTo>
                    <a:lnTo>
                      <a:pt x="2019" y="1596"/>
                    </a:lnTo>
                    <a:lnTo>
                      <a:pt x="2201" y="1575"/>
                    </a:lnTo>
                    <a:lnTo>
                      <a:pt x="2201" y="1575"/>
                    </a:lnTo>
                    <a:lnTo>
                      <a:pt x="2262" y="1575"/>
                    </a:lnTo>
                    <a:lnTo>
                      <a:pt x="2262" y="1575"/>
                    </a:lnTo>
                    <a:lnTo>
                      <a:pt x="1939" y="1232"/>
                    </a:lnTo>
                    <a:lnTo>
                      <a:pt x="1737" y="1050"/>
                    </a:lnTo>
                    <a:lnTo>
                      <a:pt x="1494" y="828"/>
                    </a:lnTo>
                    <a:lnTo>
                      <a:pt x="1212" y="626"/>
                    </a:lnTo>
                    <a:lnTo>
                      <a:pt x="909" y="404"/>
                    </a:lnTo>
                    <a:lnTo>
                      <a:pt x="545" y="202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1554070" y="-530093"/>
                <a:ext cx="160988" cy="297303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687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566" y="1"/>
                    </a:lnTo>
                    <a:lnTo>
                      <a:pt x="425" y="62"/>
                    </a:lnTo>
                    <a:lnTo>
                      <a:pt x="425" y="62"/>
                    </a:lnTo>
                    <a:lnTo>
                      <a:pt x="324" y="122"/>
                    </a:lnTo>
                    <a:lnTo>
                      <a:pt x="223" y="203"/>
                    </a:lnTo>
                    <a:lnTo>
                      <a:pt x="162" y="284"/>
                    </a:lnTo>
                    <a:lnTo>
                      <a:pt x="102" y="364"/>
                    </a:lnTo>
                    <a:lnTo>
                      <a:pt x="41" y="465"/>
                    </a:lnTo>
                    <a:lnTo>
                      <a:pt x="21" y="566"/>
                    </a:lnTo>
                    <a:lnTo>
                      <a:pt x="1" y="667"/>
                    </a:lnTo>
                    <a:lnTo>
                      <a:pt x="1" y="768"/>
                    </a:lnTo>
                    <a:lnTo>
                      <a:pt x="1" y="768"/>
                    </a:lnTo>
                    <a:lnTo>
                      <a:pt x="1" y="889"/>
                    </a:lnTo>
                    <a:lnTo>
                      <a:pt x="21" y="1011"/>
                    </a:lnTo>
                    <a:lnTo>
                      <a:pt x="61" y="1152"/>
                    </a:lnTo>
                    <a:lnTo>
                      <a:pt x="122" y="1273"/>
                    </a:lnTo>
                    <a:lnTo>
                      <a:pt x="263" y="1556"/>
                    </a:lnTo>
                    <a:lnTo>
                      <a:pt x="445" y="1818"/>
                    </a:lnTo>
                    <a:lnTo>
                      <a:pt x="667" y="2061"/>
                    </a:lnTo>
                    <a:lnTo>
                      <a:pt x="889" y="2283"/>
                    </a:lnTo>
                    <a:lnTo>
                      <a:pt x="1132" y="2485"/>
                    </a:lnTo>
                    <a:lnTo>
                      <a:pt x="1374" y="2646"/>
                    </a:lnTo>
                    <a:lnTo>
                      <a:pt x="1374" y="2646"/>
                    </a:lnTo>
                    <a:lnTo>
                      <a:pt x="1455" y="2686"/>
                    </a:lnTo>
                    <a:lnTo>
                      <a:pt x="1455" y="2686"/>
                    </a:lnTo>
                    <a:lnTo>
                      <a:pt x="1374" y="2202"/>
                    </a:lnTo>
                    <a:lnTo>
                      <a:pt x="1313" y="1899"/>
                    </a:lnTo>
                    <a:lnTo>
                      <a:pt x="1232" y="1576"/>
                    </a:lnTo>
                    <a:lnTo>
                      <a:pt x="1111" y="1212"/>
                    </a:lnTo>
                    <a:lnTo>
                      <a:pt x="970" y="829"/>
                    </a:lnTo>
                    <a:lnTo>
                      <a:pt x="788" y="425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67720" y="-261996"/>
                <a:ext cx="295090" cy="100687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910" fill="none" extrusionOk="0">
                    <a:moveTo>
                      <a:pt x="607" y="1"/>
                    </a:moveTo>
                    <a:lnTo>
                      <a:pt x="607" y="1"/>
                    </a:lnTo>
                    <a:lnTo>
                      <a:pt x="304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41" y="344"/>
                    </a:lnTo>
                    <a:lnTo>
                      <a:pt x="102" y="506"/>
                    </a:lnTo>
                    <a:lnTo>
                      <a:pt x="183" y="627"/>
                    </a:lnTo>
                    <a:lnTo>
                      <a:pt x="304" y="748"/>
                    </a:lnTo>
                    <a:lnTo>
                      <a:pt x="445" y="809"/>
                    </a:lnTo>
                    <a:lnTo>
                      <a:pt x="587" y="869"/>
                    </a:lnTo>
                    <a:lnTo>
                      <a:pt x="768" y="889"/>
                    </a:lnTo>
                    <a:lnTo>
                      <a:pt x="950" y="910"/>
                    </a:lnTo>
                    <a:lnTo>
                      <a:pt x="950" y="910"/>
                    </a:lnTo>
                    <a:lnTo>
                      <a:pt x="1152" y="889"/>
                    </a:lnTo>
                    <a:lnTo>
                      <a:pt x="1374" y="869"/>
                    </a:lnTo>
                    <a:lnTo>
                      <a:pt x="1596" y="809"/>
                    </a:lnTo>
                    <a:lnTo>
                      <a:pt x="1818" y="748"/>
                    </a:lnTo>
                    <a:lnTo>
                      <a:pt x="2040" y="667"/>
                    </a:lnTo>
                    <a:lnTo>
                      <a:pt x="2242" y="566"/>
                    </a:lnTo>
                    <a:lnTo>
                      <a:pt x="2444" y="465"/>
                    </a:lnTo>
                    <a:lnTo>
                      <a:pt x="2606" y="364"/>
                    </a:lnTo>
                    <a:lnTo>
                      <a:pt x="2606" y="364"/>
                    </a:lnTo>
                    <a:lnTo>
                      <a:pt x="2666" y="304"/>
                    </a:lnTo>
                    <a:lnTo>
                      <a:pt x="2666" y="304"/>
                    </a:lnTo>
                    <a:lnTo>
                      <a:pt x="2303" y="203"/>
                    </a:lnTo>
                    <a:lnTo>
                      <a:pt x="1838" y="102"/>
                    </a:lnTo>
                    <a:lnTo>
                      <a:pt x="1556" y="62"/>
                    </a:lnTo>
                    <a:lnTo>
                      <a:pt x="1273" y="21"/>
                    </a:lnTo>
                    <a:lnTo>
                      <a:pt x="950" y="1"/>
                    </a:lnTo>
                    <a:lnTo>
                      <a:pt x="60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191239" y="-842780"/>
                <a:ext cx="1675719" cy="688212"/>
              </a:xfrm>
              <a:custGeom>
                <a:avLst/>
                <a:gdLst/>
                <a:ahLst/>
                <a:cxnLst/>
                <a:rect l="l" t="t" r="r" b="b"/>
                <a:pathLst>
                  <a:path w="15145" h="6220" extrusionOk="0">
                    <a:moveTo>
                      <a:pt x="13832" y="0"/>
                    </a:moveTo>
                    <a:lnTo>
                      <a:pt x="13812" y="20"/>
                    </a:lnTo>
                    <a:lnTo>
                      <a:pt x="13590" y="162"/>
                    </a:lnTo>
                    <a:lnTo>
                      <a:pt x="13368" y="343"/>
                    </a:lnTo>
                    <a:lnTo>
                      <a:pt x="13146" y="545"/>
                    </a:lnTo>
                    <a:lnTo>
                      <a:pt x="12944" y="767"/>
                    </a:lnTo>
                    <a:lnTo>
                      <a:pt x="12762" y="1010"/>
                    </a:lnTo>
                    <a:lnTo>
                      <a:pt x="12580" y="1252"/>
                    </a:lnTo>
                    <a:lnTo>
                      <a:pt x="12439" y="1514"/>
                    </a:lnTo>
                    <a:lnTo>
                      <a:pt x="12318" y="1797"/>
                    </a:lnTo>
                    <a:lnTo>
                      <a:pt x="11874" y="1777"/>
                    </a:lnTo>
                    <a:lnTo>
                      <a:pt x="11429" y="1797"/>
                    </a:lnTo>
                    <a:lnTo>
                      <a:pt x="11005" y="1858"/>
                    </a:lnTo>
                    <a:lnTo>
                      <a:pt x="10581" y="1939"/>
                    </a:lnTo>
                    <a:lnTo>
                      <a:pt x="10258" y="2039"/>
                    </a:lnTo>
                    <a:lnTo>
                      <a:pt x="9955" y="2140"/>
                    </a:lnTo>
                    <a:lnTo>
                      <a:pt x="9652" y="2262"/>
                    </a:lnTo>
                    <a:lnTo>
                      <a:pt x="9370" y="2383"/>
                    </a:lnTo>
                    <a:lnTo>
                      <a:pt x="8845" y="2665"/>
                    </a:lnTo>
                    <a:lnTo>
                      <a:pt x="8340" y="2948"/>
                    </a:lnTo>
                    <a:lnTo>
                      <a:pt x="7855" y="3231"/>
                    </a:lnTo>
                    <a:lnTo>
                      <a:pt x="7391" y="3493"/>
                    </a:lnTo>
                    <a:lnTo>
                      <a:pt x="7149" y="3594"/>
                    </a:lnTo>
                    <a:lnTo>
                      <a:pt x="6927" y="3695"/>
                    </a:lnTo>
                    <a:lnTo>
                      <a:pt x="6684" y="3776"/>
                    </a:lnTo>
                    <a:lnTo>
                      <a:pt x="6442" y="3837"/>
                    </a:lnTo>
                    <a:lnTo>
                      <a:pt x="6139" y="3877"/>
                    </a:lnTo>
                    <a:lnTo>
                      <a:pt x="5836" y="3897"/>
                    </a:lnTo>
                    <a:lnTo>
                      <a:pt x="5554" y="3877"/>
                    </a:lnTo>
                    <a:lnTo>
                      <a:pt x="5251" y="3837"/>
                    </a:lnTo>
                    <a:lnTo>
                      <a:pt x="4968" y="3796"/>
                    </a:lnTo>
                    <a:lnTo>
                      <a:pt x="4685" y="3736"/>
                    </a:lnTo>
                    <a:lnTo>
                      <a:pt x="4120" y="3594"/>
                    </a:lnTo>
                    <a:lnTo>
                      <a:pt x="3575" y="3473"/>
                    </a:lnTo>
                    <a:lnTo>
                      <a:pt x="3272" y="3433"/>
                    </a:lnTo>
                    <a:lnTo>
                      <a:pt x="2989" y="3413"/>
                    </a:lnTo>
                    <a:lnTo>
                      <a:pt x="2707" y="3413"/>
                    </a:lnTo>
                    <a:lnTo>
                      <a:pt x="2404" y="3433"/>
                    </a:lnTo>
                    <a:lnTo>
                      <a:pt x="2101" y="3493"/>
                    </a:lnTo>
                    <a:lnTo>
                      <a:pt x="1798" y="3594"/>
                    </a:lnTo>
                    <a:lnTo>
                      <a:pt x="1798" y="3352"/>
                    </a:lnTo>
                    <a:lnTo>
                      <a:pt x="1798" y="3110"/>
                    </a:lnTo>
                    <a:lnTo>
                      <a:pt x="1758" y="2867"/>
                    </a:lnTo>
                    <a:lnTo>
                      <a:pt x="1717" y="2605"/>
                    </a:lnTo>
                    <a:lnTo>
                      <a:pt x="1677" y="2342"/>
                    </a:lnTo>
                    <a:lnTo>
                      <a:pt x="1596" y="2100"/>
                    </a:lnTo>
                    <a:lnTo>
                      <a:pt x="1515" y="1858"/>
                    </a:lnTo>
                    <a:lnTo>
                      <a:pt x="1414" y="1615"/>
                    </a:lnTo>
                    <a:lnTo>
                      <a:pt x="1394" y="1595"/>
                    </a:lnTo>
                    <a:lnTo>
                      <a:pt x="1374" y="1575"/>
                    </a:lnTo>
                    <a:lnTo>
                      <a:pt x="1313" y="1575"/>
                    </a:lnTo>
                    <a:lnTo>
                      <a:pt x="1273" y="1615"/>
                    </a:lnTo>
                    <a:lnTo>
                      <a:pt x="1253" y="1656"/>
                    </a:lnTo>
                    <a:lnTo>
                      <a:pt x="1253" y="1676"/>
                    </a:lnTo>
                    <a:lnTo>
                      <a:pt x="1313" y="1918"/>
                    </a:lnTo>
                    <a:lnTo>
                      <a:pt x="1394" y="2383"/>
                    </a:lnTo>
                    <a:lnTo>
                      <a:pt x="1434" y="2665"/>
                    </a:lnTo>
                    <a:lnTo>
                      <a:pt x="1455" y="3009"/>
                    </a:lnTo>
                    <a:lnTo>
                      <a:pt x="1455" y="3372"/>
                    </a:lnTo>
                    <a:lnTo>
                      <a:pt x="1434" y="3776"/>
                    </a:lnTo>
                    <a:lnTo>
                      <a:pt x="1152" y="3958"/>
                    </a:lnTo>
                    <a:lnTo>
                      <a:pt x="889" y="4180"/>
                    </a:lnTo>
                    <a:lnTo>
                      <a:pt x="647" y="4402"/>
                    </a:lnTo>
                    <a:lnTo>
                      <a:pt x="465" y="4664"/>
                    </a:lnTo>
                    <a:lnTo>
                      <a:pt x="284" y="4927"/>
                    </a:lnTo>
                    <a:lnTo>
                      <a:pt x="162" y="5210"/>
                    </a:lnTo>
                    <a:lnTo>
                      <a:pt x="61" y="5472"/>
                    </a:lnTo>
                    <a:lnTo>
                      <a:pt x="1" y="5735"/>
                    </a:lnTo>
                    <a:lnTo>
                      <a:pt x="1" y="5815"/>
                    </a:lnTo>
                    <a:lnTo>
                      <a:pt x="21" y="5896"/>
                    </a:lnTo>
                    <a:lnTo>
                      <a:pt x="41" y="5977"/>
                    </a:lnTo>
                    <a:lnTo>
                      <a:pt x="82" y="6037"/>
                    </a:lnTo>
                    <a:lnTo>
                      <a:pt x="142" y="6098"/>
                    </a:lnTo>
                    <a:lnTo>
                      <a:pt x="203" y="6159"/>
                    </a:lnTo>
                    <a:lnTo>
                      <a:pt x="284" y="6179"/>
                    </a:lnTo>
                    <a:lnTo>
                      <a:pt x="364" y="6199"/>
                    </a:lnTo>
                    <a:lnTo>
                      <a:pt x="445" y="6219"/>
                    </a:lnTo>
                    <a:lnTo>
                      <a:pt x="526" y="6199"/>
                    </a:lnTo>
                    <a:lnTo>
                      <a:pt x="607" y="6179"/>
                    </a:lnTo>
                    <a:lnTo>
                      <a:pt x="667" y="6138"/>
                    </a:lnTo>
                    <a:lnTo>
                      <a:pt x="728" y="6078"/>
                    </a:lnTo>
                    <a:lnTo>
                      <a:pt x="768" y="6017"/>
                    </a:lnTo>
                    <a:lnTo>
                      <a:pt x="809" y="5936"/>
                    </a:lnTo>
                    <a:lnTo>
                      <a:pt x="829" y="5856"/>
                    </a:lnTo>
                    <a:lnTo>
                      <a:pt x="889" y="5634"/>
                    </a:lnTo>
                    <a:lnTo>
                      <a:pt x="1455" y="5512"/>
                    </a:lnTo>
                    <a:lnTo>
                      <a:pt x="1717" y="5472"/>
                    </a:lnTo>
                    <a:lnTo>
                      <a:pt x="1980" y="5432"/>
                    </a:lnTo>
                    <a:lnTo>
                      <a:pt x="2262" y="5412"/>
                    </a:lnTo>
                    <a:lnTo>
                      <a:pt x="2565" y="5412"/>
                    </a:lnTo>
                    <a:lnTo>
                      <a:pt x="3353" y="5452"/>
                    </a:lnTo>
                    <a:lnTo>
                      <a:pt x="3393" y="5452"/>
                    </a:lnTo>
                    <a:lnTo>
                      <a:pt x="3413" y="5432"/>
                    </a:lnTo>
                    <a:lnTo>
                      <a:pt x="3433" y="5391"/>
                    </a:lnTo>
                    <a:lnTo>
                      <a:pt x="3433" y="5331"/>
                    </a:lnTo>
                    <a:lnTo>
                      <a:pt x="3413" y="5311"/>
                    </a:lnTo>
                    <a:lnTo>
                      <a:pt x="3393" y="5290"/>
                    </a:lnTo>
                    <a:lnTo>
                      <a:pt x="3110" y="5210"/>
                    </a:lnTo>
                    <a:lnTo>
                      <a:pt x="2828" y="5169"/>
                    </a:lnTo>
                    <a:lnTo>
                      <a:pt x="2525" y="5129"/>
                    </a:lnTo>
                    <a:lnTo>
                      <a:pt x="2202" y="5109"/>
                    </a:lnTo>
                    <a:lnTo>
                      <a:pt x="1899" y="5109"/>
                    </a:lnTo>
                    <a:lnTo>
                      <a:pt x="1596" y="5149"/>
                    </a:lnTo>
                    <a:lnTo>
                      <a:pt x="1313" y="5189"/>
                    </a:lnTo>
                    <a:lnTo>
                      <a:pt x="1031" y="5250"/>
                    </a:lnTo>
                    <a:lnTo>
                      <a:pt x="1031" y="5250"/>
                    </a:lnTo>
                    <a:lnTo>
                      <a:pt x="1132" y="5068"/>
                    </a:lnTo>
                    <a:lnTo>
                      <a:pt x="1233" y="4907"/>
                    </a:lnTo>
                    <a:lnTo>
                      <a:pt x="1354" y="4765"/>
                    </a:lnTo>
                    <a:lnTo>
                      <a:pt x="1475" y="4644"/>
                    </a:lnTo>
                    <a:lnTo>
                      <a:pt x="1616" y="4543"/>
                    </a:lnTo>
                    <a:lnTo>
                      <a:pt x="1737" y="4442"/>
                    </a:lnTo>
                    <a:lnTo>
                      <a:pt x="1980" y="4301"/>
                    </a:lnTo>
                    <a:lnTo>
                      <a:pt x="2182" y="4220"/>
                    </a:lnTo>
                    <a:lnTo>
                      <a:pt x="2363" y="4160"/>
                    </a:lnTo>
                    <a:lnTo>
                      <a:pt x="2484" y="4139"/>
                    </a:lnTo>
                    <a:lnTo>
                      <a:pt x="2565" y="4119"/>
                    </a:lnTo>
                    <a:lnTo>
                      <a:pt x="2767" y="4099"/>
                    </a:lnTo>
                    <a:lnTo>
                      <a:pt x="3050" y="4099"/>
                    </a:lnTo>
                    <a:lnTo>
                      <a:pt x="3454" y="4119"/>
                    </a:lnTo>
                    <a:lnTo>
                      <a:pt x="3999" y="4220"/>
                    </a:lnTo>
                    <a:lnTo>
                      <a:pt x="4524" y="4321"/>
                    </a:lnTo>
                    <a:lnTo>
                      <a:pt x="5008" y="4422"/>
                    </a:lnTo>
                    <a:lnTo>
                      <a:pt x="5251" y="4462"/>
                    </a:lnTo>
                    <a:lnTo>
                      <a:pt x="5493" y="4483"/>
                    </a:lnTo>
                    <a:lnTo>
                      <a:pt x="5998" y="4483"/>
                    </a:lnTo>
                    <a:lnTo>
                      <a:pt x="6260" y="4442"/>
                    </a:lnTo>
                    <a:lnTo>
                      <a:pt x="6523" y="4382"/>
                    </a:lnTo>
                    <a:lnTo>
                      <a:pt x="6826" y="4301"/>
                    </a:lnTo>
                    <a:lnTo>
                      <a:pt x="7129" y="4180"/>
                    </a:lnTo>
                    <a:lnTo>
                      <a:pt x="7452" y="4038"/>
                    </a:lnTo>
                    <a:lnTo>
                      <a:pt x="7795" y="3837"/>
                    </a:lnTo>
                    <a:lnTo>
                      <a:pt x="8320" y="4038"/>
                    </a:lnTo>
                    <a:lnTo>
                      <a:pt x="8804" y="4261"/>
                    </a:lnTo>
                    <a:lnTo>
                      <a:pt x="9249" y="4483"/>
                    </a:lnTo>
                    <a:lnTo>
                      <a:pt x="9753" y="4765"/>
                    </a:lnTo>
                    <a:lnTo>
                      <a:pt x="9794" y="4765"/>
                    </a:lnTo>
                    <a:lnTo>
                      <a:pt x="9854" y="4745"/>
                    </a:lnTo>
                    <a:lnTo>
                      <a:pt x="9875" y="4685"/>
                    </a:lnTo>
                    <a:lnTo>
                      <a:pt x="9854" y="4644"/>
                    </a:lnTo>
                    <a:lnTo>
                      <a:pt x="9673" y="4462"/>
                    </a:lnTo>
                    <a:lnTo>
                      <a:pt x="9491" y="4301"/>
                    </a:lnTo>
                    <a:lnTo>
                      <a:pt x="9269" y="4160"/>
                    </a:lnTo>
                    <a:lnTo>
                      <a:pt x="9067" y="4018"/>
                    </a:lnTo>
                    <a:lnTo>
                      <a:pt x="8825" y="3897"/>
                    </a:lnTo>
                    <a:lnTo>
                      <a:pt x="8602" y="3776"/>
                    </a:lnTo>
                    <a:lnTo>
                      <a:pt x="8360" y="3695"/>
                    </a:lnTo>
                    <a:lnTo>
                      <a:pt x="8138" y="3635"/>
                    </a:lnTo>
                    <a:lnTo>
                      <a:pt x="8623" y="3332"/>
                    </a:lnTo>
                    <a:lnTo>
                      <a:pt x="9087" y="3029"/>
                    </a:lnTo>
                    <a:lnTo>
                      <a:pt x="9612" y="2746"/>
                    </a:lnTo>
                    <a:lnTo>
                      <a:pt x="9895" y="2605"/>
                    </a:lnTo>
                    <a:lnTo>
                      <a:pt x="10218" y="2484"/>
                    </a:lnTo>
                    <a:lnTo>
                      <a:pt x="10723" y="2322"/>
                    </a:lnTo>
                    <a:lnTo>
                      <a:pt x="11227" y="2201"/>
                    </a:lnTo>
                    <a:lnTo>
                      <a:pt x="11470" y="2161"/>
                    </a:lnTo>
                    <a:lnTo>
                      <a:pt x="11732" y="2140"/>
                    </a:lnTo>
                    <a:lnTo>
                      <a:pt x="11995" y="2120"/>
                    </a:lnTo>
                    <a:lnTo>
                      <a:pt x="12277" y="2140"/>
                    </a:lnTo>
                    <a:lnTo>
                      <a:pt x="12600" y="2645"/>
                    </a:lnTo>
                    <a:lnTo>
                      <a:pt x="12863" y="3130"/>
                    </a:lnTo>
                    <a:lnTo>
                      <a:pt x="13085" y="3574"/>
                    </a:lnTo>
                    <a:lnTo>
                      <a:pt x="13247" y="3978"/>
                    </a:lnTo>
                    <a:lnTo>
                      <a:pt x="13368" y="4301"/>
                    </a:lnTo>
                    <a:lnTo>
                      <a:pt x="13449" y="4584"/>
                    </a:lnTo>
                    <a:lnTo>
                      <a:pt x="13529" y="4866"/>
                    </a:lnTo>
                    <a:lnTo>
                      <a:pt x="13549" y="4907"/>
                    </a:lnTo>
                    <a:lnTo>
                      <a:pt x="13570" y="4927"/>
                    </a:lnTo>
                    <a:lnTo>
                      <a:pt x="13610" y="4927"/>
                    </a:lnTo>
                    <a:lnTo>
                      <a:pt x="13671" y="4907"/>
                    </a:lnTo>
                    <a:lnTo>
                      <a:pt x="13691" y="4866"/>
                    </a:lnTo>
                    <a:lnTo>
                      <a:pt x="13691" y="4846"/>
                    </a:lnTo>
                    <a:lnTo>
                      <a:pt x="13650" y="4503"/>
                    </a:lnTo>
                    <a:lnTo>
                      <a:pt x="13570" y="4139"/>
                    </a:lnTo>
                    <a:lnTo>
                      <a:pt x="13489" y="3796"/>
                    </a:lnTo>
                    <a:lnTo>
                      <a:pt x="13368" y="3453"/>
                    </a:lnTo>
                    <a:lnTo>
                      <a:pt x="13226" y="3110"/>
                    </a:lnTo>
                    <a:lnTo>
                      <a:pt x="13065" y="2766"/>
                    </a:lnTo>
                    <a:lnTo>
                      <a:pt x="12883" y="2464"/>
                    </a:lnTo>
                    <a:lnTo>
                      <a:pt x="12701" y="2181"/>
                    </a:lnTo>
                    <a:lnTo>
                      <a:pt x="13206" y="2302"/>
                    </a:lnTo>
                    <a:lnTo>
                      <a:pt x="13772" y="2484"/>
                    </a:lnTo>
                    <a:lnTo>
                      <a:pt x="14377" y="2726"/>
                    </a:lnTo>
                    <a:lnTo>
                      <a:pt x="14660" y="2867"/>
                    </a:lnTo>
                    <a:lnTo>
                      <a:pt x="14963" y="3009"/>
                    </a:lnTo>
                    <a:lnTo>
                      <a:pt x="15023" y="3029"/>
                    </a:lnTo>
                    <a:lnTo>
                      <a:pt x="15064" y="3029"/>
                    </a:lnTo>
                    <a:lnTo>
                      <a:pt x="15104" y="3009"/>
                    </a:lnTo>
                    <a:lnTo>
                      <a:pt x="15145" y="2968"/>
                    </a:lnTo>
                    <a:lnTo>
                      <a:pt x="15145" y="2928"/>
                    </a:lnTo>
                    <a:lnTo>
                      <a:pt x="15145" y="2867"/>
                    </a:lnTo>
                    <a:lnTo>
                      <a:pt x="15124" y="2827"/>
                    </a:lnTo>
                    <a:lnTo>
                      <a:pt x="15084" y="2787"/>
                    </a:lnTo>
                    <a:lnTo>
                      <a:pt x="14761" y="2605"/>
                    </a:lnTo>
                    <a:lnTo>
                      <a:pt x="14418" y="2443"/>
                    </a:lnTo>
                    <a:lnTo>
                      <a:pt x="14074" y="2302"/>
                    </a:lnTo>
                    <a:lnTo>
                      <a:pt x="13751" y="2161"/>
                    </a:lnTo>
                    <a:lnTo>
                      <a:pt x="13428" y="2060"/>
                    </a:lnTo>
                    <a:lnTo>
                      <a:pt x="13146" y="1959"/>
                    </a:lnTo>
                    <a:lnTo>
                      <a:pt x="12863" y="1898"/>
                    </a:lnTo>
                    <a:lnTo>
                      <a:pt x="12641" y="1838"/>
                    </a:lnTo>
                    <a:lnTo>
                      <a:pt x="12762" y="1615"/>
                    </a:lnTo>
                    <a:lnTo>
                      <a:pt x="12883" y="1393"/>
                    </a:lnTo>
                    <a:lnTo>
                      <a:pt x="13206" y="949"/>
                    </a:lnTo>
                    <a:lnTo>
                      <a:pt x="13549" y="525"/>
                    </a:lnTo>
                    <a:lnTo>
                      <a:pt x="13913" y="141"/>
                    </a:lnTo>
                    <a:lnTo>
                      <a:pt x="13933" y="121"/>
                    </a:lnTo>
                    <a:lnTo>
                      <a:pt x="13933" y="81"/>
                    </a:lnTo>
                    <a:lnTo>
                      <a:pt x="13913" y="40"/>
                    </a:lnTo>
                    <a:lnTo>
                      <a:pt x="138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1"/>
              <p:cNvSpPr/>
              <p:nvPr/>
            </p:nvSpPr>
            <p:spPr>
              <a:xfrm>
                <a:off x="184600" y="-914368"/>
                <a:ext cx="1691319" cy="766438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6927" extrusionOk="0">
                    <a:moveTo>
                      <a:pt x="14417" y="122"/>
                    </a:moveTo>
                    <a:lnTo>
                      <a:pt x="14498" y="163"/>
                    </a:lnTo>
                    <a:lnTo>
                      <a:pt x="14518" y="183"/>
                    </a:lnTo>
                    <a:lnTo>
                      <a:pt x="14538" y="223"/>
                    </a:lnTo>
                    <a:lnTo>
                      <a:pt x="14538" y="263"/>
                    </a:lnTo>
                    <a:lnTo>
                      <a:pt x="14498" y="526"/>
                    </a:lnTo>
                    <a:lnTo>
                      <a:pt x="14417" y="809"/>
                    </a:lnTo>
                    <a:lnTo>
                      <a:pt x="14336" y="1071"/>
                    </a:lnTo>
                    <a:lnTo>
                      <a:pt x="14215" y="1334"/>
                    </a:lnTo>
                    <a:lnTo>
                      <a:pt x="14074" y="1556"/>
                    </a:lnTo>
                    <a:lnTo>
                      <a:pt x="13912" y="1778"/>
                    </a:lnTo>
                    <a:lnTo>
                      <a:pt x="13751" y="1939"/>
                    </a:lnTo>
                    <a:lnTo>
                      <a:pt x="13670" y="2000"/>
                    </a:lnTo>
                    <a:lnTo>
                      <a:pt x="13569" y="2040"/>
                    </a:lnTo>
                    <a:lnTo>
                      <a:pt x="13428" y="2081"/>
                    </a:lnTo>
                    <a:lnTo>
                      <a:pt x="13307" y="2101"/>
                    </a:lnTo>
                    <a:lnTo>
                      <a:pt x="13165" y="2081"/>
                    </a:lnTo>
                    <a:lnTo>
                      <a:pt x="13024" y="2020"/>
                    </a:lnTo>
                    <a:lnTo>
                      <a:pt x="13246" y="1717"/>
                    </a:lnTo>
                    <a:lnTo>
                      <a:pt x="13488" y="1414"/>
                    </a:lnTo>
                    <a:lnTo>
                      <a:pt x="13731" y="1112"/>
                    </a:lnTo>
                    <a:lnTo>
                      <a:pt x="14013" y="829"/>
                    </a:lnTo>
                    <a:lnTo>
                      <a:pt x="14033" y="788"/>
                    </a:lnTo>
                    <a:lnTo>
                      <a:pt x="14054" y="728"/>
                    </a:lnTo>
                    <a:lnTo>
                      <a:pt x="14054" y="687"/>
                    </a:lnTo>
                    <a:lnTo>
                      <a:pt x="14013" y="647"/>
                    </a:lnTo>
                    <a:lnTo>
                      <a:pt x="13993" y="607"/>
                    </a:lnTo>
                    <a:lnTo>
                      <a:pt x="13933" y="587"/>
                    </a:lnTo>
                    <a:lnTo>
                      <a:pt x="13892" y="587"/>
                    </a:lnTo>
                    <a:lnTo>
                      <a:pt x="13832" y="607"/>
                    </a:lnTo>
                    <a:lnTo>
                      <a:pt x="13529" y="829"/>
                    </a:lnTo>
                    <a:lnTo>
                      <a:pt x="13226" y="1091"/>
                    </a:lnTo>
                    <a:lnTo>
                      <a:pt x="12943" y="1394"/>
                    </a:lnTo>
                    <a:lnTo>
                      <a:pt x="12701" y="1717"/>
                    </a:lnTo>
                    <a:lnTo>
                      <a:pt x="12660" y="1576"/>
                    </a:lnTo>
                    <a:lnTo>
                      <a:pt x="12640" y="1455"/>
                    </a:lnTo>
                    <a:lnTo>
                      <a:pt x="12640" y="1334"/>
                    </a:lnTo>
                    <a:lnTo>
                      <a:pt x="12660" y="1233"/>
                    </a:lnTo>
                    <a:lnTo>
                      <a:pt x="12721" y="1051"/>
                    </a:lnTo>
                    <a:lnTo>
                      <a:pt x="12822" y="889"/>
                    </a:lnTo>
                    <a:lnTo>
                      <a:pt x="12943" y="728"/>
                    </a:lnTo>
                    <a:lnTo>
                      <a:pt x="13105" y="587"/>
                    </a:lnTo>
                    <a:lnTo>
                      <a:pt x="13266" y="465"/>
                    </a:lnTo>
                    <a:lnTo>
                      <a:pt x="13468" y="344"/>
                    </a:lnTo>
                    <a:lnTo>
                      <a:pt x="13670" y="243"/>
                    </a:lnTo>
                    <a:lnTo>
                      <a:pt x="13872" y="183"/>
                    </a:lnTo>
                    <a:lnTo>
                      <a:pt x="14134" y="122"/>
                    </a:lnTo>
                    <a:close/>
                    <a:moveTo>
                      <a:pt x="1212" y="1515"/>
                    </a:moveTo>
                    <a:lnTo>
                      <a:pt x="1293" y="1536"/>
                    </a:lnTo>
                    <a:lnTo>
                      <a:pt x="1393" y="1576"/>
                    </a:lnTo>
                    <a:lnTo>
                      <a:pt x="1535" y="1697"/>
                    </a:lnTo>
                    <a:lnTo>
                      <a:pt x="1717" y="1859"/>
                    </a:lnTo>
                    <a:lnTo>
                      <a:pt x="1858" y="2040"/>
                    </a:lnTo>
                    <a:lnTo>
                      <a:pt x="1979" y="2222"/>
                    </a:lnTo>
                    <a:lnTo>
                      <a:pt x="2080" y="2424"/>
                    </a:lnTo>
                    <a:lnTo>
                      <a:pt x="2161" y="2626"/>
                    </a:lnTo>
                    <a:lnTo>
                      <a:pt x="2221" y="2828"/>
                    </a:lnTo>
                    <a:lnTo>
                      <a:pt x="2242" y="3030"/>
                    </a:lnTo>
                    <a:lnTo>
                      <a:pt x="2221" y="3211"/>
                    </a:lnTo>
                    <a:lnTo>
                      <a:pt x="2201" y="3393"/>
                    </a:lnTo>
                    <a:lnTo>
                      <a:pt x="2161" y="3494"/>
                    </a:lnTo>
                    <a:lnTo>
                      <a:pt x="2100" y="3595"/>
                    </a:lnTo>
                    <a:lnTo>
                      <a:pt x="2019" y="3696"/>
                    </a:lnTo>
                    <a:lnTo>
                      <a:pt x="1918" y="3777"/>
                    </a:lnTo>
                    <a:lnTo>
                      <a:pt x="1858" y="3373"/>
                    </a:lnTo>
                    <a:lnTo>
                      <a:pt x="1777" y="2969"/>
                    </a:lnTo>
                    <a:lnTo>
                      <a:pt x="1676" y="2606"/>
                    </a:lnTo>
                    <a:lnTo>
                      <a:pt x="1515" y="2242"/>
                    </a:lnTo>
                    <a:lnTo>
                      <a:pt x="1494" y="2202"/>
                    </a:lnTo>
                    <a:lnTo>
                      <a:pt x="1454" y="2182"/>
                    </a:lnTo>
                    <a:lnTo>
                      <a:pt x="1393" y="2161"/>
                    </a:lnTo>
                    <a:lnTo>
                      <a:pt x="1353" y="2182"/>
                    </a:lnTo>
                    <a:lnTo>
                      <a:pt x="1313" y="2202"/>
                    </a:lnTo>
                    <a:lnTo>
                      <a:pt x="1272" y="2242"/>
                    </a:lnTo>
                    <a:lnTo>
                      <a:pt x="1252" y="2283"/>
                    </a:lnTo>
                    <a:lnTo>
                      <a:pt x="1252" y="2343"/>
                    </a:lnTo>
                    <a:lnTo>
                      <a:pt x="1293" y="2444"/>
                    </a:lnTo>
                    <a:lnTo>
                      <a:pt x="1333" y="2666"/>
                    </a:lnTo>
                    <a:lnTo>
                      <a:pt x="1393" y="2989"/>
                    </a:lnTo>
                    <a:lnTo>
                      <a:pt x="1434" y="3393"/>
                    </a:lnTo>
                    <a:lnTo>
                      <a:pt x="1454" y="3878"/>
                    </a:lnTo>
                    <a:lnTo>
                      <a:pt x="1454" y="3878"/>
                    </a:lnTo>
                    <a:lnTo>
                      <a:pt x="1313" y="3858"/>
                    </a:lnTo>
                    <a:lnTo>
                      <a:pt x="1192" y="3797"/>
                    </a:lnTo>
                    <a:lnTo>
                      <a:pt x="1091" y="3716"/>
                    </a:lnTo>
                    <a:lnTo>
                      <a:pt x="990" y="3615"/>
                    </a:lnTo>
                    <a:lnTo>
                      <a:pt x="949" y="3514"/>
                    </a:lnTo>
                    <a:lnTo>
                      <a:pt x="889" y="3413"/>
                    </a:lnTo>
                    <a:lnTo>
                      <a:pt x="848" y="3191"/>
                    </a:lnTo>
                    <a:lnTo>
                      <a:pt x="808" y="2929"/>
                    </a:lnTo>
                    <a:lnTo>
                      <a:pt x="828" y="2646"/>
                    </a:lnTo>
                    <a:lnTo>
                      <a:pt x="869" y="2384"/>
                    </a:lnTo>
                    <a:lnTo>
                      <a:pt x="929" y="2101"/>
                    </a:lnTo>
                    <a:lnTo>
                      <a:pt x="1010" y="1838"/>
                    </a:lnTo>
                    <a:lnTo>
                      <a:pt x="1111" y="1596"/>
                    </a:lnTo>
                    <a:lnTo>
                      <a:pt x="1151" y="1556"/>
                    </a:lnTo>
                    <a:lnTo>
                      <a:pt x="1171" y="1515"/>
                    </a:lnTo>
                    <a:close/>
                    <a:moveTo>
                      <a:pt x="9066" y="4201"/>
                    </a:moveTo>
                    <a:lnTo>
                      <a:pt x="9268" y="4241"/>
                    </a:lnTo>
                    <a:lnTo>
                      <a:pt x="9450" y="4322"/>
                    </a:lnTo>
                    <a:lnTo>
                      <a:pt x="9632" y="4423"/>
                    </a:lnTo>
                    <a:lnTo>
                      <a:pt x="9813" y="4544"/>
                    </a:lnTo>
                    <a:lnTo>
                      <a:pt x="9975" y="4706"/>
                    </a:lnTo>
                    <a:lnTo>
                      <a:pt x="10136" y="4887"/>
                    </a:lnTo>
                    <a:lnTo>
                      <a:pt x="10278" y="5069"/>
                    </a:lnTo>
                    <a:lnTo>
                      <a:pt x="10379" y="5291"/>
                    </a:lnTo>
                    <a:lnTo>
                      <a:pt x="10480" y="5534"/>
                    </a:lnTo>
                    <a:lnTo>
                      <a:pt x="10520" y="5715"/>
                    </a:lnTo>
                    <a:lnTo>
                      <a:pt x="10540" y="5836"/>
                    </a:lnTo>
                    <a:lnTo>
                      <a:pt x="10520" y="5917"/>
                    </a:lnTo>
                    <a:lnTo>
                      <a:pt x="10500" y="5958"/>
                    </a:lnTo>
                    <a:lnTo>
                      <a:pt x="10460" y="5978"/>
                    </a:lnTo>
                    <a:lnTo>
                      <a:pt x="10399" y="5978"/>
                    </a:lnTo>
                    <a:lnTo>
                      <a:pt x="10136" y="5998"/>
                    </a:lnTo>
                    <a:lnTo>
                      <a:pt x="9834" y="5958"/>
                    </a:lnTo>
                    <a:lnTo>
                      <a:pt x="9531" y="5917"/>
                    </a:lnTo>
                    <a:lnTo>
                      <a:pt x="9248" y="5836"/>
                    </a:lnTo>
                    <a:lnTo>
                      <a:pt x="8986" y="5735"/>
                    </a:lnTo>
                    <a:lnTo>
                      <a:pt x="8743" y="5614"/>
                    </a:lnTo>
                    <a:lnTo>
                      <a:pt x="8541" y="5473"/>
                    </a:lnTo>
                    <a:lnTo>
                      <a:pt x="8461" y="5392"/>
                    </a:lnTo>
                    <a:lnTo>
                      <a:pt x="8380" y="5291"/>
                    </a:lnTo>
                    <a:lnTo>
                      <a:pt x="8319" y="5170"/>
                    </a:lnTo>
                    <a:lnTo>
                      <a:pt x="8279" y="5029"/>
                    </a:lnTo>
                    <a:lnTo>
                      <a:pt x="8279" y="4887"/>
                    </a:lnTo>
                    <a:lnTo>
                      <a:pt x="8319" y="4726"/>
                    </a:lnTo>
                    <a:lnTo>
                      <a:pt x="8683" y="4887"/>
                    </a:lnTo>
                    <a:lnTo>
                      <a:pt x="9026" y="5069"/>
                    </a:lnTo>
                    <a:lnTo>
                      <a:pt x="9773" y="5453"/>
                    </a:lnTo>
                    <a:lnTo>
                      <a:pt x="9834" y="5473"/>
                    </a:lnTo>
                    <a:lnTo>
                      <a:pt x="9874" y="5473"/>
                    </a:lnTo>
                    <a:lnTo>
                      <a:pt x="9914" y="5453"/>
                    </a:lnTo>
                    <a:lnTo>
                      <a:pt x="9955" y="5433"/>
                    </a:lnTo>
                    <a:lnTo>
                      <a:pt x="9975" y="5372"/>
                    </a:lnTo>
                    <a:lnTo>
                      <a:pt x="9995" y="5332"/>
                    </a:lnTo>
                    <a:lnTo>
                      <a:pt x="9975" y="5291"/>
                    </a:lnTo>
                    <a:lnTo>
                      <a:pt x="9955" y="5251"/>
                    </a:lnTo>
                    <a:lnTo>
                      <a:pt x="9813" y="5109"/>
                    </a:lnTo>
                    <a:lnTo>
                      <a:pt x="9672" y="4968"/>
                    </a:lnTo>
                    <a:lnTo>
                      <a:pt x="9511" y="4847"/>
                    </a:lnTo>
                    <a:lnTo>
                      <a:pt x="9329" y="4726"/>
                    </a:lnTo>
                    <a:lnTo>
                      <a:pt x="8965" y="4504"/>
                    </a:lnTo>
                    <a:lnTo>
                      <a:pt x="8582" y="4342"/>
                    </a:lnTo>
                    <a:lnTo>
                      <a:pt x="8703" y="4261"/>
                    </a:lnTo>
                    <a:lnTo>
                      <a:pt x="8844" y="4221"/>
                    </a:lnTo>
                    <a:lnTo>
                      <a:pt x="8965" y="4201"/>
                    </a:lnTo>
                    <a:close/>
                    <a:moveTo>
                      <a:pt x="13226" y="3474"/>
                    </a:moveTo>
                    <a:lnTo>
                      <a:pt x="13367" y="3494"/>
                    </a:lnTo>
                    <a:lnTo>
                      <a:pt x="13509" y="3535"/>
                    </a:lnTo>
                    <a:lnTo>
                      <a:pt x="13630" y="3595"/>
                    </a:lnTo>
                    <a:lnTo>
                      <a:pt x="13710" y="3676"/>
                    </a:lnTo>
                    <a:lnTo>
                      <a:pt x="13872" y="3817"/>
                    </a:lnTo>
                    <a:lnTo>
                      <a:pt x="13993" y="3999"/>
                    </a:lnTo>
                    <a:lnTo>
                      <a:pt x="14094" y="4221"/>
                    </a:lnTo>
                    <a:lnTo>
                      <a:pt x="14175" y="4443"/>
                    </a:lnTo>
                    <a:lnTo>
                      <a:pt x="14215" y="4685"/>
                    </a:lnTo>
                    <a:lnTo>
                      <a:pt x="14235" y="4928"/>
                    </a:lnTo>
                    <a:lnTo>
                      <a:pt x="14235" y="5190"/>
                    </a:lnTo>
                    <a:lnTo>
                      <a:pt x="14215" y="5433"/>
                    </a:lnTo>
                    <a:lnTo>
                      <a:pt x="14134" y="5715"/>
                    </a:lnTo>
                    <a:lnTo>
                      <a:pt x="14074" y="5917"/>
                    </a:lnTo>
                    <a:lnTo>
                      <a:pt x="13993" y="6038"/>
                    </a:lnTo>
                    <a:lnTo>
                      <a:pt x="13933" y="6079"/>
                    </a:lnTo>
                    <a:lnTo>
                      <a:pt x="13892" y="6099"/>
                    </a:lnTo>
                    <a:lnTo>
                      <a:pt x="13832" y="6099"/>
                    </a:lnTo>
                    <a:lnTo>
                      <a:pt x="13791" y="6079"/>
                    </a:lnTo>
                    <a:lnTo>
                      <a:pt x="13549" y="5917"/>
                    </a:lnTo>
                    <a:lnTo>
                      <a:pt x="13286" y="5715"/>
                    </a:lnTo>
                    <a:lnTo>
                      <a:pt x="13064" y="5473"/>
                    </a:lnTo>
                    <a:lnTo>
                      <a:pt x="12862" y="5231"/>
                    </a:lnTo>
                    <a:lnTo>
                      <a:pt x="12681" y="4968"/>
                    </a:lnTo>
                    <a:lnTo>
                      <a:pt x="12539" y="4726"/>
                    </a:lnTo>
                    <a:lnTo>
                      <a:pt x="12499" y="4585"/>
                    </a:lnTo>
                    <a:lnTo>
                      <a:pt x="12459" y="4463"/>
                    </a:lnTo>
                    <a:lnTo>
                      <a:pt x="12438" y="4342"/>
                    </a:lnTo>
                    <a:lnTo>
                      <a:pt x="12418" y="4221"/>
                    </a:lnTo>
                    <a:lnTo>
                      <a:pt x="12459" y="4039"/>
                    </a:lnTo>
                    <a:lnTo>
                      <a:pt x="12519" y="3878"/>
                    </a:lnTo>
                    <a:lnTo>
                      <a:pt x="12620" y="3736"/>
                    </a:lnTo>
                    <a:lnTo>
                      <a:pt x="12782" y="3615"/>
                    </a:lnTo>
                    <a:lnTo>
                      <a:pt x="12943" y="3938"/>
                    </a:lnTo>
                    <a:lnTo>
                      <a:pt x="13084" y="4221"/>
                    </a:lnTo>
                    <a:lnTo>
                      <a:pt x="13286" y="4746"/>
                    </a:lnTo>
                    <a:lnTo>
                      <a:pt x="13428" y="5150"/>
                    </a:lnTo>
                    <a:lnTo>
                      <a:pt x="13488" y="5412"/>
                    </a:lnTo>
                    <a:lnTo>
                      <a:pt x="13529" y="5534"/>
                    </a:lnTo>
                    <a:lnTo>
                      <a:pt x="13549" y="5574"/>
                    </a:lnTo>
                    <a:lnTo>
                      <a:pt x="13589" y="5614"/>
                    </a:lnTo>
                    <a:lnTo>
                      <a:pt x="13630" y="5634"/>
                    </a:lnTo>
                    <a:lnTo>
                      <a:pt x="13690" y="5634"/>
                    </a:lnTo>
                    <a:lnTo>
                      <a:pt x="13731" y="5614"/>
                    </a:lnTo>
                    <a:lnTo>
                      <a:pt x="13771" y="5574"/>
                    </a:lnTo>
                    <a:lnTo>
                      <a:pt x="13791" y="5534"/>
                    </a:lnTo>
                    <a:lnTo>
                      <a:pt x="13811" y="5493"/>
                    </a:lnTo>
                    <a:lnTo>
                      <a:pt x="13771" y="5231"/>
                    </a:lnTo>
                    <a:lnTo>
                      <a:pt x="13731" y="4988"/>
                    </a:lnTo>
                    <a:lnTo>
                      <a:pt x="13690" y="4726"/>
                    </a:lnTo>
                    <a:lnTo>
                      <a:pt x="13609" y="4463"/>
                    </a:lnTo>
                    <a:lnTo>
                      <a:pt x="13529" y="4221"/>
                    </a:lnTo>
                    <a:lnTo>
                      <a:pt x="13448" y="3959"/>
                    </a:lnTo>
                    <a:lnTo>
                      <a:pt x="13327" y="3716"/>
                    </a:lnTo>
                    <a:lnTo>
                      <a:pt x="13226" y="3474"/>
                    </a:lnTo>
                    <a:close/>
                    <a:moveTo>
                      <a:pt x="2746" y="5231"/>
                    </a:moveTo>
                    <a:lnTo>
                      <a:pt x="2968" y="5251"/>
                    </a:lnTo>
                    <a:lnTo>
                      <a:pt x="3191" y="5291"/>
                    </a:lnTo>
                    <a:lnTo>
                      <a:pt x="3433" y="5372"/>
                    </a:lnTo>
                    <a:lnTo>
                      <a:pt x="3635" y="5473"/>
                    </a:lnTo>
                    <a:lnTo>
                      <a:pt x="3837" y="5594"/>
                    </a:lnTo>
                    <a:lnTo>
                      <a:pt x="4059" y="5776"/>
                    </a:lnTo>
                    <a:lnTo>
                      <a:pt x="4200" y="5917"/>
                    </a:lnTo>
                    <a:lnTo>
                      <a:pt x="4281" y="6018"/>
                    </a:lnTo>
                    <a:lnTo>
                      <a:pt x="4301" y="6079"/>
                    </a:lnTo>
                    <a:lnTo>
                      <a:pt x="4301" y="6139"/>
                    </a:lnTo>
                    <a:lnTo>
                      <a:pt x="4281" y="6180"/>
                    </a:lnTo>
                    <a:lnTo>
                      <a:pt x="4241" y="6200"/>
                    </a:lnTo>
                    <a:lnTo>
                      <a:pt x="3998" y="6361"/>
                    </a:lnTo>
                    <a:lnTo>
                      <a:pt x="3716" y="6483"/>
                    </a:lnTo>
                    <a:lnTo>
                      <a:pt x="3433" y="6604"/>
                    </a:lnTo>
                    <a:lnTo>
                      <a:pt x="3150" y="6684"/>
                    </a:lnTo>
                    <a:lnTo>
                      <a:pt x="2847" y="6725"/>
                    </a:lnTo>
                    <a:lnTo>
                      <a:pt x="2565" y="6745"/>
                    </a:lnTo>
                    <a:lnTo>
                      <a:pt x="2322" y="6725"/>
                    </a:lnTo>
                    <a:lnTo>
                      <a:pt x="2201" y="6684"/>
                    </a:lnTo>
                    <a:lnTo>
                      <a:pt x="2100" y="6644"/>
                    </a:lnTo>
                    <a:lnTo>
                      <a:pt x="1959" y="6563"/>
                    </a:lnTo>
                    <a:lnTo>
                      <a:pt x="1858" y="6462"/>
                    </a:lnTo>
                    <a:lnTo>
                      <a:pt x="1797" y="6321"/>
                    </a:lnTo>
                    <a:lnTo>
                      <a:pt x="1737" y="6180"/>
                    </a:lnTo>
                    <a:lnTo>
                      <a:pt x="2060" y="6139"/>
                    </a:lnTo>
                    <a:lnTo>
                      <a:pt x="2443" y="6119"/>
                    </a:lnTo>
                    <a:lnTo>
                      <a:pt x="2867" y="6119"/>
                    </a:lnTo>
                    <a:lnTo>
                      <a:pt x="3413" y="6159"/>
                    </a:lnTo>
                    <a:lnTo>
                      <a:pt x="3453" y="6159"/>
                    </a:lnTo>
                    <a:lnTo>
                      <a:pt x="3514" y="6119"/>
                    </a:lnTo>
                    <a:lnTo>
                      <a:pt x="3534" y="6099"/>
                    </a:lnTo>
                    <a:lnTo>
                      <a:pt x="3554" y="6038"/>
                    </a:lnTo>
                    <a:lnTo>
                      <a:pt x="3554" y="5998"/>
                    </a:lnTo>
                    <a:lnTo>
                      <a:pt x="3534" y="5937"/>
                    </a:lnTo>
                    <a:lnTo>
                      <a:pt x="3514" y="5917"/>
                    </a:lnTo>
                    <a:lnTo>
                      <a:pt x="3473" y="5877"/>
                    </a:lnTo>
                    <a:lnTo>
                      <a:pt x="3069" y="5776"/>
                    </a:lnTo>
                    <a:lnTo>
                      <a:pt x="2625" y="5715"/>
                    </a:lnTo>
                    <a:lnTo>
                      <a:pt x="2201" y="5695"/>
                    </a:lnTo>
                    <a:lnTo>
                      <a:pt x="1757" y="5715"/>
                    </a:lnTo>
                    <a:lnTo>
                      <a:pt x="1838" y="5574"/>
                    </a:lnTo>
                    <a:lnTo>
                      <a:pt x="1939" y="5473"/>
                    </a:lnTo>
                    <a:lnTo>
                      <a:pt x="2040" y="5392"/>
                    </a:lnTo>
                    <a:lnTo>
                      <a:pt x="2141" y="5332"/>
                    </a:lnTo>
                    <a:lnTo>
                      <a:pt x="2322" y="5271"/>
                    </a:lnTo>
                    <a:lnTo>
                      <a:pt x="2524" y="5231"/>
                    </a:lnTo>
                    <a:close/>
                    <a:moveTo>
                      <a:pt x="13933" y="708"/>
                    </a:moveTo>
                    <a:lnTo>
                      <a:pt x="13933" y="728"/>
                    </a:lnTo>
                    <a:lnTo>
                      <a:pt x="13933" y="748"/>
                    </a:lnTo>
                    <a:lnTo>
                      <a:pt x="13650" y="1031"/>
                    </a:lnTo>
                    <a:lnTo>
                      <a:pt x="13387" y="1354"/>
                    </a:lnTo>
                    <a:lnTo>
                      <a:pt x="13145" y="1657"/>
                    </a:lnTo>
                    <a:lnTo>
                      <a:pt x="12923" y="1960"/>
                    </a:lnTo>
                    <a:lnTo>
                      <a:pt x="12862" y="2061"/>
                    </a:lnTo>
                    <a:lnTo>
                      <a:pt x="12640" y="2464"/>
                    </a:lnTo>
                    <a:lnTo>
                      <a:pt x="12640" y="2485"/>
                    </a:lnTo>
                    <a:lnTo>
                      <a:pt x="12640" y="2505"/>
                    </a:lnTo>
                    <a:lnTo>
                      <a:pt x="12660" y="2525"/>
                    </a:lnTo>
                    <a:lnTo>
                      <a:pt x="12681" y="2545"/>
                    </a:lnTo>
                    <a:lnTo>
                      <a:pt x="12903" y="2586"/>
                    </a:lnTo>
                    <a:lnTo>
                      <a:pt x="13165" y="2666"/>
                    </a:lnTo>
                    <a:lnTo>
                      <a:pt x="13771" y="2868"/>
                    </a:lnTo>
                    <a:lnTo>
                      <a:pt x="14114" y="2989"/>
                    </a:lnTo>
                    <a:lnTo>
                      <a:pt x="14437" y="3151"/>
                    </a:lnTo>
                    <a:lnTo>
                      <a:pt x="14781" y="3312"/>
                    </a:lnTo>
                    <a:lnTo>
                      <a:pt x="15124" y="3494"/>
                    </a:lnTo>
                    <a:lnTo>
                      <a:pt x="15144" y="3514"/>
                    </a:lnTo>
                    <a:lnTo>
                      <a:pt x="15164" y="3555"/>
                    </a:lnTo>
                    <a:lnTo>
                      <a:pt x="15144" y="3575"/>
                    </a:lnTo>
                    <a:lnTo>
                      <a:pt x="15124" y="3615"/>
                    </a:lnTo>
                    <a:lnTo>
                      <a:pt x="15063" y="3615"/>
                    </a:lnTo>
                    <a:lnTo>
                      <a:pt x="14498" y="3333"/>
                    </a:lnTo>
                    <a:lnTo>
                      <a:pt x="13912" y="3090"/>
                    </a:lnTo>
                    <a:lnTo>
                      <a:pt x="13327" y="2909"/>
                    </a:lnTo>
                    <a:lnTo>
                      <a:pt x="13044" y="2828"/>
                    </a:lnTo>
                    <a:lnTo>
                      <a:pt x="12761" y="2767"/>
                    </a:lnTo>
                    <a:lnTo>
                      <a:pt x="12721" y="2787"/>
                    </a:lnTo>
                    <a:lnTo>
                      <a:pt x="12701" y="2808"/>
                    </a:lnTo>
                    <a:lnTo>
                      <a:pt x="12701" y="2828"/>
                    </a:lnTo>
                    <a:lnTo>
                      <a:pt x="12701" y="2868"/>
                    </a:lnTo>
                    <a:lnTo>
                      <a:pt x="12883" y="3111"/>
                    </a:lnTo>
                    <a:lnTo>
                      <a:pt x="13044" y="3393"/>
                    </a:lnTo>
                    <a:lnTo>
                      <a:pt x="13084" y="3494"/>
                    </a:lnTo>
                    <a:lnTo>
                      <a:pt x="13206" y="3736"/>
                    </a:lnTo>
                    <a:lnTo>
                      <a:pt x="13307" y="3979"/>
                    </a:lnTo>
                    <a:lnTo>
                      <a:pt x="13408" y="4221"/>
                    </a:lnTo>
                    <a:lnTo>
                      <a:pt x="13488" y="4484"/>
                    </a:lnTo>
                    <a:lnTo>
                      <a:pt x="13569" y="4746"/>
                    </a:lnTo>
                    <a:lnTo>
                      <a:pt x="13609" y="4988"/>
                    </a:lnTo>
                    <a:lnTo>
                      <a:pt x="13650" y="5251"/>
                    </a:lnTo>
                    <a:lnTo>
                      <a:pt x="13690" y="5493"/>
                    </a:lnTo>
                    <a:lnTo>
                      <a:pt x="13690" y="5513"/>
                    </a:lnTo>
                    <a:lnTo>
                      <a:pt x="13650" y="5513"/>
                    </a:lnTo>
                    <a:lnTo>
                      <a:pt x="13650" y="5493"/>
                    </a:lnTo>
                    <a:lnTo>
                      <a:pt x="13609" y="5392"/>
                    </a:lnTo>
                    <a:lnTo>
                      <a:pt x="13529" y="5109"/>
                    </a:lnTo>
                    <a:lnTo>
                      <a:pt x="13387" y="4706"/>
                    </a:lnTo>
                    <a:lnTo>
                      <a:pt x="13185" y="4181"/>
                    </a:lnTo>
                    <a:lnTo>
                      <a:pt x="13044" y="3878"/>
                    </a:lnTo>
                    <a:lnTo>
                      <a:pt x="12883" y="3575"/>
                    </a:lnTo>
                    <a:lnTo>
                      <a:pt x="12822" y="3454"/>
                    </a:lnTo>
                    <a:lnTo>
                      <a:pt x="12620" y="3111"/>
                    </a:lnTo>
                    <a:lnTo>
                      <a:pt x="12378" y="2747"/>
                    </a:lnTo>
                    <a:lnTo>
                      <a:pt x="12358" y="2727"/>
                    </a:lnTo>
                    <a:lnTo>
                      <a:pt x="12337" y="2727"/>
                    </a:lnTo>
                    <a:lnTo>
                      <a:pt x="12055" y="2707"/>
                    </a:lnTo>
                    <a:lnTo>
                      <a:pt x="11792" y="2727"/>
                    </a:lnTo>
                    <a:lnTo>
                      <a:pt x="11530" y="2747"/>
                    </a:lnTo>
                    <a:lnTo>
                      <a:pt x="11267" y="2787"/>
                    </a:lnTo>
                    <a:lnTo>
                      <a:pt x="11025" y="2848"/>
                    </a:lnTo>
                    <a:lnTo>
                      <a:pt x="10762" y="2909"/>
                    </a:lnTo>
                    <a:lnTo>
                      <a:pt x="10258" y="3070"/>
                    </a:lnTo>
                    <a:lnTo>
                      <a:pt x="9753" y="3292"/>
                    </a:lnTo>
                    <a:lnTo>
                      <a:pt x="9309" y="3514"/>
                    </a:lnTo>
                    <a:lnTo>
                      <a:pt x="8925" y="3757"/>
                    </a:lnTo>
                    <a:lnTo>
                      <a:pt x="8541" y="3999"/>
                    </a:lnTo>
                    <a:lnTo>
                      <a:pt x="8178" y="4221"/>
                    </a:lnTo>
                    <a:lnTo>
                      <a:pt x="8158" y="4261"/>
                    </a:lnTo>
                    <a:lnTo>
                      <a:pt x="8138" y="4282"/>
                    </a:lnTo>
                    <a:lnTo>
                      <a:pt x="8158" y="4322"/>
                    </a:lnTo>
                    <a:lnTo>
                      <a:pt x="8178" y="4342"/>
                    </a:lnTo>
                    <a:lnTo>
                      <a:pt x="8360" y="4383"/>
                    </a:lnTo>
                    <a:lnTo>
                      <a:pt x="8481" y="4423"/>
                    </a:lnTo>
                    <a:lnTo>
                      <a:pt x="8683" y="4504"/>
                    </a:lnTo>
                    <a:lnTo>
                      <a:pt x="8864" y="4585"/>
                    </a:lnTo>
                    <a:lnTo>
                      <a:pt x="9248" y="4807"/>
                    </a:lnTo>
                    <a:lnTo>
                      <a:pt x="9410" y="4928"/>
                    </a:lnTo>
                    <a:lnTo>
                      <a:pt x="9571" y="5049"/>
                    </a:lnTo>
                    <a:lnTo>
                      <a:pt x="9733" y="5190"/>
                    </a:lnTo>
                    <a:lnTo>
                      <a:pt x="9854" y="5332"/>
                    </a:lnTo>
                    <a:lnTo>
                      <a:pt x="9874" y="5332"/>
                    </a:lnTo>
                    <a:lnTo>
                      <a:pt x="9854" y="5352"/>
                    </a:lnTo>
                    <a:lnTo>
                      <a:pt x="9834" y="5352"/>
                    </a:lnTo>
                    <a:lnTo>
                      <a:pt x="9087" y="4948"/>
                    </a:lnTo>
                    <a:lnTo>
                      <a:pt x="8743" y="4786"/>
                    </a:lnTo>
                    <a:lnTo>
                      <a:pt x="8360" y="4625"/>
                    </a:lnTo>
                    <a:lnTo>
                      <a:pt x="8259" y="4585"/>
                    </a:lnTo>
                    <a:lnTo>
                      <a:pt x="7875" y="4443"/>
                    </a:lnTo>
                    <a:lnTo>
                      <a:pt x="7814" y="4443"/>
                    </a:lnTo>
                    <a:lnTo>
                      <a:pt x="7552" y="4585"/>
                    </a:lnTo>
                    <a:lnTo>
                      <a:pt x="7310" y="4706"/>
                    </a:lnTo>
                    <a:lnTo>
                      <a:pt x="7067" y="4807"/>
                    </a:lnTo>
                    <a:lnTo>
                      <a:pt x="6845" y="4908"/>
                    </a:lnTo>
                    <a:lnTo>
                      <a:pt x="6623" y="4968"/>
                    </a:lnTo>
                    <a:lnTo>
                      <a:pt x="6421" y="5009"/>
                    </a:lnTo>
                    <a:lnTo>
                      <a:pt x="6199" y="5049"/>
                    </a:lnTo>
                    <a:lnTo>
                      <a:pt x="6017" y="5069"/>
                    </a:lnTo>
                    <a:lnTo>
                      <a:pt x="5634" y="5069"/>
                    </a:lnTo>
                    <a:lnTo>
                      <a:pt x="5270" y="5029"/>
                    </a:lnTo>
                    <a:lnTo>
                      <a:pt x="4887" y="4968"/>
                    </a:lnTo>
                    <a:lnTo>
                      <a:pt x="4503" y="4887"/>
                    </a:lnTo>
                    <a:lnTo>
                      <a:pt x="4018" y="4807"/>
                    </a:lnTo>
                    <a:lnTo>
                      <a:pt x="3514" y="4726"/>
                    </a:lnTo>
                    <a:lnTo>
                      <a:pt x="3170" y="4685"/>
                    </a:lnTo>
                    <a:lnTo>
                      <a:pt x="2888" y="4685"/>
                    </a:lnTo>
                    <a:lnTo>
                      <a:pt x="2706" y="4706"/>
                    </a:lnTo>
                    <a:lnTo>
                      <a:pt x="2585" y="4726"/>
                    </a:lnTo>
                    <a:lnTo>
                      <a:pt x="2544" y="4726"/>
                    </a:lnTo>
                    <a:lnTo>
                      <a:pt x="2464" y="4746"/>
                    </a:lnTo>
                    <a:lnTo>
                      <a:pt x="2322" y="4766"/>
                    </a:lnTo>
                    <a:lnTo>
                      <a:pt x="2120" y="4847"/>
                    </a:lnTo>
                    <a:lnTo>
                      <a:pt x="1918" y="4948"/>
                    </a:lnTo>
                    <a:lnTo>
                      <a:pt x="1676" y="5109"/>
                    </a:lnTo>
                    <a:lnTo>
                      <a:pt x="1454" y="5311"/>
                    </a:lnTo>
                    <a:lnTo>
                      <a:pt x="1333" y="5433"/>
                    </a:lnTo>
                    <a:lnTo>
                      <a:pt x="1232" y="5554"/>
                    </a:lnTo>
                    <a:lnTo>
                      <a:pt x="1131" y="5715"/>
                    </a:lnTo>
                    <a:lnTo>
                      <a:pt x="1030" y="5877"/>
                    </a:lnTo>
                    <a:lnTo>
                      <a:pt x="1030" y="5897"/>
                    </a:lnTo>
                    <a:lnTo>
                      <a:pt x="1050" y="5937"/>
                    </a:lnTo>
                    <a:lnTo>
                      <a:pt x="1070" y="5958"/>
                    </a:lnTo>
                    <a:lnTo>
                      <a:pt x="1111" y="5958"/>
                    </a:lnTo>
                    <a:lnTo>
                      <a:pt x="1353" y="5897"/>
                    </a:lnTo>
                    <a:lnTo>
                      <a:pt x="1616" y="5857"/>
                    </a:lnTo>
                    <a:lnTo>
                      <a:pt x="1737" y="5836"/>
                    </a:lnTo>
                    <a:lnTo>
                      <a:pt x="2161" y="5816"/>
                    </a:lnTo>
                    <a:lnTo>
                      <a:pt x="2605" y="5836"/>
                    </a:lnTo>
                    <a:lnTo>
                      <a:pt x="3029" y="5897"/>
                    </a:lnTo>
                    <a:lnTo>
                      <a:pt x="3231" y="5937"/>
                    </a:lnTo>
                    <a:lnTo>
                      <a:pt x="3433" y="5998"/>
                    </a:lnTo>
                    <a:lnTo>
                      <a:pt x="3453" y="6018"/>
                    </a:lnTo>
                    <a:lnTo>
                      <a:pt x="3433" y="6038"/>
                    </a:lnTo>
                    <a:lnTo>
                      <a:pt x="3413" y="6038"/>
                    </a:lnTo>
                    <a:lnTo>
                      <a:pt x="2888" y="5998"/>
                    </a:lnTo>
                    <a:lnTo>
                      <a:pt x="2443" y="5998"/>
                    </a:lnTo>
                    <a:lnTo>
                      <a:pt x="2060" y="6018"/>
                    </a:lnTo>
                    <a:lnTo>
                      <a:pt x="1717" y="6059"/>
                    </a:lnTo>
                    <a:lnTo>
                      <a:pt x="1595" y="6079"/>
                    </a:lnTo>
                    <a:lnTo>
                      <a:pt x="929" y="6220"/>
                    </a:lnTo>
                    <a:lnTo>
                      <a:pt x="909" y="6240"/>
                    </a:lnTo>
                    <a:lnTo>
                      <a:pt x="889" y="6260"/>
                    </a:lnTo>
                    <a:lnTo>
                      <a:pt x="828" y="6462"/>
                    </a:lnTo>
                    <a:lnTo>
                      <a:pt x="828" y="6503"/>
                    </a:lnTo>
                    <a:lnTo>
                      <a:pt x="808" y="6563"/>
                    </a:lnTo>
                    <a:lnTo>
                      <a:pt x="788" y="6624"/>
                    </a:lnTo>
                    <a:lnTo>
                      <a:pt x="747" y="6684"/>
                    </a:lnTo>
                    <a:lnTo>
                      <a:pt x="687" y="6725"/>
                    </a:lnTo>
                    <a:lnTo>
                      <a:pt x="626" y="6765"/>
                    </a:lnTo>
                    <a:lnTo>
                      <a:pt x="566" y="6785"/>
                    </a:lnTo>
                    <a:lnTo>
                      <a:pt x="505" y="6806"/>
                    </a:lnTo>
                    <a:lnTo>
                      <a:pt x="424" y="6806"/>
                    </a:lnTo>
                    <a:lnTo>
                      <a:pt x="364" y="6785"/>
                    </a:lnTo>
                    <a:lnTo>
                      <a:pt x="303" y="6745"/>
                    </a:lnTo>
                    <a:lnTo>
                      <a:pt x="243" y="6705"/>
                    </a:lnTo>
                    <a:lnTo>
                      <a:pt x="202" y="6664"/>
                    </a:lnTo>
                    <a:lnTo>
                      <a:pt x="162" y="6604"/>
                    </a:lnTo>
                    <a:lnTo>
                      <a:pt x="142" y="6523"/>
                    </a:lnTo>
                    <a:lnTo>
                      <a:pt x="121" y="6462"/>
                    </a:lnTo>
                    <a:lnTo>
                      <a:pt x="121" y="6402"/>
                    </a:lnTo>
                    <a:lnTo>
                      <a:pt x="182" y="6159"/>
                    </a:lnTo>
                    <a:lnTo>
                      <a:pt x="263" y="5897"/>
                    </a:lnTo>
                    <a:lnTo>
                      <a:pt x="384" y="5634"/>
                    </a:lnTo>
                    <a:lnTo>
                      <a:pt x="545" y="5372"/>
                    </a:lnTo>
                    <a:lnTo>
                      <a:pt x="747" y="5130"/>
                    </a:lnTo>
                    <a:lnTo>
                      <a:pt x="969" y="4887"/>
                    </a:lnTo>
                    <a:lnTo>
                      <a:pt x="1232" y="4665"/>
                    </a:lnTo>
                    <a:lnTo>
                      <a:pt x="1535" y="4463"/>
                    </a:lnTo>
                    <a:lnTo>
                      <a:pt x="1555" y="4443"/>
                    </a:lnTo>
                    <a:lnTo>
                      <a:pt x="1555" y="4423"/>
                    </a:lnTo>
                    <a:lnTo>
                      <a:pt x="1575" y="3999"/>
                    </a:lnTo>
                    <a:lnTo>
                      <a:pt x="1575" y="3878"/>
                    </a:lnTo>
                    <a:lnTo>
                      <a:pt x="1555" y="3393"/>
                    </a:lnTo>
                    <a:lnTo>
                      <a:pt x="1494" y="2969"/>
                    </a:lnTo>
                    <a:lnTo>
                      <a:pt x="1454" y="2646"/>
                    </a:lnTo>
                    <a:lnTo>
                      <a:pt x="1393" y="2424"/>
                    </a:lnTo>
                    <a:lnTo>
                      <a:pt x="1373" y="2303"/>
                    </a:lnTo>
                    <a:lnTo>
                      <a:pt x="1393" y="2283"/>
                    </a:lnTo>
                    <a:lnTo>
                      <a:pt x="1414" y="2303"/>
                    </a:lnTo>
                    <a:lnTo>
                      <a:pt x="1555" y="2646"/>
                    </a:lnTo>
                    <a:lnTo>
                      <a:pt x="1676" y="3030"/>
                    </a:lnTo>
                    <a:lnTo>
                      <a:pt x="1757" y="3434"/>
                    </a:lnTo>
                    <a:lnTo>
                      <a:pt x="1797" y="3837"/>
                    </a:lnTo>
                    <a:lnTo>
                      <a:pt x="1797" y="3959"/>
                    </a:lnTo>
                    <a:lnTo>
                      <a:pt x="1797" y="4241"/>
                    </a:lnTo>
                    <a:lnTo>
                      <a:pt x="1797" y="4261"/>
                    </a:lnTo>
                    <a:lnTo>
                      <a:pt x="1818" y="4282"/>
                    </a:lnTo>
                    <a:lnTo>
                      <a:pt x="1838" y="4302"/>
                    </a:lnTo>
                    <a:lnTo>
                      <a:pt x="1878" y="4302"/>
                    </a:lnTo>
                    <a:lnTo>
                      <a:pt x="2201" y="4201"/>
                    </a:lnTo>
                    <a:lnTo>
                      <a:pt x="2524" y="4140"/>
                    </a:lnTo>
                    <a:lnTo>
                      <a:pt x="2847" y="4100"/>
                    </a:lnTo>
                    <a:lnTo>
                      <a:pt x="3150" y="4120"/>
                    </a:lnTo>
                    <a:lnTo>
                      <a:pt x="3473" y="4160"/>
                    </a:lnTo>
                    <a:lnTo>
                      <a:pt x="3776" y="4201"/>
                    </a:lnTo>
                    <a:lnTo>
                      <a:pt x="4402" y="4362"/>
                    </a:lnTo>
                    <a:lnTo>
                      <a:pt x="4907" y="4484"/>
                    </a:lnTo>
                    <a:lnTo>
                      <a:pt x="5169" y="4524"/>
                    </a:lnTo>
                    <a:lnTo>
                      <a:pt x="5432" y="4564"/>
                    </a:lnTo>
                    <a:lnTo>
                      <a:pt x="5694" y="4585"/>
                    </a:lnTo>
                    <a:lnTo>
                      <a:pt x="5957" y="4605"/>
                    </a:lnTo>
                    <a:lnTo>
                      <a:pt x="6239" y="4585"/>
                    </a:lnTo>
                    <a:lnTo>
                      <a:pt x="6522" y="4544"/>
                    </a:lnTo>
                    <a:lnTo>
                      <a:pt x="6744" y="4484"/>
                    </a:lnTo>
                    <a:lnTo>
                      <a:pt x="6966" y="4403"/>
                    </a:lnTo>
                    <a:lnTo>
                      <a:pt x="7189" y="4322"/>
                    </a:lnTo>
                    <a:lnTo>
                      <a:pt x="7411" y="4221"/>
                    </a:lnTo>
                    <a:lnTo>
                      <a:pt x="7855" y="3979"/>
                    </a:lnTo>
                    <a:lnTo>
                      <a:pt x="8299" y="3716"/>
                    </a:lnTo>
                    <a:lnTo>
                      <a:pt x="8824" y="3413"/>
                    </a:lnTo>
                    <a:lnTo>
                      <a:pt x="9389" y="3111"/>
                    </a:lnTo>
                    <a:lnTo>
                      <a:pt x="9692" y="2969"/>
                    </a:lnTo>
                    <a:lnTo>
                      <a:pt x="9995" y="2848"/>
                    </a:lnTo>
                    <a:lnTo>
                      <a:pt x="10318" y="2747"/>
                    </a:lnTo>
                    <a:lnTo>
                      <a:pt x="10661" y="2646"/>
                    </a:lnTo>
                    <a:lnTo>
                      <a:pt x="11005" y="2565"/>
                    </a:lnTo>
                    <a:lnTo>
                      <a:pt x="11409" y="2505"/>
                    </a:lnTo>
                    <a:lnTo>
                      <a:pt x="11873" y="2485"/>
                    </a:lnTo>
                    <a:lnTo>
                      <a:pt x="12115" y="2485"/>
                    </a:lnTo>
                    <a:lnTo>
                      <a:pt x="12358" y="2505"/>
                    </a:lnTo>
                    <a:lnTo>
                      <a:pt x="12398" y="2485"/>
                    </a:lnTo>
                    <a:lnTo>
                      <a:pt x="12418" y="2464"/>
                    </a:lnTo>
                    <a:lnTo>
                      <a:pt x="12559" y="2182"/>
                    </a:lnTo>
                    <a:lnTo>
                      <a:pt x="12701" y="1919"/>
                    </a:lnTo>
                    <a:lnTo>
                      <a:pt x="12761" y="1818"/>
                    </a:lnTo>
                    <a:lnTo>
                      <a:pt x="13004" y="1495"/>
                    </a:lnTo>
                    <a:lnTo>
                      <a:pt x="13286" y="1192"/>
                    </a:lnTo>
                    <a:lnTo>
                      <a:pt x="13589" y="930"/>
                    </a:lnTo>
                    <a:lnTo>
                      <a:pt x="13892" y="708"/>
                    </a:lnTo>
                    <a:close/>
                    <a:moveTo>
                      <a:pt x="14296" y="1"/>
                    </a:moveTo>
                    <a:lnTo>
                      <a:pt x="14094" y="21"/>
                    </a:lnTo>
                    <a:lnTo>
                      <a:pt x="13852" y="62"/>
                    </a:lnTo>
                    <a:lnTo>
                      <a:pt x="13609" y="142"/>
                    </a:lnTo>
                    <a:lnTo>
                      <a:pt x="13408" y="243"/>
                    </a:lnTo>
                    <a:lnTo>
                      <a:pt x="13206" y="364"/>
                    </a:lnTo>
                    <a:lnTo>
                      <a:pt x="13004" y="506"/>
                    </a:lnTo>
                    <a:lnTo>
                      <a:pt x="12862" y="667"/>
                    </a:lnTo>
                    <a:lnTo>
                      <a:pt x="12721" y="829"/>
                    </a:lnTo>
                    <a:lnTo>
                      <a:pt x="12620" y="1011"/>
                    </a:lnTo>
                    <a:lnTo>
                      <a:pt x="12539" y="1192"/>
                    </a:lnTo>
                    <a:lnTo>
                      <a:pt x="12519" y="1313"/>
                    </a:lnTo>
                    <a:lnTo>
                      <a:pt x="12519" y="1435"/>
                    </a:lnTo>
                    <a:lnTo>
                      <a:pt x="12519" y="1536"/>
                    </a:lnTo>
                    <a:lnTo>
                      <a:pt x="12539" y="1637"/>
                    </a:lnTo>
                    <a:lnTo>
                      <a:pt x="12580" y="1737"/>
                    </a:lnTo>
                    <a:lnTo>
                      <a:pt x="12620" y="1818"/>
                    </a:lnTo>
                    <a:lnTo>
                      <a:pt x="12459" y="2101"/>
                    </a:lnTo>
                    <a:lnTo>
                      <a:pt x="12337" y="2384"/>
                    </a:lnTo>
                    <a:lnTo>
                      <a:pt x="12075" y="2363"/>
                    </a:lnTo>
                    <a:lnTo>
                      <a:pt x="11833" y="2363"/>
                    </a:lnTo>
                    <a:lnTo>
                      <a:pt x="11388" y="2404"/>
                    </a:lnTo>
                    <a:lnTo>
                      <a:pt x="10964" y="2464"/>
                    </a:lnTo>
                    <a:lnTo>
                      <a:pt x="10621" y="2545"/>
                    </a:lnTo>
                    <a:lnTo>
                      <a:pt x="10278" y="2626"/>
                    </a:lnTo>
                    <a:lnTo>
                      <a:pt x="9955" y="2747"/>
                    </a:lnTo>
                    <a:lnTo>
                      <a:pt x="9632" y="2868"/>
                    </a:lnTo>
                    <a:lnTo>
                      <a:pt x="9329" y="3010"/>
                    </a:lnTo>
                    <a:lnTo>
                      <a:pt x="8763" y="3312"/>
                    </a:lnTo>
                    <a:lnTo>
                      <a:pt x="8238" y="3615"/>
                    </a:lnTo>
                    <a:lnTo>
                      <a:pt x="7794" y="3878"/>
                    </a:lnTo>
                    <a:lnTo>
                      <a:pt x="7370" y="4100"/>
                    </a:lnTo>
                    <a:lnTo>
                      <a:pt x="7148" y="4201"/>
                    </a:lnTo>
                    <a:lnTo>
                      <a:pt x="6926" y="4302"/>
                    </a:lnTo>
                    <a:lnTo>
                      <a:pt x="6704" y="4383"/>
                    </a:lnTo>
                    <a:lnTo>
                      <a:pt x="6482" y="4423"/>
                    </a:lnTo>
                    <a:lnTo>
                      <a:pt x="6219" y="4463"/>
                    </a:lnTo>
                    <a:lnTo>
                      <a:pt x="5957" y="4484"/>
                    </a:lnTo>
                    <a:lnTo>
                      <a:pt x="5694" y="4484"/>
                    </a:lnTo>
                    <a:lnTo>
                      <a:pt x="5432" y="4443"/>
                    </a:lnTo>
                    <a:lnTo>
                      <a:pt x="5169" y="4403"/>
                    </a:lnTo>
                    <a:lnTo>
                      <a:pt x="4927" y="4362"/>
                    </a:lnTo>
                    <a:lnTo>
                      <a:pt x="4422" y="4241"/>
                    </a:lnTo>
                    <a:lnTo>
                      <a:pt x="3816" y="4100"/>
                    </a:lnTo>
                    <a:lnTo>
                      <a:pt x="3514" y="4039"/>
                    </a:lnTo>
                    <a:lnTo>
                      <a:pt x="3211" y="3999"/>
                    </a:lnTo>
                    <a:lnTo>
                      <a:pt x="2565" y="3999"/>
                    </a:lnTo>
                    <a:lnTo>
                      <a:pt x="2242" y="4060"/>
                    </a:lnTo>
                    <a:lnTo>
                      <a:pt x="1918" y="4160"/>
                    </a:lnTo>
                    <a:lnTo>
                      <a:pt x="1918" y="3918"/>
                    </a:lnTo>
                    <a:lnTo>
                      <a:pt x="2040" y="3837"/>
                    </a:lnTo>
                    <a:lnTo>
                      <a:pt x="2161" y="3716"/>
                    </a:lnTo>
                    <a:lnTo>
                      <a:pt x="2242" y="3595"/>
                    </a:lnTo>
                    <a:lnTo>
                      <a:pt x="2302" y="3434"/>
                    </a:lnTo>
                    <a:lnTo>
                      <a:pt x="2343" y="3232"/>
                    </a:lnTo>
                    <a:lnTo>
                      <a:pt x="2363" y="3030"/>
                    </a:lnTo>
                    <a:lnTo>
                      <a:pt x="2343" y="2808"/>
                    </a:lnTo>
                    <a:lnTo>
                      <a:pt x="2282" y="2586"/>
                    </a:lnTo>
                    <a:lnTo>
                      <a:pt x="2201" y="2384"/>
                    </a:lnTo>
                    <a:lnTo>
                      <a:pt x="2100" y="2161"/>
                    </a:lnTo>
                    <a:lnTo>
                      <a:pt x="1959" y="1960"/>
                    </a:lnTo>
                    <a:lnTo>
                      <a:pt x="1797" y="1778"/>
                    </a:lnTo>
                    <a:lnTo>
                      <a:pt x="1616" y="1616"/>
                    </a:lnTo>
                    <a:lnTo>
                      <a:pt x="1474" y="1495"/>
                    </a:lnTo>
                    <a:lnTo>
                      <a:pt x="1333" y="1414"/>
                    </a:lnTo>
                    <a:lnTo>
                      <a:pt x="1212" y="1394"/>
                    </a:lnTo>
                    <a:lnTo>
                      <a:pt x="1131" y="1414"/>
                    </a:lnTo>
                    <a:lnTo>
                      <a:pt x="1050" y="1455"/>
                    </a:lnTo>
                    <a:lnTo>
                      <a:pt x="1010" y="1536"/>
                    </a:lnTo>
                    <a:lnTo>
                      <a:pt x="909" y="1798"/>
                    </a:lnTo>
                    <a:lnTo>
                      <a:pt x="808" y="2081"/>
                    </a:lnTo>
                    <a:lnTo>
                      <a:pt x="747" y="2363"/>
                    </a:lnTo>
                    <a:lnTo>
                      <a:pt x="707" y="2666"/>
                    </a:lnTo>
                    <a:lnTo>
                      <a:pt x="707" y="2949"/>
                    </a:lnTo>
                    <a:lnTo>
                      <a:pt x="727" y="3211"/>
                    </a:lnTo>
                    <a:lnTo>
                      <a:pt x="788" y="3474"/>
                    </a:lnTo>
                    <a:lnTo>
                      <a:pt x="848" y="3575"/>
                    </a:lnTo>
                    <a:lnTo>
                      <a:pt x="889" y="3676"/>
                    </a:lnTo>
                    <a:lnTo>
                      <a:pt x="1010" y="3797"/>
                    </a:lnTo>
                    <a:lnTo>
                      <a:pt x="1131" y="3898"/>
                    </a:lnTo>
                    <a:lnTo>
                      <a:pt x="1293" y="3959"/>
                    </a:lnTo>
                    <a:lnTo>
                      <a:pt x="1454" y="3999"/>
                    </a:lnTo>
                    <a:lnTo>
                      <a:pt x="1434" y="4383"/>
                    </a:lnTo>
                    <a:lnTo>
                      <a:pt x="1131" y="4585"/>
                    </a:lnTo>
                    <a:lnTo>
                      <a:pt x="869" y="4807"/>
                    </a:lnTo>
                    <a:lnTo>
                      <a:pt x="646" y="5049"/>
                    </a:lnTo>
                    <a:lnTo>
                      <a:pt x="444" y="5332"/>
                    </a:lnTo>
                    <a:lnTo>
                      <a:pt x="283" y="5594"/>
                    </a:lnTo>
                    <a:lnTo>
                      <a:pt x="162" y="5857"/>
                    </a:lnTo>
                    <a:lnTo>
                      <a:pt x="61" y="6119"/>
                    </a:lnTo>
                    <a:lnTo>
                      <a:pt x="20" y="6382"/>
                    </a:lnTo>
                    <a:lnTo>
                      <a:pt x="0" y="6462"/>
                    </a:lnTo>
                    <a:lnTo>
                      <a:pt x="20" y="6563"/>
                    </a:lnTo>
                    <a:lnTo>
                      <a:pt x="61" y="6644"/>
                    </a:lnTo>
                    <a:lnTo>
                      <a:pt x="101" y="6725"/>
                    </a:lnTo>
                    <a:lnTo>
                      <a:pt x="162" y="6806"/>
                    </a:lnTo>
                    <a:lnTo>
                      <a:pt x="243" y="6846"/>
                    </a:lnTo>
                    <a:lnTo>
                      <a:pt x="323" y="6886"/>
                    </a:lnTo>
                    <a:lnTo>
                      <a:pt x="404" y="6907"/>
                    </a:lnTo>
                    <a:lnTo>
                      <a:pt x="485" y="6927"/>
                    </a:lnTo>
                    <a:lnTo>
                      <a:pt x="566" y="6907"/>
                    </a:lnTo>
                    <a:lnTo>
                      <a:pt x="626" y="6886"/>
                    </a:lnTo>
                    <a:lnTo>
                      <a:pt x="707" y="6866"/>
                    </a:lnTo>
                    <a:lnTo>
                      <a:pt x="768" y="6826"/>
                    </a:lnTo>
                    <a:lnTo>
                      <a:pt x="828" y="6765"/>
                    </a:lnTo>
                    <a:lnTo>
                      <a:pt x="889" y="6684"/>
                    </a:lnTo>
                    <a:lnTo>
                      <a:pt x="929" y="6604"/>
                    </a:lnTo>
                    <a:lnTo>
                      <a:pt x="949" y="6523"/>
                    </a:lnTo>
                    <a:lnTo>
                      <a:pt x="949" y="6483"/>
                    </a:lnTo>
                    <a:lnTo>
                      <a:pt x="990" y="6321"/>
                    </a:lnTo>
                    <a:lnTo>
                      <a:pt x="1616" y="6200"/>
                    </a:lnTo>
                    <a:lnTo>
                      <a:pt x="1676" y="6382"/>
                    </a:lnTo>
                    <a:lnTo>
                      <a:pt x="1777" y="6523"/>
                    </a:lnTo>
                    <a:lnTo>
                      <a:pt x="1898" y="6664"/>
                    </a:lnTo>
                    <a:lnTo>
                      <a:pt x="2040" y="6765"/>
                    </a:lnTo>
                    <a:lnTo>
                      <a:pt x="2161" y="6806"/>
                    </a:lnTo>
                    <a:lnTo>
                      <a:pt x="2302" y="6846"/>
                    </a:lnTo>
                    <a:lnTo>
                      <a:pt x="2443" y="6866"/>
                    </a:lnTo>
                    <a:lnTo>
                      <a:pt x="2605" y="6866"/>
                    </a:lnTo>
                    <a:lnTo>
                      <a:pt x="2807" y="6846"/>
                    </a:lnTo>
                    <a:lnTo>
                      <a:pt x="3029" y="6826"/>
                    </a:lnTo>
                    <a:lnTo>
                      <a:pt x="3251" y="6765"/>
                    </a:lnTo>
                    <a:lnTo>
                      <a:pt x="3493" y="6705"/>
                    </a:lnTo>
                    <a:lnTo>
                      <a:pt x="3695" y="6624"/>
                    </a:lnTo>
                    <a:lnTo>
                      <a:pt x="3917" y="6523"/>
                    </a:lnTo>
                    <a:lnTo>
                      <a:pt x="4119" y="6422"/>
                    </a:lnTo>
                    <a:lnTo>
                      <a:pt x="4301" y="6301"/>
                    </a:lnTo>
                    <a:lnTo>
                      <a:pt x="4362" y="6240"/>
                    </a:lnTo>
                    <a:lnTo>
                      <a:pt x="4402" y="6159"/>
                    </a:lnTo>
                    <a:lnTo>
                      <a:pt x="4422" y="6079"/>
                    </a:lnTo>
                    <a:lnTo>
                      <a:pt x="4382" y="5958"/>
                    </a:lnTo>
                    <a:lnTo>
                      <a:pt x="4281" y="5816"/>
                    </a:lnTo>
                    <a:lnTo>
                      <a:pt x="4119" y="5675"/>
                    </a:lnTo>
                    <a:lnTo>
                      <a:pt x="3917" y="5513"/>
                    </a:lnTo>
                    <a:lnTo>
                      <a:pt x="3695" y="5372"/>
                    </a:lnTo>
                    <a:lnTo>
                      <a:pt x="3473" y="5251"/>
                    </a:lnTo>
                    <a:lnTo>
                      <a:pt x="3231" y="5170"/>
                    </a:lnTo>
                    <a:lnTo>
                      <a:pt x="2989" y="5130"/>
                    </a:lnTo>
                    <a:lnTo>
                      <a:pt x="2746" y="5109"/>
                    </a:lnTo>
                    <a:lnTo>
                      <a:pt x="2504" y="5109"/>
                    </a:lnTo>
                    <a:lnTo>
                      <a:pt x="2302" y="5150"/>
                    </a:lnTo>
                    <a:lnTo>
                      <a:pt x="2100" y="5231"/>
                    </a:lnTo>
                    <a:lnTo>
                      <a:pt x="1979" y="5271"/>
                    </a:lnTo>
                    <a:lnTo>
                      <a:pt x="1898" y="5352"/>
                    </a:lnTo>
                    <a:lnTo>
                      <a:pt x="1818" y="5412"/>
                    </a:lnTo>
                    <a:lnTo>
                      <a:pt x="1737" y="5493"/>
                    </a:lnTo>
                    <a:lnTo>
                      <a:pt x="1676" y="5614"/>
                    </a:lnTo>
                    <a:lnTo>
                      <a:pt x="1636" y="5735"/>
                    </a:lnTo>
                    <a:lnTo>
                      <a:pt x="1414" y="5756"/>
                    </a:lnTo>
                    <a:lnTo>
                      <a:pt x="1212" y="5816"/>
                    </a:lnTo>
                    <a:lnTo>
                      <a:pt x="1212" y="5816"/>
                    </a:lnTo>
                    <a:lnTo>
                      <a:pt x="1293" y="5675"/>
                    </a:lnTo>
                    <a:lnTo>
                      <a:pt x="1393" y="5534"/>
                    </a:lnTo>
                    <a:lnTo>
                      <a:pt x="1595" y="5332"/>
                    </a:lnTo>
                    <a:lnTo>
                      <a:pt x="1797" y="5170"/>
                    </a:lnTo>
                    <a:lnTo>
                      <a:pt x="1999" y="5029"/>
                    </a:lnTo>
                    <a:lnTo>
                      <a:pt x="2181" y="4948"/>
                    </a:lnTo>
                    <a:lnTo>
                      <a:pt x="2343" y="4887"/>
                    </a:lnTo>
                    <a:lnTo>
                      <a:pt x="2524" y="4847"/>
                    </a:lnTo>
                    <a:lnTo>
                      <a:pt x="2544" y="4847"/>
                    </a:lnTo>
                    <a:lnTo>
                      <a:pt x="2585" y="4827"/>
                    </a:lnTo>
                    <a:lnTo>
                      <a:pt x="2726" y="4827"/>
                    </a:lnTo>
                    <a:lnTo>
                      <a:pt x="2908" y="4807"/>
                    </a:lnTo>
                    <a:lnTo>
                      <a:pt x="3170" y="4807"/>
                    </a:lnTo>
                    <a:lnTo>
                      <a:pt x="3493" y="4827"/>
                    </a:lnTo>
                    <a:lnTo>
                      <a:pt x="3998" y="4908"/>
                    </a:lnTo>
                    <a:lnTo>
                      <a:pt x="4483" y="5009"/>
                    </a:lnTo>
                    <a:lnTo>
                      <a:pt x="4866" y="5089"/>
                    </a:lnTo>
                    <a:lnTo>
                      <a:pt x="5230" y="5150"/>
                    </a:lnTo>
                    <a:lnTo>
                      <a:pt x="5614" y="5190"/>
                    </a:lnTo>
                    <a:lnTo>
                      <a:pt x="5997" y="5190"/>
                    </a:lnTo>
                    <a:lnTo>
                      <a:pt x="6199" y="5170"/>
                    </a:lnTo>
                    <a:lnTo>
                      <a:pt x="6421" y="5130"/>
                    </a:lnTo>
                    <a:lnTo>
                      <a:pt x="6623" y="5089"/>
                    </a:lnTo>
                    <a:lnTo>
                      <a:pt x="6845" y="5009"/>
                    </a:lnTo>
                    <a:lnTo>
                      <a:pt x="7088" y="4928"/>
                    </a:lnTo>
                    <a:lnTo>
                      <a:pt x="7330" y="4827"/>
                    </a:lnTo>
                    <a:lnTo>
                      <a:pt x="7592" y="4706"/>
                    </a:lnTo>
                    <a:lnTo>
                      <a:pt x="7855" y="4564"/>
                    </a:lnTo>
                    <a:lnTo>
                      <a:pt x="8198" y="4685"/>
                    </a:lnTo>
                    <a:lnTo>
                      <a:pt x="8158" y="4867"/>
                    </a:lnTo>
                    <a:lnTo>
                      <a:pt x="8158" y="5049"/>
                    </a:lnTo>
                    <a:lnTo>
                      <a:pt x="8198" y="5210"/>
                    </a:lnTo>
                    <a:lnTo>
                      <a:pt x="8279" y="5372"/>
                    </a:lnTo>
                    <a:lnTo>
                      <a:pt x="8360" y="5453"/>
                    </a:lnTo>
                    <a:lnTo>
                      <a:pt x="8440" y="5534"/>
                    </a:lnTo>
                    <a:lnTo>
                      <a:pt x="8622" y="5675"/>
                    </a:lnTo>
                    <a:lnTo>
                      <a:pt x="8844" y="5816"/>
                    </a:lnTo>
                    <a:lnTo>
                      <a:pt x="9107" y="5917"/>
                    </a:lnTo>
                    <a:lnTo>
                      <a:pt x="9389" y="5998"/>
                    </a:lnTo>
                    <a:lnTo>
                      <a:pt x="9672" y="6059"/>
                    </a:lnTo>
                    <a:lnTo>
                      <a:pt x="9955" y="6099"/>
                    </a:lnTo>
                    <a:lnTo>
                      <a:pt x="10419" y="6099"/>
                    </a:lnTo>
                    <a:lnTo>
                      <a:pt x="10500" y="6079"/>
                    </a:lnTo>
                    <a:lnTo>
                      <a:pt x="10581" y="6038"/>
                    </a:lnTo>
                    <a:lnTo>
                      <a:pt x="10621" y="5958"/>
                    </a:lnTo>
                    <a:lnTo>
                      <a:pt x="10661" y="5836"/>
                    </a:lnTo>
                    <a:lnTo>
                      <a:pt x="10641" y="5675"/>
                    </a:lnTo>
                    <a:lnTo>
                      <a:pt x="10581" y="5473"/>
                    </a:lnTo>
                    <a:lnTo>
                      <a:pt x="10480" y="5231"/>
                    </a:lnTo>
                    <a:lnTo>
                      <a:pt x="10359" y="5009"/>
                    </a:lnTo>
                    <a:lnTo>
                      <a:pt x="10237" y="4807"/>
                    </a:lnTo>
                    <a:lnTo>
                      <a:pt x="10076" y="4605"/>
                    </a:lnTo>
                    <a:lnTo>
                      <a:pt x="9894" y="4443"/>
                    </a:lnTo>
                    <a:lnTo>
                      <a:pt x="9692" y="4322"/>
                    </a:lnTo>
                    <a:lnTo>
                      <a:pt x="9490" y="4201"/>
                    </a:lnTo>
                    <a:lnTo>
                      <a:pt x="9288" y="4140"/>
                    </a:lnTo>
                    <a:lnTo>
                      <a:pt x="9087" y="4100"/>
                    </a:lnTo>
                    <a:lnTo>
                      <a:pt x="8905" y="4100"/>
                    </a:lnTo>
                    <a:lnTo>
                      <a:pt x="8743" y="4120"/>
                    </a:lnTo>
                    <a:lnTo>
                      <a:pt x="8582" y="4201"/>
                    </a:lnTo>
                    <a:lnTo>
                      <a:pt x="8461" y="4282"/>
                    </a:lnTo>
                    <a:lnTo>
                      <a:pt x="8339" y="4261"/>
                    </a:lnTo>
                    <a:lnTo>
                      <a:pt x="8602" y="4100"/>
                    </a:lnTo>
                    <a:lnTo>
                      <a:pt x="8986" y="3858"/>
                    </a:lnTo>
                    <a:lnTo>
                      <a:pt x="9389" y="3615"/>
                    </a:lnTo>
                    <a:lnTo>
                      <a:pt x="9813" y="3393"/>
                    </a:lnTo>
                    <a:lnTo>
                      <a:pt x="10298" y="3191"/>
                    </a:lnTo>
                    <a:lnTo>
                      <a:pt x="10783" y="3030"/>
                    </a:lnTo>
                    <a:lnTo>
                      <a:pt x="11287" y="2909"/>
                    </a:lnTo>
                    <a:lnTo>
                      <a:pt x="11530" y="2868"/>
                    </a:lnTo>
                    <a:lnTo>
                      <a:pt x="11772" y="2848"/>
                    </a:lnTo>
                    <a:lnTo>
                      <a:pt x="12035" y="2828"/>
                    </a:lnTo>
                    <a:lnTo>
                      <a:pt x="12297" y="2848"/>
                    </a:lnTo>
                    <a:lnTo>
                      <a:pt x="12519" y="3191"/>
                    </a:lnTo>
                    <a:lnTo>
                      <a:pt x="12721" y="3514"/>
                    </a:lnTo>
                    <a:lnTo>
                      <a:pt x="12620" y="3575"/>
                    </a:lnTo>
                    <a:lnTo>
                      <a:pt x="12539" y="3656"/>
                    </a:lnTo>
                    <a:lnTo>
                      <a:pt x="12479" y="3736"/>
                    </a:lnTo>
                    <a:lnTo>
                      <a:pt x="12418" y="3817"/>
                    </a:lnTo>
                    <a:lnTo>
                      <a:pt x="12378" y="3918"/>
                    </a:lnTo>
                    <a:lnTo>
                      <a:pt x="12337" y="3999"/>
                    </a:lnTo>
                    <a:lnTo>
                      <a:pt x="12317" y="4100"/>
                    </a:lnTo>
                    <a:lnTo>
                      <a:pt x="12317" y="4221"/>
                    </a:lnTo>
                    <a:lnTo>
                      <a:pt x="12317" y="4342"/>
                    </a:lnTo>
                    <a:lnTo>
                      <a:pt x="12337" y="4484"/>
                    </a:lnTo>
                    <a:lnTo>
                      <a:pt x="12378" y="4605"/>
                    </a:lnTo>
                    <a:lnTo>
                      <a:pt x="12418" y="4746"/>
                    </a:lnTo>
                    <a:lnTo>
                      <a:pt x="12559" y="5029"/>
                    </a:lnTo>
                    <a:lnTo>
                      <a:pt x="12761" y="5291"/>
                    </a:lnTo>
                    <a:lnTo>
                      <a:pt x="12963" y="5554"/>
                    </a:lnTo>
                    <a:lnTo>
                      <a:pt x="13206" y="5796"/>
                    </a:lnTo>
                    <a:lnTo>
                      <a:pt x="13468" y="5998"/>
                    </a:lnTo>
                    <a:lnTo>
                      <a:pt x="13731" y="6180"/>
                    </a:lnTo>
                    <a:lnTo>
                      <a:pt x="13811" y="6220"/>
                    </a:lnTo>
                    <a:lnTo>
                      <a:pt x="13933" y="6220"/>
                    </a:lnTo>
                    <a:lnTo>
                      <a:pt x="13993" y="6180"/>
                    </a:lnTo>
                    <a:lnTo>
                      <a:pt x="14054" y="6139"/>
                    </a:lnTo>
                    <a:lnTo>
                      <a:pt x="14094" y="6099"/>
                    </a:lnTo>
                    <a:lnTo>
                      <a:pt x="14175" y="5937"/>
                    </a:lnTo>
                    <a:lnTo>
                      <a:pt x="14256" y="5735"/>
                    </a:lnTo>
                    <a:lnTo>
                      <a:pt x="14316" y="5453"/>
                    </a:lnTo>
                    <a:lnTo>
                      <a:pt x="14357" y="5190"/>
                    </a:lnTo>
                    <a:lnTo>
                      <a:pt x="14357" y="4928"/>
                    </a:lnTo>
                    <a:lnTo>
                      <a:pt x="14336" y="4645"/>
                    </a:lnTo>
                    <a:lnTo>
                      <a:pt x="14276" y="4403"/>
                    </a:lnTo>
                    <a:lnTo>
                      <a:pt x="14195" y="4160"/>
                    </a:lnTo>
                    <a:lnTo>
                      <a:pt x="14094" y="3938"/>
                    </a:lnTo>
                    <a:lnTo>
                      <a:pt x="13953" y="3757"/>
                    </a:lnTo>
                    <a:lnTo>
                      <a:pt x="13791" y="3595"/>
                    </a:lnTo>
                    <a:lnTo>
                      <a:pt x="13670" y="3494"/>
                    </a:lnTo>
                    <a:lnTo>
                      <a:pt x="13529" y="3413"/>
                    </a:lnTo>
                    <a:lnTo>
                      <a:pt x="13367" y="3373"/>
                    </a:lnTo>
                    <a:lnTo>
                      <a:pt x="13165" y="3373"/>
                    </a:lnTo>
                    <a:lnTo>
                      <a:pt x="13024" y="3131"/>
                    </a:lnTo>
                    <a:lnTo>
                      <a:pt x="12883" y="2929"/>
                    </a:lnTo>
                    <a:lnTo>
                      <a:pt x="13408" y="3050"/>
                    </a:lnTo>
                    <a:lnTo>
                      <a:pt x="13953" y="3252"/>
                    </a:lnTo>
                    <a:lnTo>
                      <a:pt x="14478" y="3454"/>
                    </a:lnTo>
                    <a:lnTo>
                      <a:pt x="15003" y="3716"/>
                    </a:lnTo>
                    <a:lnTo>
                      <a:pt x="15083" y="3736"/>
                    </a:lnTo>
                    <a:lnTo>
                      <a:pt x="15144" y="3736"/>
                    </a:lnTo>
                    <a:lnTo>
                      <a:pt x="15205" y="3696"/>
                    </a:lnTo>
                    <a:lnTo>
                      <a:pt x="15245" y="3635"/>
                    </a:lnTo>
                    <a:lnTo>
                      <a:pt x="15265" y="3595"/>
                    </a:lnTo>
                    <a:lnTo>
                      <a:pt x="15285" y="3555"/>
                    </a:lnTo>
                    <a:lnTo>
                      <a:pt x="15265" y="3494"/>
                    </a:lnTo>
                    <a:lnTo>
                      <a:pt x="15245" y="3454"/>
                    </a:lnTo>
                    <a:lnTo>
                      <a:pt x="15225" y="3413"/>
                    </a:lnTo>
                    <a:lnTo>
                      <a:pt x="15184" y="3393"/>
                    </a:lnTo>
                    <a:lnTo>
                      <a:pt x="14861" y="3211"/>
                    </a:lnTo>
                    <a:lnTo>
                      <a:pt x="14518" y="3050"/>
                    </a:lnTo>
                    <a:lnTo>
                      <a:pt x="14195" y="2909"/>
                    </a:lnTo>
                    <a:lnTo>
                      <a:pt x="13872" y="2787"/>
                    </a:lnTo>
                    <a:lnTo>
                      <a:pt x="13286" y="2565"/>
                    </a:lnTo>
                    <a:lnTo>
                      <a:pt x="12782" y="2444"/>
                    </a:lnTo>
                    <a:lnTo>
                      <a:pt x="12963" y="2121"/>
                    </a:lnTo>
                    <a:lnTo>
                      <a:pt x="13145" y="2202"/>
                    </a:lnTo>
                    <a:lnTo>
                      <a:pt x="13327" y="2222"/>
                    </a:lnTo>
                    <a:lnTo>
                      <a:pt x="13468" y="2202"/>
                    </a:lnTo>
                    <a:lnTo>
                      <a:pt x="13609" y="2161"/>
                    </a:lnTo>
                    <a:lnTo>
                      <a:pt x="13710" y="2101"/>
                    </a:lnTo>
                    <a:lnTo>
                      <a:pt x="13811" y="2040"/>
                    </a:lnTo>
                    <a:lnTo>
                      <a:pt x="13993" y="1859"/>
                    </a:lnTo>
                    <a:lnTo>
                      <a:pt x="14155" y="1637"/>
                    </a:lnTo>
                    <a:lnTo>
                      <a:pt x="14316" y="1394"/>
                    </a:lnTo>
                    <a:lnTo>
                      <a:pt x="14437" y="1112"/>
                    </a:lnTo>
                    <a:lnTo>
                      <a:pt x="14538" y="829"/>
                    </a:lnTo>
                    <a:lnTo>
                      <a:pt x="14599" y="546"/>
                    </a:lnTo>
                    <a:lnTo>
                      <a:pt x="14659" y="284"/>
                    </a:lnTo>
                    <a:lnTo>
                      <a:pt x="14639" y="203"/>
                    </a:lnTo>
                    <a:lnTo>
                      <a:pt x="14619" y="122"/>
                    </a:lnTo>
                    <a:lnTo>
                      <a:pt x="14558" y="62"/>
                    </a:lnTo>
                    <a:lnTo>
                      <a:pt x="144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1"/>
              <p:cNvSpPr/>
              <p:nvPr/>
            </p:nvSpPr>
            <p:spPr>
              <a:xfrm>
                <a:off x="774345" y="-1238231"/>
                <a:ext cx="721737" cy="589848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5331" extrusionOk="0">
                    <a:moveTo>
                      <a:pt x="748" y="0"/>
                    </a:moveTo>
                    <a:lnTo>
                      <a:pt x="788" y="61"/>
                    </a:lnTo>
                    <a:lnTo>
                      <a:pt x="708" y="81"/>
                    </a:lnTo>
                    <a:lnTo>
                      <a:pt x="607" y="121"/>
                    </a:lnTo>
                    <a:lnTo>
                      <a:pt x="526" y="182"/>
                    </a:lnTo>
                    <a:lnTo>
                      <a:pt x="445" y="283"/>
                    </a:lnTo>
                    <a:lnTo>
                      <a:pt x="385" y="424"/>
                    </a:lnTo>
                    <a:lnTo>
                      <a:pt x="324" y="586"/>
                    </a:lnTo>
                    <a:lnTo>
                      <a:pt x="284" y="384"/>
                    </a:lnTo>
                    <a:lnTo>
                      <a:pt x="243" y="485"/>
                    </a:lnTo>
                    <a:lnTo>
                      <a:pt x="162" y="788"/>
                    </a:lnTo>
                    <a:lnTo>
                      <a:pt x="61" y="1212"/>
                    </a:lnTo>
                    <a:lnTo>
                      <a:pt x="21" y="1474"/>
                    </a:lnTo>
                    <a:lnTo>
                      <a:pt x="1" y="1757"/>
                    </a:lnTo>
                    <a:lnTo>
                      <a:pt x="1" y="2040"/>
                    </a:lnTo>
                    <a:lnTo>
                      <a:pt x="21" y="2322"/>
                    </a:lnTo>
                    <a:lnTo>
                      <a:pt x="61" y="2605"/>
                    </a:lnTo>
                    <a:lnTo>
                      <a:pt x="142" y="2888"/>
                    </a:lnTo>
                    <a:lnTo>
                      <a:pt x="263" y="3170"/>
                    </a:lnTo>
                    <a:lnTo>
                      <a:pt x="344" y="3291"/>
                    </a:lnTo>
                    <a:lnTo>
                      <a:pt x="425" y="3433"/>
                    </a:lnTo>
                    <a:lnTo>
                      <a:pt x="526" y="3554"/>
                    </a:lnTo>
                    <a:lnTo>
                      <a:pt x="647" y="3655"/>
                    </a:lnTo>
                    <a:lnTo>
                      <a:pt x="768" y="3756"/>
                    </a:lnTo>
                    <a:lnTo>
                      <a:pt x="909" y="3857"/>
                    </a:lnTo>
                    <a:lnTo>
                      <a:pt x="909" y="3857"/>
                    </a:lnTo>
                    <a:lnTo>
                      <a:pt x="889" y="3776"/>
                    </a:lnTo>
                    <a:lnTo>
                      <a:pt x="950" y="3938"/>
                    </a:lnTo>
                    <a:lnTo>
                      <a:pt x="1031" y="4059"/>
                    </a:lnTo>
                    <a:lnTo>
                      <a:pt x="1132" y="4200"/>
                    </a:lnTo>
                    <a:lnTo>
                      <a:pt x="1233" y="4301"/>
                    </a:lnTo>
                    <a:lnTo>
                      <a:pt x="1354" y="4402"/>
                    </a:lnTo>
                    <a:lnTo>
                      <a:pt x="1515" y="4483"/>
                    </a:lnTo>
                    <a:lnTo>
                      <a:pt x="1677" y="4543"/>
                    </a:lnTo>
                    <a:lnTo>
                      <a:pt x="1859" y="4564"/>
                    </a:lnTo>
                    <a:lnTo>
                      <a:pt x="1959" y="4664"/>
                    </a:lnTo>
                    <a:lnTo>
                      <a:pt x="2060" y="4765"/>
                    </a:lnTo>
                    <a:lnTo>
                      <a:pt x="2161" y="4846"/>
                    </a:lnTo>
                    <a:lnTo>
                      <a:pt x="2303" y="4907"/>
                    </a:lnTo>
                    <a:lnTo>
                      <a:pt x="2444" y="4967"/>
                    </a:lnTo>
                    <a:lnTo>
                      <a:pt x="2585" y="5008"/>
                    </a:lnTo>
                    <a:lnTo>
                      <a:pt x="2949" y="5008"/>
                    </a:lnTo>
                    <a:lnTo>
                      <a:pt x="3131" y="5109"/>
                    </a:lnTo>
                    <a:lnTo>
                      <a:pt x="3332" y="5189"/>
                    </a:lnTo>
                    <a:lnTo>
                      <a:pt x="3575" y="5230"/>
                    </a:lnTo>
                    <a:lnTo>
                      <a:pt x="3837" y="5230"/>
                    </a:lnTo>
                    <a:lnTo>
                      <a:pt x="3656" y="4988"/>
                    </a:lnTo>
                    <a:lnTo>
                      <a:pt x="3837" y="5109"/>
                    </a:lnTo>
                    <a:lnTo>
                      <a:pt x="3999" y="5210"/>
                    </a:lnTo>
                    <a:lnTo>
                      <a:pt x="4181" y="5290"/>
                    </a:lnTo>
                    <a:lnTo>
                      <a:pt x="4362" y="5331"/>
                    </a:lnTo>
                    <a:lnTo>
                      <a:pt x="4564" y="5311"/>
                    </a:lnTo>
                    <a:lnTo>
                      <a:pt x="4746" y="5270"/>
                    </a:lnTo>
                    <a:lnTo>
                      <a:pt x="4948" y="5149"/>
                    </a:lnTo>
                    <a:lnTo>
                      <a:pt x="5150" y="5008"/>
                    </a:lnTo>
                    <a:lnTo>
                      <a:pt x="5271" y="4988"/>
                    </a:lnTo>
                    <a:lnTo>
                      <a:pt x="5392" y="4988"/>
                    </a:lnTo>
                    <a:lnTo>
                      <a:pt x="5513" y="4947"/>
                    </a:lnTo>
                    <a:lnTo>
                      <a:pt x="5634" y="4907"/>
                    </a:lnTo>
                    <a:lnTo>
                      <a:pt x="5735" y="4846"/>
                    </a:lnTo>
                    <a:lnTo>
                      <a:pt x="5836" y="4765"/>
                    </a:lnTo>
                    <a:lnTo>
                      <a:pt x="5917" y="4685"/>
                    </a:lnTo>
                    <a:lnTo>
                      <a:pt x="5998" y="4584"/>
                    </a:lnTo>
                    <a:lnTo>
                      <a:pt x="6159" y="4564"/>
                    </a:lnTo>
                    <a:lnTo>
                      <a:pt x="6301" y="4543"/>
                    </a:lnTo>
                    <a:lnTo>
                      <a:pt x="6402" y="4503"/>
                    </a:lnTo>
                    <a:lnTo>
                      <a:pt x="6482" y="4442"/>
                    </a:lnTo>
                    <a:lnTo>
                      <a:pt x="6523" y="4362"/>
                    </a:lnTo>
                    <a:lnTo>
                      <a:pt x="6503" y="4281"/>
                    </a:lnTo>
                    <a:lnTo>
                      <a:pt x="6442" y="4200"/>
                    </a:lnTo>
                    <a:lnTo>
                      <a:pt x="6341" y="4119"/>
                    </a:lnTo>
                    <a:lnTo>
                      <a:pt x="5856" y="3816"/>
                    </a:lnTo>
                    <a:lnTo>
                      <a:pt x="5412" y="3514"/>
                    </a:lnTo>
                    <a:lnTo>
                      <a:pt x="5008" y="3170"/>
                    </a:lnTo>
                    <a:lnTo>
                      <a:pt x="4625" y="2847"/>
                    </a:lnTo>
                    <a:lnTo>
                      <a:pt x="4282" y="2484"/>
                    </a:lnTo>
                    <a:lnTo>
                      <a:pt x="3918" y="2120"/>
                    </a:lnTo>
                    <a:lnTo>
                      <a:pt x="3232" y="1393"/>
                    </a:lnTo>
                    <a:lnTo>
                      <a:pt x="2969" y="1111"/>
                    </a:lnTo>
                    <a:lnTo>
                      <a:pt x="2686" y="868"/>
                    </a:lnTo>
                    <a:lnTo>
                      <a:pt x="2383" y="646"/>
                    </a:lnTo>
                    <a:lnTo>
                      <a:pt x="2060" y="444"/>
                    </a:lnTo>
                    <a:lnTo>
                      <a:pt x="1737" y="283"/>
                    </a:lnTo>
                    <a:lnTo>
                      <a:pt x="1414" y="162"/>
                    </a:lnTo>
                    <a:lnTo>
                      <a:pt x="1071" y="61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1"/>
              <p:cNvSpPr/>
              <p:nvPr/>
            </p:nvSpPr>
            <p:spPr>
              <a:xfrm>
                <a:off x="774345" y="-1238231"/>
                <a:ext cx="721737" cy="589848"/>
              </a:xfrm>
              <a:custGeom>
                <a:avLst/>
                <a:gdLst/>
                <a:ahLst/>
                <a:cxnLst/>
                <a:rect l="l" t="t" r="r" b="b"/>
                <a:pathLst>
                  <a:path w="6523" h="5331" fill="none" extrusionOk="0">
                    <a:moveTo>
                      <a:pt x="6341" y="4119"/>
                    </a:moveTo>
                    <a:lnTo>
                      <a:pt x="6341" y="4119"/>
                    </a:lnTo>
                    <a:lnTo>
                      <a:pt x="5856" y="3816"/>
                    </a:lnTo>
                    <a:lnTo>
                      <a:pt x="5412" y="3514"/>
                    </a:lnTo>
                    <a:lnTo>
                      <a:pt x="5008" y="3170"/>
                    </a:lnTo>
                    <a:lnTo>
                      <a:pt x="4625" y="2847"/>
                    </a:lnTo>
                    <a:lnTo>
                      <a:pt x="4282" y="2484"/>
                    </a:lnTo>
                    <a:lnTo>
                      <a:pt x="3918" y="2120"/>
                    </a:lnTo>
                    <a:lnTo>
                      <a:pt x="3232" y="1393"/>
                    </a:lnTo>
                    <a:lnTo>
                      <a:pt x="3232" y="1393"/>
                    </a:lnTo>
                    <a:lnTo>
                      <a:pt x="2969" y="1111"/>
                    </a:lnTo>
                    <a:lnTo>
                      <a:pt x="2686" y="868"/>
                    </a:lnTo>
                    <a:lnTo>
                      <a:pt x="2383" y="646"/>
                    </a:lnTo>
                    <a:lnTo>
                      <a:pt x="2060" y="444"/>
                    </a:lnTo>
                    <a:lnTo>
                      <a:pt x="1737" y="283"/>
                    </a:lnTo>
                    <a:lnTo>
                      <a:pt x="1414" y="162"/>
                    </a:lnTo>
                    <a:lnTo>
                      <a:pt x="1071" y="61"/>
                    </a:lnTo>
                    <a:lnTo>
                      <a:pt x="748" y="0"/>
                    </a:lnTo>
                    <a:lnTo>
                      <a:pt x="788" y="61"/>
                    </a:lnTo>
                    <a:lnTo>
                      <a:pt x="788" y="61"/>
                    </a:lnTo>
                    <a:lnTo>
                      <a:pt x="708" y="81"/>
                    </a:lnTo>
                    <a:lnTo>
                      <a:pt x="607" y="121"/>
                    </a:lnTo>
                    <a:lnTo>
                      <a:pt x="526" y="182"/>
                    </a:lnTo>
                    <a:lnTo>
                      <a:pt x="445" y="283"/>
                    </a:lnTo>
                    <a:lnTo>
                      <a:pt x="445" y="283"/>
                    </a:lnTo>
                    <a:lnTo>
                      <a:pt x="385" y="424"/>
                    </a:lnTo>
                    <a:lnTo>
                      <a:pt x="324" y="586"/>
                    </a:lnTo>
                    <a:lnTo>
                      <a:pt x="284" y="384"/>
                    </a:lnTo>
                    <a:lnTo>
                      <a:pt x="284" y="384"/>
                    </a:lnTo>
                    <a:lnTo>
                      <a:pt x="243" y="485"/>
                    </a:lnTo>
                    <a:lnTo>
                      <a:pt x="162" y="788"/>
                    </a:lnTo>
                    <a:lnTo>
                      <a:pt x="61" y="1212"/>
                    </a:lnTo>
                    <a:lnTo>
                      <a:pt x="21" y="1474"/>
                    </a:lnTo>
                    <a:lnTo>
                      <a:pt x="1" y="1757"/>
                    </a:lnTo>
                    <a:lnTo>
                      <a:pt x="1" y="2040"/>
                    </a:lnTo>
                    <a:lnTo>
                      <a:pt x="21" y="2322"/>
                    </a:lnTo>
                    <a:lnTo>
                      <a:pt x="61" y="2605"/>
                    </a:lnTo>
                    <a:lnTo>
                      <a:pt x="142" y="2888"/>
                    </a:lnTo>
                    <a:lnTo>
                      <a:pt x="263" y="3170"/>
                    </a:lnTo>
                    <a:lnTo>
                      <a:pt x="344" y="3291"/>
                    </a:lnTo>
                    <a:lnTo>
                      <a:pt x="425" y="3433"/>
                    </a:lnTo>
                    <a:lnTo>
                      <a:pt x="526" y="3554"/>
                    </a:lnTo>
                    <a:lnTo>
                      <a:pt x="647" y="3655"/>
                    </a:lnTo>
                    <a:lnTo>
                      <a:pt x="768" y="3756"/>
                    </a:lnTo>
                    <a:lnTo>
                      <a:pt x="909" y="3857"/>
                    </a:lnTo>
                    <a:lnTo>
                      <a:pt x="889" y="3776"/>
                    </a:lnTo>
                    <a:lnTo>
                      <a:pt x="889" y="3776"/>
                    </a:lnTo>
                    <a:lnTo>
                      <a:pt x="950" y="3938"/>
                    </a:lnTo>
                    <a:lnTo>
                      <a:pt x="1031" y="4059"/>
                    </a:lnTo>
                    <a:lnTo>
                      <a:pt x="1132" y="4200"/>
                    </a:lnTo>
                    <a:lnTo>
                      <a:pt x="1233" y="4301"/>
                    </a:lnTo>
                    <a:lnTo>
                      <a:pt x="1354" y="4402"/>
                    </a:lnTo>
                    <a:lnTo>
                      <a:pt x="1515" y="4483"/>
                    </a:lnTo>
                    <a:lnTo>
                      <a:pt x="1677" y="4543"/>
                    </a:lnTo>
                    <a:lnTo>
                      <a:pt x="1859" y="4564"/>
                    </a:lnTo>
                    <a:lnTo>
                      <a:pt x="1859" y="4564"/>
                    </a:lnTo>
                    <a:lnTo>
                      <a:pt x="1959" y="4664"/>
                    </a:lnTo>
                    <a:lnTo>
                      <a:pt x="2060" y="4765"/>
                    </a:lnTo>
                    <a:lnTo>
                      <a:pt x="2161" y="4846"/>
                    </a:lnTo>
                    <a:lnTo>
                      <a:pt x="2303" y="4907"/>
                    </a:lnTo>
                    <a:lnTo>
                      <a:pt x="2444" y="4967"/>
                    </a:lnTo>
                    <a:lnTo>
                      <a:pt x="2585" y="5008"/>
                    </a:lnTo>
                    <a:lnTo>
                      <a:pt x="2767" y="5008"/>
                    </a:lnTo>
                    <a:lnTo>
                      <a:pt x="2949" y="5008"/>
                    </a:lnTo>
                    <a:lnTo>
                      <a:pt x="2949" y="5008"/>
                    </a:lnTo>
                    <a:lnTo>
                      <a:pt x="2949" y="5008"/>
                    </a:lnTo>
                    <a:lnTo>
                      <a:pt x="3131" y="5109"/>
                    </a:lnTo>
                    <a:lnTo>
                      <a:pt x="3332" y="5189"/>
                    </a:lnTo>
                    <a:lnTo>
                      <a:pt x="3575" y="5230"/>
                    </a:lnTo>
                    <a:lnTo>
                      <a:pt x="3837" y="5230"/>
                    </a:lnTo>
                    <a:lnTo>
                      <a:pt x="3656" y="4988"/>
                    </a:lnTo>
                    <a:lnTo>
                      <a:pt x="3656" y="4988"/>
                    </a:lnTo>
                    <a:lnTo>
                      <a:pt x="3837" y="5109"/>
                    </a:lnTo>
                    <a:lnTo>
                      <a:pt x="3999" y="5210"/>
                    </a:lnTo>
                    <a:lnTo>
                      <a:pt x="4181" y="5290"/>
                    </a:lnTo>
                    <a:lnTo>
                      <a:pt x="4362" y="5331"/>
                    </a:lnTo>
                    <a:lnTo>
                      <a:pt x="4564" y="5311"/>
                    </a:lnTo>
                    <a:lnTo>
                      <a:pt x="4746" y="5270"/>
                    </a:lnTo>
                    <a:lnTo>
                      <a:pt x="4948" y="5149"/>
                    </a:lnTo>
                    <a:lnTo>
                      <a:pt x="5150" y="5008"/>
                    </a:lnTo>
                    <a:lnTo>
                      <a:pt x="5150" y="5008"/>
                    </a:lnTo>
                    <a:lnTo>
                      <a:pt x="5150" y="5008"/>
                    </a:lnTo>
                    <a:lnTo>
                      <a:pt x="5271" y="4988"/>
                    </a:lnTo>
                    <a:lnTo>
                      <a:pt x="5392" y="4988"/>
                    </a:lnTo>
                    <a:lnTo>
                      <a:pt x="5513" y="4947"/>
                    </a:lnTo>
                    <a:lnTo>
                      <a:pt x="5634" y="4907"/>
                    </a:lnTo>
                    <a:lnTo>
                      <a:pt x="5735" y="4846"/>
                    </a:lnTo>
                    <a:lnTo>
                      <a:pt x="5836" y="4765"/>
                    </a:lnTo>
                    <a:lnTo>
                      <a:pt x="5917" y="4685"/>
                    </a:lnTo>
                    <a:lnTo>
                      <a:pt x="5998" y="4584"/>
                    </a:lnTo>
                    <a:lnTo>
                      <a:pt x="5998" y="4584"/>
                    </a:lnTo>
                    <a:lnTo>
                      <a:pt x="5998" y="4584"/>
                    </a:lnTo>
                    <a:lnTo>
                      <a:pt x="6159" y="4564"/>
                    </a:lnTo>
                    <a:lnTo>
                      <a:pt x="6301" y="4543"/>
                    </a:lnTo>
                    <a:lnTo>
                      <a:pt x="6402" y="4503"/>
                    </a:lnTo>
                    <a:lnTo>
                      <a:pt x="6482" y="4442"/>
                    </a:lnTo>
                    <a:lnTo>
                      <a:pt x="6523" y="4362"/>
                    </a:lnTo>
                    <a:lnTo>
                      <a:pt x="6503" y="4281"/>
                    </a:lnTo>
                    <a:lnTo>
                      <a:pt x="6442" y="4200"/>
                    </a:lnTo>
                    <a:lnTo>
                      <a:pt x="6341" y="411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783308" y="-655123"/>
                <a:ext cx="201153" cy="29498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666" extrusionOk="0">
                    <a:moveTo>
                      <a:pt x="1434" y="0"/>
                    </a:moveTo>
                    <a:lnTo>
                      <a:pt x="1374" y="41"/>
                    </a:lnTo>
                    <a:lnTo>
                      <a:pt x="1333" y="121"/>
                    </a:lnTo>
                    <a:lnTo>
                      <a:pt x="1253" y="303"/>
                    </a:lnTo>
                    <a:lnTo>
                      <a:pt x="1071" y="788"/>
                    </a:lnTo>
                    <a:lnTo>
                      <a:pt x="788" y="1535"/>
                    </a:lnTo>
                    <a:lnTo>
                      <a:pt x="748" y="1575"/>
                    </a:lnTo>
                    <a:lnTo>
                      <a:pt x="667" y="1636"/>
                    </a:lnTo>
                    <a:lnTo>
                      <a:pt x="465" y="1757"/>
                    </a:lnTo>
                    <a:lnTo>
                      <a:pt x="344" y="1858"/>
                    </a:lnTo>
                    <a:lnTo>
                      <a:pt x="243" y="1979"/>
                    </a:lnTo>
                    <a:lnTo>
                      <a:pt x="142" y="2141"/>
                    </a:lnTo>
                    <a:lnTo>
                      <a:pt x="41" y="2342"/>
                    </a:lnTo>
                    <a:lnTo>
                      <a:pt x="21" y="2403"/>
                    </a:lnTo>
                    <a:lnTo>
                      <a:pt x="1" y="2484"/>
                    </a:lnTo>
                    <a:lnTo>
                      <a:pt x="21" y="2524"/>
                    </a:lnTo>
                    <a:lnTo>
                      <a:pt x="21" y="2565"/>
                    </a:lnTo>
                    <a:lnTo>
                      <a:pt x="122" y="2565"/>
                    </a:lnTo>
                    <a:lnTo>
                      <a:pt x="162" y="2504"/>
                    </a:lnTo>
                    <a:lnTo>
                      <a:pt x="263" y="2363"/>
                    </a:lnTo>
                    <a:lnTo>
                      <a:pt x="425" y="2181"/>
                    </a:lnTo>
                    <a:lnTo>
                      <a:pt x="505" y="2100"/>
                    </a:lnTo>
                    <a:lnTo>
                      <a:pt x="606" y="2019"/>
                    </a:lnTo>
                    <a:lnTo>
                      <a:pt x="586" y="2100"/>
                    </a:lnTo>
                    <a:lnTo>
                      <a:pt x="566" y="2181"/>
                    </a:lnTo>
                    <a:lnTo>
                      <a:pt x="546" y="2363"/>
                    </a:lnTo>
                    <a:lnTo>
                      <a:pt x="586" y="2524"/>
                    </a:lnTo>
                    <a:lnTo>
                      <a:pt x="627" y="2645"/>
                    </a:lnTo>
                    <a:lnTo>
                      <a:pt x="667" y="2666"/>
                    </a:lnTo>
                    <a:lnTo>
                      <a:pt x="687" y="2666"/>
                    </a:lnTo>
                    <a:lnTo>
                      <a:pt x="728" y="2645"/>
                    </a:lnTo>
                    <a:lnTo>
                      <a:pt x="748" y="2625"/>
                    </a:lnTo>
                    <a:lnTo>
                      <a:pt x="788" y="2262"/>
                    </a:lnTo>
                    <a:lnTo>
                      <a:pt x="828" y="2161"/>
                    </a:lnTo>
                    <a:lnTo>
                      <a:pt x="869" y="2060"/>
                    </a:lnTo>
                    <a:lnTo>
                      <a:pt x="909" y="1979"/>
                    </a:lnTo>
                    <a:lnTo>
                      <a:pt x="990" y="1878"/>
                    </a:lnTo>
                    <a:lnTo>
                      <a:pt x="1091" y="1898"/>
                    </a:lnTo>
                    <a:lnTo>
                      <a:pt x="1192" y="1918"/>
                    </a:lnTo>
                    <a:lnTo>
                      <a:pt x="1374" y="2019"/>
                    </a:lnTo>
                    <a:lnTo>
                      <a:pt x="1555" y="2161"/>
                    </a:lnTo>
                    <a:lnTo>
                      <a:pt x="1697" y="2302"/>
                    </a:lnTo>
                    <a:lnTo>
                      <a:pt x="1798" y="2302"/>
                    </a:lnTo>
                    <a:lnTo>
                      <a:pt x="1818" y="2262"/>
                    </a:lnTo>
                    <a:lnTo>
                      <a:pt x="1798" y="2201"/>
                    </a:lnTo>
                    <a:lnTo>
                      <a:pt x="1677" y="2019"/>
                    </a:lnTo>
                    <a:lnTo>
                      <a:pt x="1515" y="1858"/>
                    </a:lnTo>
                    <a:lnTo>
                      <a:pt x="1414" y="1777"/>
                    </a:lnTo>
                    <a:lnTo>
                      <a:pt x="1333" y="1717"/>
                    </a:lnTo>
                    <a:lnTo>
                      <a:pt x="1212" y="1676"/>
                    </a:lnTo>
                    <a:lnTo>
                      <a:pt x="1111" y="1636"/>
                    </a:lnTo>
                    <a:lnTo>
                      <a:pt x="1232" y="1212"/>
                    </a:lnTo>
                    <a:lnTo>
                      <a:pt x="1374" y="747"/>
                    </a:lnTo>
                    <a:lnTo>
                      <a:pt x="1515" y="323"/>
                    </a:lnTo>
                    <a:lnTo>
                      <a:pt x="1555" y="182"/>
                    </a:lnTo>
                    <a:lnTo>
                      <a:pt x="1576" y="101"/>
                    </a:lnTo>
                    <a:lnTo>
                      <a:pt x="1576" y="61"/>
                    </a:lnTo>
                    <a:lnTo>
                      <a:pt x="1555" y="41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548737" y="-639522"/>
                <a:ext cx="216864" cy="245853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222" extrusionOk="0">
                    <a:moveTo>
                      <a:pt x="1737" y="1"/>
                    </a:moveTo>
                    <a:lnTo>
                      <a:pt x="1273" y="687"/>
                    </a:lnTo>
                    <a:lnTo>
                      <a:pt x="970" y="1151"/>
                    </a:lnTo>
                    <a:lnTo>
                      <a:pt x="909" y="1172"/>
                    </a:lnTo>
                    <a:lnTo>
                      <a:pt x="828" y="1192"/>
                    </a:lnTo>
                    <a:lnTo>
                      <a:pt x="606" y="1293"/>
                    </a:lnTo>
                    <a:lnTo>
                      <a:pt x="465" y="1353"/>
                    </a:lnTo>
                    <a:lnTo>
                      <a:pt x="344" y="1454"/>
                    </a:lnTo>
                    <a:lnTo>
                      <a:pt x="202" y="1576"/>
                    </a:lnTo>
                    <a:lnTo>
                      <a:pt x="61" y="1757"/>
                    </a:lnTo>
                    <a:lnTo>
                      <a:pt x="21" y="1818"/>
                    </a:lnTo>
                    <a:lnTo>
                      <a:pt x="1" y="1899"/>
                    </a:lnTo>
                    <a:lnTo>
                      <a:pt x="1" y="1919"/>
                    </a:lnTo>
                    <a:lnTo>
                      <a:pt x="1" y="1959"/>
                    </a:lnTo>
                    <a:lnTo>
                      <a:pt x="21" y="1979"/>
                    </a:lnTo>
                    <a:lnTo>
                      <a:pt x="61" y="2000"/>
                    </a:lnTo>
                    <a:lnTo>
                      <a:pt x="101" y="1979"/>
                    </a:lnTo>
                    <a:lnTo>
                      <a:pt x="142" y="1939"/>
                    </a:lnTo>
                    <a:lnTo>
                      <a:pt x="283" y="1838"/>
                    </a:lnTo>
                    <a:lnTo>
                      <a:pt x="465" y="1697"/>
                    </a:lnTo>
                    <a:lnTo>
                      <a:pt x="566" y="1616"/>
                    </a:lnTo>
                    <a:lnTo>
                      <a:pt x="687" y="1555"/>
                    </a:lnTo>
                    <a:lnTo>
                      <a:pt x="647" y="1636"/>
                    </a:lnTo>
                    <a:lnTo>
                      <a:pt x="606" y="1717"/>
                    </a:lnTo>
                    <a:lnTo>
                      <a:pt x="546" y="1899"/>
                    </a:lnTo>
                    <a:lnTo>
                      <a:pt x="546" y="2060"/>
                    </a:lnTo>
                    <a:lnTo>
                      <a:pt x="566" y="2181"/>
                    </a:lnTo>
                    <a:lnTo>
                      <a:pt x="586" y="2222"/>
                    </a:lnTo>
                    <a:lnTo>
                      <a:pt x="667" y="2222"/>
                    </a:lnTo>
                    <a:lnTo>
                      <a:pt x="687" y="2181"/>
                    </a:lnTo>
                    <a:lnTo>
                      <a:pt x="808" y="1858"/>
                    </a:lnTo>
                    <a:lnTo>
                      <a:pt x="869" y="1757"/>
                    </a:lnTo>
                    <a:lnTo>
                      <a:pt x="929" y="1676"/>
                    </a:lnTo>
                    <a:lnTo>
                      <a:pt x="990" y="1596"/>
                    </a:lnTo>
                    <a:lnTo>
                      <a:pt x="1091" y="1515"/>
                    </a:lnTo>
                    <a:lnTo>
                      <a:pt x="1192" y="1555"/>
                    </a:lnTo>
                    <a:lnTo>
                      <a:pt x="1273" y="1596"/>
                    </a:lnTo>
                    <a:lnTo>
                      <a:pt x="1434" y="1737"/>
                    </a:lnTo>
                    <a:lnTo>
                      <a:pt x="1575" y="1919"/>
                    </a:lnTo>
                    <a:lnTo>
                      <a:pt x="1697" y="2080"/>
                    </a:lnTo>
                    <a:lnTo>
                      <a:pt x="1737" y="2101"/>
                    </a:lnTo>
                    <a:lnTo>
                      <a:pt x="1777" y="2101"/>
                    </a:lnTo>
                    <a:lnTo>
                      <a:pt x="1818" y="2080"/>
                    </a:lnTo>
                    <a:lnTo>
                      <a:pt x="1818" y="2020"/>
                    </a:lnTo>
                    <a:lnTo>
                      <a:pt x="1717" y="1818"/>
                    </a:lnTo>
                    <a:lnTo>
                      <a:pt x="1596" y="1616"/>
                    </a:lnTo>
                    <a:lnTo>
                      <a:pt x="1535" y="1515"/>
                    </a:lnTo>
                    <a:lnTo>
                      <a:pt x="1454" y="1434"/>
                    </a:lnTo>
                    <a:lnTo>
                      <a:pt x="1353" y="1374"/>
                    </a:lnTo>
                    <a:lnTo>
                      <a:pt x="1252" y="1313"/>
                    </a:lnTo>
                    <a:lnTo>
                      <a:pt x="1414" y="1030"/>
                    </a:lnTo>
                    <a:lnTo>
                      <a:pt x="1596" y="707"/>
                    </a:lnTo>
                    <a:lnTo>
                      <a:pt x="1959" y="122"/>
                    </a:lnTo>
                    <a:lnTo>
                      <a:pt x="1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67706" y="-1244981"/>
                <a:ext cx="735125" cy="603347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5453" extrusionOk="0">
                    <a:moveTo>
                      <a:pt x="808" y="1"/>
                    </a:moveTo>
                    <a:lnTo>
                      <a:pt x="768" y="21"/>
                    </a:lnTo>
                    <a:lnTo>
                      <a:pt x="747" y="61"/>
                    </a:lnTo>
                    <a:lnTo>
                      <a:pt x="747" y="102"/>
                    </a:lnTo>
                    <a:lnTo>
                      <a:pt x="788" y="122"/>
                    </a:lnTo>
                    <a:lnTo>
                      <a:pt x="1111" y="182"/>
                    </a:lnTo>
                    <a:lnTo>
                      <a:pt x="1434" y="283"/>
                    </a:lnTo>
                    <a:lnTo>
                      <a:pt x="1757" y="404"/>
                    </a:lnTo>
                    <a:lnTo>
                      <a:pt x="2080" y="566"/>
                    </a:lnTo>
                    <a:lnTo>
                      <a:pt x="2403" y="748"/>
                    </a:lnTo>
                    <a:lnTo>
                      <a:pt x="2706" y="970"/>
                    </a:lnTo>
                    <a:lnTo>
                      <a:pt x="2989" y="1212"/>
                    </a:lnTo>
                    <a:lnTo>
                      <a:pt x="3251" y="1495"/>
                    </a:lnTo>
                    <a:lnTo>
                      <a:pt x="3433" y="1677"/>
                    </a:lnTo>
                    <a:lnTo>
                      <a:pt x="4079" y="2363"/>
                    </a:lnTo>
                    <a:lnTo>
                      <a:pt x="4402" y="2706"/>
                    </a:lnTo>
                    <a:lnTo>
                      <a:pt x="4745" y="3029"/>
                    </a:lnTo>
                    <a:lnTo>
                      <a:pt x="5109" y="3352"/>
                    </a:lnTo>
                    <a:lnTo>
                      <a:pt x="5492" y="3655"/>
                    </a:lnTo>
                    <a:lnTo>
                      <a:pt x="5916" y="3958"/>
                    </a:lnTo>
                    <a:lnTo>
                      <a:pt x="6381" y="4241"/>
                    </a:lnTo>
                    <a:lnTo>
                      <a:pt x="6441" y="4281"/>
                    </a:lnTo>
                    <a:lnTo>
                      <a:pt x="6482" y="4342"/>
                    </a:lnTo>
                    <a:lnTo>
                      <a:pt x="6522" y="4382"/>
                    </a:lnTo>
                    <a:lnTo>
                      <a:pt x="6522" y="4423"/>
                    </a:lnTo>
                    <a:lnTo>
                      <a:pt x="6482" y="4463"/>
                    </a:lnTo>
                    <a:lnTo>
                      <a:pt x="6401" y="4524"/>
                    </a:lnTo>
                    <a:lnTo>
                      <a:pt x="6280" y="4564"/>
                    </a:lnTo>
                    <a:lnTo>
                      <a:pt x="6118" y="4584"/>
                    </a:lnTo>
                    <a:lnTo>
                      <a:pt x="5896" y="4584"/>
                    </a:lnTo>
                    <a:lnTo>
                      <a:pt x="5634" y="4544"/>
                    </a:lnTo>
                    <a:lnTo>
                      <a:pt x="5351" y="4463"/>
                    </a:lnTo>
                    <a:lnTo>
                      <a:pt x="5210" y="4402"/>
                    </a:lnTo>
                    <a:lnTo>
                      <a:pt x="5048" y="4322"/>
                    </a:lnTo>
                    <a:lnTo>
                      <a:pt x="4907" y="4241"/>
                    </a:lnTo>
                    <a:lnTo>
                      <a:pt x="4766" y="4120"/>
                    </a:lnTo>
                    <a:lnTo>
                      <a:pt x="4624" y="3999"/>
                    </a:lnTo>
                    <a:lnTo>
                      <a:pt x="4483" y="3857"/>
                    </a:lnTo>
                    <a:lnTo>
                      <a:pt x="4362" y="3696"/>
                    </a:lnTo>
                    <a:lnTo>
                      <a:pt x="4241" y="3514"/>
                    </a:lnTo>
                    <a:lnTo>
                      <a:pt x="4119" y="3312"/>
                    </a:lnTo>
                    <a:lnTo>
                      <a:pt x="4018" y="3090"/>
                    </a:lnTo>
                    <a:lnTo>
                      <a:pt x="3998" y="3050"/>
                    </a:lnTo>
                    <a:lnTo>
                      <a:pt x="3958" y="3050"/>
                    </a:lnTo>
                    <a:lnTo>
                      <a:pt x="3917" y="3090"/>
                    </a:lnTo>
                    <a:lnTo>
                      <a:pt x="3917" y="3130"/>
                    </a:lnTo>
                    <a:lnTo>
                      <a:pt x="4018" y="3332"/>
                    </a:lnTo>
                    <a:lnTo>
                      <a:pt x="4119" y="3534"/>
                    </a:lnTo>
                    <a:lnTo>
                      <a:pt x="4241" y="3716"/>
                    </a:lnTo>
                    <a:lnTo>
                      <a:pt x="4362" y="3877"/>
                    </a:lnTo>
                    <a:lnTo>
                      <a:pt x="4483" y="4019"/>
                    </a:lnTo>
                    <a:lnTo>
                      <a:pt x="4604" y="4140"/>
                    </a:lnTo>
                    <a:lnTo>
                      <a:pt x="4745" y="4261"/>
                    </a:lnTo>
                    <a:lnTo>
                      <a:pt x="4887" y="4362"/>
                    </a:lnTo>
                    <a:lnTo>
                      <a:pt x="5169" y="4524"/>
                    </a:lnTo>
                    <a:lnTo>
                      <a:pt x="5432" y="4625"/>
                    </a:lnTo>
                    <a:lnTo>
                      <a:pt x="5694" y="4685"/>
                    </a:lnTo>
                    <a:lnTo>
                      <a:pt x="5937" y="4705"/>
                    </a:lnTo>
                    <a:lnTo>
                      <a:pt x="5856" y="4786"/>
                    </a:lnTo>
                    <a:lnTo>
                      <a:pt x="5775" y="4847"/>
                    </a:lnTo>
                    <a:lnTo>
                      <a:pt x="5674" y="4907"/>
                    </a:lnTo>
                    <a:lnTo>
                      <a:pt x="5573" y="4948"/>
                    </a:lnTo>
                    <a:lnTo>
                      <a:pt x="5452" y="4988"/>
                    </a:lnTo>
                    <a:lnTo>
                      <a:pt x="5351" y="4988"/>
                    </a:lnTo>
                    <a:lnTo>
                      <a:pt x="5230" y="5008"/>
                    </a:lnTo>
                    <a:lnTo>
                      <a:pt x="5089" y="4988"/>
                    </a:lnTo>
                    <a:lnTo>
                      <a:pt x="4967" y="4968"/>
                    </a:lnTo>
                    <a:lnTo>
                      <a:pt x="4826" y="4927"/>
                    </a:lnTo>
                    <a:lnTo>
                      <a:pt x="4705" y="4887"/>
                    </a:lnTo>
                    <a:lnTo>
                      <a:pt x="4584" y="4806"/>
                    </a:lnTo>
                    <a:lnTo>
                      <a:pt x="4362" y="4665"/>
                    </a:lnTo>
                    <a:lnTo>
                      <a:pt x="4160" y="4463"/>
                    </a:lnTo>
                    <a:lnTo>
                      <a:pt x="3978" y="4261"/>
                    </a:lnTo>
                    <a:lnTo>
                      <a:pt x="3837" y="4019"/>
                    </a:lnTo>
                    <a:lnTo>
                      <a:pt x="3695" y="3776"/>
                    </a:lnTo>
                    <a:lnTo>
                      <a:pt x="3594" y="3554"/>
                    </a:lnTo>
                    <a:lnTo>
                      <a:pt x="3574" y="3514"/>
                    </a:lnTo>
                    <a:lnTo>
                      <a:pt x="3514" y="3514"/>
                    </a:lnTo>
                    <a:lnTo>
                      <a:pt x="3493" y="3534"/>
                    </a:lnTo>
                    <a:lnTo>
                      <a:pt x="3493" y="3595"/>
                    </a:lnTo>
                    <a:lnTo>
                      <a:pt x="3615" y="3898"/>
                    </a:lnTo>
                    <a:lnTo>
                      <a:pt x="3776" y="4180"/>
                    </a:lnTo>
                    <a:lnTo>
                      <a:pt x="3958" y="4423"/>
                    </a:lnTo>
                    <a:lnTo>
                      <a:pt x="4140" y="4625"/>
                    </a:lnTo>
                    <a:lnTo>
                      <a:pt x="4362" y="4806"/>
                    </a:lnTo>
                    <a:lnTo>
                      <a:pt x="4584" y="4948"/>
                    </a:lnTo>
                    <a:lnTo>
                      <a:pt x="4806" y="5049"/>
                    </a:lnTo>
                    <a:lnTo>
                      <a:pt x="5068" y="5109"/>
                    </a:lnTo>
                    <a:lnTo>
                      <a:pt x="4967" y="5170"/>
                    </a:lnTo>
                    <a:lnTo>
                      <a:pt x="4866" y="5230"/>
                    </a:lnTo>
                    <a:lnTo>
                      <a:pt x="4766" y="5271"/>
                    </a:lnTo>
                    <a:lnTo>
                      <a:pt x="4665" y="5311"/>
                    </a:lnTo>
                    <a:lnTo>
                      <a:pt x="4564" y="5331"/>
                    </a:lnTo>
                    <a:lnTo>
                      <a:pt x="4442" y="5331"/>
                    </a:lnTo>
                    <a:lnTo>
                      <a:pt x="4342" y="5311"/>
                    </a:lnTo>
                    <a:lnTo>
                      <a:pt x="4241" y="5291"/>
                    </a:lnTo>
                    <a:lnTo>
                      <a:pt x="4119" y="5250"/>
                    </a:lnTo>
                    <a:lnTo>
                      <a:pt x="3998" y="5190"/>
                    </a:lnTo>
                    <a:lnTo>
                      <a:pt x="3897" y="5109"/>
                    </a:lnTo>
                    <a:lnTo>
                      <a:pt x="3776" y="5008"/>
                    </a:lnTo>
                    <a:lnTo>
                      <a:pt x="3574" y="4806"/>
                    </a:lnTo>
                    <a:lnTo>
                      <a:pt x="3392" y="4564"/>
                    </a:lnTo>
                    <a:lnTo>
                      <a:pt x="3231" y="4301"/>
                    </a:lnTo>
                    <a:lnTo>
                      <a:pt x="3110" y="4039"/>
                    </a:lnTo>
                    <a:lnTo>
                      <a:pt x="3009" y="3776"/>
                    </a:lnTo>
                    <a:lnTo>
                      <a:pt x="2928" y="3534"/>
                    </a:lnTo>
                    <a:lnTo>
                      <a:pt x="2908" y="3494"/>
                    </a:lnTo>
                    <a:lnTo>
                      <a:pt x="2868" y="3494"/>
                    </a:lnTo>
                    <a:lnTo>
                      <a:pt x="2827" y="3514"/>
                    </a:lnTo>
                    <a:lnTo>
                      <a:pt x="2827" y="3554"/>
                    </a:lnTo>
                    <a:lnTo>
                      <a:pt x="2868" y="3756"/>
                    </a:lnTo>
                    <a:lnTo>
                      <a:pt x="2948" y="3978"/>
                    </a:lnTo>
                    <a:lnTo>
                      <a:pt x="3049" y="4221"/>
                    </a:lnTo>
                    <a:lnTo>
                      <a:pt x="3170" y="4443"/>
                    </a:lnTo>
                    <a:lnTo>
                      <a:pt x="3332" y="4685"/>
                    </a:lnTo>
                    <a:lnTo>
                      <a:pt x="3493" y="4887"/>
                    </a:lnTo>
                    <a:lnTo>
                      <a:pt x="3675" y="5089"/>
                    </a:lnTo>
                    <a:lnTo>
                      <a:pt x="3877" y="5230"/>
                    </a:lnTo>
                    <a:lnTo>
                      <a:pt x="3736" y="5250"/>
                    </a:lnTo>
                    <a:lnTo>
                      <a:pt x="3594" y="5230"/>
                    </a:lnTo>
                    <a:lnTo>
                      <a:pt x="3473" y="5210"/>
                    </a:lnTo>
                    <a:lnTo>
                      <a:pt x="3332" y="5170"/>
                    </a:lnTo>
                    <a:lnTo>
                      <a:pt x="3231" y="5129"/>
                    </a:lnTo>
                    <a:lnTo>
                      <a:pt x="3110" y="5069"/>
                    </a:lnTo>
                    <a:lnTo>
                      <a:pt x="3009" y="4988"/>
                    </a:lnTo>
                    <a:lnTo>
                      <a:pt x="2908" y="4907"/>
                    </a:lnTo>
                    <a:lnTo>
                      <a:pt x="2787" y="4786"/>
                    </a:lnTo>
                    <a:lnTo>
                      <a:pt x="2686" y="4645"/>
                    </a:lnTo>
                    <a:lnTo>
                      <a:pt x="2605" y="4503"/>
                    </a:lnTo>
                    <a:lnTo>
                      <a:pt x="2524" y="4342"/>
                    </a:lnTo>
                    <a:lnTo>
                      <a:pt x="2423" y="4019"/>
                    </a:lnTo>
                    <a:lnTo>
                      <a:pt x="2343" y="3696"/>
                    </a:lnTo>
                    <a:lnTo>
                      <a:pt x="2302" y="3393"/>
                    </a:lnTo>
                    <a:lnTo>
                      <a:pt x="2282" y="3151"/>
                    </a:lnTo>
                    <a:lnTo>
                      <a:pt x="2262" y="2928"/>
                    </a:lnTo>
                    <a:lnTo>
                      <a:pt x="2262" y="2888"/>
                    </a:lnTo>
                    <a:lnTo>
                      <a:pt x="2221" y="2868"/>
                    </a:lnTo>
                    <a:lnTo>
                      <a:pt x="2181" y="2888"/>
                    </a:lnTo>
                    <a:lnTo>
                      <a:pt x="2161" y="2928"/>
                    </a:lnTo>
                    <a:lnTo>
                      <a:pt x="2161" y="3191"/>
                    </a:lnTo>
                    <a:lnTo>
                      <a:pt x="2181" y="3433"/>
                    </a:lnTo>
                    <a:lnTo>
                      <a:pt x="2221" y="3736"/>
                    </a:lnTo>
                    <a:lnTo>
                      <a:pt x="2302" y="4059"/>
                    </a:lnTo>
                    <a:lnTo>
                      <a:pt x="2423" y="4402"/>
                    </a:lnTo>
                    <a:lnTo>
                      <a:pt x="2504" y="4564"/>
                    </a:lnTo>
                    <a:lnTo>
                      <a:pt x="2605" y="4725"/>
                    </a:lnTo>
                    <a:lnTo>
                      <a:pt x="2706" y="4867"/>
                    </a:lnTo>
                    <a:lnTo>
                      <a:pt x="2825" y="5006"/>
                    </a:lnTo>
                    <a:lnTo>
                      <a:pt x="2825" y="5006"/>
                    </a:lnTo>
                    <a:lnTo>
                      <a:pt x="2625" y="4988"/>
                    </a:lnTo>
                    <a:lnTo>
                      <a:pt x="2423" y="4927"/>
                    </a:lnTo>
                    <a:lnTo>
                      <a:pt x="2242" y="4847"/>
                    </a:lnTo>
                    <a:lnTo>
                      <a:pt x="2080" y="4705"/>
                    </a:lnTo>
                    <a:lnTo>
                      <a:pt x="1999" y="4625"/>
                    </a:lnTo>
                    <a:lnTo>
                      <a:pt x="1979" y="4584"/>
                    </a:lnTo>
                    <a:lnTo>
                      <a:pt x="1959" y="4584"/>
                    </a:lnTo>
                    <a:lnTo>
                      <a:pt x="1858" y="4443"/>
                    </a:lnTo>
                    <a:lnTo>
                      <a:pt x="1797" y="4301"/>
                    </a:lnTo>
                    <a:lnTo>
                      <a:pt x="1717" y="4140"/>
                    </a:lnTo>
                    <a:lnTo>
                      <a:pt x="1676" y="3978"/>
                    </a:lnTo>
                    <a:lnTo>
                      <a:pt x="1595" y="3655"/>
                    </a:lnTo>
                    <a:lnTo>
                      <a:pt x="1555" y="3352"/>
                    </a:lnTo>
                    <a:lnTo>
                      <a:pt x="1535" y="3070"/>
                    </a:lnTo>
                    <a:lnTo>
                      <a:pt x="1535" y="2827"/>
                    </a:lnTo>
                    <a:lnTo>
                      <a:pt x="1535" y="2626"/>
                    </a:lnTo>
                    <a:lnTo>
                      <a:pt x="1515" y="2585"/>
                    </a:lnTo>
                    <a:lnTo>
                      <a:pt x="1474" y="2565"/>
                    </a:lnTo>
                    <a:lnTo>
                      <a:pt x="1434" y="2565"/>
                    </a:lnTo>
                    <a:lnTo>
                      <a:pt x="1414" y="2605"/>
                    </a:lnTo>
                    <a:lnTo>
                      <a:pt x="1414" y="2827"/>
                    </a:lnTo>
                    <a:lnTo>
                      <a:pt x="1414" y="3050"/>
                    </a:lnTo>
                    <a:lnTo>
                      <a:pt x="1434" y="3332"/>
                    </a:lnTo>
                    <a:lnTo>
                      <a:pt x="1474" y="3635"/>
                    </a:lnTo>
                    <a:lnTo>
                      <a:pt x="1535" y="3938"/>
                    </a:lnTo>
                    <a:lnTo>
                      <a:pt x="1636" y="4261"/>
                    </a:lnTo>
                    <a:lnTo>
                      <a:pt x="1717" y="4402"/>
                    </a:lnTo>
                    <a:lnTo>
                      <a:pt x="1797" y="4544"/>
                    </a:lnTo>
                    <a:lnTo>
                      <a:pt x="1797" y="4544"/>
                    </a:lnTo>
                    <a:lnTo>
                      <a:pt x="1616" y="4503"/>
                    </a:lnTo>
                    <a:lnTo>
                      <a:pt x="1454" y="4423"/>
                    </a:lnTo>
                    <a:lnTo>
                      <a:pt x="1333" y="4322"/>
                    </a:lnTo>
                    <a:lnTo>
                      <a:pt x="1212" y="4180"/>
                    </a:lnTo>
                    <a:lnTo>
                      <a:pt x="1111" y="4059"/>
                    </a:lnTo>
                    <a:lnTo>
                      <a:pt x="1050" y="3918"/>
                    </a:lnTo>
                    <a:lnTo>
                      <a:pt x="990" y="3756"/>
                    </a:lnTo>
                    <a:lnTo>
                      <a:pt x="949" y="3595"/>
                    </a:lnTo>
                    <a:lnTo>
                      <a:pt x="889" y="3292"/>
                    </a:lnTo>
                    <a:lnTo>
                      <a:pt x="869" y="2969"/>
                    </a:lnTo>
                    <a:lnTo>
                      <a:pt x="869" y="2686"/>
                    </a:lnTo>
                    <a:lnTo>
                      <a:pt x="869" y="2464"/>
                    </a:lnTo>
                    <a:lnTo>
                      <a:pt x="909" y="2242"/>
                    </a:lnTo>
                    <a:lnTo>
                      <a:pt x="889" y="2202"/>
                    </a:lnTo>
                    <a:lnTo>
                      <a:pt x="848" y="2181"/>
                    </a:lnTo>
                    <a:lnTo>
                      <a:pt x="808" y="2181"/>
                    </a:lnTo>
                    <a:lnTo>
                      <a:pt x="788" y="2222"/>
                    </a:lnTo>
                    <a:lnTo>
                      <a:pt x="768" y="2383"/>
                    </a:lnTo>
                    <a:lnTo>
                      <a:pt x="747" y="2767"/>
                    </a:lnTo>
                    <a:lnTo>
                      <a:pt x="747" y="2989"/>
                    </a:lnTo>
                    <a:lnTo>
                      <a:pt x="768" y="3251"/>
                    </a:lnTo>
                    <a:lnTo>
                      <a:pt x="808" y="3514"/>
                    </a:lnTo>
                    <a:lnTo>
                      <a:pt x="869" y="3776"/>
                    </a:lnTo>
                    <a:lnTo>
                      <a:pt x="747" y="3675"/>
                    </a:lnTo>
                    <a:lnTo>
                      <a:pt x="646" y="3575"/>
                    </a:lnTo>
                    <a:lnTo>
                      <a:pt x="545" y="3474"/>
                    </a:lnTo>
                    <a:lnTo>
                      <a:pt x="465" y="3352"/>
                    </a:lnTo>
                    <a:lnTo>
                      <a:pt x="323" y="3110"/>
                    </a:lnTo>
                    <a:lnTo>
                      <a:pt x="222" y="2848"/>
                    </a:lnTo>
                    <a:lnTo>
                      <a:pt x="162" y="2565"/>
                    </a:lnTo>
                    <a:lnTo>
                      <a:pt x="142" y="2282"/>
                    </a:lnTo>
                    <a:lnTo>
                      <a:pt x="121" y="2020"/>
                    </a:lnTo>
                    <a:lnTo>
                      <a:pt x="142" y="1757"/>
                    </a:lnTo>
                    <a:lnTo>
                      <a:pt x="162" y="1495"/>
                    </a:lnTo>
                    <a:lnTo>
                      <a:pt x="202" y="1252"/>
                    </a:lnTo>
                    <a:lnTo>
                      <a:pt x="283" y="849"/>
                    </a:lnTo>
                    <a:lnTo>
                      <a:pt x="364" y="566"/>
                    </a:lnTo>
                    <a:lnTo>
                      <a:pt x="404" y="465"/>
                    </a:lnTo>
                    <a:lnTo>
                      <a:pt x="404" y="425"/>
                    </a:lnTo>
                    <a:lnTo>
                      <a:pt x="364" y="384"/>
                    </a:lnTo>
                    <a:lnTo>
                      <a:pt x="323" y="384"/>
                    </a:lnTo>
                    <a:lnTo>
                      <a:pt x="303" y="425"/>
                    </a:lnTo>
                    <a:lnTo>
                      <a:pt x="243" y="546"/>
                    </a:lnTo>
                    <a:lnTo>
                      <a:pt x="162" y="849"/>
                    </a:lnTo>
                    <a:lnTo>
                      <a:pt x="61" y="1293"/>
                    </a:lnTo>
                    <a:lnTo>
                      <a:pt x="41" y="1555"/>
                    </a:lnTo>
                    <a:lnTo>
                      <a:pt x="0" y="1818"/>
                    </a:lnTo>
                    <a:lnTo>
                      <a:pt x="0" y="2121"/>
                    </a:lnTo>
                    <a:lnTo>
                      <a:pt x="20" y="2403"/>
                    </a:lnTo>
                    <a:lnTo>
                      <a:pt x="81" y="2706"/>
                    </a:lnTo>
                    <a:lnTo>
                      <a:pt x="162" y="2989"/>
                    </a:lnTo>
                    <a:lnTo>
                      <a:pt x="283" y="3272"/>
                    </a:lnTo>
                    <a:lnTo>
                      <a:pt x="364" y="3393"/>
                    </a:lnTo>
                    <a:lnTo>
                      <a:pt x="445" y="3534"/>
                    </a:lnTo>
                    <a:lnTo>
                      <a:pt x="545" y="3655"/>
                    </a:lnTo>
                    <a:lnTo>
                      <a:pt x="667" y="3776"/>
                    </a:lnTo>
                    <a:lnTo>
                      <a:pt x="788" y="3877"/>
                    </a:lnTo>
                    <a:lnTo>
                      <a:pt x="929" y="3978"/>
                    </a:lnTo>
                    <a:lnTo>
                      <a:pt x="949" y="3978"/>
                    </a:lnTo>
                    <a:lnTo>
                      <a:pt x="1010" y="4120"/>
                    </a:lnTo>
                    <a:lnTo>
                      <a:pt x="1111" y="4261"/>
                    </a:lnTo>
                    <a:lnTo>
                      <a:pt x="1272" y="4423"/>
                    </a:lnTo>
                    <a:lnTo>
                      <a:pt x="1454" y="4544"/>
                    </a:lnTo>
                    <a:lnTo>
                      <a:pt x="1656" y="4645"/>
                    </a:lnTo>
                    <a:lnTo>
                      <a:pt x="1898" y="4685"/>
                    </a:lnTo>
                    <a:lnTo>
                      <a:pt x="1979" y="4786"/>
                    </a:lnTo>
                    <a:lnTo>
                      <a:pt x="2181" y="4948"/>
                    </a:lnTo>
                    <a:lnTo>
                      <a:pt x="2383" y="5049"/>
                    </a:lnTo>
                    <a:lnTo>
                      <a:pt x="2605" y="5109"/>
                    </a:lnTo>
                    <a:lnTo>
                      <a:pt x="2847" y="5129"/>
                    </a:lnTo>
                    <a:lnTo>
                      <a:pt x="2989" y="5129"/>
                    </a:lnTo>
                    <a:lnTo>
                      <a:pt x="3150" y="5230"/>
                    </a:lnTo>
                    <a:lnTo>
                      <a:pt x="3352" y="5311"/>
                    </a:lnTo>
                    <a:lnTo>
                      <a:pt x="3554" y="5351"/>
                    </a:lnTo>
                    <a:lnTo>
                      <a:pt x="3917" y="5351"/>
                    </a:lnTo>
                    <a:lnTo>
                      <a:pt x="3938" y="5331"/>
                    </a:lnTo>
                    <a:lnTo>
                      <a:pt x="3958" y="5291"/>
                    </a:lnTo>
                    <a:lnTo>
                      <a:pt x="4079" y="5351"/>
                    </a:lnTo>
                    <a:lnTo>
                      <a:pt x="4200" y="5412"/>
                    </a:lnTo>
                    <a:lnTo>
                      <a:pt x="4342" y="5432"/>
                    </a:lnTo>
                    <a:lnTo>
                      <a:pt x="4483" y="5452"/>
                    </a:lnTo>
                    <a:lnTo>
                      <a:pt x="4685" y="5432"/>
                    </a:lnTo>
                    <a:lnTo>
                      <a:pt x="4866" y="5372"/>
                    </a:lnTo>
                    <a:lnTo>
                      <a:pt x="5048" y="5271"/>
                    </a:lnTo>
                    <a:lnTo>
                      <a:pt x="5230" y="5129"/>
                    </a:lnTo>
                    <a:lnTo>
                      <a:pt x="5250" y="5129"/>
                    </a:lnTo>
                    <a:lnTo>
                      <a:pt x="5371" y="5109"/>
                    </a:lnTo>
                    <a:lnTo>
                      <a:pt x="5492" y="5089"/>
                    </a:lnTo>
                    <a:lnTo>
                      <a:pt x="5614" y="5069"/>
                    </a:lnTo>
                    <a:lnTo>
                      <a:pt x="5715" y="5008"/>
                    </a:lnTo>
                    <a:lnTo>
                      <a:pt x="5836" y="4948"/>
                    </a:lnTo>
                    <a:lnTo>
                      <a:pt x="5916" y="4887"/>
                    </a:lnTo>
                    <a:lnTo>
                      <a:pt x="6017" y="4806"/>
                    </a:lnTo>
                    <a:lnTo>
                      <a:pt x="6098" y="4705"/>
                    </a:lnTo>
                    <a:lnTo>
                      <a:pt x="6118" y="4705"/>
                    </a:lnTo>
                    <a:lnTo>
                      <a:pt x="6320" y="4665"/>
                    </a:lnTo>
                    <a:lnTo>
                      <a:pt x="6462" y="4625"/>
                    </a:lnTo>
                    <a:lnTo>
                      <a:pt x="6583" y="4544"/>
                    </a:lnTo>
                    <a:lnTo>
                      <a:pt x="6603" y="4483"/>
                    </a:lnTo>
                    <a:lnTo>
                      <a:pt x="6623" y="4443"/>
                    </a:lnTo>
                    <a:lnTo>
                      <a:pt x="6643" y="4382"/>
                    </a:lnTo>
                    <a:lnTo>
                      <a:pt x="6603" y="4301"/>
                    </a:lnTo>
                    <a:lnTo>
                      <a:pt x="6542" y="4221"/>
                    </a:lnTo>
                    <a:lnTo>
                      <a:pt x="6441" y="4140"/>
                    </a:lnTo>
                    <a:lnTo>
                      <a:pt x="5977" y="3857"/>
                    </a:lnTo>
                    <a:lnTo>
                      <a:pt x="5573" y="3554"/>
                    </a:lnTo>
                    <a:lnTo>
                      <a:pt x="5190" y="3251"/>
                    </a:lnTo>
                    <a:lnTo>
                      <a:pt x="4826" y="2928"/>
                    </a:lnTo>
                    <a:lnTo>
                      <a:pt x="4483" y="2605"/>
                    </a:lnTo>
                    <a:lnTo>
                      <a:pt x="4160" y="2282"/>
                    </a:lnTo>
                    <a:lnTo>
                      <a:pt x="3514" y="1596"/>
                    </a:lnTo>
                    <a:lnTo>
                      <a:pt x="3332" y="1414"/>
                    </a:lnTo>
                    <a:lnTo>
                      <a:pt x="3069" y="1131"/>
                    </a:lnTo>
                    <a:lnTo>
                      <a:pt x="2767" y="869"/>
                    </a:lnTo>
                    <a:lnTo>
                      <a:pt x="2464" y="647"/>
                    </a:lnTo>
                    <a:lnTo>
                      <a:pt x="2141" y="445"/>
                    </a:lnTo>
                    <a:lnTo>
                      <a:pt x="1797" y="283"/>
                    </a:lnTo>
                    <a:lnTo>
                      <a:pt x="1474" y="162"/>
                    </a:lnTo>
                    <a:lnTo>
                      <a:pt x="1131" y="61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778882" y="-661873"/>
                <a:ext cx="212328" cy="308478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2788" extrusionOk="0">
                    <a:moveTo>
                      <a:pt x="1535" y="122"/>
                    </a:moveTo>
                    <a:lnTo>
                      <a:pt x="1555" y="142"/>
                    </a:lnTo>
                    <a:lnTo>
                      <a:pt x="1555" y="162"/>
                    </a:lnTo>
                    <a:lnTo>
                      <a:pt x="1515" y="364"/>
                    </a:lnTo>
                    <a:lnTo>
                      <a:pt x="1393" y="707"/>
                    </a:lnTo>
                    <a:lnTo>
                      <a:pt x="1232" y="1212"/>
                    </a:lnTo>
                    <a:lnTo>
                      <a:pt x="1151" y="1475"/>
                    </a:lnTo>
                    <a:lnTo>
                      <a:pt x="1091" y="1697"/>
                    </a:lnTo>
                    <a:lnTo>
                      <a:pt x="1091" y="1737"/>
                    </a:lnTo>
                    <a:lnTo>
                      <a:pt x="1131" y="1757"/>
                    </a:lnTo>
                    <a:lnTo>
                      <a:pt x="1252" y="1798"/>
                    </a:lnTo>
                    <a:lnTo>
                      <a:pt x="1373" y="1858"/>
                    </a:lnTo>
                    <a:lnTo>
                      <a:pt x="1474" y="1919"/>
                    </a:lnTo>
                    <a:lnTo>
                      <a:pt x="1555" y="2000"/>
                    </a:lnTo>
                    <a:lnTo>
                      <a:pt x="1696" y="2161"/>
                    </a:lnTo>
                    <a:lnTo>
                      <a:pt x="1797" y="2303"/>
                    </a:lnTo>
                    <a:lnTo>
                      <a:pt x="1777" y="2303"/>
                    </a:lnTo>
                    <a:lnTo>
                      <a:pt x="1636" y="2161"/>
                    </a:lnTo>
                    <a:lnTo>
                      <a:pt x="1454" y="2040"/>
                    </a:lnTo>
                    <a:lnTo>
                      <a:pt x="1353" y="1979"/>
                    </a:lnTo>
                    <a:lnTo>
                      <a:pt x="1252" y="1939"/>
                    </a:lnTo>
                    <a:lnTo>
                      <a:pt x="1151" y="1899"/>
                    </a:lnTo>
                    <a:lnTo>
                      <a:pt x="1030" y="1878"/>
                    </a:lnTo>
                    <a:lnTo>
                      <a:pt x="990" y="1899"/>
                    </a:lnTo>
                    <a:lnTo>
                      <a:pt x="929" y="1979"/>
                    </a:lnTo>
                    <a:lnTo>
                      <a:pt x="868" y="2060"/>
                    </a:lnTo>
                    <a:lnTo>
                      <a:pt x="808" y="2222"/>
                    </a:lnTo>
                    <a:lnTo>
                      <a:pt x="768" y="2383"/>
                    </a:lnTo>
                    <a:lnTo>
                      <a:pt x="747" y="2525"/>
                    </a:lnTo>
                    <a:lnTo>
                      <a:pt x="727" y="2666"/>
                    </a:lnTo>
                    <a:lnTo>
                      <a:pt x="667" y="2565"/>
                    </a:lnTo>
                    <a:lnTo>
                      <a:pt x="646" y="2424"/>
                    </a:lnTo>
                    <a:lnTo>
                      <a:pt x="667" y="2262"/>
                    </a:lnTo>
                    <a:lnTo>
                      <a:pt x="667" y="2181"/>
                    </a:lnTo>
                    <a:lnTo>
                      <a:pt x="707" y="2101"/>
                    </a:lnTo>
                    <a:lnTo>
                      <a:pt x="707" y="2060"/>
                    </a:lnTo>
                    <a:lnTo>
                      <a:pt x="687" y="2020"/>
                    </a:lnTo>
                    <a:lnTo>
                      <a:pt x="606" y="2020"/>
                    </a:lnTo>
                    <a:lnTo>
                      <a:pt x="485" y="2141"/>
                    </a:lnTo>
                    <a:lnTo>
                      <a:pt x="384" y="2242"/>
                    </a:lnTo>
                    <a:lnTo>
                      <a:pt x="222" y="2464"/>
                    </a:lnTo>
                    <a:lnTo>
                      <a:pt x="121" y="2585"/>
                    </a:lnTo>
                    <a:lnTo>
                      <a:pt x="121" y="2525"/>
                    </a:lnTo>
                    <a:lnTo>
                      <a:pt x="142" y="2424"/>
                    </a:lnTo>
                    <a:lnTo>
                      <a:pt x="202" y="2282"/>
                    </a:lnTo>
                    <a:lnTo>
                      <a:pt x="263" y="2161"/>
                    </a:lnTo>
                    <a:lnTo>
                      <a:pt x="344" y="2060"/>
                    </a:lnTo>
                    <a:lnTo>
                      <a:pt x="424" y="1979"/>
                    </a:lnTo>
                    <a:lnTo>
                      <a:pt x="586" y="1838"/>
                    </a:lnTo>
                    <a:lnTo>
                      <a:pt x="727" y="1757"/>
                    </a:lnTo>
                    <a:lnTo>
                      <a:pt x="828" y="1697"/>
                    </a:lnTo>
                    <a:lnTo>
                      <a:pt x="868" y="1636"/>
                    </a:lnTo>
                    <a:lnTo>
                      <a:pt x="1030" y="1192"/>
                    </a:lnTo>
                    <a:lnTo>
                      <a:pt x="1272" y="566"/>
                    </a:lnTo>
                    <a:lnTo>
                      <a:pt x="1393" y="283"/>
                    </a:lnTo>
                    <a:lnTo>
                      <a:pt x="1454" y="142"/>
                    </a:lnTo>
                    <a:lnTo>
                      <a:pt x="1494" y="122"/>
                    </a:lnTo>
                    <a:close/>
                    <a:moveTo>
                      <a:pt x="1474" y="1"/>
                    </a:moveTo>
                    <a:lnTo>
                      <a:pt x="1434" y="21"/>
                    </a:lnTo>
                    <a:lnTo>
                      <a:pt x="1373" y="41"/>
                    </a:lnTo>
                    <a:lnTo>
                      <a:pt x="1313" y="142"/>
                    </a:lnTo>
                    <a:lnTo>
                      <a:pt x="1232" y="364"/>
                    </a:lnTo>
                    <a:lnTo>
                      <a:pt x="929" y="1152"/>
                    </a:lnTo>
                    <a:lnTo>
                      <a:pt x="768" y="1576"/>
                    </a:lnTo>
                    <a:lnTo>
                      <a:pt x="667" y="1656"/>
                    </a:lnTo>
                    <a:lnTo>
                      <a:pt x="505" y="1757"/>
                    </a:lnTo>
                    <a:lnTo>
                      <a:pt x="344" y="1899"/>
                    </a:lnTo>
                    <a:lnTo>
                      <a:pt x="243" y="1979"/>
                    </a:lnTo>
                    <a:lnTo>
                      <a:pt x="162" y="2101"/>
                    </a:lnTo>
                    <a:lnTo>
                      <a:pt x="101" y="2222"/>
                    </a:lnTo>
                    <a:lnTo>
                      <a:pt x="20" y="2383"/>
                    </a:lnTo>
                    <a:lnTo>
                      <a:pt x="0" y="2525"/>
                    </a:lnTo>
                    <a:lnTo>
                      <a:pt x="0" y="2585"/>
                    </a:lnTo>
                    <a:lnTo>
                      <a:pt x="20" y="2666"/>
                    </a:lnTo>
                    <a:lnTo>
                      <a:pt x="61" y="2686"/>
                    </a:lnTo>
                    <a:lnTo>
                      <a:pt x="182" y="2686"/>
                    </a:lnTo>
                    <a:lnTo>
                      <a:pt x="222" y="2646"/>
                    </a:lnTo>
                    <a:lnTo>
                      <a:pt x="303" y="2525"/>
                    </a:lnTo>
                    <a:lnTo>
                      <a:pt x="404" y="2403"/>
                    </a:lnTo>
                    <a:lnTo>
                      <a:pt x="545" y="2242"/>
                    </a:lnTo>
                    <a:lnTo>
                      <a:pt x="545" y="2242"/>
                    </a:lnTo>
                    <a:lnTo>
                      <a:pt x="525" y="2383"/>
                    </a:lnTo>
                    <a:lnTo>
                      <a:pt x="545" y="2525"/>
                    </a:lnTo>
                    <a:lnTo>
                      <a:pt x="586" y="2646"/>
                    </a:lnTo>
                    <a:lnTo>
                      <a:pt x="626" y="2727"/>
                    </a:lnTo>
                    <a:lnTo>
                      <a:pt x="667" y="2787"/>
                    </a:lnTo>
                    <a:lnTo>
                      <a:pt x="788" y="2787"/>
                    </a:lnTo>
                    <a:lnTo>
                      <a:pt x="808" y="2747"/>
                    </a:lnTo>
                    <a:lnTo>
                      <a:pt x="828" y="2727"/>
                    </a:lnTo>
                    <a:lnTo>
                      <a:pt x="848" y="2686"/>
                    </a:lnTo>
                    <a:lnTo>
                      <a:pt x="868" y="2545"/>
                    </a:lnTo>
                    <a:lnTo>
                      <a:pt x="889" y="2403"/>
                    </a:lnTo>
                    <a:lnTo>
                      <a:pt x="909" y="2262"/>
                    </a:lnTo>
                    <a:lnTo>
                      <a:pt x="969" y="2141"/>
                    </a:lnTo>
                    <a:lnTo>
                      <a:pt x="1050" y="2000"/>
                    </a:lnTo>
                    <a:lnTo>
                      <a:pt x="1151" y="2020"/>
                    </a:lnTo>
                    <a:lnTo>
                      <a:pt x="1232" y="2060"/>
                    </a:lnTo>
                    <a:lnTo>
                      <a:pt x="1414" y="2141"/>
                    </a:lnTo>
                    <a:lnTo>
                      <a:pt x="1575" y="2262"/>
                    </a:lnTo>
                    <a:lnTo>
                      <a:pt x="1717" y="2403"/>
                    </a:lnTo>
                    <a:lnTo>
                      <a:pt x="1737" y="2424"/>
                    </a:lnTo>
                    <a:lnTo>
                      <a:pt x="1838" y="2424"/>
                    </a:lnTo>
                    <a:lnTo>
                      <a:pt x="1878" y="2403"/>
                    </a:lnTo>
                    <a:lnTo>
                      <a:pt x="1898" y="2363"/>
                    </a:lnTo>
                    <a:lnTo>
                      <a:pt x="1918" y="2323"/>
                    </a:lnTo>
                    <a:lnTo>
                      <a:pt x="1918" y="2282"/>
                    </a:lnTo>
                    <a:lnTo>
                      <a:pt x="1898" y="2242"/>
                    </a:lnTo>
                    <a:lnTo>
                      <a:pt x="1797" y="2080"/>
                    </a:lnTo>
                    <a:lnTo>
                      <a:pt x="1656" y="1919"/>
                    </a:lnTo>
                    <a:lnTo>
                      <a:pt x="1555" y="1838"/>
                    </a:lnTo>
                    <a:lnTo>
                      <a:pt x="1454" y="1778"/>
                    </a:lnTo>
                    <a:lnTo>
                      <a:pt x="1353" y="1717"/>
                    </a:lnTo>
                    <a:lnTo>
                      <a:pt x="1212" y="1656"/>
                    </a:lnTo>
                    <a:lnTo>
                      <a:pt x="1353" y="1212"/>
                    </a:lnTo>
                    <a:lnTo>
                      <a:pt x="1515" y="728"/>
                    </a:lnTo>
                    <a:lnTo>
                      <a:pt x="1636" y="364"/>
                    </a:lnTo>
                    <a:lnTo>
                      <a:pt x="1676" y="162"/>
                    </a:lnTo>
                    <a:lnTo>
                      <a:pt x="1676" y="122"/>
                    </a:lnTo>
                    <a:lnTo>
                      <a:pt x="1656" y="81"/>
                    </a:lnTo>
                    <a:lnTo>
                      <a:pt x="1616" y="41"/>
                    </a:lnTo>
                    <a:lnTo>
                      <a:pt x="1575" y="21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541988" y="-646272"/>
                <a:ext cx="230252" cy="259352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344" extrusionOk="0">
                    <a:moveTo>
                      <a:pt x="1818" y="142"/>
                    </a:moveTo>
                    <a:lnTo>
                      <a:pt x="1939" y="203"/>
                    </a:lnTo>
                    <a:lnTo>
                      <a:pt x="1778" y="445"/>
                    </a:lnTo>
                    <a:lnTo>
                      <a:pt x="1495" y="910"/>
                    </a:lnTo>
                    <a:lnTo>
                      <a:pt x="1374" y="1152"/>
                    </a:lnTo>
                    <a:lnTo>
                      <a:pt x="1273" y="1354"/>
                    </a:lnTo>
                    <a:lnTo>
                      <a:pt x="1273" y="1394"/>
                    </a:lnTo>
                    <a:lnTo>
                      <a:pt x="1293" y="1435"/>
                    </a:lnTo>
                    <a:lnTo>
                      <a:pt x="1414" y="1495"/>
                    </a:lnTo>
                    <a:lnTo>
                      <a:pt x="1495" y="1576"/>
                    </a:lnTo>
                    <a:lnTo>
                      <a:pt x="1576" y="1657"/>
                    </a:lnTo>
                    <a:lnTo>
                      <a:pt x="1657" y="1758"/>
                    </a:lnTo>
                    <a:lnTo>
                      <a:pt x="1758" y="1939"/>
                    </a:lnTo>
                    <a:lnTo>
                      <a:pt x="1818" y="2101"/>
                    </a:lnTo>
                    <a:lnTo>
                      <a:pt x="1798" y="2101"/>
                    </a:lnTo>
                    <a:lnTo>
                      <a:pt x="1677" y="1939"/>
                    </a:lnTo>
                    <a:lnTo>
                      <a:pt x="1536" y="1758"/>
                    </a:lnTo>
                    <a:lnTo>
                      <a:pt x="1455" y="1677"/>
                    </a:lnTo>
                    <a:lnTo>
                      <a:pt x="1374" y="1616"/>
                    </a:lnTo>
                    <a:lnTo>
                      <a:pt x="1273" y="1556"/>
                    </a:lnTo>
                    <a:lnTo>
                      <a:pt x="1172" y="1515"/>
                    </a:lnTo>
                    <a:lnTo>
                      <a:pt x="1111" y="1536"/>
                    </a:lnTo>
                    <a:lnTo>
                      <a:pt x="1051" y="1596"/>
                    </a:lnTo>
                    <a:lnTo>
                      <a:pt x="970" y="1657"/>
                    </a:lnTo>
                    <a:lnTo>
                      <a:pt x="869" y="1798"/>
                    </a:lnTo>
                    <a:lnTo>
                      <a:pt x="788" y="1939"/>
                    </a:lnTo>
                    <a:lnTo>
                      <a:pt x="748" y="2081"/>
                    </a:lnTo>
                    <a:lnTo>
                      <a:pt x="687" y="2222"/>
                    </a:lnTo>
                    <a:lnTo>
                      <a:pt x="667" y="2101"/>
                    </a:lnTo>
                    <a:lnTo>
                      <a:pt x="667" y="1960"/>
                    </a:lnTo>
                    <a:lnTo>
                      <a:pt x="708" y="1798"/>
                    </a:lnTo>
                    <a:lnTo>
                      <a:pt x="748" y="1737"/>
                    </a:lnTo>
                    <a:lnTo>
                      <a:pt x="788" y="1657"/>
                    </a:lnTo>
                    <a:lnTo>
                      <a:pt x="809" y="1616"/>
                    </a:lnTo>
                    <a:lnTo>
                      <a:pt x="788" y="1596"/>
                    </a:lnTo>
                    <a:lnTo>
                      <a:pt x="768" y="1576"/>
                    </a:lnTo>
                    <a:lnTo>
                      <a:pt x="748" y="1556"/>
                    </a:lnTo>
                    <a:lnTo>
                      <a:pt x="728" y="1576"/>
                    </a:lnTo>
                    <a:lnTo>
                      <a:pt x="586" y="1637"/>
                    </a:lnTo>
                    <a:lnTo>
                      <a:pt x="445" y="1737"/>
                    </a:lnTo>
                    <a:lnTo>
                      <a:pt x="243" y="1899"/>
                    </a:lnTo>
                    <a:lnTo>
                      <a:pt x="122" y="2000"/>
                    </a:lnTo>
                    <a:lnTo>
                      <a:pt x="122" y="1939"/>
                    </a:lnTo>
                    <a:lnTo>
                      <a:pt x="183" y="1838"/>
                    </a:lnTo>
                    <a:lnTo>
                      <a:pt x="263" y="1717"/>
                    </a:lnTo>
                    <a:lnTo>
                      <a:pt x="364" y="1616"/>
                    </a:lnTo>
                    <a:lnTo>
                      <a:pt x="465" y="1536"/>
                    </a:lnTo>
                    <a:lnTo>
                      <a:pt x="546" y="1475"/>
                    </a:lnTo>
                    <a:lnTo>
                      <a:pt x="748" y="1374"/>
                    </a:lnTo>
                    <a:lnTo>
                      <a:pt x="889" y="1334"/>
                    </a:lnTo>
                    <a:lnTo>
                      <a:pt x="1011" y="1293"/>
                    </a:lnTo>
                    <a:lnTo>
                      <a:pt x="1071" y="1253"/>
                    </a:lnTo>
                    <a:lnTo>
                      <a:pt x="1334" y="869"/>
                    </a:lnTo>
                    <a:lnTo>
                      <a:pt x="1818" y="142"/>
                    </a:lnTo>
                    <a:close/>
                    <a:moveTo>
                      <a:pt x="1778" y="1"/>
                    </a:moveTo>
                    <a:lnTo>
                      <a:pt x="1737" y="21"/>
                    </a:lnTo>
                    <a:lnTo>
                      <a:pt x="1495" y="385"/>
                    </a:lnTo>
                    <a:lnTo>
                      <a:pt x="1233" y="788"/>
                    </a:lnTo>
                    <a:lnTo>
                      <a:pt x="990" y="1172"/>
                    </a:lnTo>
                    <a:lnTo>
                      <a:pt x="849" y="1212"/>
                    </a:lnTo>
                    <a:lnTo>
                      <a:pt x="687" y="1273"/>
                    </a:lnTo>
                    <a:lnTo>
                      <a:pt x="486" y="1374"/>
                    </a:lnTo>
                    <a:lnTo>
                      <a:pt x="385" y="1455"/>
                    </a:lnTo>
                    <a:lnTo>
                      <a:pt x="284" y="1536"/>
                    </a:lnTo>
                    <a:lnTo>
                      <a:pt x="183" y="1657"/>
                    </a:lnTo>
                    <a:lnTo>
                      <a:pt x="82" y="1778"/>
                    </a:lnTo>
                    <a:lnTo>
                      <a:pt x="21" y="1899"/>
                    </a:lnTo>
                    <a:lnTo>
                      <a:pt x="1" y="1980"/>
                    </a:lnTo>
                    <a:lnTo>
                      <a:pt x="1" y="2040"/>
                    </a:lnTo>
                    <a:lnTo>
                      <a:pt x="41" y="2081"/>
                    </a:lnTo>
                    <a:lnTo>
                      <a:pt x="82" y="2101"/>
                    </a:lnTo>
                    <a:lnTo>
                      <a:pt x="122" y="2121"/>
                    </a:lnTo>
                    <a:lnTo>
                      <a:pt x="162" y="2101"/>
                    </a:lnTo>
                    <a:lnTo>
                      <a:pt x="203" y="2081"/>
                    </a:lnTo>
                    <a:lnTo>
                      <a:pt x="324" y="2000"/>
                    </a:lnTo>
                    <a:lnTo>
                      <a:pt x="445" y="1879"/>
                    </a:lnTo>
                    <a:lnTo>
                      <a:pt x="607" y="1778"/>
                    </a:lnTo>
                    <a:lnTo>
                      <a:pt x="607" y="1778"/>
                    </a:lnTo>
                    <a:lnTo>
                      <a:pt x="566" y="1899"/>
                    </a:lnTo>
                    <a:lnTo>
                      <a:pt x="546" y="2040"/>
                    </a:lnTo>
                    <a:lnTo>
                      <a:pt x="546" y="2162"/>
                    </a:lnTo>
                    <a:lnTo>
                      <a:pt x="566" y="2262"/>
                    </a:lnTo>
                    <a:lnTo>
                      <a:pt x="586" y="2283"/>
                    </a:lnTo>
                    <a:lnTo>
                      <a:pt x="607" y="2323"/>
                    </a:lnTo>
                    <a:lnTo>
                      <a:pt x="647" y="2343"/>
                    </a:lnTo>
                    <a:lnTo>
                      <a:pt x="728" y="2343"/>
                    </a:lnTo>
                    <a:lnTo>
                      <a:pt x="748" y="2323"/>
                    </a:lnTo>
                    <a:lnTo>
                      <a:pt x="788" y="2303"/>
                    </a:lnTo>
                    <a:lnTo>
                      <a:pt x="809" y="2262"/>
                    </a:lnTo>
                    <a:lnTo>
                      <a:pt x="849" y="2121"/>
                    </a:lnTo>
                    <a:lnTo>
                      <a:pt x="910" y="2000"/>
                    </a:lnTo>
                    <a:lnTo>
                      <a:pt x="970" y="1879"/>
                    </a:lnTo>
                    <a:lnTo>
                      <a:pt x="1051" y="1758"/>
                    </a:lnTo>
                    <a:lnTo>
                      <a:pt x="1152" y="1637"/>
                    </a:lnTo>
                    <a:lnTo>
                      <a:pt x="1253" y="1677"/>
                    </a:lnTo>
                    <a:lnTo>
                      <a:pt x="1334" y="1737"/>
                    </a:lnTo>
                    <a:lnTo>
                      <a:pt x="1475" y="1859"/>
                    </a:lnTo>
                    <a:lnTo>
                      <a:pt x="1596" y="2020"/>
                    </a:lnTo>
                    <a:lnTo>
                      <a:pt x="1717" y="2182"/>
                    </a:lnTo>
                    <a:lnTo>
                      <a:pt x="1737" y="2202"/>
                    </a:lnTo>
                    <a:lnTo>
                      <a:pt x="1778" y="2222"/>
                    </a:lnTo>
                    <a:lnTo>
                      <a:pt x="1859" y="2222"/>
                    </a:lnTo>
                    <a:lnTo>
                      <a:pt x="1899" y="2182"/>
                    </a:lnTo>
                    <a:lnTo>
                      <a:pt x="1919" y="2162"/>
                    </a:lnTo>
                    <a:lnTo>
                      <a:pt x="1939" y="2121"/>
                    </a:lnTo>
                    <a:lnTo>
                      <a:pt x="1919" y="2061"/>
                    </a:lnTo>
                    <a:lnTo>
                      <a:pt x="1859" y="1899"/>
                    </a:lnTo>
                    <a:lnTo>
                      <a:pt x="1758" y="1697"/>
                    </a:lnTo>
                    <a:lnTo>
                      <a:pt x="1697" y="1596"/>
                    </a:lnTo>
                    <a:lnTo>
                      <a:pt x="1596" y="1515"/>
                    </a:lnTo>
                    <a:lnTo>
                      <a:pt x="1515" y="1414"/>
                    </a:lnTo>
                    <a:lnTo>
                      <a:pt x="1394" y="1354"/>
                    </a:lnTo>
                    <a:lnTo>
                      <a:pt x="1616" y="930"/>
                    </a:lnTo>
                    <a:lnTo>
                      <a:pt x="1879" y="506"/>
                    </a:lnTo>
                    <a:lnTo>
                      <a:pt x="2060" y="223"/>
                    </a:lnTo>
                    <a:lnTo>
                      <a:pt x="2081" y="163"/>
                    </a:lnTo>
                    <a:lnTo>
                      <a:pt x="2040" y="122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65" name="Google Shape;2765;p41"/>
          <p:cNvSpPr/>
          <p:nvPr/>
        </p:nvSpPr>
        <p:spPr>
          <a:xfrm>
            <a:off x="5305600" y="4280793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41"/>
          <p:cNvSpPr/>
          <p:nvPr/>
        </p:nvSpPr>
        <p:spPr>
          <a:xfrm>
            <a:off x="8173746" y="30086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41"/>
          <p:cNvGrpSpPr/>
          <p:nvPr/>
        </p:nvGrpSpPr>
        <p:grpSpPr>
          <a:xfrm rot="9225315">
            <a:off x="4673522" y="180779"/>
            <a:ext cx="770348" cy="1667282"/>
            <a:chOff x="4000777" y="-1782037"/>
            <a:chExt cx="770359" cy="1667307"/>
          </a:xfrm>
        </p:grpSpPr>
        <p:sp>
          <p:nvSpPr>
            <p:cNvPr id="2768" name="Google Shape;2768;p41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9" name="Google Shape;2769;p41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2770" name="Google Shape;2770;p41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1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1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1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1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1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1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1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1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1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1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1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1" name="Google Shape;2801;p41"/>
          <p:cNvGrpSpPr/>
          <p:nvPr/>
        </p:nvGrpSpPr>
        <p:grpSpPr>
          <a:xfrm>
            <a:off x="-265368" y="173943"/>
            <a:ext cx="1840979" cy="3352530"/>
            <a:chOff x="-414043" y="148343"/>
            <a:chExt cx="1840979" cy="3352530"/>
          </a:xfrm>
        </p:grpSpPr>
        <p:sp>
          <p:nvSpPr>
            <p:cNvPr id="2802" name="Google Shape;2802;p41"/>
            <p:cNvSpPr/>
            <p:nvPr/>
          </p:nvSpPr>
          <p:spPr>
            <a:xfrm rot="479239">
              <a:off x="-199449" y="230970"/>
              <a:ext cx="1411790" cy="3187277"/>
            </a:xfrm>
            <a:custGeom>
              <a:avLst/>
              <a:gdLst/>
              <a:ahLst/>
              <a:cxnLst/>
              <a:rect l="l" t="t" r="r" b="b"/>
              <a:pathLst>
                <a:path w="7290" h="16458" extrusionOk="0">
                  <a:moveTo>
                    <a:pt x="4524" y="1"/>
                  </a:moveTo>
                  <a:lnTo>
                    <a:pt x="4261" y="21"/>
                  </a:lnTo>
                  <a:lnTo>
                    <a:pt x="4019" y="62"/>
                  </a:lnTo>
                  <a:lnTo>
                    <a:pt x="3756" y="102"/>
                  </a:lnTo>
                  <a:lnTo>
                    <a:pt x="3494" y="203"/>
                  </a:lnTo>
                  <a:lnTo>
                    <a:pt x="3252" y="304"/>
                  </a:lnTo>
                  <a:lnTo>
                    <a:pt x="3030" y="445"/>
                  </a:lnTo>
                  <a:lnTo>
                    <a:pt x="2787" y="627"/>
                  </a:lnTo>
                  <a:lnTo>
                    <a:pt x="2545" y="829"/>
                  </a:lnTo>
                  <a:lnTo>
                    <a:pt x="2343" y="1051"/>
                  </a:lnTo>
                  <a:lnTo>
                    <a:pt x="2161" y="1313"/>
                  </a:lnTo>
                  <a:lnTo>
                    <a:pt x="2020" y="1536"/>
                  </a:lnTo>
                  <a:lnTo>
                    <a:pt x="1899" y="1758"/>
                  </a:lnTo>
                  <a:lnTo>
                    <a:pt x="1778" y="2020"/>
                  </a:lnTo>
                  <a:lnTo>
                    <a:pt x="1677" y="2262"/>
                  </a:lnTo>
                  <a:lnTo>
                    <a:pt x="1596" y="2545"/>
                  </a:lnTo>
                  <a:lnTo>
                    <a:pt x="1535" y="2808"/>
                  </a:lnTo>
                  <a:lnTo>
                    <a:pt x="1495" y="3090"/>
                  </a:lnTo>
                  <a:lnTo>
                    <a:pt x="1475" y="3393"/>
                  </a:lnTo>
                  <a:lnTo>
                    <a:pt x="1455" y="3837"/>
                  </a:lnTo>
                  <a:lnTo>
                    <a:pt x="1475" y="4181"/>
                  </a:lnTo>
                  <a:lnTo>
                    <a:pt x="1515" y="4524"/>
                  </a:lnTo>
                  <a:lnTo>
                    <a:pt x="1576" y="4867"/>
                  </a:lnTo>
                  <a:lnTo>
                    <a:pt x="1677" y="5210"/>
                  </a:lnTo>
                  <a:lnTo>
                    <a:pt x="1737" y="5433"/>
                  </a:lnTo>
                  <a:lnTo>
                    <a:pt x="1818" y="5614"/>
                  </a:lnTo>
                  <a:lnTo>
                    <a:pt x="1939" y="5897"/>
                  </a:lnTo>
                  <a:lnTo>
                    <a:pt x="2060" y="6119"/>
                  </a:lnTo>
                  <a:lnTo>
                    <a:pt x="2182" y="6321"/>
                  </a:lnTo>
                  <a:lnTo>
                    <a:pt x="2303" y="6503"/>
                  </a:lnTo>
                  <a:lnTo>
                    <a:pt x="2484" y="6765"/>
                  </a:lnTo>
                  <a:lnTo>
                    <a:pt x="2626" y="6907"/>
                  </a:lnTo>
                  <a:lnTo>
                    <a:pt x="2666" y="6947"/>
                  </a:lnTo>
                  <a:lnTo>
                    <a:pt x="2585" y="7028"/>
                  </a:lnTo>
                  <a:lnTo>
                    <a:pt x="2424" y="7230"/>
                  </a:lnTo>
                  <a:lnTo>
                    <a:pt x="2262" y="7391"/>
                  </a:lnTo>
                  <a:lnTo>
                    <a:pt x="2202" y="7472"/>
                  </a:lnTo>
                  <a:lnTo>
                    <a:pt x="2161" y="7533"/>
                  </a:lnTo>
                  <a:lnTo>
                    <a:pt x="2161" y="7613"/>
                  </a:lnTo>
                  <a:lnTo>
                    <a:pt x="2182" y="7674"/>
                  </a:lnTo>
                  <a:lnTo>
                    <a:pt x="2202" y="7734"/>
                  </a:lnTo>
                  <a:lnTo>
                    <a:pt x="2282" y="7856"/>
                  </a:lnTo>
                  <a:lnTo>
                    <a:pt x="2363" y="7936"/>
                  </a:lnTo>
                  <a:lnTo>
                    <a:pt x="2464" y="7997"/>
                  </a:lnTo>
                  <a:lnTo>
                    <a:pt x="2565" y="8058"/>
                  </a:lnTo>
                  <a:lnTo>
                    <a:pt x="2666" y="8078"/>
                  </a:lnTo>
                  <a:lnTo>
                    <a:pt x="2666" y="8219"/>
                  </a:lnTo>
                  <a:lnTo>
                    <a:pt x="2606" y="8724"/>
                  </a:lnTo>
                  <a:lnTo>
                    <a:pt x="2545" y="9188"/>
                  </a:lnTo>
                  <a:lnTo>
                    <a:pt x="2444" y="9612"/>
                  </a:lnTo>
                  <a:lnTo>
                    <a:pt x="2383" y="9834"/>
                  </a:lnTo>
                  <a:lnTo>
                    <a:pt x="2303" y="10036"/>
                  </a:lnTo>
                  <a:lnTo>
                    <a:pt x="2202" y="10279"/>
                  </a:lnTo>
                  <a:lnTo>
                    <a:pt x="2081" y="10521"/>
                  </a:lnTo>
                  <a:lnTo>
                    <a:pt x="1939" y="10743"/>
                  </a:lnTo>
                  <a:lnTo>
                    <a:pt x="1798" y="10945"/>
                  </a:lnTo>
                  <a:lnTo>
                    <a:pt x="1475" y="11369"/>
                  </a:lnTo>
                  <a:lnTo>
                    <a:pt x="1132" y="11773"/>
                  </a:lnTo>
                  <a:lnTo>
                    <a:pt x="849" y="12076"/>
                  </a:lnTo>
                  <a:lnTo>
                    <a:pt x="708" y="12278"/>
                  </a:lnTo>
                  <a:lnTo>
                    <a:pt x="546" y="12500"/>
                  </a:lnTo>
                  <a:lnTo>
                    <a:pt x="425" y="12722"/>
                  </a:lnTo>
                  <a:lnTo>
                    <a:pt x="324" y="12944"/>
                  </a:lnTo>
                  <a:lnTo>
                    <a:pt x="223" y="13186"/>
                  </a:lnTo>
                  <a:lnTo>
                    <a:pt x="142" y="13429"/>
                  </a:lnTo>
                  <a:lnTo>
                    <a:pt x="82" y="13691"/>
                  </a:lnTo>
                  <a:lnTo>
                    <a:pt x="41" y="13953"/>
                  </a:lnTo>
                  <a:lnTo>
                    <a:pt x="21" y="14236"/>
                  </a:lnTo>
                  <a:lnTo>
                    <a:pt x="1" y="14519"/>
                  </a:lnTo>
                  <a:lnTo>
                    <a:pt x="21" y="14802"/>
                  </a:lnTo>
                  <a:lnTo>
                    <a:pt x="41" y="15104"/>
                  </a:lnTo>
                  <a:lnTo>
                    <a:pt x="82" y="15427"/>
                  </a:lnTo>
                  <a:lnTo>
                    <a:pt x="142" y="15751"/>
                  </a:lnTo>
                  <a:lnTo>
                    <a:pt x="203" y="16074"/>
                  </a:lnTo>
                  <a:lnTo>
                    <a:pt x="304" y="16417"/>
                  </a:lnTo>
                  <a:lnTo>
                    <a:pt x="324" y="16457"/>
                  </a:lnTo>
                  <a:lnTo>
                    <a:pt x="364" y="16457"/>
                  </a:lnTo>
                  <a:lnTo>
                    <a:pt x="405" y="16437"/>
                  </a:lnTo>
                  <a:lnTo>
                    <a:pt x="405" y="16377"/>
                  </a:lnTo>
                  <a:lnTo>
                    <a:pt x="324" y="16053"/>
                  </a:lnTo>
                  <a:lnTo>
                    <a:pt x="263" y="15730"/>
                  </a:lnTo>
                  <a:lnTo>
                    <a:pt x="203" y="15407"/>
                  </a:lnTo>
                  <a:lnTo>
                    <a:pt x="162" y="15104"/>
                  </a:lnTo>
                  <a:lnTo>
                    <a:pt x="142" y="14822"/>
                  </a:lnTo>
                  <a:lnTo>
                    <a:pt x="122" y="14519"/>
                  </a:lnTo>
                  <a:lnTo>
                    <a:pt x="142" y="14256"/>
                  </a:lnTo>
                  <a:lnTo>
                    <a:pt x="162" y="13974"/>
                  </a:lnTo>
                  <a:lnTo>
                    <a:pt x="203" y="13731"/>
                  </a:lnTo>
                  <a:lnTo>
                    <a:pt x="263" y="13469"/>
                  </a:lnTo>
                  <a:lnTo>
                    <a:pt x="344" y="13227"/>
                  </a:lnTo>
                  <a:lnTo>
                    <a:pt x="425" y="13004"/>
                  </a:lnTo>
                  <a:lnTo>
                    <a:pt x="526" y="12782"/>
                  </a:lnTo>
                  <a:lnTo>
                    <a:pt x="647" y="12560"/>
                  </a:lnTo>
                  <a:lnTo>
                    <a:pt x="788" y="12358"/>
                  </a:lnTo>
                  <a:lnTo>
                    <a:pt x="950" y="12156"/>
                  </a:lnTo>
                  <a:lnTo>
                    <a:pt x="1212" y="11854"/>
                  </a:lnTo>
                  <a:lnTo>
                    <a:pt x="1576" y="11430"/>
                  </a:lnTo>
                  <a:lnTo>
                    <a:pt x="1899" y="11026"/>
                  </a:lnTo>
                  <a:lnTo>
                    <a:pt x="2040" y="10804"/>
                  </a:lnTo>
                  <a:lnTo>
                    <a:pt x="2182" y="10561"/>
                  </a:lnTo>
                  <a:lnTo>
                    <a:pt x="2303" y="10339"/>
                  </a:lnTo>
                  <a:lnTo>
                    <a:pt x="2424" y="10077"/>
                  </a:lnTo>
                  <a:lnTo>
                    <a:pt x="2505" y="9855"/>
                  </a:lnTo>
                  <a:lnTo>
                    <a:pt x="2565" y="9653"/>
                  </a:lnTo>
                  <a:lnTo>
                    <a:pt x="2666" y="9188"/>
                  </a:lnTo>
                  <a:lnTo>
                    <a:pt x="2727" y="8724"/>
                  </a:lnTo>
                  <a:lnTo>
                    <a:pt x="2787" y="8219"/>
                  </a:lnTo>
                  <a:lnTo>
                    <a:pt x="2787" y="8098"/>
                  </a:lnTo>
                  <a:lnTo>
                    <a:pt x="2807" y="8098"/>
                  </a:lnTo>
                  <a:lnTo>
                    <a:pt x="2908" y="8078"/>
                  </a:lnTo>
                  <a:lnTo>
                    <a:pt x="2989" y="8058"/>
                  </a:lnTo>
                  <a:lnTo>
                    <a:pt x="3070" y="8017"/>
                  </a:lnTo>
                  <a:lnTo>
                    <a:pt x="3151" y="7977"/>
                  </a:lnTo>
                  <a:lnTo>
                    <a:pt x="3191" y="7916"/>
                  </a:lnTo>
                  <a:lnTo>
                    <a:pt x="3211" y="7835"/>
                  </a:lnTo>
                  <a:lnTo>
                    <a:pt x="3211" y="7512"/>
                  </a:lnTo>
                  <a:lnTo>
                    <a:pt x="3211" y="7149"/>
                  </a:lnTo>
                  <a:lnTo>
                    <a:pt x="3231" y="7149"/>
                  </a:lnTo>
                  <a:lnTo>
                    <a:pt x="3433" y="7108"/>
                  </a:lnTo>
                  <a:lnTo>
                    <a:pt x="3656" y="7068"/>
                  </a:lnTo>
                  <a:lnTo>
                    <a:pt x="3878" y="7028"/>
                  </a:lnTo>
                  <a:lnTo>
                    <a:pt x="4100" y="6967"/>
                  </a:lnTo>
                  <a:lnTo>
                    <a:pt x="4524" y="6785"/>
                  </a:lnTo>
                  <a:lnTo>
                    <a:pt x="4928" y="6584"/>
                  </a:lnTo>
                  <a:lnTo>
                    <a:pt x="5331" y="6321"/>
                  </a:lnTo>
                  <a:lnTo>
                    <a:pt x="5695" y="6038"/>
                  </a:lnTo>
                  <a:lnTo>
                    <a:pt x="6038" y="5695"/>
                  </a:lnTo>
                  <a:lnTo>
                    <a:pt x="6361" y="5332"/>
                  </a:lnTo>
                  <a:lnTo>
                    <a:pt x="6563" y="5069"/>
                  </a:lnTo>
                  <a:lnTo>
                    <a:pt x="6745" y="4786"/>
                  </a:lnTo>
                  <a:lnTo>
                    <a:pt x="6886" y="4504"/>
                  </a:lnTo>
                  <a:lnTo>
                    <a:pt x="7028" y="4221"/>
                  </a:lnTo>
                  <a:lnTo>
                    <a:pt x="7128" y="3918"/>
                  </a:lnTo>
                  <a:lnTo>
                    <a:pt x="7209" y="3615"/>
                  </a:lnTo>
                  <a:lnTo>
                    <a:pt x="7270" y="3333"/>
                  </a:lnTo>
                  <a:lnTo>
                    <a:pt x="7290" y="3030"/>
                  </a:lnTo>
                  <a:lnTo>
                    <a:pt x="7290" y="2909"/>
                  </a:lnTo>
                  <a:lnTo>
                    <a:pt x="7290" y="2545"/>
                  </a:lnTo>
                  <a:lnTo>
                    <a:pt x="7229" y="2182"/>
                  </a:lnTo>
                  <a:lnTo>
                    <a:pt x="7128" y="1818"/>
                  </a:lnTo>
                  <a:lnTo>
                    <a:pt x="6987" y="1495"/>
                  </a:lnTo>
                  <a:lnTo>
                    <a:pt x="6846" y="1233"/>
                  </a:lnTo>
                  <a:lnTo>
                    <a:pt x="6805" y="1192"/>
                  </a:lnTo>
                  <a:lnTo>
                    <a:pt x="6624" y="970"/>
                  </a:lnTo>
                  <a:lnTo>
                    <a:pt x="6442" y="768"/>
                  </a:lnTo>
                  <a:lnTo>
                    <a:pt x="6240" y="607"/>
                  </a:lnTo>
                  <a:lnTo>
                    <a:pt x="6018" y="445"/>
                  </a:lnTo>
                  <a:lnTo>
                    <a:pt x="5796" y="324"/>
                  </a:lnTo>
                  <a:lnTo>
                    <a:pt x="5554" y="203"/>
                  </a:lnTo>
                  <a:lnTo>
                    <a:pt x="5311" y="122"/>
                  </a:lnTo>
                  <a:lnTo>
                    <a:pt x="5049" y="62"/>
                  </a:lnTo>
                  <a:lnTo>
                    <a:pt x="4786" y="21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3" name="Google Shape;2803;p41"/>
            <p:cNvGrpSpPr/>
            <p:nvPr/>
          </p:nvGrpSpPr>
          <p:grpSpPr>
            <a:xfrm rot="479231">
              <a:off x="-199453" y="231064"/>
              <a:ext cx="1411789" cy="3187081"/>
              <a:chOff x="833425" y="-1922280"/>
              <a:chExt cx="1046243" cy="2361867"/>
            </a:xfrm>
          </p:grpSpPr>
          <p:sp>
            <p:nvSpPr>
              <p:cNvPr id="2804" name="Google Shape;2804;p41"/>
              <p:cNvSpPr/>
              <p:nvPr/>
            </p:nvSpPr>
            <p:spPr>
              <a:xfrm>
                <a:off x="1047842" y="-1913525"/>
                <a:ext cx="823216" cy="1144696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7976" extrusionOk="0">
                    <a:moveTo>
                      <a:pt x="3029" y="0"/>
                    </a:moveTo>
                    <a:lnTo>
                      <a:pt x="2787" y="20"/>
                    </a:lnTo>
                    <a:lnTo>
                      <a:pt x="2525" y="40"/>
                    </a:lnTo>
                    <a:lnTo>
                      <a:pt x="2282" y="101"/>
                    </a:lnTo>
                    <a:lnTo>
                      <a:pt x="2020" y="182"/>
                    </a:lnTo>
                    <a:lnTo>
                      <a:pt x="1778" y="303"/>
                    </a:lnTo>
                    <a:lnTo>
                      <a:pt x="1555" y="424"/>
                    </a:lnTo>
                    <a:lnTo>
                      <a:pt x="1313" y="606"/>
                    </a:lnTo>
                    <a:lnTo>
                      <a:pt x="1071" y="808"/>
                    </a:lnTo>
                    <a:lnTo>
                      <a:pt x="869" y="1030"/>
                    </a:lnTo>
                    <a:lnTo>
                      <a:pt x="687" y="1272"/>
                    </a:lnTo>
                    <a:lnTo>
                      <a:pt x="546" y="1514"/>
                    </a:lnTo>
                    <a:lnTo>
                      <a:pt x="425" y="1757"/>
                    </a:lnTo>
                    <a:lnTo>
                      <a:pt x="324" y="1999"/>
                    </a:lnTo>
                    <a:lnTo>
                      <a:pt x="223" y="2262"/>
                    </a:lnTo>
                    <a:lnTo>
                      <a:pt x="142" y="2524"/>
                    </a:lnTo>
                    <a:lnTo>
                      <a:pt x="81" y="2787"/>
                    </a:lnTo>
                    <a:lnTo>
                      <a:pt x="41" y="3049"/>
                    </a:lnTo>
                    <a:lnTo>
                      <a:pt x="21" y="3332"/>
                    </a:lnTo>
                    <a:lnTo>
                      <a:pt x="1" y="3776"/>
                    </a:lnTo>
                    <a:lnTo>
                      <a:pt x="21" y="4119"/>
                    </a:lnTo>
                    <a:lnTo>
                      <a:pt x="61" y="4462"/>
                    </a:lnTo>
                    <a:lnTo>
                      <a:pt x="142" y="4785"/>
                    </a:lnTo>
                    <a:lnTo>
                      <a:pt x="223" y="5129"/>
                    </a:lnTo>
                    <a:lnTo>
                      <a:pt x="304" y="5351"/>
                    </a:lnTo>
                    <a:lnTo>
                      <a:pt x="364" y="5533"/>
                    </a:lnTo>
                    <a:lnTo>
                      <a:pt x="505" y="5835"/>
                    </a:lnTo>
                    <a:lnTo>
                      <a:pt x="647" y="6098"/>
                    </a:lnTo>
                    <a:lnTo>
                      <a:pt x="768" y="6320"/>
                    </a:lnTo>
                    <a:lnTo>
                      <a:pt x="909" y="6482"/>
                    </a:lnTo>
                    <a:lnTo>
                      <a:pt x="1111" y="6744"/>
                    </a:lnTo>
                    <a:lnTo>
                      <a:pt x="1212" y="6865"/>
                    </a:lnTo>
                    <a:lnTo>
                      <a:pt x="1192" y="6906"/>
                    </a:lnTo>
                    <a:lnTo>
                      <a:pt x="1131" y="7007"/>
                    </a:lnTo>
                    <a:lnTo>
                      <a:pt x="808" y="7370"/>
                    </a:lnTo>
                    <a:lnTo>
                      <a:pt x="728" y="7451"/>
                    </a:lnTo>
                    <a:lnTo>
                      <a:pt x="707" y="7491"/>
                    </a:lnTo>
                    <a:lnTo>
                      <a:pt x="707" y="7552"/>
                    </a:lnTo>
                    <a:lnTo>
                      <a:pt x="748" y="7633"/>
                    </a:lnTo>
                    <a:lnTo>
                      <a:pt x="829" y="7754"/>
                    </a:lnTo>
                    <a:lnTo>
                      <a:pt x="929" y="7855"/>
                    </a:lnTo>
                    <a:lnTo>
                      <a:pt x="1071" y="7915"/>
                    </a:lnTo>
                    <a:lnTo>
                      <a:pt x="1192" y="7956"/>
                    </a:lnTo>
                    <a:lnTo>
                      <a:pt x="1333" y="7976"/>
                    </a:lnTo>
                    <a:lnTo>
                      <a:pt x="1454" y="7956"/>
                    </a:lnTo>
                    <a:lnTo>
                      <a:pt x="1535" y="7915"/>
                    </a:lnTo>
                    <a:lnTo>
                      <a:pt x="1616" y="7834"/>
                    </a:lnTo>
                    <a:lnTo>
                      <a:pt x="1636" y="7774"/>
                    </a:lnTo>
                    <a:lnTo>
                      <a:pt x="1636" y="7350"/>
                    </a:lnTo>
                    <a:lnTo>
                      <a:pt x="1636" y="7128"/>
                    </a:lnTo>
                    <a:lnTo>
                      <a:pt x="1636" y="7067"/>
                    </a:lnTo>
                    <a:lnTo>
                      <a:pt x="1656" y="7027"/>
                    </a:lnTo>
                    <a:lnTo>
                      <a:pt x="1717" y="7027"/>
                    </a:lnTo>
                    <a:lnTo>
                      <a:pt x="1919" y="6986"/>
                    </a:lnTo>
                    <a:lnTo>
                      <a:pt x="2141" y="6946"/>
                    </a:lnTo>
                    <a:lnTo>
                      <a:pt x="2363" y="6906"/>
                    </a:lnTo>
                    <a:lnTo>
                      <a:pt x="2585" y="6825"/>
                    </a:lnTo>
                    <a:lnTo>
                      <a:pt x="3009" y="6663"/>
                    </a:lnTo>
                    <a:lnTo>
                      <a:pt x="3413" y="6461"/>
                    </a:lnTo>
                    <a:lnTo>
                      <a:pt x="3797" y="6199"/>
                    </a:lnTo>
                    <a:lnTo>
                      <a:pt x="4160" y="5916"/>
                    </a:lnTo>
                    <a:lnTo>
                      <a:pt x="4503" y="5593"/>
                    </a:lnTo>
                    <a:lnTo>
                      <a:pt x="4806" y="5230"/>
                    </a:lnTo>
                    <a:lnTo>
                      <a:pt x="4988" y="4987"/>
                    </a:lnTo>
                    <a:lnTo>
                      <a:pt x="5170" y="4725"/>
                    </a:lnTo>
                    <a:lnTo>
                      <a:pt x="5311" y="4442"/>
                    </a:lnTo>
                    <a:lnTo>
                      <a:pt x="5452" y="4160"/>
                    </a:lnTo>
                    <a:lnTo>
                      <a:pt x="5553" y="3877"/>
                    </a:lnTo>
                    <a:lnTo>
                      <a:pt x="5634" y="3574"/>
                    </a:lnTo>
                    <a:lnTo>
                      <a:pt x="5695" y="3271"/>
                    </a:lnTo>
                    <a:lnTo>
                      <a:pt x="5715" y="2948"/>
                    </a:lnTo>
                    <a:lnTo>
                      <a:pt x="5735" y="2847"/>
                    </a:lnTo>
                    <a:lnTo>
                      <a:pt x="5715" y="2463"/>
                    </a:lnTo>
                    <a:lnTo>
                      <a:pt x="5654" y="2100"/>
                    </a:lnTo>
                    <a:lnTo>
                      <a:pt x="5553" y="1777"/>
                    </a:lnTo>
                    <a:lnTo>
                      <a:pt x="5432" y="1454"/>
                    </a:lnTo>
                    <a:lnTo>
                      <a:pt x="5271" y="1212"/>
                    </a:lnTo>
                    <a:lnTo>
                      <a:pt x="5250" y="1151"/>
                    </a:lnTo>
                    <a:lnTo>
                      <a:pt x="5089" y="949"/>
                    </a:lnTo>
                    <a:lnTo>
                      <a:pt x="4907" y="767"/>
                    </a:lnTo>
                    <a:lnTo>
                      <a:pt x="4705" y="586"/>
                    </a:lnTo>
                    <a:lnTo>
                      <a:pt x="4503" y="444"/>
                    </a:lnTo>
                    <a:lnTo>
                      <a:pt x="4261" y="323"/>
                    </a:lnTo>
                    <a:lnTo>
                      <a:pt x="4039" y="202"/>
                    </a:lnTo>
                    <a:lnTo>
                      <a:pt x="3797" y="121"/>
                    </a:lnTo>
                    <a:lnTo>
                      <a:pt x="3554" y="61"/>
                    </a:lnTo>
                    <a:lnTo>
                      <a:pt x="3292" y="20"/>
                    </a:lnTo>
                    <a:lnTo>
                      <a:pt x="302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1"/>
              <p:cNvSpPr/>
              <p:nvPr/>
            </p:nvSpPr>
            <p:spPr>
              <a:xfrm>
                <a:off x="1047842" y="-1913525"/>
                <a:ext cx="823216" cy="1144696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7976" fill="none" extrusionOk="0">
                    <a:moveTo>
                      <a:pt x="5735" y="2847"/>
                    </a:moveTo>
                    <a:lnTo>
                      <a:pt x="5735" y="2847"/>
                    </a:lnTo>
                    <a:lnTo>
                      <a:pt x="5715" y="2948"/>
                    </a:lnTo>
                    <a:lnTo>
                      <a:pt x="5715" y="2948"/>
                    </a:lnTo>
                    <a:lnTo>
                      <a:pt x="5695" y="3271"/>
                    </a:lnTo>
                    <a:lnTo>
                      <a:pt x="5634" y="3574"/>
                    </a:lnTo>
                    <a:lnTo>
                      <a:pt x="5553" y="3877"/>
                    </a:lnTo>
                    <a:lnTo>
                      <a:pt x="5452" y="4160"/>
                    </a:lnTo>
                    <a:lnTo>
                      <a:pt x="5311" y="4442"/>
                    </a:lnTo>
                    <a:lnTo>
                      <a:pt x="5170" y="4725"/>
                    </a:lnTo>
                    <a:lnTo>
                      <a:pt x="4988" y="4987"/>
                    </a:lnTo>
                    <a:lnTo>
                      <a:pt x="4806" y="5230"/>
                    </a:lnTo>
                    <a:lnTo>
                      <a:pt x="4806" y="5230"/>
                    </a:lnTo>
                    <a:lnTo>
                      <a:pt x="4503" y="5593"/>
                    </a:lnTo>
                    <a:lnTo>
                      <a:pt x="4160" y="5916"/>
                    </a:lnTo>
                    <a:lnTo>
                      <a:pt x="3797" y="6199"/>
                    </a:lnTo>
                    <a:lnTo>
                      <a:pt x="3413" y="6461"/>
                    </a:lnTo>
                    <a:lnTo>
                      <a:pt x="3009" y="6663"/>
                    </a:lnTo>
                    <a:lnTo>
                      <a:pt x="2585" y="6825"/>
                    </a:lnTo>
                    <a:lnTo>
                      <a:pt x="2363" y="6906"/>
                    </a:lnTo>
                    <a:lnTo>
                      <a:pt x="2141" y="6946"/>
                    </a:lnTo>
                    <a:lnTo>
                      <a:pt x="1919" y="6986"/>
                    </a:lnTo>
                    <a:lnTo>
                      <a:pt x="1717" y="7027"/>
                    </a:lnTo>
                    <a:lnTo>
                      <a:pt x="1717" y="7027"/>
                    </a:lnTo>
                    <a:lnTo>
                      <a:pt x="1656" y="7027"/>
                    </a:lnTo>
                    <a:lnTo>
                      <a:pt x="1656" y="7027"/>
                    </a:lnTo>
                    <a:lnTo>
                      <a:pt x="1636" y="7067"/>
                    </a:lnTo>
                    <a:lnTo>
                      <a:pt x="1636" y="7128"/>
                    </a:lnTo>
                    <a:lnTo>
                      <a:pt x="1636" y="7350"/>
                    </a:lnTo>
                    <a:lnTo>
                      <a:pt x="1636" y="7774"/>
                    </a:lnTo>
                    <a:lnTo>
                      <a:pt x="1636" y="7774"/>
                    </a:lnTo>
                    <a:lnTo>
                      <a:pt x="1616" y="7834"/>
                    </a:lnTo>
                    <a:lnTo>
                      <a:pt x="1535" y="7915"/>
                    </a:lnTo>
                    <a:lnTo>
                      <a:pt x="1454" y="7956"/>
                    </a:lnTo>
                    <a:lnTo>
                      <a:pt x="1333" y="7976"/>
                    </a:lnTo>
                    <a:lnTo>
                      <a:pt x="1192" y="7956"/>
                    </a:lnTo>
                    <a:lnTo>
                      <a:pt x="1071" y="7915"/>
                    </a:lnTo>
                    <a:lnTo>
                      <a:pt x="929" y="7855"/>
                    </a:lnTo>
                    <a:lnTo>
                      <a:pt x="829" y="7754"/>
                    </a:lnTo>
                    <a:lnTo>
                      <a:pt x="829" y="7754"/>
                    </a:lnTo>
                    <a:lnTo>
                      <a:pt x="748" y="7633"/>
                    </a:lnTo>
                    <a:lnTo>
                      <a:pt x="748" y="7633"/>
                    </a:lnTo>
                    <a:lnTo>
                      <a:pt x="707" y="7552"/>
                    </a:lnTo>
                    <a:lnTo>
                      <a:pt x="707" y="7491"/>
                    </a:lnTo>
                    <a:lnTo>
                      <a:pt x="728" y="7451"/>
                    </a:lnTo>
                    <a:lnTo>
                      <a:pt x="728" y="7451"/>
                    </a:lnTo>
                    <a:lnTo>
                      <a:pt x="808" y="7370"/>
                    </a:lnTo>
                    <a:lnTo>
                      <a:pt x="808" y="7370"/>
                    </a:lnTo>
                    <a:lnTo>
                      <a:pt x="1131" y="7007"/>
                    </a:lnTo>
                    <a:lnTo>
                      <a:pt x="1131" y="7007"/>
                    </a:lnTo>
                    <a:lnTo>
                      <a:pt x="1192" y="6906"/>
                    </a:lnTo>
                    <a:lnTo>
                      <a:pt x="1212" y="6865"/>
                    </a:lnTo>
                    <a:lnTo>
                      <a:pt x="1212" y="6865"/>
                    </a:lnTo>
                    <a:lnTo>
                      <a:pt x="1111" y="6744"/>
                    </a:lnTo>
                    <a:lnTo>
                      <a:pt x="909" y="6482"/>
                    </a:lnTo>
                    <a:lnTo>
                      <a:pt x="768" y="6320"/>
                    </a:lnTo>
                    <a:lnTo>
                      <a:pt x="647" y="6098"/>
                    </a:lnTo>
                    <a:lnTo>
                      <a:pt x="505" y="5835"/>
                    </a:lnTo>
                    <a:lnTo>
                      <a:pt x="364" y="5533"/>
                    </a:lnTo>
                    <a:lnTo>
                      <a:pt x="364" y="5533"/>
                    </a:lnTo>
                    <a:lnTo>
                      <a:pt x="304" y="5351"/>
                    </a:lnTo>
                    <a:lnTo>
                      <a:pt x="304" y="5351"/>
                    </a:lnTo>
                    <a:lnTo>
                      <a:pt x="223" y="5129"/>
                    </a:lnTo>
                    <a:lnTo>
                      <a:pt x="223" y="5129"/>
                    </a:lnTo>
                    <a:lnTo>
                      <a:pt x="142" y="4785"/>
                    </a:lnTo>
                    <a:lnTo>
                      <a:pt x="61" y="4462"/>
                    </a:lnTo>
                    <a:lnTo>
                      <a:pt x="21" y="4119"/>
                    </a:lnTo>
                    <a:lnTo>
                      <a:pt x="1" y="3776"/>
                    </a:lnTo>
                    <a:lnTo>
                      <a:pt x="1" y="3776"/>
                    </a:lnTo>
                    <a:lnTo>
                      <a:pt x="21" y="3332"/>
                    </a:lnTo>
                    <a:lnTo>
                      <a:pt x="21" y="3332"/>
                    </a:lnTo>
                    <a:lnTo>
                      <a:pt x="41" y="3049"/>
                    </a:lnTo>
                    <a:lnTo>
                      <a:pt x="81" y="2787"/>
                    </a:lnTo>
                    <a:lnTo>
                      <a:pt x="142" y="2524"/>
                    </a:lnTo>
                    <a:lnTo>
                      <a:pt x="223" y="2262"/>
                    </a:lnTo>
                    <a:lnTo>
                      <a:pt x="324" y="1999"/>
                    </a:lnTo>
                    <a:lnTo>
                      <a:pt x="425" y="1757"/>
                    </a:lnTo>
                    <a:lnTo>
                      <a:pt x="546" y="1514"/>
                    </a:lnTo>
                    <a:lnTo>
                      <a:pt x="687" y="1272"/>
                    </a:lnTo>
                    <a:lnTo>
                      <a:pt x="687" y="1272"/>
                    </a:lnTo>
                    <a:lnTo>
                      <a:pt x="869" y="1030"/>
                    </a:lnTo>
                    <a:lnTo>
                      <a:pt x="1071" y="808"/>
                    </a:lnTo>
                    <a:lnTo>
                      <a:pt x="1313" y="606"/>
                    </a:lnTo>
                    <a:lnTo>
                      <a:pt x="1555" y="424"/>
                    </a:lnTo>
                    <a:lnTo>
                      <a:pt x="1555" y="424"/>
                    </a:lnTo>
                    <a:lnTo>
                      <a:pt x="1778" y="303"/>
                    </a:lnTo>
                    <a:lnTo>
                      <a:pt x="2020" y="182"/>
                    </a:lnTo>
                    <a:lnTo>
                      <a:pt x="2282" y="101"/>
                    </a:lnTo>
                    <a:lnTo>
                      <a:pt x="2525" y="40"/>
                    </a:lnTo>
                    <a:lnTo>
                      <a:pt x="2787" y="20"/>
                    </a:lnTo>
                    <a:lnTo>
                      <a:pt x="3029" y="0"/>
                    </a:lnTo>
                    <a:lnTo>
                      <a:pt x="3292" y="20"/>
                    </a:lnTo>
                    <a:lnTo>
                      <a:pt x="3554" y="61"/>
                    </a:lnTo>
                    <a:lnTo>
                      <a:pt x="3797" y="121"/>
                    </a:lnTo>
                    <a:lnTo>
                      <a:pt x="4039" y="202"/>
                    </a:lnTo>
                    <a:lnTo>
                      <a:pt x="4261" y="323"/>
                    </a:lnTo>
                    <a:lnTo>
                      <a:pt x="4503" y="444"/>
                    </a:lnTo>
                    <a:lnTo>
                      <a:pt x="4705" y="586"/>
                    </a:lnTo>
                    <a:lnTo>
                      <a:pt x="4907" y="767"/>
                    </a:lnTo>
                    <a:lnTo>
                      <a:pt x="5089" y="949"/>
                    </a:lnTo>
                    <a:lnTo>
                      <a:pt x="5250" y="1151"/>
                    </a:lnTo>
                    <a:lnTo>
                      <a:pt x="5250" y="1151"/>
                    </a:lnTo>
                    <a:lnTo>
                      <a:pt x="5271" y="1212"/>
                    </a:lnTo>
                    <a:lnTo>
                      <a:pt x="5271" y="1212"/>
                    </a:lnTo>
                    <a:lnTo>
                      <a:pt x="5432" y="1454"/>
                    </a:lnTo>
                    <a:lnTo>
                      <a:pt x="5432" y="1454"/>
                    </a:lnTo>
                    <a:lnTo>
                      <a:pt x="5553" y="1777"/>
                    </a:lnTo>
                    <a:lnTo>
                      <a:pt x="5654" y="2100"/>
                    </a:lnTo>
                    <a:lnTo>
                      <a:pt x="5715" y="2463"/>
                    </a:lnTo>
                    <a:lnTo>
                      <a:pt x="5735" y="28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1"/>
              <p:cNvSpPr/>
              <p:nvPr/>
            </p:nvSpPr>
            <p:spPr>
              <a:xfrm>
                <a:off x="1085588" y="-1690498"/>
                <a:ext cx="133328" cy="33339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323" extrusionOk="0">
                    <a:moveTo>
                      <a:pt x="848" y="1"/>
                    </a:moveTo>
                    <a:lnTo>
                      <a:pt x="666" y="142"/>
                    </a:lnTo>
                    <a:lnTo>
                      <a:pt x="505" y="304"/>
                    </a:lnTo>
                    <a:lnTo>
                      <a:pt x="364" y="485"/>
                    </a:lnTo>
                    <a:lnTo>
                      <a:pt x="242" y="708"/>
                    </a:lnTo>
                    <a:lnTo>
                      <a:pt x="141" y="930"/>
                    </a:lnTo>
                    <a:lnTo>
                      <a:pt x="81" y="1172"/>
                    </a:lnTo>
                    <a:lnTo>
                      <a:pt x="20" y="1414"/>
                    </a:lnTo>
                    <a:lnTo>
                      <a:pt x="0" y="1657"/>
                    </a:lnTo>
                    <a:lnTo>
                      <a:pt x="0" y="1959"/>
                    </a:lnTo>
                    <a:lnTo>
                      <a:pt x="41" y="2282"/>
                    </a:lnTo>
                    <a:lnTo>
                      <a:pt x="61" y="2303"/>
                    </a:lnTo>
                    <a:lnTo>
                      <a:pt x="101" y="2323"/>
                    </a:lnTo>
                    <a:lnTo>
                      <a:pt x="141" y="2303"/>
                    </a:lnTo>
                    <a:lnTo>
                      <a:pt x="162" y="2282"/>
                    </a:lnTo>
                    <a:lnTo>
                      <a:pt x="162" y="2101"/>
                    </a:lnTo>
                    <a:lnTo>
                      <a:pt x="202" y="1697"/>
                    </a:lnTo>
                    <a:lnTo>
                      <a:pt x="263" y="1434"/>
                    </a:lnTo>
                    <a:lnTo>
                      <a:pt x="323" y="1152"/>
                    </a:lnTo>
                    <a:lnTo>
                      <a:pt x="424" y="849"/>
                    </a:lnTo>
                    <a:lnTo>
                      <a:pt x="566" y="566"/>
                    </a:lnTo>
                    <a:lnTo>
                      <a:pt x="687" y="364"/>
                    </a:lnTo>
                    <a:lnTo>
                      <a:pt x="788" y="223"/>
                    </a:lnTo>
                    <a:lnTo>
                      <a:pt x="909" y="102"/>
                    </a:lnTo>
                    <a:lnTo>
                      <a:pt x="929" y="61"/>
                    </a:lnTo>
                    <a:lnTo>
                      <a:pt x="929" y="4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1"/>
              <p:cNvSpPr/>
              <p:nvPr/>
            </p:nvSpPr>
            <p:spPr>
              <a:xfrm>
                <a:off x="1108695" y="-1365861"/>
                <a:ext cx="144" cy="3014"/>
              </a:xfrm>
              <a:custGeom>
                <a:avLst/>
                <a:gdLst/>
                <a:ahLst/>
                <a:cxnLst/>
                <a:rect l="l" t="t" r="r" b="b"/>
                <a:pathLst>
                  <a:path w="1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1"/>
              <p:cNvSpPr/>
              <p:nvPr/>
            </p:nvSpPr>
            <p:spPr>
              <a:xfrm>
                <a:off x="1146440" y="-1533920"/>
                <a:ext cx="504320" cy="504320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898" y="343"/>
                    </a:moveTo>
                    <a:lnTo>
                      <a:pt x="2019" y="364"/>
                    </a:lnTo>
                    <a:lnTo>
                      <a:pt x="1616" y="1616"/>
                    </a:lnTo>
                    <a:lnTo>
                      <a:pt x="404" y="2120"/>
                    </a:lnTo>
                    <a:lnTo>
                      <a:pt x="364" y="1939"/>
                    </a:lnTo>
                    <a:lnTo>
                      <a:pt x="343" y="1737"/>
                    </a:lnTo>
                    <a:lnTo>
                      <a:pt x="364" y="1535"/>
                    </a:lnTo>
                    <a:lnTo>
                      <a:pt x="404" y="1313"/>
                    </a:lnTo>
                    <a:lnTo>
                      <a:pt x="465" y="1191"/>
                    </a:lnTo>
                    <a:lnTo>
                      <a:pt x="505" y="1070"/>
                    </a:lnTo>
                    <a:lnTo>
                      <a:pt x="667" y="868"/>
                    </a:lnTo>
                    <a:lnTo>
                      <a:pt x="828" y="687"/>
                    </a:lnTo>
                    <a:lnTo>
                      <a:pt x="1030" y="525"/>
                    </a:lnTo>
                    <a:lnTo>
                      <a:pt x="1272" y="424"/>
                    </a:lnTo>
                    <a:lnTo>
                      <a:pt x="1515" y="364"/>
                    </a:lnTo>
                    <a:lnTo>
                      <a:pt x="1757" y="343"/>
                    </a:lnTo>
                    <a:close/>
                    <a:moveTo>
                      <a:pt x="2342" y="465"/>
                    </a:moveTo>
                    <a:lnTo>
                      <a:pt x="2565" y="586"/>
                    </a:lnTo>
                    <a:lnTo>
                      <a:pt x="2746" y="747"/>
                    </a:lnTo>
                    <a:lnTo>
                      <a:pt x="2908" y="929"/>
                    </a:lnTo>
                    <a:lnTo>
                      <a:pt x="3029" y="1131"/>
                    </a:lnTo>
                    <a:lnTo>
                      <a:pt x="3110" y="1353"/>
                    </a:lnTo>
                    <a:lnTo>
                      <a:pt x="3170" y="1575"/>
                    </a:lnTo>
                    <a:lnTo>
                      <a:pt x="3170" y="1817"/>
                    </a:lnTo>
                    <a:lnTo>
                      <a:pt x="3130" y="2060"/>
                    </a:lnTo>
                    <a:lnTo>
                      <a:pt x="3110" y="2181"/>
                    </a:lnTo>
                    <a:lnTo>
                      <a:pt x="3029" y="2383"/>
                    </a:lnTo>
                    <a:lnTo>
                      <a:pt x="2928" y="2544"/>
                    </a:lnTo>
                    <a:lnTo>
                      <a:pt x="2787" y="2706"/>
                    </a:lnTo>
                    <a:lnTo>
                      <a:pt x="2645" y="2847"/>
                    </a:lnTo>
                    <a:lnTo>
                      <a:pt x="2565" y="2706"/>
                    </a:lnTo>
                    <a:lnTo>
                      <a:pt x="1939" y="1716"/>
                    </a:lnTo>
                    <a:lnTo>
                      <a:pt x="2342" y="465"/>
                    </a:lnTo>
                    <a:close/>
                    <a:moveTo>
                      <a:pt x="1494" y="2040"/>
                    </a:moveTo>
                    <a:lnTo>
                      <a:pt x="1171" y="3029"/>
                    </a:lnTo>
                    <a:lnTo>
                      <a:pt x="969" y="2928"/>
                    </a:lnTo>
                    <a:lnTo>
                      <a:pt x="808" y="2787"/>
                    </a:lnTo>
                    <a:lnTo>
                      <a:pt x="646" y="2625"/>
                    </a:lnTo>
                    <a:lnTo>
                      <a:pt x="525" y="2443"/>
                    </a:lnTo>
                    <a:lnTo>
                      <a:pt x="1494" y="2040"/>
                    </a:lnTo>
                    <a:close/>
                    <a:moveTo>
                      <a:pt x="1817" y="2140"/>
                    </a:moveTo>
                    <a:lnTo>
                      <a:pt x="2282" y="2908"/>
                    </a:lnTo>
                    <a:lnTo>
                      <a:pt x="2363" y="3029"/>
                    </a:lnTo>
                    <a:lnTo>
                      <a:pt x="2201" y="3090"/>
                    </a:lnTo>
                    <a:lnTo>
                      <a:pt x="2060" y="3130"/>
                    </a:lnTo>
                    <a:lnTo>
                      <a:pt x="1898" y="3150"/>
                    </a:lnTo>
                    <a:lnTo>
                      <a:pt x="1737" y="3170"/>
                    </a:lnTo>
                    <a:lnTo>
                      <a:pt x="1494" y="3130"/>
                    </a:lnTo>
                    <a:lnTo>
                      <a:pt x="1817" y="2140"/>
                    </a:lnTo>
                    <a:close/>
                    <a:moveTo>
                      <a:pt x="1757" y="0"/>
                    </a:moveTo>
                    <a:lnTo>
                      <a:pt x="1474" y="20"/>
                    </a:lnTo>
                    <a:lnTo>
                      <a:pt x="1212" y="81"/>
                    </a:lnTo>
                    <a:lnTo>
                      <a:pt x="969" y="182"/>
                    </a:lnTo>
                    <a:lnTo>
                      <a:pt x="727" y="323"/>
                    </a:lnTo>
                    <a:lnTo>
                      <a:pt x="525" y="505"/>
                    </a:lnTo>
                    <a:lnTo>
                      <a:pt x="343" y="707"/>
                    </a:lnTo>
                    <a:lnTo>
                      <a:pt x="202" y="949"/>
                    </a:lnTo>
                    <a:lnTo>
                      <a:pt x="81" y="1212"/>
                    </a:lnTo>
                    <a:lnTo>
                      <a:pt x="41" y="1373"/>
                    </a:lnTo>
                    <a:lnTo>
                      <a:pt x="20" y="1515"/>
                    </a:lnTo>
                    <a:lnTo>
                      <a:pt x="0" y="1676"/>
                    </a:lnTo>
                    <a:lnTo>
                      <a:pt x="0" y="1838"/>
                    </a:lnTo>
                    <a:lnTo>
                      <a:pt x="20" y="1979"/>
                    </a:lnTo>
                    <a:lnTo>
                      <a:pt x="41" y="2120"/>
                    </a:lnTo>
                    <a:lnTo>
                      <a:pt x="81" y="2282"/>
                    </a:lnTo>
                    <a:lnTo>
                      <a:pt x="142" y="2403"/>
                    </a:lnTo>
                    <a:lnTo>
                      <a:pt x="142" y="2423"/>
                    </a:lnTo>
                    <a:lnTo>
                      <a:pt x="142" y="2443"/>
                    </a:lnTo>
                    <a:lnTo>
                      <a:pt x="263" y="2665"/>
                    </a:lnTo>
                    <a:lnTo>
                      <a:pt x="404" y="2867"/>
                    </a:lnTo>
                    <a:lnTo>
                      <a:pt x="586" y="3049"/>
                    </a:lnTo>
                    <a:lnTo>
                      <a:pt x="788" y="3211"/>
                    </a:lnTo>
                    <a:lnTo>
                      <a:pt x="990" y="3332"/>
                    </a:lnTo>
                    <a:lnTo>
                      <a:pt x="1232" y="3413"/>
                    </a:lnTo>
                    <a:lnTo>
                      <a:pt x="1414" y="3473"/>
                    </a:lnTo>
                    <a:lnTo>
                      <a:pt x="1595" y="3493"/>
                    </a:lnTo>
                    <a:lnTo>
                      <a:pt x="1797" y="3514"/>
                    </a:lnTo>
                    <a:lnTo>
                      <a:pt x="1979" y="3493"/>
                    </a:lnTo>
                    <a:lnTo>
                      <a:pt x="2161" y="3453"/>
                    </a:lnTo>
                    <a:lnTo>
                      <a:pt x="2342" y="3413"/>
                    </a:lnTo>
                    <a:lnTo>
                      <a:pt x="2504" y="3332"/>
                    </a:lnTo>
                    <a:lnTo>
                      <a:pt x="2665" y="3251"/>
                    </a:lnTo>
                    <a:lnTo>
                      <a:pt x="2686" y="3231"/>
                    </a:lnTo>
                    <a:lnTo>
                      <a:pt x="2706" y="3231"/>
                    </a:lnTo>
                    <a:lnTo>
                      <a:pt x="2827" y="3150"/>
                    </a:lnTo>
                    <a:lnTo>
                      <a:pt x="2928" y="3049"/>
                    </a:lnTo>
                    <a:lnTo>
                      <a:pt x="3049" y="2948"/>
                    </a:lnTo>
                    <a:lnTo>
                      <a:pt x="3150" y="2827"/>
                    </a:lnTo>
                    <a:lnTo>
                      <a:pt x="3231" y="2706"/>
                    </a:lnTo>
                    <a:lnTo>
                      <a:pt x="3312" y="2565"/>
                    </a:lnTo>
                    <a:lnTo>
                      <a:pt x="3372" y="2423"/>
                    </a:lnTo>
                    <a:lnTo>
                      <a:pt x="3433" y="2282"/>
                    </a:lnTo>
                    <a:lnTo>
                      <a:pt x="3493" y="2060"/>
                    </a:lnTo>
                    <a:lnTo>
                      <a:pt x="3514" y="1838"/>
                    </a:lnTo>
                    <a:lnTo>
                      <a:pt x="3514" y="1636"/>
                    </a:lnTo>
                    <a:lnTo>
                      <a:pt x="3473" y="1414"/>
                    </a:lnTo>
                    <a:lnTo>
                      <a:pt x="3413" y="1191"/>
                    </a:lnTo>
                    <a:lnTo>
                      <a:pt x="3332" y="969"/>
                    </a:lnTo>
                    <a:lnTo>
                      <a:pt x="3211" y="788"/>
                    </a:lnTo>
                    <a:lnTo>
                      <a:pt x="3069" y="586"/>
                    </a:lnTo>
                    <a:lnTo>
                      <a:pt x="2908" y="424"/>
                    </a:lnTo>
                    <a:lnTo>
                      <a:pt x="2726" y="283"/>
                    </a:lnTo>
                    <a:lnTo>
                      <a:pt x="2524" y="162"/>
                    </a:lnTo>
                    <a:lnTo>
                      <a:pt x="2282" y="81"/>
                    </a:lnTo>
                    <a:lnTo>
                      <a:pt x="2019" y="20"/>
                    </a:lnTo>
                    <a:lnTo>
                      <a:pt x="1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1"/>
              <p:cNvSpPr/>
              <p:nvPr/>
            </p:nvSpPr>
            <p:spPr>
              <a:xfrm>
                <a:off x="1195667" y="-1484694"/>
                <a:ext cx="240679" cy="255174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8" fill="none" extrusionOk="0">
                    <a:moveTo>
                      <a:pt x="61" y="1777"/>
                    </a:moveTo>
                    <a:lnTo>
                      <a:pt x="61" y="1777"/>
                    </a:lnTo>
                    <a:lnTo>
                      <a:pt x="21" y="1596"/>
                    </a:lnTo>
                    <a:lnTo>
                      <a:pt x="0" y="1394"/>
                    </a:lnTo>
                    <a:lnTo>
                      <a:pt x="21" y="1192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122" y="848"/>
                    </a:lnTo>
                    <a:lnTo>
                      <a:pt x="162" y="727"/>
                    </a:lnTo>
                    <a:lnTo>
                      <a:pt x="324" y="525"/>
                    </a:lnTo>
                    <a:lnTo>
                      <a:pt x="485" y="344"/>
                    </a:lnTo>
                    <a:lnTo>
                      <a:pt x="687" y="182"/>
                    </a:lnTo>
                    <a:lnTo>
                      <a:pt x="929" y="81"/>
                    </a:lnTo>
                    <a:lnTo>
                      <a:pt x="1172" y="21"/>
                    </a:lnTo>
                    <a:lnTo>
                      <a:pt x="1414" y="0"/>
                    </a:lnTo>
                    <a:lnTo>
                      <a:pt x="1555" y="0"/>
                    </a:lnTo>
                    <a:lnTo>
                      <a:pt x="1676" y="21"/>
                    </a:lnTo>
                    <a:lnTo>
                      <a:pt x="1273" y="1273"/>
                    </a:lnTo>
                    <a:lnTo>
                      <a:pt x="61" y="177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1"/>
              <p:cNvSpPr/>
              <p:nvPr/>
            </p:nvSpPr>
            <p:spPr>
              <a:xfrm>
                <a:off x="1221788" y="-1241287"/>
                <a:ext cx="139212" cy="14208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90" fill="none" extrusionOk="0">
                    <a:moveTo>
                      <a:pt x="0" y="404"/>
                    </a:moveTo>
                    <a:lnTo>
                      <a:pt x="969" y="1"/>
                    </a:lnTo>
                    <a:lnTo>
                      <a:pt x="646" y="990"/>
                    </a:lnTo>
                    <a:lnTo>
                      <a:pt x="646" y="990"/>
                    </a:lnTo>
                    <a:lnTo>
                      <a:pt x="444" y="889"/>
                    </a:lnTo>
                    <a:lnTo>
                      <a:pt x="283" y="748"/>
                    </a:lnTo>
                    <a:lnTo>
                      <a:pt x="121" y="586"/>
                    </a:lnTo>
                    <a:lnTo>
                      <a:pt x="0" y="40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1"/>
              <p:cNvSpPr/>
              <p:nvPr/>
            </p:nvSpPr>
            <p:spPr>
              <a:xfrm>
                <a:off x="1360857" y="-1226792"/>
                <a:ext cx="124717" cy="14796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31" fill="none" extrusionOk="0">
                    <a:moveTo>
                      <a:pt x="243" y="1030"/>
                    </a:moveTo>
                    <a:lnTo>
                      <a:pt x="243" y="1030"/>
                    </a:lnTo>
                    <a:lnTo>
                      <a:pt x="0" y="990"/>
                    </a:lnTo>
                    <a:lnTo>
                      <a:pt x="323" y="0"/>
                    </a:lnTo>
                    <a:lnTo>
                      <a:pt x="788" y="768"/>
                    </a:lnTo>
                    <a:lnTo>
                      <a:pt x="869" y="889"/>
                    </a:lnTo>
                    <a:lnTo>
                      <a:pt x="869" y="889"/>
                    </a:lnTo>
                    <a:lnTo>
                      <a:pt x="707" y="950"/>
                    </a:lnTo>
                    <a:lnTo>
                      <a:pt x="566" y="990"/>
                    </a:lnTo>
                    <a:lnTo>
                      <a:pt x="404" y="1010"/>
                    </a:lnTo>
                    <a:lnTo>
                      <a:pt x="243" y="10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1"/>
              <p:cNvSpPr/>
              <p:nvPr/>
            </p:nvSpPr>
            <p:spPr>
              <a:xfrm>
                <a:off x="1424580" y="-1467328"/>
                <a:ext cx="176957" cy="34214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384" fill="none" extrusionOk="0">
                    <a:moveTo>
                      <a:pt x="1172" y="1717"/>
                    </a:moveTo>
                    <a:lnTo>
                      <a:pt x="1172" y="1717"/>
                    </a:lnTo>
                    <a:lnTo>
                      <a:pt x="1091" y="1919"/>
                    </a:lnTo>
                    <a:lnTo>
                      <a:pt x="990" y="2080"/>
                    </a:lnTo>
                    <a:lnTo>
                      <a:pt x="849" y="2242"/>
                    </a:lnTo>
                    <a:lnTo>
                      <a:pt x="707" y="2383"/>
                    </a:lnTo>
                    <a:lnTo>
                      <a:pt x="627" y="2242"/>
                    </a:lnTo>
                    <a:lnTo>
                      <a:pt x="1" y="1252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627" y="122"/>
                    </a:lnTo>
                    <a:lnTo>
                      <a:pt x="808" y="283"/>
                    </a:lnTo>
                    <a:lnTo>
                      <a:pt x="970" y="465"/>
                    </a:lnTo>
                    <a:lnTo>
                      <a:pt x="1091" y="667"/>
                    </a:lnTo>
                    <a:lnTo>
                      <a:pt x="1172" y="889"/>
                    </a:lnTo>
                    <a:lnTo>
                      <a:pt x="1232" y="1111"/>
                    </a:lnTo>
                    <a:lnTo>
                      <a:pt x="1232" y="1353"/>
                    </a:lnTo>
                    <a:lnTo>
                      <a:pt x="1192" y="1596"/>
                    </a:lnTo>
                    <a:lnTo>
                      <a:pt x="1192" y="1596"/>
                    </a:lnTo>
                    <a:lnTo>
                      <a:pt x="1172" y="171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1"/>
              <p:cNvSpPr/>
              <p:nvPr/>
            </p:nvSpPr>
            <p:spPr>
              <a:xfrm>
                <a:off x="1163806" y="-908038"/>
                <a:ext cx="46500" cy="52384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65" extrusionOk="0">
                    <a:moveTo>
                      <a:pt x="323" y="1"/>
                    </a:moveTo>
                    <a:lnTo>
                      <a:pt x="142" y="182"/>
                    </a:lnTo>
                    <a:lnTo>
                      <a:pt x="61" y="263"/>
                    </a:lnTo>
                    <a:lnTo>
                      <a:pt x="0" y="364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1"/>
              <p:cNvSpPr/>
              <p:nvPr/>
            </p:nvSpPr>
            <p:spPr>
              <a:xfrm>
                <a:off x="1233269" y="-768969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1"/>
              <p:cNvSpPr/>
              <p:nvPr/>
            </p:nvSpPr>
            <p:spPr>
              <a:xfrm>
                <a:off x="1233269" y="-797960"/>
                <a:ext cx="49514" cy="29134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03" fill="none" extrusionOk="0">
                    <a:moveTo>
                      <a:pt x="344" y="1"/>
                    </a:moveTo>
                    <a:lnTo>
                      <a:pt x="344" y="1"/>
                    </a:lnTo>
                    <a:lnTo>
                      <a:pt x="304" y="82"/>
                    </a:lnTo>
                    <a:lnTo>
                      <a:pt x="243" y="142"/>
                    </a:lnTo>
                    <a:lnTo>
                      <a:pt x="122" y="183"/>
                    </a:lnTo>
                    <a:lnTo>
                      <a:pt x="1" y="203"/>
                    </a:lnTo>
                    <a:lnTo>
                      <a:pt x="1" y="203"/>
                    </a:lnTo>
                    <a:lnTo>
                      <a:pt x="122" y="183"/>
                    </a:lnTo>
                    <a:lnTo>
                      <a:pt x="243" y="142"/>
                    </a:lnTo>
                    <a:lnTo>
                      <a:pt x="304" y="82"/>
                    </a:lnTo>
                    <a:lnTo>
                      <a:pt x="34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1"/>
              <p:cNvSpPr/>
              <p:nvPr/>
            </p:nvSpPr>
            <p:spPr>
              <a:xfrm>
                <a:off x="1282640" y="-797960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1"/>
              <p:cNvSpPr/>
              <p:nvPr/>
            </p:nvSpPr>
            <p:spPr>
              <a:xfrm>
                <a:off x="1166676" y="-800830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41"/>
              <p:cNvSpPr/>
              <p:nvPr/>
            </p:nvSpPr>
            <p:spPr>
              <a:xfrm>
                <a:off x="1163806" y="-928274"/>
                <a:ext cx="58125" cy="7262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6" fill="none" extrusionOk="0">
                    <a:moveTo>
                      <a:pt x="404" y="0"/>
                    </a:moveTo>
                    <a:lnTo>
                      <a:pt x="404" y="0"/>
                    </a:lnTo>
                    <a:lnTo>
                      <a:pt x="384" y="61"/>
                    </a:lnTo>
                    <a:lnTo>
                      <a:pt x="323" y="142"/>
                    </a:lnTo>
                    <a:lnTo>
                      <a:pt x="323" y="142"/>
                    </a:lnTo>
                    <a:lnTo>
                      <a:pt x="142" y="323"/>
                    </a:lnTo>
                    <a:lnTo>
                      <a:pt x="61" y="404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0" y="505"/>
                    </a:lnTo>
                    <a:lnTo>
                      <a:pt x="323" y="142"/>
                    </a:lnTo>
                    <a:lnTo>
                      <a:pt x="323" y="142"/>
                    </a:lnTo>
                    <a:lnTo>
                      <a:pt x="384" y="61"/>
                    </a:lnTo>
                    <a:lnTo>
                      <a:pt x="40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41"/>
              <p:cNvSpPr/>
              <p:nvPr/>
            </p:nvSpPr>
            <p:spPr>
              <a:xfrm>
                <a:off x="1091329" y="-1704994"/>
                <a:ext cx="779731" cy="93616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6523" fill="none" extrusionOk="0">
                    <a:moveTo>
                      <a:pt x="5129" y="1"/>
                    </a:moveTo>
                    <a:lnTo>
                      <a:pt x="5129" y="1"/>
                    </a:lnTo>
                    <a:lnTo>
                      <a:pt x="4947" y="142"/>
                    </a:lnTo>
                    <a:lnTo>
                      <a:pt x="4806" y="284"/>
                    </a:lnTo>
                    <a:lnTo>
                      <a:pt x="4665" y="445"/>
                    </a:lnTo>
                    <a:lnTo>
                      <a:pt x="4544" y="607"/>
                    </a:lnTo>
                    <a:lnTo>
                      <a:pt x="4443" y="768"/>
                    </a:lnTo>
                    <a:lnTo>
                      <a:pt x="4362" y="930"/>
                    </a:lnTo>
                    <a:lnTo>
                      <a:pt x="4301" y="1091"/>
                    </a:lnTo>
                    <a:lnTo>
                      <a:pt x="4261" y="1233"/>
                    </a:lnTo>
                    <a:lnTo>
                      <a:pt x="4261" y="1233"/>
                    </a:lnTo>
                    <a:lnTo>
                      <a:pt x="4200" y="1576"/>
                    </a:lnTo>
                    <a:lnTo>
                      <a:pt x="4099" y="1919"/>
                    </a:lnTo>
                    <a:lnTo>
                      <a:pt x="3998" y="2262"/>
                    </a:lnTo>
                    <a:lnTo>
                      <a:pt x="3857" y="2606"/>
                    </a:lnTo>
                    <a:lnTo>
                      <a:pt x="3857" y="2606"/>
                    </a:lnTo>
                    <a:lnTo>
                      <a:pt x="3898" y="2767"/>
                    </a:lnTo>
                    <a:lnTo>
                      <a:pt x="3898" y="2949"/>
                    </a:lnTo>
                    <a:lnTo>
                      <a:pt x="3898" y="2949"/>
                    </a:lnTo>
                    <a:lnTo>
                      <a:pt x="3898" y="2949"/>
                    </a:lnTo>
                    <a:lnTo>
                      <a:pt x="3877" y="3211"/>
                    </a:lnTo>
                    <a:lnTo>
                      <a:pt x="3817" y="3474"/>
                    </a:lnTo>
                    <a:lnTo>
                      <a:pt x="3817" y="3474"/>
                    </a:lnTo>
                    <a:lnTo>
                      <a:pt x="3756" y="3615"/>
                    </a:lnTo>
                    <a:lnTo>
                      <a:pt x="3696" y="3757"/>
                    </a:lnTo>
                    <a:lnTo>
                      <a:pt x="3615" y="3898"/>
                    </a:lnTo>
                    <a:lnTo>
                      <a:pt x="3534" y="4019"/>
                    </a:lnTo>
                    <a:lnTo>
                      <a:pt x="3433" y="4140"/>
                    </a:lnTo>
                    <a:lnTo>
                      <a:pt x="3312" y="4241"/>
                    </a:lnTo>
                    <a:lnTo>
                      <a:pt x="3211" y="4342"/>
                    </a:lnTo>
                    <a:lnTo>
                      <a:pt x="3090" y="4423"/>
                    </a:lnTo>
                    <a:lnTo>
                      <a:pt x="3070" y="442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49" y="444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3029" y="4463"/>
                    </a:lnTo>
                    <a:lnTo>
                      <a:pt x="2807" y="4564"/>
                    </a:lnTo>
                    <a:lnTo>
                      <a:pt x="2605" y="4625"/>
                    </a:lnTo>
                    <a:lnTo>
                      <a:pt x="2363" y="4685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2141" y="4706"/>
                    </a:lnTo>
                    <a:lnTo>
                      <a:pt x="1878" y="4685"/>
                    </a:lnTo>
                    <a:lnTo>
                      <a:pt x="1616" y="4625"/>
                    </a:lnTo>
                    <a:lnTo>
                      <a:pt x="1616" y="4625"/>
                    </a:lnTo>
                    <a:lnTo>
                      <a:pt x="1616" y="4605"/>
                    </a:lnTo>
                    <a:lnTo>
                      <a:pt x="1616" y="4605"/>
                    </a:lnTo>
                    <a:lnTo>
                      <a:pt x="1374" y="4524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1172" y="4403"/>
                    </a:lnTo>
                    <a:lnTo>
                      <a:pt x="849" y="4342"/>
                    </a:lnTo>
                    <a:lnTo>
                      <a:pt x="566" y="4241"/>
                    </a:lnTo>
                    <a:lnTo>
                      <a:pt x="303" y="4120"/>
                    </a:lnTo>
                    <a:lnTo>
                      <a:pt x="81" y="3979"/>
                    </a:lnTo>
                    <a:lnTo>
                      <a:pt x="81" y="3979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61" y="4080"/>
                    </a:lnTo>
                    <a:lnTo>
                      <a:pt x="61" y="4080"/>
                    </a:lnTo>
                    <a:lnTo>
                      <a:pt x="202" y="4382"/>
                    </a:lnTo>
                    <a:lnTo>
                      <a:pt x="344" y="4645"/>
                    </a:lnTo>
                    <a:lnTo>
                      <a:pt x="465" y="4867"/>
                    </a:lnTo>
                    <a:lnTo>
                      <a:pt x="606" y="5029"/>
                    </a:lnTo>
                    <a:lnTo>
                      <a:pt x="808" y="5291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909" y="5412"/>
                    </a:lnTo>
                    <a:lnTo>
                      <a:pt x="889" y="5473"/>
                    </a:lnTo>
                    <a:lnTo>
                      <a:pt x="828" y="5554"/>
                    </a:lnTo>
                    <a:lnTo>
                      <a:pt x="828" y="5554"/>
                    </a:lnTo>
                    <a:lnTo>
                      <a:pt x="505" y="5917"/>
                    </a:lnTo>
                    <a:lnTo>
                      <a:pt x="505" y="5917"/>
                    </a:lnTo>
                    <a:lnTo>
                      <a:pt x="505" y="5917"/>
                    </a:lnTo>
                    <a:lnTo>
                      <a:pt x="445" y="5998"/>
                    </a:lnTo>
                    <a:lnTo>
                      <a:pt x="445" y="6099"/>
                    </a:lnTo>
                    <a:lnTo>
                      <a:pt x="445" y="6200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526" y="6301"/>
                    </a:lnTo>
                    <a:lnTo>
                      <a:pt x="626" y="6402"/>
                    </a:lnTo>
                    <a:lnTo>
                      <a:pt x="748" y="6462"/>
                    </a:lnTo>
                    <a:lnTo>
                      <a:pt x="869" y="650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990" y="6523"/>
                    </a:lnTo>
                    <a:lnTo>
                      <a:pt x="1111" y="6503"/>
                    </a:lnTo>
                    <a:lnTo>
                      <a:pt x="1232" y="6462"/>
                    </a:lnTo>
                    <a:lnTo>
                      <a:pt x="1293" y="6402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33" y="6321"/>
                    </a:lnTo>
                    <a:lnTo>
                      <a:pt x="1353" y="6240"/>
                    </a:lnTo>
                    <a:lnTo>
                      <a:pt x="1353" y="6240"/>
                    </a:lnTo>
                    <a:lnTo>
                      <a:pt x="1333" y="5715"/>
                    </a:lnTo>
                    <a:lnTo>
                      <a:pt x="1333" y="5715"/>
                    </a:lnTo>
                    <a:lnTo>
                      <a:pt x="1333" y="5614"/>
                    </a:lnTo>
                    <a:lnTo>
                      <a:pt x="1353" y="5574"/>
                    </a:lnTo>
                    <a:lnTo>
                      <a:pt x="1353" y="5574"/>
                    </a:lnTo>
                    <a:lnTo>
                      <a:pt x="1414" y="5574"/>
                    </a:lnTo>
                    <a:lnTo>
                      <a:pt x="1414" y="5574"/>
                    </a:lnTo>
                    <a:lnTo>
                      <a:pt x="1616" y="5533"/>
                    </a:lnTo>
                    <a:lnTo>
                      <a:pt x="1838" y="5493"/>
                    </a:lnTo>
                    <a:lnTo>
                      <a:pt x="2060" y="5453"/>
                    </a:lnTo>
                    <a:lnTo>
                      <a:pt x="2282" y="5372"/>
                    </a:lnTo>
                    <a:lnTo>
                      <a:pt x="2706" y="5210"/>
                    </a:lnTo>
                    <a:lnTo>
                      <a:pt x="3110" y="5008"/>
                    </a:lnTo>
                    <a:lnTo>
                      <a:pt x="3494" y="4746"/>
                    </a:lnTo>
                    <a:lnTo>
                      <a:pt x="3857" y="4463"/>
                    </a:lnTo>
                    <a:lnTo>
                      <a:pt x="4200" y="4140"/>
                    </a:lnTo>
                    <a:lnTo>
                      <a:pt x="4503" y="3777"/>
                    </a:lnTo>
                    <a:lnTo>
                      <a:pt x="4503" y="3777"/>
                    </a:lnTo>
                    <a:lnTo>
                      <a:pt x="4685" y="3534"/>
                    </a:lnTo>
                    <a:lnTo>
                      <a:pt x="4867" y="3272"/>
                    </a:lnTo>
                    <a:lnTo>
                      <a:pt x="5008" y="2989"/>
                    </a:lnTo>
                    <a:lnTo>
                      <a:pt x="5149" y="2707"/>
                    </a:lnTo>
                    <a:lnTo>
                      <a:pt x="5250" y="2424"/>
                    </a:lnTo>
                    <a:lnTo>
                      <a:pt x="5331" y="2121"/>
                    </a:lnTo>
                    <a:lnTo>
                      <a:pt x="5392" y="1818"/>
                    </a:lnTo>
                    <a:lnTo>
                      <a:pt x="5412" y="1495"/>
                    </a:lnTo>
                    <a:lnTo>
                      <a:pt x="5412" y="1495"/>
                    </a:lnTo>
                    <a:lnTo>
                      <a:pt x="5432" y="1394"/>
                    </a:lnTo>
                    <a:lnTo>
                      <a:pt x="5432" y="1394"/>
                    </a:lnTo>
                    <a:lnTo>
                      <a:pt x="5432" y="1293"/>
                    </a:lnTo>
                    <a:lnTo>
                      <a:pt x="5432" y="1293"/>
                    </a:lnTo>
                    <a:lnTo>
                      <a:pt x="5412" y="950"/>
                    </a:lnTo>
                    <a:lnTo>
                      <a:pt x="5351" y="607"/>
                    </a:lnTo>
                    <a:lnTo>
                      <a:pt x="5250" y="304"/>
                    </a:lnTo>
                    <a:lnTo>
                      <a:pt x="5129" y="1"/>
                    </a:lnTo>
                    <a:lnTo>
                      <a:pt x="512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41"/>
              <p:cNvSpPr/>
              <p:nvPr/>
            </p:nvSpPr>
            <p:spPr>
              <a:xfrm>
                <a:off x="1259389" y="-1281903"/>
                <a:ext cx="391372" cy="252304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758" extrusionOk="0">
                    <a:moveTo>
                      <a:pt x="970" y="1758"/>
                    </a:move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970" y="1758"/>
                    </a:lnTo>
                    <a:close/>
                    <a:moveTo>
                      <a:pt x="1858" y="1515"/>
                    </a:moveTo>
                    <a:lnTo>
                      <a:pt x="1858" y="1515"/>
                    </a:lnTo>
                    <a:lnTo>
                      <a:pt x="1636" y="1616"/>
                    </a:lnTo>
                    <a:lnTo>
                      <a:pt x="1434" y="1677"/>
                    </a:lnTo>
                    <a:lnTo>
                      <a:pt x="1192" y="1737"/>
                    </a:lnTo>
                    <a:lnTo>
                      <a:pt x="970" y="1758"/>
                    </a:lnTo>
                    <a:lnTo>
                      <a:pt x="970" y="1758"/>
                    </a:lnTo>
                    <a:lnTo>
                      <a:pt x="1192" y="1737"/>
                    </a:lnTo>
                    <a:lnTo>
                      <a:pt x="1434" y="1677"/>
                    </a:lnTo>
                    <a:lnTo>
                      <a:pt x="1636" y="1616"/>
                    </a:lnTo>
                    <a:lnTo>
                      <a:pt x="1858" y="1515"/>
                    </a:lnTo>
                    <a:close/>
                    <a:moveTo>
                      <a:pt x="1878" y="1495"/>
                    </a:moveTo>
                    <a:lnTo>
                      <a:pt x="1878" y="1495"/>
                    </a:lnTo>
                    <a:lnTo>
                      <a:pt x="1858" y="1515"/>
                    </a:lnTo>
                    <a:lnTo>
                      <a:pt x="1858" y="1515"/>
                    </a:lnTo>
                    <a:lnTo>
                      <a:pt x="1878" y="1495"/>
                    </a:lnTo>
                    <a:close/>
                    <a:moveTo>
                      <a:pt x="1" y="1455"/>
                    </a:move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1" y="1455"/>
                    </a:lnTo>
                    <a:lnTo>
                      <a:pt x="203" y="1576"/>
                    </a:lnTo>
                    <a:lnTo>
                      <a:pt x="445" y="1657"/>
                    </a:lnTo>
                    <a:lnTo>
                      <a:pt x="445" y="1657"/>
                    </a:lnTo>
                    <a:lnTo>
                      <a:pt x="445" y="1677"/>
                    </a:lnTo>
                    <a:lnTo>
                      <a:pt x="445" y="1677"/>
                    </a:lnTo>
                    <a:lnTo>
                      <a:pt x="445" y="1657"/>
                    </a:lnTo>
                    <a:lnTo>
                      <a:pt x="445" y="1657"/>
                    </a:lnTo>
                    <a:lnTo>
                      <a:pt x="203" y="1576"/>
                    </a:lnTo>
                    <a:lnTo>
                      <a:pt x="1" y="1455"/>
                    </a:lnTo>
                    <a:close/>
                    <a:moveTo>
                      <a:pt x="2727" y="1"/>
                    </a:moveTo>
                    <a:lnTo>
                      <a:pt x="2727" y="1"/>
                    </a:lnTo>
                    <a:lnTo>
                      <a:pt x="2706" y="263"/>
                    </a:lnTo>
                    <a:lnTo>
                      <a:pt x="2646" y="526"/>
                    </a:lnTo>
                    <a:lnTo>
                      <a:pt x="2646" y="526"/>
                    </a:lnTo>
                    <a:lnTo>
                      <a:pt x="2585" y="667"/>
                    </a:lnTo>
                    <a:lnTo>
                      <a:pt x="2525" y="809"/>
                    </a:lnTo>
                    <a:lnTo>
                      <a:pt x="2444" y="950"/>
                    </a:lnTo>
                    <a:lnTo>
                      <a:pt x="2363" y="1071"/>
                    </a:lnTo>
                    <a:lnTo>
                      <a:pt x="2262" y="1192"/>
                    </a:lnTo>
                    <a:lnTo>
                      <a:pt x="2141" y="1293"/>
                    </a:lnTo>
                    <a:lnTo>
                      <a:pt x="2040" y="1394"/>
                    </a:lnTo>
                    <a:lnTo>
                      <a:pt x="1919" y="1475"/>
                    </a:lnTo>
                    <a:lnTo>
                      <a:pt x="1899" y="147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78" y="1495"/>
                    </a:lnTo>
                    <a:lnTo>
                      <a:pt x="1899" y="1475"/>
                    </a:lnTo>
                    <a:lnTo>
                      <a:pt x="1919" y="1475"/>
                    </a:lnTo>
                    <a:lnTo>
                      <a:pt x="1919" y="1475"/>
                    </a:lnTo>
                    <a:lnTo>
                      <a:pt x="2040" y="1394"/>
                    </a:lnTo>
                    <a:lnTo>
                      <a:pt x="2141" y="1293"/>
                    </a:lnTo>
                    <a:lnTo>
                      <a:pt x="2262" y="1192"/>
                    </a:lnTo>
                    <a:lnTo>
                      <a:pt x="2363" y="1071"/>
                    </a:lnTo>
                    <a:lnTo>
                      <a:pt x="2444" y="950"/>
                    </a:lnTo>
                    <a:lnTo>
                      <a:pt x="2525" y="809"/>
                    </a:lnTo>
                    <a:lnTo>
                      <a:pt x="2585" y="667"/>
                    </a:lnTo>
                    <a:lnTo>
                      <a:pt x="2646" y="526"/>
                    </a:lnTo>
                    <a:lnTo>
                      <a:pt x="2646" y="526"/>
                    </a:lnTo>
                    <a:lnTo>
                      <a:pt x="2706" y="263"/>
                    </a:lnTo>
                    <a:lnTo>
                      <a:pt x="2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1"/>
              <p:cNvSpPr/>
              <p:nvPr/>
            </p:nvSpPr>
            <p:spPr>
              <a:xfrm>
                <a:off x="1398459" y="-1029742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1"/>
              <p:cNvSpPr/>
              <p:nvPr/>
            </p:nvSpPr>
            <p:spPr>
              <a:xfrm>
                <a:off x="1398459" y="-1064473"/>
                <a:ext cx="127731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43" fill="none" extrusionOk="0">
                    <a:moveTo>
                      <a:pt x="889" y="0"/>
                    </a:moveTo>
                    <a:lnTo>
                      <a:pt x="889" y="0"/>
                    </a:lnTo>
                    <a:lnTo>
                      <a:pt x="667" y="101"/>
                    </a:lnTo>
                    <a:lnTo>
                      <a:pt x="465" y="162"/>
                    </a:lnTo>
                    <a:lnTo>
                      <a:pt x="223" y="222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223" y="222"/>
                    </a:lnTo>
                    <a:lnTo>
                      <a:pt x="465" y="162"/>
                    </a:lnTo>
                    <a:lnTo>
                      <a:pt x="667" y="101"/>
                    </a:lnTo>
                    <a:lnTo>
                      <a:pt x="889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1"/>
              <p:cNvSpPr/>
              <p:nvPr/>
            </p:nvSpPr>
            <p:spPr>
              <a:xfrm>
                <a:off x="1526048" y="-1067343"/>
                <a:ext cx="3014" cy="30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1"/>
              <p:cNvSpPr/>
              <p:nvPr/>
            </p:nvSpPr>
            <p:spPr>
              <a:xfrm>
                <a:off x="1259389" y="-1073228"/>
                <a:ext cx="63865" cy="32004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2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03" y="122"/>
                    </a:lnTo>
                    <a:lnTo>
                      <a:pt x="445" y="203"/>
                    </a:lnTo>
                    <a:lnTo>
                      <a:pt x="445" y="203"/>
                    </a:lnTo>
                    <a:lnTo>
                      <a:pt x="445" y="223"/>
                    </a:lnTo>
                    <a:lnTo>
                      <a:pt x="445" y="223"/>
                    </a:lnTo>
                    <a:lnTo>
                      <a:pt x="445" y="203"/>
                    </a:lnTo>
                    <a:lnTo>
                      <a:pt x="445" y="203"/>
                    </a:lnTo>
                    <a:lnTo>
                      <a:pt x="203" y="12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1"/>
              <p:cNvSpPr/>
              <p:nvPr/>
            </p:nvSpPr>
            <p:spPr>
              <a:xfrm>
                <a:off x="1528918" y="-1281903"/>
                <a:ext cx="121846" cy="21470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496" fill="none" extrusionOk="0">
                    <a:moveTo>
                      <a:pt x="849" y="1"/>
                    </a:moveTo>
                    <a:lnTo>
                      <a:pt x="849" y="1"/>
                    </a:lnTo>
                    <a:lnTo>
                      <a:pt x="828" y="263"/>
                    </a:lnTo>
                    <a:lnTo>
                      <a:pt x="768" y="526"/>
                    </a:lnTo>
                    <a:lnTo>
                      <a:pt x="768" y="526"/>
                    </a:lnTo>
                    <a:lnTo>
                      <a:pt x="707" y="667"/>
                    </a:lnTo>
                    <a:lnTo>
                      <a:pt x="647" y="809"/>
                    </a:lnTo>
                    <a:lnTo>
                      <a:pt x="566" y="950"/>
                    </a:lnTo>
                    <a:lnTo>
                      <a:pt x="485" y="1071"/>
                    </a:lnTo>
                    <a:lnTo>
                      <a:pt x="384" y="1192"/>
                    </a:lnTo>
                    <a:lnTo>
                      <a:pt x="263" y="1293"/>
                    </a:lnTo>
                    <a:lnTo>
                      <a:pt x="162" y="1394"/>
                    </a:lnTo>
                    <a:lnTo>
                      <a:pt x="41" y="1475"/>
                    </a:lnTo>
                    <a:lnTo>
                      <a:pt x="21" y="147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0" y="1495"/>
                    </a:lnTo>
                    <a:lnTo>
                      <a:pt x="21" y="1475"/>
                    </a:lnTo>
                    <a:lnTo>
                      <a:pt x="41" y="1475"/>
                    </a:lnTo>
                    <a:lnTo>
                      <a:pt x="41" y="1475"/>
                    </a:lnTo>
                    <a:lnTo>
                      <a:pt x="162" y="1394"/>
                    </a:lnTo>
                    <a:lnTo>
                      <a:pt x="263" y="1293"/>
                    </a:lnTo>
                    <a:lnTo>
                      <a:pt x="384" y="1192"/>
                    </a:lnTo>
                    <a:lnTo>
                      <a:pt x="485" y="1071"/>
                    </a:lnTo>
                    <a:lnTo>
                      <a:pt x="566" y="950"/>
                    </a:lnTo>
                    <a:lnTo>
                      <a:pt x="647" y="809"/>
                    </a:lnTo>
                    <a:lnTo>
                      <a:pt x="707" y="667"/>
                    </a:lnTo>
                    <a:lnTo>
                      <a:pt x="768" y="526"/>
                    </a:lnTo>
                    <a:lnTo>
                      <a:pt x="768" y="526"/>
                    </a:lnTo>
                    <a:lnTo>
                      <a:pt x="828" y="263"/>
                    </a:lnTo>
                    <a:lnTo>
                      <a:pt x="849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1"/>
              <p:cNvSpPr/>
              <p:nvPr/>
            </p:nvSpPr>
            <p:spPr>
              <a:xfrm>
                <a:off x="1453571" y="-1096334"/>
                <a:ext cx="2339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1" extrusionOk="0">
                    <a:moveTo>
                      <a:pt x="162" y="0"/>
                    </a:moveTo>
                    <a:lnTo>
                      <a:pt x="108" y="20"/>
                    </a:lnTo>
                    <a:lnTo>
                      <a:pt x="142" y="20"/>
                    </a:lnTo>
                    <a:lnTo>
                      <a:pt x="162" y="0"/>
                    </a:lnTo>
                    <a:close/>
                    <a:moveTo>
                      <a:pt x="101" y="20"/>
                    </a:moveTo>
                    <a:lnTo>
                      <a:pt x="0" y="61"/>
                    </a:lnTo>
                    <a:lnTo>
                      <a:pt x="108" y="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1"/>
              <p:cNvSpPr/>
              <p:nvPr/>
            </p:nvSpPr>
            <p:spPr>
              <a:xfrm>
                <a:off x="1453571" y="-108772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1"/>
              <p:cNvSpPr/>
              <p:nvPr/>
            </p:nvSpPr>
            <p:spPr>
              <a:xfrm>
                <a:off x="1453571" y="-108772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1"/>
              <p:cNvSpPr/>
              <p:nvPr/>
            </p:nvSpPr>
            <p:spPr>
              <a:xfrm>
                <a:off x="1453571" y="-1096334"/>
                <a:ext cx="2339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1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1"/>
              <p:cNvSpPr/>
              <p:nvPr/>
            </p:nvSpPr>
            <p:spPr>
              <a:xfrm>
                <a:off x="1476821" y="-1096334"/>
                <a:ext cx="301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1"/>
              <p:cNvSpPr/>
              <p:nvPr/>
            </p:nvSpPr>
            <p:spPr>
              <a:xfrm>
                <a:off x="148256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1"/>
              <p:cNvSpPr/>
              <p:nvPr/>
            </p:nvSpPr>
            <p:spPr>
              <a:xfrm>
                <a:off x="147969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1"/>
              <p:cNvSpPr/>
              <p:nvPr/>
            </p:nvSpPr>
            <p:spPr>
              <a:xfrm>
                <a:off x="1398459" y="-1029742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1"/>
              <p:cNvSpPr/>
              <p:nvPr/>
            </p:nvSpPr>
            <p:spPr>
              <a:xfrm>
                <a:off x="1323112" y="-1041367"/>
                <a:ext cx="75490" cy="1176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63" y="61"/>
                    </a:lnTo>
                    <a:lnTo>
                      <a:pt x="526" y="82"/>
                    </a:lnTo>
                    <a:lnTo>
                      <a:pt x="526" y="82"/>
                    </a:lnTo>
                    <a:lnTo>
                      <a:pt x="263" y="6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1"/>
              <p:cNvSpPr/>
              <p:nvPr/>
            </p:nvSpPr>
            <p:spPr>
              <a:xfrm>
                <a:off x="1526048" y="-106447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1"/>
              <p:cNvSpPr/>
              <p:nvPr/>
            </p:nvSpPr>
            <p:spPr>
              <a:xfrm>
                <a:off x="1528918" y="-1067343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1"/>
              <p:cNvSpPr/>
              <p:nvPr/>
            </p:nvSpPr>
            <p:spPr>
              <a:xfrm>
                <a:off x="1398459" y="-107896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1"/>
              <p:cNvSpPr/>
              <p:nvPr/>
            </p:nvSpPr>
            <p:spPr>
              <a:xfrm>
                <a:off x="1398459" y="-107896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1"/>
              <p:cNvSpPr/>
              <p:nvPr/>
            </p:nvSpPr>
            <p:spPr>
              <a:xfrm>
                <a:off x="147969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1"/>
              <p:cNvSpPr/>
              <p:nvPr/>
            </p:nvSpPr>
            <p:spPr>
              <a:xfrm>
                <a:off x="1476821" y="-1099348"/>
                <a:ext cx="301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22" extrusionOk="0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20" y="1"/>
                    </a:moveTo>
                    <a:lnTo>
                      <a:pt x="20" y="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1"/>
              <p:cNvSpPr/>
              <p:nvPr/>
            </p:nvSpPr>
            <p:spPr>
              <a:xfrm>
                <a:off x="147682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1"/>
              <p:cNvSpPr/>
              <p:nvPr/>
            </p:nvSpPr>
            <p:spPr>
              <a:xfrm>
                <a:off x="1479691" y="-1099348"/>
                <a:ext cx="144" cy="3157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1"/>
              <p:cNvSpPr/>
              <p:nvPr/>
            </p:nvSpPr>
            <p:spPr>
              <a:xfrm>
                <a:off x="1468066" y="-1099348"/>
                <a:ext cx="17509" cy="602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2" extrusionOk="0">
                    <a:moveTo>
                      <a:pt x="0" y="41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  <a:moveTo>
                      <a:pt x="21" y="41"/>
                    </a:move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close/>
                    <a:moveTo>
                      <a:pt x="41" y="41"/>
                    </a:move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81" y="2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close/>
                    <a:moveTo>
                      <a:pt x="81" y="21"/>
                    </a:move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close/>
                    <a:moveTo>
                      <a:pt x="101" y="1"/>
                    </a:move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lnTo>
                      <a:pt x="101" y="1"/>
                    </a:lnTo>
                    <a:close/>
                    <a:moveTo>
                      <a:pt x="122" y="1"/>
                    </a:moveTo>
                    <a:lnTo>
                      <a:pt x="122" y="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1"/>
              <p:cNvSpPr/>
              <p:nvPr/>
            </p:nvSpPr>
            <p:spPr>
              <a:xfrm>
                <a:off x="1468066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1"/>
              <p:cNvSpPr/>
              <p:nvPr/>
            </p:nvSpPr>
            <p:spPr>
              <a:xfrm>
                <a:off x="1470937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1"/>
              <p:cNvSpPr/>
              <p:nvPr/>
            </p:nvSpPr>
            <p:spPr>
              <a:xfrm>
                <a:off x="1473807" y="-109346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1"/>
              <p:cNvSpPr/>
              <p:nvPr/>
            </p:nvSpPr>
            <p:spPr>
              <a:xfrm>
                <a:off x="1476821" y="-1096334"/>
                <a:ext cx="301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1"/>
              <p:cNvSpPr/>
              <p:nvPr/>
            </p:nvSpPr>
            <p:spPr>
              <a:xfrm>
                <a:off x="1479691" y="-1096334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1"/>
              <p:cNvSpPr/>
              <p:nvPr/>
            </p:nvSpPr>
            <p:spPr>
              <a:xfrm>
                <a:off x="148256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1"/>
              <p:cNvSpPr/>
              <p:nvPr/>
            </p:nvSpPr>
            <p:spPr>
              <a:xfrm>
                <a:off x="1485432" y="-1099348"/>
                <a:ext cx="144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1"/>
              <p:cNvSpPr/>
              <p:nvPr/>
            </p:nvSpPr>
            <p:spPr>
              <a:xfrm>
                <a:off x="1276755" y="-1728100"/>
                <a:ext cx="142226" cy="9859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87" extrusionOk="0">
                    <a:moveTo>
                      <a:pt x="324" y="0"/>
                    </a:moveTo>
                    <a:lnTo>
                      <a:pt x="223" y="21"/>
                    </a:lnTo>
                    <a:lnTo>
                      <a:pt x="122" y="61"/>
                    </a:lnTo>
                    <a:lnTo>
                      <a:pt x="61" y="101"/>
                    </a:lnTo>
                    <a:lnTo>
                      <a:pt x="41" y="142"/>
                    </a:lnTo>
                    <a:lnTo>
                      <a:pt x="1" y="182"/>
                    </a:lnTo>
                    <a:lnTo>
                      <a:pt x="1" y="243"/>
                    </a:lnTo>
                    <a:lnTo>
                      <a:pt x="21" y="344"/>
                    </a:lnTo>
                    <a:lnTo>
                      <a:pt x="61" y="445"/>
                    </a:lnTo>
                    <a:lnTo>
                      <a:pt x="162" y="525"/>
                    </a:lnTo>
                    <a:lnTo>
                      <a:pt x="283" y="606"/>
                    </a:lnTo>
                    <a:lnTo>
                      <a:pt x="445" y="667"/>
                    </a:lnTo>
                    <a:lnTo>
                      <a:pt x="627" y="687"/>
                    </a:lnTo>
                    <a:lnTo>
                      <a:pt x="748" y="687"/>
                    </a:lnTo>
                    <a:lnTo>
                      <a:pt x="849" y="646"/>
                    </a:lnTo>
                    <a:lnTo>
                      <a:pt x="909" y="606"/>
                    </a:lnTo>
                    <a:lnTo>
                      <a:pt x="970" y="545"/>
                    </a:lnTo>
                    <a:lnTo>
                      <a:pt x="990" y="465"/>
                    </a:lnTo>
                    <a:lnTo>
                      <a:pt x="990" y="384"/>
                    </a:lnTo>
                    <a:lnTo>
                      <a:pt x="970" y="323"/>
                    </a:lnTo>
                    <a:lnTo>
                      <a:pt x="909" y="243"/>
                    </a:lnTo>
                    <a:lnTo>
                      <a:pt x="829" y="162"/>
                    </a:lnTo>
                    <a:lnTo>
                      <a:pt x="748" y="101"/>
                    </a:lnTo>
                    <a:lnTo>
                      <a:pt x="647" y="61"/>
                    </a:lnTo>
                    <a:lnTo>
                      <a:pt x="546" y="2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1"/>
              <p:cNvSpPr/>
              <p:nvPr/>
            </p:nvSpPr>
            <p:spPr>
              <a:xfrm>
                <a:off x="1604266" y="-1620892"/>
                <a:ext cx="142082" cy="10161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08" extrusionOk="0">
                    <a:moveTo>
                      <a:pt x="324" y="0"/>
                    </a:moveTo>
                    <a:lnTo>
                      <a:pt x="223" y="21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62"/>
                    </a:lnTo>
                    <a:lnTo>
                      <a:pt x="0" y="223"/>
                    </a:lnTo>
                    <a:lnTo>
                      <a:pt x="0" y="303"/>
                    </a:lnTo>
                    <a:lnTo>
                      <a:pt x="21" y="384"/>
                    </a:lnTo>
                    <a:lnTo>
                      <a:pt x="101" y="485"/>
                    </a:lnTo>
                    <a:lnTo>
                      <a:pt x="182" y="546"/>
                    </a:lnTo>
                    <a:lnTo>
                      <a:pt x="344" y="647"/>
                    </a:lnTo>
                    <a:lnTo>
                      <a:pt x="505" y="687"/>
                    </a:lnTo>
                    <a:lnTo>
                      <a:pt x="647" y="707"/>
                    </a:lnTo>
                    <a:lnTo>
                      <a:pt x="788" y="687"/>
                    </a:lnTo>
                    <a:lnTo>
                      <a:pt x="889" y="626"/>
                    </a:lnTo>
                    <a:lnTo>
                      <a:pt x="949" y="566"/>
                    </a:lnTo>
                    <a:lnTo>
                      <a:pt x="970" y="505"/>
                    </a:lnTo>
                    <a:lnTo>
                      <a:pt x="990" y="465"/>
                    </a:lnTo>
                    <a:lnTo>
                      <a:pt x="970" y="404"/>
                    </a:lnTo>
                    <a:lnTo>
                      <a:pt x="949" y="344"/>
                    </a:lnTo>
                    <a:lnTo>
                      <a:pt x="909" y="263"/>
                    </a:lnTo>
                    <a:lnTo>
                      <a:pt x="828" y="182"/>
                    </a:lnTo>
                    <a:lnTo>
                      <a:pt x="748" y="122"/>
                    </a:lnTo>
                    <a:lnTo>
                      <a:pt x="647" y="61"/>
                    </a:lnTo>
                    <a:lnTo>
                      <a:pt x="546" y="41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1"/>
              <p:cNvSpPr/>
              <p:nvPr/>
            </p:nvSpPr>
            <p:spPr>
              <a:xfrm>
                <a:off x="833425" y="-1922280"/>
                <a:ext cx="1046243" cy="2361867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16457" extrusionOk="0">
                    <a:moveTo>
                      <a:pt x="4503" y="122"/>
                    </a:moveTo>
                    <a:lnTo>
                      <a:pt x="4806" y="142"/>
                    </a:lnTo>
                    <a:lnTo>
                      <a:pt x="5129" y="202"/>
                    </a:lnTo>
                    <a:lnTo>
                      <a:pt x="5432" y="283"/>
                    </a:lnTo>
                    <a:lnTo>
                      <a:pt x="5715" y="424"/>
                    </a:lnTo>
                    <a:lnTo>
                      <a:pt x="5997" y="566"/>
                    </a:lnTo>
                    <a:lnTo>
                      <a:pt x="6240" y="768"/>
                    </a:lnTo>
                    <a:lnTo>
                      <a:pt x="6482" y="990"/>
                    </a:lnTo>
                    <a:lnTo>
                      <a:pt x="6684" y="1252"/>
                    </a:lnTo>
                    <a:lnTo>
                      <a:pt x="6724" y="1313"/>
                    </a:lnTo>
                    <a:lnTo>
                      <a:pt x="6866" y="1555"/>
                    </a:lnTo>
                    <a:lnTo>
                      <a:pt x="7007" y="1858"/>
                    </a:lnTo>
                    <a:lnTo>
                      <a:pt x="7108" y="2201"/>
                    </a:lnTo>
                    <a:lnTo>
                      <a:pt x="7148" y="2545"/>
                    </a:lnTo>
                    <a:lnTo>
                      <a:pt x="7169" y="2908"/>
                    </a:lnTo>
                    <a:lnTo>
                      <a:pt x="7148" y="3009"/>
                    </a:lnTo>
                    <a:lnTo>
                      <a:pt x="7128" y="3312"/>
                    </a:lnTo>
                    <a:lnTo>
                      <a:pt x="7068" y="3595"/>
                    </a:lnTo>
                    <a:lnTo>
                      <a:pt x="6987" y="3877"/>
                    </a:lnTo>
                    <a:lnTo>
                      <a:pt x="6886" y="4180"/>
                    </a:lnTo>
                    <a:lnTo>
                      <a:pt x="6765" y="4443"/>
                    </a:lnTo>
                    <a:lnTo>
                      <a:pt x="6623" y="4725"/>
                    </a:lnTo>
                    <a:lnTo>
                      <a:pt x="6442" y="5008"/>
                    </a:lnTo>
                    <a:lnTo>
                      <a:pt x="6260" y="5271"/>
                    </a:lnTo>
                    <a:lnTo>
                      <a:pt x="5937" y="5614"/>
                    </a:lnTo>
                    <a:lnTo>
                      <a:pt x="5614" y="5937"/>
                    </a:lnTo>
                    <a:lnTo>
                      <a:pt x="5250" y="6220"/>
                    </a:lnTo>
                    <a:lnTo>
                      <a:pt x="4846" y="6462"/>
                    </a:lnTo>
                    <a:lnTo>
                      <a:pt x="4463" y="6684"/>
                    </a:lnTo>
                    <a:lnTo>
                      <a:pt x="4039" y="6845"/>
                    </a:lnTo>
                    <a:lnTo>
                      <a:pt x="3615" y="6967"/>
                    </a:lnTo>
                    <a:lnTo>
                      <a:pt x="3413" y="6987"/>
                    </a:lnTo>
                    <a:lnTo>
                      <a:pt x="3191" y="7027"/>
                    </a:lnTo>
                    <a:lnTo>
                      <a:pt x="3150" y="7027"/>
                    </a:lnTo>
                    <a:lnTo>
                      <a:pt x="3029" y="7007"/>
                    </a:lnTo>
                    <a:lnTo>
                      <a:pt x="2928" y="6987"/>
                    </a:lnTo>
                    <a:lnTo>
                      <a:pt x="2807" y="6906"/>
                    </a:lnTo>
                    <a:lnTo>
                      <a:pt x="2747" y="6866"/>
                    </a:lnTo>
                    <a:lnTo>
                      <a:pt x="2706" y="6825"/>
                    </a:lnTo>
                    <a:lnTo>
                      <a:pt x="2565" y="6684"/>
                    </a:lnTo>
                    <a:lnTo>
                      <a:pt x="2383" y="6421"/>
                    </a:lnTo>
                    <a:lnTo>
                      <a:pt x="2262" y="6260"/>
                    </a:lnTo>
                    <a:lnTo>
                      <a:pt x="2161" y="6058"/>
                    </a:lnTo>
                    <a:lnTo>
                      <a:pt x="2040" y="5836"/>
                    </a:lnTo>
                    <a:lnTo>
                      <a:pt x="1919" y="5573"/>
                    </a:lnTo>
                    <a:lnTo>
                      <a:pt x="1838" y="5392"/>
                    </a:lnTo>
                    <a:lnTo>
                      <a:pt x="1777" y="5170"/>
                    </a:lnTo>
                    <a:lnTo>
                      <a:pt x="1697" y="4846"/>
                    </a:lnTo>
                    <a:lnTo>
                      <a:pt x="1616" y="4503"/>
                    </a:lnTo>
                    <a:lnTo>
                      <a:pt x="1575" y="4180"/>
                    </a:lnTo>
                    <a:lnTo>
                      <a:pt x="1555" y="3837"/>
                    </a:lnTo>
                    <a:lnTo>
                      <a:pt x="1575" y="3393"/>
                    </a:lnTo>
                    <a:lnTo>
                      <a:pt x="1596" y="3110"/>
                    </a:lnTo>
                    <a:lnTo>
                      <a:pt x="1656" y="2827"/>
                    </a:lnTo>
                    <a:lnTo>
                      <a:pt x="1717" y="2565"/>
                    </a:lnTo>
                    <a:lnTo>
                      <a:pt x="1777" y="2302"/>
                    </a:lnTo>
                    <a:lnTo>
                      <a:pt x="1878" y="2060"/>
                    </a:lnTo>
                    <a:lnTo>
                      <a:pt x="1979" y="1818"/>
                    </a:lnTo>
                    <a:lnTo>
                      <a:pt x="2100" y="1596"/>
                    </a:lnTo>
                    <a:lnTo>
                      <a:pt x="2242" y="1374"/>
                    </a:lnTo>
                    <a:lnTo>
                      <a:pt x="2423" y="1131"/>
                    </a:lnTo>
                    <a:lnTo>
                      <a:pt x="2625" y="909"/>
                    </a:lnTo>
                    <a:lnTo>
                      <a:pt x="2848" y="707"/>
                    </a:lnTo>
                    <a:lnTo>
                      <a:pt x="3070" y="546"/>
                    </a:lnTo>
                    <a:lnTo>
                      <a:pt x="3251" y="445"/>
                    </a:lnTo>
                    <a:lnTo>
                      <a:pt x="3413" y="364"/>
                    </a:lnTo>
                    <a:lnTo>
                      <a:pt x="3595" y="283"/>
                    </a:lnTo>
                    <a:lnTo>
                      <a:pt x="3756" y="223"/>
                    </a:lnTo>
                    <a:lnTo>
                      <a:pt x="3938" y="182"/>
                    </a:lnTo>
                    <a:lnTo>
                      <a:pt x="4120" y="142"/>
                    </a:lnTo>
                    <a:lnTo>
                      <a:pt x="4301" y="142"/>
                    </a:lnTo>
                    <a:lnTo>
                      <a:pt x="4503" y="122"/>
                    </a:lnTo>
                    <a:close/>
                    <a:moveTo>
                      <a:pt x="2747" y="7007"/>
                    </a:moveTo>
                    <a:lnTo>
                      <a:pt x="2787" y="7047"/>
                    </a:lnTo>
                    <a:lnTo>
                      <a:pt x="2908" y="7108"/>
                    </a:lnTo>
                    <a:lnTo>
                      <a:pt x="2989" y="7128"/>
                    </a:lnTo>
                    <a:lnTo>
                      <a:pt x="3070" y="7148"/>
                    </a:lnTo>
                    <a:lnTo>
                      <a:pt x="3070" y="7512"/>
                    </a:lnTo>
                    <a:lnTo>
                      <a:pt x="3070" y="7815"/>
                    </a:lnTo>
                    <a:lnTo>
                      <a:pt x="3070" y="7855"/>
                    </a:lnTo>
                    <a:lnTo>
                      <a:pt x="3029" y="7895"/>
                    </a:lnTo>
                    <a:lnTo>
                      <a:pt x="2928" y="7956"/>
                    </a:lnTo>
                    <a:lnTo>
                      <a:pt x="2787" y="7976"/>
                    </a:lnTo>
                    <a:lnTo>
                      <a:pt x="2666" y="7956"/>
                    </a:lnTo>
                    <a:lnTo>
                      <a:pt x="2585" y="7936"/>
                    </a:lnTo>
                    <a:lnTo>
                      <a:pt x="2504" y="7895"/>
                    </a:lnTo>
                    <a:lnTo>
                      <a:pt x="2423" y="7835"/>
                    </a:lnTo>
                    <a:lnTo>
                      <a:pt x="2363" y="7774"/>
                    </a:lnTo>
                    <a:lnTo>
                      <a:pt x="2282" y="7673"/>
                    </a:lnTo>
                    <a:lnTo>
                      <a:pt x="2262" y="7613"/>
                    </a:lnTo>
                    <a:lnTo>
                      <a:pt x="2282" y="7532"/>
                    </a:lnTo>
                    <a:lnTo>
                      <a:pt x="2343" y="7471"/>
                    </a:lnTo>
                    <a:lnTo>
                      <a:pt x="2484" y="7310"/>
                    </a:lnTo>
                    <a:lnTo>
                      <a:pt x="2666" y="7108"/>
                    </a:lnTo>
                    <a:lnTo>
                      <a:pt x="2747" y="7007"/>
                    </a:lnTo>
                    <a:close/>
                    <a:moveTo>
                      <a:pt x="4523" y="0"/>
                    </a:moveTo>
                    <a:lnTo>
                      <a:pt x="4261" y="21"/>
                    </a:lnTo>
                    <a:lnTo>
                      <a:pt x="3998" y="41"/>
                    </a:lnTo>
                    <a:lnTo>
                      <a:pt x="3736" y="101"/>
                    </a:lnTo>
                    <a:lnTo>
                      <a:pt x="3494" y="202"/>
                    </a:lnTo>
                    <a:lnTo>
                      <a:pt x="3251" y="303"/>
                    </a:lnTo>
                    <a:lnTo>
                      <a:pt x="3009" y="445"/>
                    </a:lnTo>
                    <a:lnTo>
                      <a:pt x="2767" y="626"/>
                    </a:lnTo>
                    <a:lnTo>
                      <a:pt x="2545" y="828"/>
                    </a:lnTo>
                    <a:lnTo>
                      <a:pt x="2323" y="1050"/>
                    </a:lnTo>
                    <a:lnTo>
                      <a:pt x="2141" y="1313"/>
                    </a:lnTo>
                    <a:lnTo>
                      <a:pt x="1999" y="1535"/>
                    </a:lnTo>
                    <a:lnTo>
                      <a:pt x="1878" y="1757"/>
                    </a:lnTo>
                    <a:lnTo>
                      <a:pt x="1757" y="2020"/>
                    </a:lnTo>
                    <a:lnTo>
                      <a:pt x="1676" y="2262"/>
                    </a:lnTo>
                    <a:lnTo>
                      <a:pt x="1596" y="2545"/>
                    </a:lnTo>
                    <a:lnTo>
                      <a:pt x="1535" y="2807"/>
                    </a:lnTo>
                    <a:lnTo>
                      <a:pt x="1474" y="3090"/>
                    </a:lnTo>
                    <a:lnTo>
                      <a:pt x="1454" y="3393"/>
                    </a:lnTo>
                    <a:lnTo>
                      <a:pt x="1434" y="3837"/>
                    </a:lnTo>
                    <a:lnTo>
                      <a:pt x="1454" y="4180"/>
                    </a:lnTo>
                    <a:lnTo>
                      <a:pt x="1495" y="4523"/>
                    </a:lnTo>
                    <a:lnTo>
                      <a:pt x="1575" y="4867"/>
                    </a:lnTo>
                    <a:lnTo>
                      <a:pt x="1656" y="5210"/>
                    </a:lnTo>
                    <a:lnTo>
                      <a:pt x="1737" y="5432"/>
                    </a:lnTo>
                    <a:lnTo>
                      <a:pt x="1818" y="5614"/>
                    </a:lnTo>
                    <a:lnTo>
                      <a:pt x="1939" y="5896"/>
                    </a:lnTo>
                    <a:lnTo>
                      <a:pt x="2040" y="6119"/>
                    </a:lnTo>
                    <a:lnTo>
                      <a:pt x="2161" y="6320"/>
                    </a:lnTo>
                    <a:lnTo>
                      <a:pt x="2282" y="6502"/>
                    </a:lnTo>
                    <a:lnTo>
                      <a:pt x="2484" y="6765"/>
                    </a:lnTo>
                    <a:lnTo>
                      <a:pt x="2625" y="6906"/>
                    </a:lnTo>
                    <a:lnTo>
                      <a:pt x="2646" y="6946"/>
                    </a:lnTo>
                    <a:lnTo>
                      <a:pt x="2585" y="7027"/>
                    </a:lnTo>
                    <a:lnTo>
                      <a:pt x="2403" y="7229"/>
                    </a:lnTo>
                    <a:lnTo>
                      <a:pt x="2242" y="7391"/>
                    </a:lnTo>
                    <a:lnTo>
                      <a:pt x="2181" y="7471"/>
                    </a:lnTo>
                    <a:lnTo>
                      <a:pt x="2161" y="7532"/>
                    </a:lnTo>
                    <a:lnTo>
                      <a:pt x="2141" y="7613"/>
                    </a:lnTo>
                    <a:lnTo>
                      <a:pt x="2161" y="7673"/>
                    </a:lnTo>
                    <a:lnTo>
                      <a:pt x="2181" y="7734"/>
                    </a:lnTo>
                    <a:lnTo>
                      <a:pt x="2262" y="7855"/>
                    </a:lnTo>
                    <a:lnTo>
                      <a:pt x="2363" y="7936"/>
                    </a:lnTo>
                    <a:lnTo>
                      <a:pt x="2444" y="7996"/>
                    </a:lnTo>
                    <a:lnTo>
                      <a:pt x="2565" y="8057"/>
                    </a:lnTo>
                    <a:lnTo>
                      <a:pt x="2666" y="8077"/>
                    </a:lnTo>
                    <a:lnTo>
                      <a:pt x="2646" y="8219"/>
                    </a:lnTo>
                    <a:lnTo>
                      <a:pt x="2585" y="8723"/>
                    </a:lnTo>
                    <a:lnTo>
                      <a:pt x="2524" y="9188"/>
                    </a:lnTo>
                    <a:lnTo>
                      <a:pt x="2444" y="9612"/>
                    </a:lnTo>
                    <a:lnTo>
                      <a:pt x="2363" y="9814"/>
                    </a:lnTo>
                    <a:lnTo>
                      <a:pt x="2302" y="10036"/>
                    </a:lnTo>
                    <a:lnTo>
                      <a:pt x="2181" y="10278"/>
                    </a:lnTo>
                    <a:lnTo>
                      <a:pt x="2060" y="10520"/>
                    </a:lnTo>
                    <a:lnTo>
                      <a:pt x="1919" y="10742"/>
                    </a:lnTo>
                    <a:lnTo>
                      <a:pt x="1777" y="10944"/>
                    </a:lnTo>
                    <a:lnTo>
                      <a:pt x="1454" y="11368"/>
                    </a:lnTo>
                    <a:lnTo>
                      <a:pt x="1111" y="11772"/>
                    </a:lnTo>
                    <a:lnTo>
                      <a:pt x="849" y="12075"/>
                    </a:lnTo>
                    <a:lnTo>
                      <a:pt x="687" y="12277"/>
                    </a:lnTo>
                    <a:lnTo>
                      <a:pt x="546" y="12499"/>
                    </a:lnTo>
                    <a:lnTo>
                      <a:pt x="404" y="12721"/>
                    </a:lnTo>
                    <a:lnTo>
                      <a:pt x="303" y="12943"/>
                    </a:lnTo>
                    <a:lnTo>
                      <a:pt x="202" y="13186"/>
                    </a:lnTo>
                    <a:lnTo>
                      <a:pt x="122" y="13428"/>
                    </a:lnTo>
                    <a:lnTo>
                      <a:pt x="81" y="13690"/>
                    </a:lnTo>
                    <a:lnTo>
                      <a:pt x="21" y="13953"/>
                    </a:lnTo>
                    <a:lnTo>
                      <a:pt x="0" y="14236"/>
                    </a:lnTo>
                    <a:lnTo>
                      <a:pt x="0" y="14518"/>
                    </a:lnTo>
                    <a:lnTo>
                      <a:pt x="0" y="14801"/>
                    </a:lnTo>
                    <a:lnTo>
                      <a:pt x="21" y="15104"/>
                    </a:lnTo>
                    <a:lnTo>
                      <a:pt x="61" y="15427"/>
                    </a:lnTo>
                    <a:lnTo>
                      <a:pt x="122" y="15750"/>
                    </a:lnTo>
                    <a:lnTo>
                      <a:pt x="202" y="16073"/>
                    </a:lnTo>
                    <a:lnTo>
                      <a:pt x="283" y="16416"/>
                    </a:lnTo>
                    <a:lnTo>
                      <a:pt x="303" y="16457"/>
                    </a:lnTo>
                    <a:lnTo>
                      <a:pt x="364" y="16457"/>
                    </a:lnTo>
                    <a:lnTo>
                      <a:pt x="404" y="16437"/>
                    </a:lnTo>
                    <a:lnTo>
                      <a:pt x="404" y="16376"/>
                    </a:lnTo>
                    <a:lnTo>
                      <a:pt x="303" y="16053"/>
                    </a:lnTo>
                    <a:lnTo>
                      <a:pt x="243" y="15730"/>
                    </a:lnTo>
                    <a:lnTo>
                      <a:pt x="182" y="15407"/>
                    </a:lnTo>
                    <a:lnTo>
                      <a:pt x="142" y="15104"/>
                    </a:lnTo>
                    <a:lnTo>
                      <a:pt x="122" y="14801"/>
                    </a:lnTo>
                    <a:lnTo>
                      <a:pt x="122" y="14518"/>
                    </a:lnTo>
                    <a:lnTo>
                      <a:pt x="122" y="14256"/>
                    </a:lnTo>
                    <a:lnTo>
                      <a:pt x="142" y="13973"/>
                    </a:lnTo>
                    <a:lnTo>
                      <a:pt x="182" y="13731"/>
                    </a:lnTo>
                    <a:lnTo>
                      <a:pt x="243" y="13468"/>
                    </a:lnTo>
                    <a:lnTo>
                      <a:pt x="324" y="13226"/>
                    </a:lnTo>
                    <a:lnTo>
                      <a:pt x="404" y="13004"/>
                    </a:lnTo>
                    <a:lnTo>
                      <a:pt x="525" y="12782"/>
                    </a:lnTo>
                    <a:lnTo>
                      <a:pt x="647" y="12560"/>
                    </a:lnTo>
                    <a:lnTo>
                      <a:pt x="788" y="12358"/>
                    </a:lnTo>
                    <a:lnTo>
                      <a:pt x="929" y="12156"/>
                    </a:lnTo>
                    <a:lnTo>
                      <a:pt x="1212" y="11853"/>
                    </a:lnTo>
                    <a:lnTo>
                      <a:pt x="1555" y="11429"/>
                    </a:lnTo>
                    <a:lnTo>
                      <a:pt x="1878" y="11005"/>
                    </a:lnTo>
                    <a:lnTo>
                      <a:pt x="2040" y="10803"/>
                    </a:lnTo>
                    <a:lnTo>
                      <a:pt x="2161" y="10561"/>
                    </a:lnTo>
                    <a:lnTo>
                      <a:pt x="2302" y="10339"/>
                    </a:lnTo>
                    <a:lnTo>
                      <a:pt x="2403" y="10076"/>
                    </a:lnTo>
                    <a:lnTo>
                      <a:pt x="2484" y="9854"/>
                    </a:lnTo>
                    <a:lnTo>
                      <a:pt x="2545" y="9652"/>
                    </a:lnTo>
                    <a:lnTo>
                      <a:pt x="2646" y="9188"/>
                    </a:lnTo>
                    <a:lnTo>
                      <a:pt x="2706" y="8723"/>
                    </a:lnTo>
                    <a:lnTo>
                      <a:pt x="2767" y="8219"/>
                    </a:lnTo>
                    <a:lnTo>
                      <a:pt x="2787" y="8097"/>
                    </a:lnTo>
                    <a:lnTo>
                      <a:pt x="2888" y="8077"/>
                    </a:lnTo>
                    <a:lnTo>
                      <a:pt x="2969" y="8057"/>
                    </a:lnTo>
                    <a:lnTo>
                      <a:pt x="3070" y="8017"/>
                    </a:lnTo>
                    <a:lnTo>
                      <a:pt x="3130" y="7976"/>
                    </a:lnTo>
                    <a:lnTo>
                      <a:pt x="3171" y="7916"/>
                    </a:lnTo>
                    <a:lnTo>
                      <a:pt x="3191" y="7835"/>
                    </a:lnTo>
                    <a:lnTo>
                      <a:pt x="3191" y="7512"/>
                    </a:lnTo>
                    <a:lnTo>
                      <a:pt x="3191" y="7148"/>
                    </a:lnTo>
                    <a:lnTo>
                      <a:pt x="3211" y="7148"/>
                    </a:lnTo>
                    <a:lnTo>
                      <a:pt x="3433" y="7108"/>
                    </a:lnTo>
                    <a:lnTo>
                      <a:pt x="3655" y="7068"/>
                    </a:lnTo>
                    <a:lnTo>
                      <a:pt x="3857" y="7027"/>
                    </a:lnTo>
                    <a:lnTo>
                      <a:pt x="4079" y="6946"/>
                    </a:lnTo>
                    <a:lnTo>
                      <a:pt x="4503" y="6785"/>
                    </a:lnTo>
                    <a:lnTo>
                      <a:pt x="4907" y="6583"/>
                    </a:lnTo>
                    <a:lnTo>
                      <a:pt x="5311" y="6320"/>
                    </a:lnTo>
                    <a:lnTo>
                      <a:pt x="5674" y="6038"/>
                    </a:lnTo>
                    <a:lnTo>
                      <a:pt x="6038" y="5695"/>
                    </a:lnTo>
                    <a:lnTo>
                      <a:pt x="6341" y="5331"/>
                    </a:lnTo>
                    <a:lnTo>
                      <a:pt x="6543" y="5069"/>
                    </a:lnTo>
                    <a:lnTo>
                      <a:pt x="6724" y="4786"/>
                    </a:lnTo>
                    <a:lnTo>
                      <a:pt x="6886" y="4503"/>
                    </a:lnTo>
                    <a:lnTo>
                      <a:pt x="7007" y="4221"/>
                    </a:lnTo>
                    <a:lnTo>
                      <a:pt x="7108" y="3918"/>
                    </a:lnTo>
                    <a:lnTo>
                      <a:pt x="7189" y="3615"/>
                    </a:lnTo>
                    <a:lnTo>
                      <a:pt x="7249" y="3332"/>
                    </a:lnTo>
                    <a:lnTo>
                      <a:pt x="7269" y="3029"/>
                    </a:lnTo>
                    <a:lnTo>
                      <a:pt x="7290" y="2908"/>
                    </a:lnTo>
                    <a:lnTo>
                      <a:pt x="7269" y="2524"/>
                    </a:lnTo>
                    <a:lnTo>
                      <a:pt x="7209" y="2161"/>
                    </a:lnTo>
                    <a:lnTo>
                      <a:pt x="7108" y="1818"/>
                    </a:lnTo>
                    <a:lnTo>
                      <a:pt x="6967" y="1495"/>
                    </a:lnTo>
                    <a:lnTo>
                      <a:pt x="6825" y="1232"/>
                    </a:lnTo>
                    <a:lnTo>
                      <a:pt x="6785" y="1192"/>
                    </a:lnTo>
                    <a:lnTo>
                      <a:pt x="6623" y="970"/>
                    </a:lnTo>
                    <a:lnTo>
                      <a:pt x="6421" y="768"/>
                    </a:lnTo>
                    <a:lnTo>
                      <a:pt x="6220" y="606"/>
                    </a:lnTo>
                    <a:lnTo>
                      <a:pt x="6018" y="445"/>
                    </a:lnTo>
                    <a:lnTo>
                      <a:pt x="5775" y="303"/>
                    </a:lnTo>
                    <a:lnTo>
                      <a:pt x="5533" y="202"/>
                    </a:lnTo>
                    <a:lnTo>
                      <a:pt x="5291" y="122"/>
                    </a:lnTo>
                    <a:lnTo>
                      <a:pt x="5028" y="61"/>
                    </a:lnTo>
                    <a:lnTo>
                      <a:pt x="4786" y="21"/>
                    </a:lnTo>
                    <a:lnTo>
                      <a:pt x="45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1"/>
              <p:cNvSpPr/>
              <p:nvPr/>
            </p:nvSpPr>
            <p:spPr>
              <a:xfrm>
                <a:off x="1468066" y="-1739725"/>
                <a:ext cx="139212" cy="110221"/>
              </a:xfrm>
              <a:custGeom>
                <a:avLst/>
                <a:gdLst/>
                <a:ahLst/>
                <a:cxnLst/>
                <a:rect l="l" t="t" r="r" b="b"/>
                <a:pathLst>
                  <a:path w="970" h="768" extrusionOk="0">
                    <a:moveTo>
                      <a:pt x="61" y="1"/>
                    </a:moveTo>
                    <a:lnTo>
                      <a:pt x="21" y="41"/>
                    </a:lnTo>
                    <a:lnTo>
                      <a:pt x="0" y="162"/>
                    </a:lnTo>
                    <a:lnTo>
                      <a:pt x="0" y="303"/>
                    </a:lnTo>
                    <a:lnTo>
                      <a:pt x="21" y="425"/>
                    </a:lnTo>
                    <a:lnTo>
                      <a:pt x="61" y="546"/>
                    </a:lnTo>
                    <a:lnTo>
                      <a:pt x="122" y="626"/>
                    </a:lnTo>
                    <a:lnTo>
                      <a:pt x="182" y="687"/>
                    </a:lnTo>
                    <a:lnTo>
                      <a:pt x="263" y="727"/>
                    </a:lnTo>
                    <a:lnTo>
                      <a:pt x="364" y="768"/>
                    </a:lnTo>
                    <a:lnTo>
                      <a:pt x="546" y="768"/>
                    </a:lnTo>
                    <a:lnTo>
                      <a:pt x="626" y="727"/>
                    </a:lnTo>
                    <a:lnTo>
                      <a:pt x="707" y="687"/>
                    </a:lnTo>
                    <a:lnTo>
                      <a:pt x="788" y="647"/>
                    </a:lnTo>
                    <a:lnTo>
                      <a:pt x="849" y="586"/>
                    </a:lnTo>
                    <a:lnTo>
                      <a:pt x="909" y="505"/>
                    </a:lnTo>
                    <a:lnTo>
                      <a:pt x="970" y="344"/>
                    </a:lnTo>
                    <a:lnTo>
                      <a:pt x="970" y="303"/>
                    </a:lnTo>
                    <a:lnTo>
                      <a:pt x="929" y="263"/>
                    </a:lnTo>
                    <a:lnTo>
                      <a:pt x="889" y="283"/>
                    </a:lnTo>
                    <a:lnTo>
                      <a:pt x="869" y="303"/>
                    </a:lnTo>
                    <a:lnTo>
                      <a:pt x="788" y="445"/>
                    </a:lnTo>
                    <a:lnTo>
                      <a:pt x="748" y="505"/>
                    </a:lnTo>
                    <a:lnTo>
                      <a:pt x="687" y="566"/>
                    </a:lnTo>
                    <a:lnTo>
                      <a:pt x="606" y="606"/>
                    </a:lnTo>
                    <a:lnTo>
                      <a:pt x="546" y="647"/>
                    </a:lnTo>
                    <a:lnTo>
                      <a:pt x="384" y="647"/>
                    </a:lnTo>
                    <a:lnTo>
                      <a:pt x="303" y="606"/>
                    </a:lnTo>
                    <a:lnTo>
                      <a:pt x="243" y="566"/>
                    </a:lnTo>
                    <a:lnTo>
                      <a:pt x="202" y="526"/>
                    </a:lnTo>
                    <a:lnTo>
                      <a:pt x="162" y="485"/>
                    </a:lnTo>
                    <a:lnTo>
                      <a:pt x="142" y="384"/>
                    </a:lnTo>
                    <a:lnTo>
                      <a:pt x="122" y="283"/>
                    </a:lnTo>
                    <a:lnTo>
                      <a:pt x="122" y="182"/>
                    </a:lnTo>
                    <a:lnTo>
                      <a:pt x="142" y="81"/>
                    </a:lnTo>
                    <a:lnTo>
                      <a:pt x="142" y="2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1"/>
              <p:cNvSpPr/>
              <p:nvPr/>
            </p:nvSpPr>
            <p:spPr>
              <a:xfrm>
                <a:off x="1644882" y="-1719489"/>
                <a:ext cx="110221" cy="7262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06" extrusionOk="0">
                    <a:moveTo>
                      <a:pt x="222" y="1"/>
                    </a:moveTo>
                    <a:lnTo>
                      <a:pt x="121" y="41"/>
                    </a:lnTo>
                    <a:lnTo>
                      <a:pt x="41" y="102"/>
                    </a:lnTo>
                    <a:lnTo>
                      <a:pt x="0" y="183"/>
                    </a:lnTo>
                    <a:lnTo>
                      <a:pt x="0" y="263"/>
                    </a:lnTo>
                    <a:lnTo>
                      <a:pt x="0" y="344"/>
                    </a:lnTo>
                    <a:lnTo>
                      <a:pt x="41" y="405"/>
                    </a:lnTo>
                    <a:lnTo>
                      <a:pt x="101" y="465"/>
                    </a:lnTo>
                    <a:lnTo>
                      <a:pt x="182" y="506"/>
                    </a:lnTo>
                    <a:lnTo>
                      <a:pt x="343" y="506"/>
                    </a:lnTo>
                    <a:lnTo>
                      <a:pt x="404" y="465"/>
                    </a:lnTo>
                    <a:lnTo>
                      <a:pt x="444" y="445"/>
                    </a:lnTo>
                    <a:lnTo>
                      <a:pt x="505" y="344"/>
                    </a:lnTo>
                    <a:lnTo>
                      <a:pt x="707" y="364"/>
                    </a:lnTo>
                    <a:lnTo>
                      <a:pt x="747" y="344"/>
                    </a:lnTo>
                    <a:lnTo>
                      <a:pt x="767" y="304"/>
                    </a:lnTo>
                    <a:lnTo>
                      <a:pt x="747" y="263"/>
                    </a:lnTo>
                    <a:lnTo>
                      <a:pt x="707" y="243"/>
                    </a:lnTo>
                    <a:lnTo>
                      <a:pt x="525" y="223"/>
                    </a:lnTo>
                    <a:lnTo>
                      <a:pt x="687" y="122"/>
                    </a:lnTo>
                    <a:lnTo>
                      <a:pt x="707" y="82"/>
                    </a:lnTo>
                    <a:lnTo>
                      <a:pt x="707" y="41"/>
                    </a:lnTo>
                    <a:lnTo>
                      <a:pt x="666" y="21"/>
                    </a:lnTo>
                    <a:lnTo>
                      <a:pt x="626" y="21"/>
                    </a:lnTo>
                    <a:lnTo>
                      <a:pt x="465" y="102"/>
                    </a:lnTo>
                    <a:lnTo>
                      <a:pt x="404" y="41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1"/>
              <p:cNvSpPr/>
              <p:nvPr/>
            </p:nvSpPr>
            <p:spPr>
              <a:xfrm>
                <a:off x="1346362" y="-1835308"/>
                <a:ext cx="98597" cy="9859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202" y="0"/>
                    </a:moveTo>
                    <a:lnTo>
                      <a:pt x="162" y="41"/>
                    </a:lnTo>
                    <a:lnTo>
                      <a:pt x="182" y="81"/>
                    </a:lnTo>
                    <a:lnTo>
                      <a:pt x="243" y="243"/>
                    </a:lnTo>
                    <a:lnTo>
                      <a:pt x="243" y="263"/>
                    </a:lnTo>
                    <a:lnTo>
                      <a:pt x="81" y="142"/>
                    </a:lnTo>
                    <a:lnTo>
                      <a:pt x="41" y="142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263"/>
                    </a:lnTo>
                    <a:lnTo>
                      <a:pt x="182" y="364"/>
                    </a:lnTo>
                    <a:lnTo>
                      <a:pt x="182" y="424"/>
                    </a:lnTo>
                    <a:lnTo>
                      <a:pt x="182" y="465"/>
                    </a:lnTo>
                    <a:lnTo>
                      <a:pt x="202" y="525"/>
                    </a:lnTo>
                    <a:lnTo>
                      <a:pt x="223" y="586"/>
                    </a:lnTo>
                    <a:lnTo>
                      <a:pt x="283" y="646"/>
                    </a:lnTo>
                    <a:lnTo>
                      <a:pt x="364" y="687"/>
                    </a:lnTo>
                    <a:lnTo>
                      <a:pt x="525" y="687"/>
                    </a:lnTo>
                    <a:lnTo>
                      <a:pt x="586" y="646"/>
                    </a:lnTo>
                    <a:lnTo>
                      <a:pt x="647" y="606"/>
                    </a:lnTo>
                    <a:lnTo>
                      <a:pt x="687" y="525"/>
                    </a:lnTo>
                    <a:lnTo>
                      <a:pt x="687" y="444"/>
                    </a:lnTo>
                    <a:lnTo>
                      <a:pt x="667" y="343"/>
                    </a:lnTo>
                    <a:lnTo>
                      <a:pt x="606" y="263"/>
                    </a:lnTo>
                    <a:lnTo>
                      <a:pt x="525" y="202"/>
                    </a:lnTo>
                    <a:lnTo>
                      <a:pt x="445" y="182"/>
                    </a:lnTo>
                    <a:lnTo>
                      <a:pt x="364" y="182"/>
                    </a:lnTo>
                    <a:lnTo>
                      <a:pt x="283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67579" y="2832212"/>
            <a:ext cx="3980334" cy="196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723" name="Google Shape;7723;p59"/>
          <p:cNvSpPr/>
          <p:nvPr/>
        </p:nvSpPr>
        <p:spPr>
          <a:xfrm>
            <a:off x="5253944" y="1109700"/>
            <a:ext cx="2924100" cy="2924100"/>
          </a:xfrm>
          <a:prstGeom prst="ellipse">
            <a:avLst/>
          </a:prstGeom>
          <a:solidFill>
            <a:schemeClr val="accent6"/>
          </a:solidFill>
          <a:ln w="152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4" name="Google Shape;7724;p59"/>
          <p:cNvSpPr/>
          <p:nvPr/>
        </p:nvSpPr>
        <p:spPr>
          <a:xfrm>
            <a:off x="3919213" y="43504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5" name="Google Shape;7725;p59"/>
          <p:cNvSpPr/>
          <p:nvPr/>
        </p:nvSpPr>
        <p:spPr>
          <a:xfrm>
            <a:off x="6598375" y="2408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6" name="Google Shape;7726;p59"/>
          <p:cNvSpPr/>
          <p:nvPr/>
        </p:nvSpPr>
        <p:spPr>
          <a:xfrm>
            <a:off x="1834421" y="41175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7" name="Google Shape;7727;p59"/>
          <p:cNvSpPr/>
          <p:nvPr/>
        </p:nvSpPr>
        <p:spPr>
          <a:xfrm>
            <a:off x="7405363" y="6931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8" name="Google Shape;7728;p59"/>
          <p:cNvSpPr/>
          <p:nvPr/>
        </p:nvSpPr>
        <p:spPr>
          <a:xfrm>
            <a:off x="5538475" y="1169549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9" name="Google Shape;7729;p59"/>
          <p:cNvSpPr txBox="1">
            <a:spLocks noGrp="1"/>
          </p:cNvSpPr>
          <p:nvPr>
            <p:ph type="title"/>
          </p:nvPr>
        </p:nvSpPr>
        <p:spPr>
          <a:xfrm>
            <a:off x="879294" y="383226"/>
            <a:ext cx="4761738" cy="12953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>
                <a:latin typeface="Tw Cen MT Condensed Extra Bold" pitchFamily="34" charset="0"/>
              </a:rPr>
              <a:t>PENSEM EN </a:t>
            </a:r>
            <a:r>
              <a:rPr lang="es-ES_tradnl" dirty="0">
                <a:latin typeface="Tw Cen MT Condensed Extra Bold" pitchFamily="34" charset="0"/>
              </a:rPr>
              <a:t>LA PARAULA </a:t>
            </a:r>
            <a:r>
              <a:rPr lang="es-ES_tradnl" dirty="0" smtClean="0">
                <a:solidFill>
                  <a:schemeClr val="accent3"/>
                </a:solidFill>
                <a:latin typeface="Tw Cen MT Condensed Extra Bold" pitchFamily="34" charset="0"/>
              </a:rPr>
              <a:t>PAU:</a:t>
            </a:r>
            <a:endParaRPr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7730" name="Google Shape;7730;p59"/>
          <p:cNvSpPr txBox="1">
            <a:spLocks noGrp="1"/>
          </p:cNvSpPr>
          <p:nvPr>
            <p:ph type="subTitle" idx="1"/>
          </p:nvPr>
        </p:nvSpPr>
        <p:spPr>
          <a:xfrm>
            <a:off x="912582" y="1539762"/>
            <a:ext cx="4121400" cy="3190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Segoe UI Light" pitchFamily="34" charset="0"/>
              </a:rPr>
              <a:t>Escoltant i veient aquestes imatges, del vídeo, quines paraules et venen al cap que estan relacionades amb la PAU?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latin typeface="Segoe UI Light" pitchFamily="34" charset="0"/>
              </a:rPr>
              <a:t>Parleu-ne entre tots i fem un llistat aquí: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a-ES" sz="1800" b="1" dirty="0" smtClean="0">
                <a:latin typeface="Segoe UI Light" pitchFamily="34" charset="0"/>
              </a:rPr>
              <a:t>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dirty="0" smtClean="0">
                <a:latin typeface="Segoe UI Light" pitchFamily="34" charset="0"/>
              </a:rPr>
              <a:t>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 dirty="0" smtClean="0">
                <a:latin typeface="Segoe UI Light" pitchFamily="34" charset="0"/>
              </a:rPr>
              <a:t>…</a:t>
            </a:r>
            <a:endParaRPr sz="1800" b="1" dirty="0">
              <a:latin typeface="Segoe UI Light" pitchFamily="34" charset="0"/>
            </a:endParaRPr>
          </a:p>
        </p:txBody>
      </p:sp>
      <p:grpSp>
        <p:nvGrpSpPr>
          <p:cNvPr id="7732" name="Google Shape;7732;p59"/>
          <p:cNvGrpSpPr/>
          <p:nvPr/>
        </p:nvGrpSpPr>
        <p:grpSpPr>
          <a:xfrm rot="-764571">
            <a:off x="5235808" y="3625529"/>
            <a:ext cx="1381868" cy="1467743"/>
            <a:chOff x="3430285" y="-1647704"/>
            <a:chExt cx="874875" cy="929186"/>
          </a:xfrm>
        </p:grpSpPr>
        <p:sp>
          <p:nvSpPr>
            <p:cNvPr id="7733" name="Google Shape;7733;p59"/>
            <p:cNvSpPr/>
            <p:nvPr/>
          </p:nvSpPr>
          <p:spPr>
            <a:xfrm>
              <a:off x="3430285" y="-1647704"/>
              <a:ext cx="874875" cy="929186"/>
            </a:xfrm>
            <a:custGeom>
              <a:avLst/>
              <a:gdLst/>
              <a:ahLst/>
              <a:cxnLst/>
              <a:rect l="l" t="t" r="r" b="b"/>
              <a:pathLst>
                <a:path w="15287" h="16236" extrusionOk="0">
                  <a:moveTo>
                    <a:pt x="4544" y="12762"/>
                  </a:moveTo>
                  <a:lnTo>
                    <a:pt x="4685" y="12843"/>
                  </a:lnTo>
                  <a:lnTo>
                    <a:pt x="4766" y="12883"/>
                  </a:lnTo>
                  <a:lnTo>
                    <a:pt x="4807" y="12944"/>
                  </a:lnTo>
                  <a:lnTo>
                    <a:pt x="4847" y="13004"/>
                  </a:lnTo>
                  <a:lnTo>
                    <a:pt x="4887" y="13065"/>
                  </a:lnTo>
                  <a:lnTo>
                    <a:pt x="4887" y="13146"/>
                  </a:lnTo>
                  <a:lnTo>
                    <a:pt x="4887" y="13227"/>
                  </a:lnTo>
                  <a:lnTo>
                    <a:pt x="4887" y="13287"/>
                  </a:lnTo>
                  <a:lnTo>
                    <a:pt x="4908" y="13348"/>
                  </a:lnTo>
                  <a:lnTo>
                    <a:pt x="4766" y="13348"/>
                  </a:lnTo>
                  <a:lnTo>
                    <a:pt x="4685" y="13307"/>
                  </a:lnTo>
                  <a:lnTo>
                    <a:pt x="4605" y="13267"/>
                  </a:lnTo>
                  <a:lnTo>
                    <a:pt x="4524" y="13206"/>
                  </a:lnTo>
                  <a:lnTo>
                    <a:pt x="4483" y="13105"/>
                  </a:lnTo>
                  <a:lnTo>
                    <a:pt x="4463" y="13045"/>
                  </a:lnTo>
                  <a:lnTo>
                    <a:pt x="4463" y="12964"/>
                  </a:lnTo>
                  <a:lnTo>
                    <a:pt x="4483" y="12883"/>
                  </a:lnTo>
                  <a:lnTo>
                    <a:pt x="4544" y="12762"/>
                  </a:lnTo>
                  <a:close/>
                  <a:moveTo>
                    <a:pt x="5796" y="13388"/>
                  </a:moveTo>
                  <a:lnTo>
                    <a:pt x="5957" y="13469"/>
                  </a:lnTo>
                  <a:lnTo>
                    <a:pt x="6018" y="13529"/>
                  </a:lnTo>
                  <a:lnTo>
                    <a:pt x="6079" y="13570"/>
                  </a:lnTo>
                  <a:lnTo>
                    <a:pt x="6119" y="13630"/>
                  </a:lnTo>
                  <a:lnTo>
                    <a:pt x="6139" y="13711"/>
                  </a:lnTo>
                  <a:lnTo>
                    <a:pt x="6159" y="13792"/>
                  </a:lnTo>
                  <a:lnTo>
                    <a:pt x="6139" y="13873"/>
                  </a:lnTo>
                  <a:lnTo>
                    <a:pt x="6139" y="13933"/>
                  </a:lnTo>
                  <a:lnTo>
                    <a:pt x="6159" y="13974"/>
                  </a:lnTo>
                  <a:lnTo>
                    <a:pt x="6018" y="13974"/>
                  </a:lnTo>
                  <a:lnTo>
                    <a:pt x="5937" y="13933"/>
                  </a:lnTo>
                  <a:lnTo>
                    <a:pt x="5857" y="13893"/>
                  </a:lnTo>
                  <a:lnTo>
                    <a:pt x="5796" y="13832"/>
                  </a:lnTo>
                  <a:lnTo>
                    <a:pt x="5735" y="13731"/>
                  </a:lnTo>
                  <a:lnTo>
                    <a:pt x="5715" y="13671"/>
                  </a:lnTo>
                  <a:lnTo>
                    <a:pt x="5715" y="13610"/>
                  </a:lnTo>
                  <a:lnTo>
                    <a:pt x="5735" y="13509"/>
                  </a:lnTo>
                  <a:lnTo>
                    <a:pt x="5796" y="13388"/>
                  </a:lnTo>
                  <a:close/>
                  <a:moveTo>
                    <a:pt x="8683" y="1"/>
                  </a:moveTo>
                  <a:lnTo>
                    <a:pt x="8603" y="21"/>
                  </a:lnTo>
                  <a:lnTo>
                    <a:pt x="8522" y="61"/>
                  </a:lnTo>
                  <a:lnTo>
                    <a:pt x="8441" y="122"/>
                  </a:lnTo>
                  <a:lnTo>
                    <a:pt x="8380" y="203"/>
                  </a:lnTo>
                  <a:lnTo>
                    <a:pt x="8320" y="324"/>
                  </a:lnTo>
                  <a:lnTo>
                    <a:pt x="8259" y="465"/>
                  </a:lnTo>
                  <a:lnTo>
                    <a:pt x="8179" y="748"/>
                  </a:lnTo>
                  <a:lnTo>
                    <a:pt x="8138" y="1010"/>
                  </a:lnTo>
                  <a:lnTo>
                    <a:pt x="8098" y="1253"/>
                  </a:lnTo>
                  <a:lnTo>
                    <a:pt x="8057" y="1091"/>
                  </a:lnTo>
                  <a:lnTo>
                    <a:pt x="7997" y="930"/>
                  </a:lnTo>
                  <a:lnTo>
                    <a:pt x="7916" y="728"/>
                  </a:lnTo>
                  <a:lnTo>
                    <a:pt x="7775" y="506"/>
                  </a:lnTo>
                  <a:lnTo>
                    <a:pt x="7734" y="445"/>
                  </a:lnTo>
                  <a:lnTo>
                    <a:pt x="7654" y="405"/>
                  </a:lnTo>
                  <a:lnTo>
                    <a:pt x="7512" y="405"/>
                  </a:lnTo>
                  <a:lnTo>
                    <a:pt x="7452" y="445"/>
                  </a:lnTo>
                  <a:lnTo>
                    <a:pt x="7411" y="486"/>
                  </a:lnTo>
                  <a:lnTo>
                    <a:pt x="7371" y="526"/>
                  </a:lnTo>
                  <a:lnTo>
                    <a:pt x="7331" y="607"/>
                  </a:lnTo>
                  <a:lnTo>
                    <a:pt x="7310" y="687"/>
                  </a:lnTo>
                  <a:lnTo>
                    <a:pt x="7290" y="809"/>
                  </a:lnTo>
                  <a:lnTo>
                    <a:pt x="7290" y="950"/>
                  </a:lnTo>
                  <a:lnTo>
                    <a:pt x="7270" y="1313"/>
                  </a:lnTo>
                  <a:lnTo>
                    <a:pt x="7250" y="1677"/>
                  </a:lnTo>
                  <a:lnTo>
                    <a:pt x="7230" y="2020"/>
                  </a:lnTo>
                  <a:lnTo>
                    <a:pt x="7189" y="2343"/>
                  </a:lnTo>
                  <a:lnTo>
                    <a:pt x="7088" y="2969"/>
                  </a:lnTo>
                  <a:lnTo>
                    <a:pt x="6927" y="3534"/>
                  </a:lnTo>
                  <a:lnTo>
                    <a:pt x="6765" y="4080"/>
                  </a:lnTo>
                  <a:lnTo>
                    <a:pt x="6583" y="4564"/>
                  </a:lnTo>
                  <a:lnTo>
                    <a:pt x="6382" y="5029"/>
                  </a:lnTo>
                  <a:lnTo>
                    <a:pt x="6180" y="5473"/>
                  </a:lnTo>
                  <a:lnTo>
                    <a:pt x="5917" y="6038"/>
                  </a:lnTo>
                  <a:lnTo>
                    <a:pt x="5857" y="6119"/>
                  </a:lnTo>
                  <a:lnTo>
                    <a:pt x="5655" y="5937"/>
                  </a:lnTo>
                  <a:lnTo>
                    <a:pt x="5473" y="5735"/>
                  </a:lnTo>
                  <a:lnTo>
                    <a:pt x="5210" y="5453"/>
                  </a:lnTo>
                  <a:lnTo>
                    <a:pt x="5069" y="5311"/>
                  </a:lnTo>
                  <a:lnTo>
                    <a:pt x="4928" y="5210"/>
                  </a:lnTo>
                  <a:lnTo>
                    <a:pt x="4766" y="5109"/>
                  </a:lnTo>
                  <a:lnTo>
                    <a:pt x="4584" y="5049"/>
                  </a:lnTo>
                  <a:lnTo>
                    <a:pt x="4383" y="5008"/>
                  </a:lnTo>
                  <a:lnTo>
                    <a:pt x="4160" y="5008"/>
                  </a:lnTo>
                  <a:lnTo>
                    <a:pt x="3979" y="5029"/>
                  </a:lnTo>
                  <a:lnTo>
                    <a:pt x="3817" y="5069"/>
                  </a:lnTo>
                  <a:lnTo>
                    <a:pt x="3656" y="5150"/>
                  </a:lnTo>
                  <a:lnTo>
                    <a:pt x="3514" y="5231"/>
                  </a:lnTo>
                  <a:lnTo>
                    <a:pt x="3373" y="5332"/>
                  </a:lnTo>
                  <a:lnTo>
                    <a:pt x="3252" y="5453"/>
                  </a:lnTo>
                  <a:lnTo>
                    <a:pt x="3151" y="5594"/>
                  </a:lnTo>
                  <a:lnTo>
                    <a:pt x="3070" y="5756"/>
                  </a:lnTo>
                  <a:lnTo>
                    <a:pt x="3030" y="5877"/>
                  </a:lnTo>
                  <a:lnTo>
                    <a:pt x="2989" y="5998"/>
                  </a:lnTo>
                  <a:lnTo>
                    <a:pt x="2989" y="6119"/>
                  </a:lnTo>
                  <a:lnTo>
                    <a:pt x="2969" y="6260"/>
                  </a:lnTo>
                  <a:lnTo>
                    <a:pt x="2323" y="6785"/>
                  </a:lnTo>
                  <a:lnTo>
                    <a:pt x="2161" y="6543"/>
                  </a:lnTo>
                  <a:lnTo>
                    <a:pt x="2000" y="6220"/>
                  </a:lnTo>
                  <a:lnTo>
                    <a:pt x="2161" y="6180"/>
                  </a:lnTo>
                  <a:lnTo>
                    <a:pt x="2323" y="6119"/>
                  </a:lnTo>
                  <a:lnTo>
                    <a:pt x="2485" y="6038"/>
                  </a:lnTo>
                  <a:lnTo>
                    <a:pt x="2606" y="5957"/>
                  </a:lnTo>
                  <a:lnTo>
                    <a:pt x="2727" y="5836"/>
                  </a:lnTo>
                  <a:lnTo>
                    <a:pt x="2848" y="5715"/>
                  </a:lnTo>
                  <a:lnTo>
                    <a:pt x="2949" y="5594"/>
                  </a:lnTo>
                  <a:lnTo>
                    <a:pt x="3030" y="5453"/>
                  </a:lnTo>
                  <a:lnTo>
                    <a:pt x="3050" y="5412"/>
                  </a:lnTo>
                  <a:lnTo>
                    <a:pt x="3110" y="5231"/>
                  </a:lnTo>
                  <a:lnTo>
                    <a:pt x="3131" y="5150"/>
                  </a:lnTo>
                  <a:lnTo>
                    <a:pt x="3110" y="5089"/>
                  </a:lnTo>
                  <a:lnTo>
                    <a:pt x="3070" y="5049"/>
                  </a:lnTo>
                  <a:lnTo>
                    <a:pt x="3030" y="5029"/>
                  </a:lnTo>
                  <a:lnTo>
                    <a:pt x="2929" y="5008"/>
                  </a:lnTo>
                  <a:lnTo>
                    <a:pt x="2727" y="5029"/>
                  </a:lnTo>
                  <a:lnTo>
                    <a:pt x="2545" y="5049"/>
                  </a:lnTo>
                  <a:lnTo>
                    <a:pt x="2384" y="5109"/>
                  </a:lnTo>
                  <a:lnTo>
                    <a:pt x="2222" y="5190"/>
                  </a:lnTo>
                  <a:lnTo>
                    <a:pt x="2081" y="5271"/>
                  </a:lnTo>
                  <a:lnTo>
                    <a:pt x="1960" y="5352"/>
                  </a:lnTo>
                  <a:lnTo>
                    <a:pt x="1737" y="5554"/>
                  </a:lnTo>
                  <a:lnTo>
                    <a:pt x="1636" y="5089"/>
                  </a:lnTo>
                  <a:lnTo>
                    <a:pt x="1818" y="5069"/>
                  </a:lnTo>
                  <a:lnTo>
                    <a:pt x="2000" y="5029"/>
                  </a:lnTo>
                  <a:lnTo>
                    <a:pt x="2182" y="4968"/>
                  </a:lnTo>
                  <a:lnTo>
                    <a:pt x="2343" y="4887"/>
                  </a:lnTo>
                  <a:lnTo>
                    <a:pt x="2485" y="4786"/>
                  </a:lnTo>
                  <a:lnTo>
                    <a:pt x="2626" y="4665"/>
                  </a:lnTo>
                  <a:lnTo>
                    <a:pt x="2727" y="4524"/>
                  </a:lnTo>
                  <a:lnTo>
                    <a:pt x="2828" y="4362"/>
                  </a:lnTo>
                  <a:lnTo>
                    <a:pt x="2868" y="4282"/>
                  </a:lnTo>
                  <a:lnTo>
                    <a:pt x="2868" y="4221"/>
                  </a:lnTo>
                  <a:lnTo>
                    <a:pt x="2868" y="4181"/>
                  </a:lnTo>
                  <a:lnTo>
                    <a:pt x="2848" y="4120"/>
                  </a:lnTo>
                  <a:lnTo>
                    <a:pt x="2808" y="4080"/>
                  </a:lnTo>
                  <a:lnTo>
                    <a:pt x="2767" y="4059"/>
                  </a:lnTo>
                  <a:lnTo>
                    <a:pt x="2626" y="4039"/>
                  </a:lnTo>
                  <a:lnTo>
                    <a:pt x="2464" y="4039"/>
                  </a:lnTo>
                  <a:lnTo>
                    <a:pt x="2283" y="4080"/>
                  </a:lnTo>
                  <a:lnTo>
                    <a:pt x="2081" y="4120"/>
                  </a:lnTo>
                  <a:lnTo>
                    <a:pt x="1899" y="4181"/>
                  </a:lnTo>
                  <a:lnTo>
                    <a:pt x="1717" y="4261"/>
                  </a:lnTo>
                  <a:lnTo>
                    <a:pt x="1535" y="4362"/>
                  </a:lnTo>
                  <a:lnTo>
                    <a:pt x="1515" y="3858"/>
                  </a:lnTo>
                  <a:lnTo>
                    <a:pt x="1717" y="3878"/>
                  </a:lnTo>
                  <a:lnTo>
                    <a:pt x="1859" y="3858"/>
                  </a:lnTo>
                  <a:lnTo>
                    <a:pt x="2020" y="3837"/>
                  </a:lnTo>
                  <a:lnTo>
                    <a:pt x="2161" y="3817"/>
                  </a:lnTo>
                  <a:lnTo>
                    <a:pt x="2283" y="3777"/>
                  </a:lnTo>
                  <a:lnTo>
                    <a:pt x="2424" y="3716"/>
                  </a:lnTo>
                  <a:lnTo>
                    <a:pt x="2545" y="3656"/>
                  </a:lnTo>
                  <a:lnTo>
                    <a:pt x="2646" y="3575"/>
                  </a:lnTo>
                  <a:lnTo>
                    <a:pt x="2747" y="3494"/>
                  </a:lnTo>
                  <a:lnTo>
                    <a:pt x="2767" y="3474"/>
                  </a:lnTo>
                  <a:lnTo>
                    <a:pt x="2888" y="3373"/>
                  </a:lnTo>
                  <a:lnTo>
                    <a:pt x="2949" y="3312"/>
                  </a:lnTo>
                  <a:lnTo>
                    <a:pt x="2969" y="3232"/>
                  </a:lnTo>
                  <a:lnTo>
                    <a:pt x="2989" y="3151"/>
                  </a:lnTo>
                  <a:lnTo>
                    <a:pt x="2969" y="3110"/>
                  </a:lnTo>
                  <a:lnTo>
                    <a:pt x="2929" y="3070"/>
                  </a:lnTo>
                  <a:lnTo>
                    <a:pt x="2868" y="3030"/>
                  </a:lnTo>
                  <a:lnTo>
                    <a:pt x="2747" y="3009"/>
                  </a:lnTo>
                  <a:lnTo>
                    <a:pt x="2384" y="3009"/>
                  </a:lnTo>
                  <a:lnTo>
                    <a:pt x="2081" y="3030"/>
                  </a:lnTo>
                  <a:lnTo>
                    <a:pt x="1859" y="3090"/>
                  </a:lnTo>
                  <a:lnTo>
                    <a:pt x="1677" y="3131"/>
                  </a:lnTo>
                  <a:lnTo>
                    <a:pt x="1576" y="3171"/>
                  </a:lnTo>
                  <a:lnTo>
                    <a:pt x="1636" y="2727"/>
                  </a:lnTo>
                  <a:lnTo>
                    <a:pt x="1778" y="2747"/>
                  </a:lnTo>
                  <a:lnTo>
                    <a:pt x="1919" y="2767"/>
                  </a:lnTo>
                  <a:lnTo>
                    <a:pt x="2040" y="2767"/>
                  </a:lnTo>
                  <a:lnTo>
                    <a:pt x="2141" y="2747"/>
                  </a:lnTo>
                  <a:lnTo>
                    <a:pt x="2262" y="2707"/>
                  </a:lnTo>
                  <a:lnTo>
                    <a:pt x="2384" y="2666"/>
                  </a:lnTo>
                  <a:lnTo>
                    <a:pt x="2606" y="2545"/>
                  </a:lnTo>
                  <a:lnTo>
                    <a:pt x="2828" y="2363"/>
                  </a:lnTo>
                  <a:lnTo>
                    <a:pt x="2848" y="2343"/>
                  </a:lnTo>
                  <a:lnTo>
                    <a:pt x="2989" y="2202"/>
                  </a:lnTo>
                  <a:lnTo>
                    <a:pt x="3030" y="2121"/>
                  </a:lnTo>
                  <a:lnTo>
                    <a:pt x="3030" y="2040"/>
                  </a:lnTo>
                  <a:lnTo>
                    <a:pt x="3009" y="1960"/>
                  </a:lnTo>
                  <a:lnTo>
                    <a:pt x="2989" y="1939"/>
                  </a:lnTo>
                  <a:lnTo>
                    <a:pt x="2929" y="1899"/>
                  </a:lnTo>
                  <a:lnTo>
                    <a:pt x="2848" y="1879"/>
                  </a:lnTo>
                  <a:lnTo>
                    <a:pt x="2464" y="1879"/>
                  </a:lnTo>
                  <a:lnTo>
                    <a:pt x="2202" y="1899"/>
                  </a:lnTo>
                  <a:lnTo>
                    <a:pt x="1980" y="1960"/>
                  </a:lnTo>
                  <a:lnTo>
                    <a:pt x="1838" y="2000"/>
                  </a:lnTo>
                  <a:lnTo>
                    <a:pt x="1778" y="2020"/>
                  </a:lnTo>
                  <a:lnTo>
                    <a:pt x="1919" y="1515"/>
                  </a:lnTo>
                  <a:lnTo>
                    <a:pt x="2000" y="1515"/>
                  </a:lnTo>
                  <a:lnTo>
                    <a:pt x="2060" y="1475"/>
                  </a:lnTo>
                  <a:lnTo>
                    <a:pt x="2161" y="1414"/>
                  </a:lnTo>
                  <a:lnTo>
                    <a:pt x="2262" y="1293"/>
                  </a:lnTo>
                  <a:lnTo>
                    <a:pt x="2343" y="1172"/>
                  </a:lnTo>
                  <a:lnTo>
                    <a:pt x="2424" y="1010"/>
                  </a:lnTo>
                  <a:lnTo>
                    <a:pt x="2464" y="849"/>
                  </a:lnTo>
                  <a:lnTo>
                    <a:pt x="2505" y="687"/>
                  </a:lnTo>
                  <a:lnTo>
                    <a:pt x="2545" y="546"/>
                  </a:lnTo>
                  <a:lnTo>
                    <a:pt x="2545" y="405"/>
                  </a:lnTo>
                  <a:lnTo>
                    <a:pt x="2545" y="304"/>
                  </a:lnTo>
                  <a:lnTo>
                    <a:pt x="2525" y="203"/>
                  </a:lnTo>
                  <a:lnTo>
                    <a:pt x="2485" y="142"/>
                  </a:lnTo>
                  <a:lnTo>
                    <a:pt x="2444" y="102"/>
                  </a:lnTo>
                  <a:lnTo>
                    <a:pt x="2384" y="102"/>
                  </a:lnTo>
                  <a:lnTo>
                    <a:pt x="2303" y="122"/>
                  </a:lnTo>
                  <a:lnTo>
                    <a:pt x="2242" y="142"/>
                  </a:lnTo>
                  <a:lnTo>
                    <a:pt x="2202" y="183"/>
                  </a:lnTo>
                  <a:lnTo>
                    <a:pt x="2202" y="203"/>
                  </a:lnTo>
                  <a:lnTo>
                    <a:pt x="2020" y="364"/>
                  </a:lnTo>
                  <a:lnTo>
                    <a:pt x="1879" y="546"/>
                  </a:lnTo>
                  <a:lnTo>
                    <a:pt x="1758" y="728"/>
                  </a:lnTo>
                  <a:lnTo>
                    <a:pt x="1697" y="910"/>
                  </a:lnTo>
                  <a:lnTo>
                    <a:pt x="1677" y="1051"/>
                  </a:lnTo>
                  <a:lnTo>
                    <a:pt x="1677" y="1212"/>
                  </a:lnTo>
                  <a:lnTo>
                    <a:pt x="1697" y="1354"/>
                  </a:lnTo>
                  <a:lnTo>
                    <a:pt x="1737" y="1414"/>
                  </a:lnTo>
                  <a:lnTo>
                    <a:pt x="1778" y="1475"/>
                  </a:lnTo>
                  <a:lnTo>
                    <a:pt x="1818" y="1495"/>
                  </a:lnTo>
                  <a:lnTo>
                    <a:pt x="1677" y="1960"/>
                  </a:lnTo>
                  <a:lnTo>
                    <a:pt x="1596" y="1798"/>
                  </a:lnTo>
                  <a:lnTo>
                    <a:pt x="1475" y="1677"/>
                  </a:lnTo>
                  <a:lnTo>
                    <a:pt x="1334" y="1556"/>
                  </a:lnTo>
                  <a:lnTo>
                    <a:pt x="1192" y="1475"/>
                  </a:lnTo>
                  <a:lnTo>
                    <a:pt x="1051" y="1414"/>
                  </a:lnTo>
                  <a:lnTo>
                    <a:pt x="910" y="1374"/>
                  </a:lnTo>
                  <a:lnTo>
                    <a:pt x="788" y="1354"/>
                  </a:lnTo>
                  <a:lnTo>
                    <a:pt x="687" y="1374"/>
                  </a:lnTo>
                  <a:lnTo>
                    <a:pt x="586" y="1394"/>
                  </a:lnTo>
                  <a:lnTo>
                    <a:pt x="546" y="1455"/>
                  </a:lnTo>
                  <a:lnTo>
                    <a:pt x="526" y="1495"/>
                  </a:lnTo>
                  <a:lnTo>
                    <a:pt x="546" y="1556"/>
                  </a:lnTo>
                  <a:lnTo>
                    <a:pt x="607" y="1677"/>
                  </a:lnTo>
                  <a:lnTo>
                    <a:pt x="607" y="1697"/>
                  </a:lnTo>
                  <a:lnTo>
                    <a:pt x="687" y="1838"/>
                  </a:lnTo>
                  <a:lnTo>
                    <a:pt x="829" y="2101"/>
                  </a:lnTo>
                  <a:lnTo>
                    <a:pt x="910" y="2242"/>
                  </a:lnTo>
                  <a:lnTo>
                    <a:pt x="1031" y="2363"/>
                  </a:lnTo>
                  <a:lnTo>
                    <a:pt x="1152" y="2464"/>
                  </a:lnTo>
                  <a:lnTo>
                    <a:pt x="1273" y="2565"/>
                  </a:lnTo>
                  <a:lnTo>
                    <a:pt x="1394" y="2626"/>
                  </a:lnTo>
                  <a:lnTo>
                    <a:pt x="1535" y="2686"/>
                  </a:lnTo>
                  <a:lnTo>
                    <a:pt x="1475" y="3131"/>
                  </a:lnTo>
                  <a:lnTo>
                    <a:pt x="1374" y="3009"/>
                  </a:lnTo>
                  <a:lnTo>
                    <a:pt x="1273" y="2909"/>
                  </a:lnTo>
                  <a:lnTo>
                    <a:pt x="1152" y="2828"/>
                  </a:lnTo>
                  <a:lnTo>
                    <a:pt x="1011" y="2747"/>
                  </a:lnTo>
                  <a:lnTo>
                    <a:pt x="869" y="2666"/>
                  </a:lnTo>
                  <a:lnTo>
                    <a:pt x="728" y="2626"/>
                  </a:lnTo>
                  <a:lnTo>
                    <a:pt x="566" y="2585"/>
                  </a:lnTo>
                  <a:lnTo>
                    <a:pt x="405" y="2565"/>
                  </a:lnTo>
                  <a:lnTo>
                    <a:pt x="263" y="2545"/>
                  </a:lnTo>
                  <a:lnTo>
                    <a:pt x="183" y="2565"/>
                  </a:lnTo>
                  <a:lnTo>
                    <a:pt x="142" y="2585"/>
                  </a:lnTo>
                  <a:lnTo>
                    <a:pt x="102" y="2626"/>
                  </a:lnTo>
                  <a:lnTo>
                    <a:pt x="102" y="2686"/>
                  </a:lnTo>
                  <a:lnTo>
                    <a:pt x="102" y="2707"/>
                  </a:lnTo>
                  <a:lnTo>
                    <a:pt x="122" y="2747"/>
                  </a:lnTo>
                  <a:lnTo>
                    <a:pt x="324" y="3030"/>
                  </a:lnTo>
                  <a:lnTo>
                    <a:pt x="465" y="3211"/>
                  </a:lnTo>
                  <a:lnTo>
                    <a:pt x="586" y="3373"/>
                  </a:lnTo>
                  <a:lnTo>
                    <a:pt x="708" y="3514"/>
                  </a:lnTo>
                  <a:lnTo>
                    <a:pt x="869" y="3615"/>
                  </a:lnTo>
                  <a:lnTo>
                    <a:pt x="990" y="3696"/>
                  </a:lnTo>
                  <a:lnTo>
                    <a:pt x="1132" y="3757"/>
                  </a:lnTo>
                  <a:lnTo>
                    <a:pt x="1273" y="3817"/>
                  </a:lnTo>
                  <a:lnTo>
                    <a:pt x="1414" y="3837"/>
                  </a:lnTo>
                  <a:lnTo>
                    <a:pt x="1414" y="4100"/>
                  </a:lnTo>
                  <a:lnTo>
                    <a:pt x="1414" y="4282"/>
                  </a:lnTo>
                  <a:lnTo>
                    <a:pt x="1273" y="4140"/>
                  </a:lnTo>
                  <a:lnTo>
                    <a:pt x="1071" y="4019"/>
                  </a:lnTo>
                  <a:lnTo>
                    <a:pt x="910" y="3958"/>
                  </a:lnTo>
                  <a:lnTo>
                    <a:pt x="748" y="3898"/>
                  </a:lnTo>
                  <a:lnTo>
                    <a:pt x="586" y="3858"/>
                  </a:lnTo>
                  <a:lnTo>
                    <a:pt x="405" y="3837"/>
                  </a:lnTo>
                  <a:lnTo>
                    <a:pt x="364" y="3817"/>
                  </a:lnTo>
                  <a:lnTo>
                    <a:pt x="183" y="3797"/>
                  </a:lnTo>
                  <a:lnTo>
                    <a:pt x="102" y="3817"/>
                  </a:lnTo>
                  <a:lnTo>
                    <a:pt x="41" y="3858"/>
                  </a:lnTo>
                  <a:lnTo>
                    <a:pt x="1" y="3938"/>
                  </a:lnTo>
                  <a:lnTo>
                    <a:pt x="21" y="4019"/>
                  </a:lnTo>
                  <a:lnTo>
                    <a:pt x="122" y="4241"/>
                  </a:lnTo>
                  <a:lnTo>
                    <a:pt x="243" y="4443"/>
                  </a:lnTo>
                  <a:lnTo>
                    <a:pt x="385" y="4605"/>
                  </a:lnTo>
                  <a:lnTo>
                    <a:pt x="566" y="4766"/>
                  </a:lnTo>
                  <a:lnTo>
                    <a:pt x="748" y="4887"/>
                  </a:lnTo>
                  <a:lnTo>
                    <a:pt x="970" y="4988"/>
                  </a:lnTo>
                  <a:lnTo>
                    <a:pt x="1192" y="5049"/>
                  </a:lnTo>
                  <a:lnTo>
                    <a:pt x="1435" y="5089"/>
                  </a:lnTo>
                  <a:lnTo>
                    <a:pt x="1515" y="5089"/>
                  </a:lnTo>
                  <a:lnTo>
                    <a:pt x="1616" y="5513"/>
                  </a:lnTo>
                  <a:lnTo>
                    <a:pt x="1455" y="5412"/>
                  </a:lnTo>
                  <a:lnTo>
                    <a:pt x="1293" y="5352"/>
                  </a:lnTo>
                  <a:lnTo>
                    <a:pt x="1132" y="5291"/>
                  </a:lnTo>
                  <a:lnTo>
                    <a:pt x="970" y="5231"/>
                  </a:lnTo>
                  <a:lnTo>
                    <a:pt x="788" y="5210"/>
                  </a:lnTo>
                  <a:lnTo>
                    <a:pt x="627" y="5190"/>
                  </a:lnTo>
                  <a:lnTo>
                    <a:pt x="445" y="5190"/>
                  </a:lnTo>
                  <a:lnTo>
                    <a:pt x="263" y="5210"/>
                  </a:lnTo>
                  <a:lnTo>
                    <a:pt x="183" y="5231"/>
                  </a:lnTo>
                  <a:lnTo>
                    <a:pt x="122" y="5271"/>
                  </a:lnTo>
                  <a:lnTo>
                    <a:pt x="82" y="5291"/>
                  </a:lnTo>
                  <a:lnTo>
                    <a:pt x="62" y="5332"/>
                  </a:lnTo>
                  <a:lnTo>
                    <a:pt x="62" y="5372"/>
                  </a:lnTo>
                  <a:lnTo>
                    <a:pt x="62" y="5412"/>
                  </a:lnTo>
                  <a:lnTo>
                    <a:pt x="82" y="5473"/>
                  </a:lnTo>
                  <a:lnTo>
                    <a:pt x="122" y="5554"/>
                  </a:lnTo>
                  <a:lnTo>
                    <a:pt x="263" y="5715"/>
                  </a:lnTo>
                  <a:lnTo>
                    <a:pt x="425" y="5857"/>
                  </a:lnTo>
                  <a:lnTo>
                    <a:pt x="586" y="5978"/>
                  </a:lnTo>
                  <a:lnTo>
                    <a:pt x="788" y="6079"/>
                  </a:lnTo>
                  <a:lnTo>
                    <a:pt x="970" y="6159"/>
                  </a:lnTo>
                  <a:lnTo>
                    <a:pt x="1172" y="6220"/>
                  </a:lnTo>
                  <a:lnTo>
                    <a:pt x="1394" y="6260"/>
                  </a:lnTo>
                  <a:lnTo>
                    <a:pt x="1596" y="6281"/>
                  </a:lnTo>
                  <a:lnTo>
                    <a:pt x="1798" y="6260"/>
                  </a:lnTo>
                  <a:lnTo>
                    <a:pt x="1879" y="6240"/>
                  </a:lnTo>
                  <a:lnTo>
                    <a:pt x="2040" y="6563"/>
                  </a:lnTo>
                  <a:lnTo>
                    <a:pt x="2242" y="6866"/>
                  </a:lnTo>
                  <a:lnTo>
                    <a:pt x="2101" y="6967"/>
                  </a:lnTo>
                  <a:lnTo>
                    <a:pt x="2060" y="7007"/>
                  </a:lnTo>
                  <a:lnTo>
                    <a:pt x="2040" y="7068"/>
                  </a:lnTo>
                  <a:lnTo>
                    <a:pt x="2040" y="7129"/>
                  </a:lnTo>
                  <a:lnTo>
                    <a:pt x="2040" y="7189"/>
                  </a:lnTo>
                  <a:lnTo>
                    <a:pt x="2081" y="7250"/>
                  </a:lnTo>
                  <a:lnTo>
                    <a:pt x="2121" y="7290"/>
                  </a:lnTo>
                  <a:lnTo>
                    <a:pt x="2161" y="7310"/>
                  </a:lnTo>
                  <a:lnTo>
                    <a:pt x="2222" y="7310"/>
                  </a:lnTo>
                  <a:lnTo>
                    <a:pt x="2565" y="7331"/>
                  </a:lnTo>
                  <a:lnTo>
                    <a:pt x="2888" y="7855"/>
                  </a:lnTo>
                  <a:lnTo>
                    <a:pt x="3171" y="8401"/>
                  </a:lnTo>
                  <a:lnTo>
                    <a:pt x="3191" y="8421"/>
                  </a:lnTo>
                  <a:lnTo>
                    <a:pt x="3252" y="8421"/>
                  </a:lnTo>
                  <a:lnTo>
                    <a:pt x="3272" y="8401"/>
                  </a:lnTo>
                  <a:lnTo>
                    <a:pt x="3272" y="8340"/>
                  </a:lnTo>
                  <a:lnTo>
                    <a:pt x="3009" y="7835"/>
                  </a:lnTo>
                  <a:lnTo>
                    <a:pt x="2707" y="7331"/>
                  </a:lnTo>
                  <a:lnTo>
                    <a:pt x="2707" y="7331"/>
                  </a:lnTo>
                  <a:lnTo>
                    <a:pt x="3393" y="7351"/>
                  </a:lnTo>
                  <a:lnTo>
                    <a:pt x="3494" y="7532"/>
                  </a:lnTo>
                  <a:lnTo>
                    <a:pt x="3595" y="7714"/>
                  </a:lnTo>
                  <a:lnTo>
                    <a:pt x="3777" y="8179"/>
                  </a:lnTo>
                  <a:lnTo>
                    <a:pt x="3938" y="8582"/>
                  </a:lnTo>
                  <a:lnTo>
                    <a:pt x="4059" y="9006"/>
                  </a:lnTo>
                  <a:lnTo>
                    <a:pt x="4282" y="9733"/>
                  </a:lnTo>
                  <a:lnTo>
                    <a:pt x="4423" y="10077"/>
                  </a:lnTo>
                  <a:lnTo>
                    <a:pt x="4584" y="10440"/>
                  </a:lnTo>
                  <a:lnTo>
                    <a:pt x="4786" y="10783"/>
                  </a:lnTo>
                  <a:lnTo>
                    <a:pt x="5008" y="11127"/>
                  </a:lnTo>
                  <a:lnTo>
                    <a:pt x="4968" y="11187"/>
                  </a:lnTo>
                  <a:lnTo>
                    <a:pt x="4908" y="11288"/>
                  </a:lnTo>
                  <a:lnTo>
                    <a:pt x="4867" y="11409"/>
                  </a:lnTo>
                  <a:lnTo>
                    <a:pt x="4847" y="11510"/>
                  </a:lnTo>
                  <a:lnTo>
                    <a:pt x="4847" y="11631"/>
                  </a:lnTo>
                  <a:lnTo>
                    <a:pt x="4867" y="11753"/>
                  </a:lnTo>
                  <a:lnTo>
                    <a:pt x="4908" y="11853"/>
                  </a:lnTo>
                  <a:lnTo>
                    <a:pt x="4706" y="12015"/>
                  </a:lnTo>
                  <a:lnTo>
                    <a:pt x="4524" y="12177"/>
                  </a:lnTo>
                  <a:lnTo>
                    <a:pt x="4362" y="12338"/>
                  </a:lnTo>
                  <a:lnTo>
                    <a:pt x="4201" y="12500"/>
                  </a:lnTo>
                  <a:lnTo>
                    <a:pt x="4080" y="12681"/>
                  </a:lnTo>
                  <a:lnTo>
                    <a:pt x="3999" y="12863"/>
                  </a:lnTo>
                  <a:lnTo>
                    <a:pt x="3938" y="13065"/>
                  </a:lnTo>
                  <a:lnTo>
                    <a:pt x="3918" y="13267"/>
                  </a:lnTo>
                  <a:lnTo>
                    <a:pt x="3938" y="13449"/>
                  </a:lnTo>
                  <a:lnTo>
                    <a:pt x="3999" y="13610"/>
                  </a:lnTo>
                  <a:lnTo>
                    <a:pt x="4059" y="13731"/>
                  </a:lnTo>
                  <a:lnTo>
                    <a:pt x="4140" y="13852"/>
                  </a:lnTo>
                  <a:lnTo>
                    <a:pt x="4282" y="14014"/>
                  </a:lnTo>
                  <a:lnTo>
                    <a:pt x="4342" y="14075"/>
                  </a:lnTo>
                  <a:lnTo>
                    <a:pt x="4403" y="14095"/>
                  </a:lnTo>
                  <a:lnTo>
                    <a:pt x="4463" y="14115"/>
                  </a:lnTo>
                  <a:lnTo>
                    <a:pt x="4524" y="14095"/>
                  </a:lnTo>
                  <a:lnTo>
                    <a:pt x="4564" y="14075"/>
                  </a:lnTo>
                  <a:lnTo>
                    <a:pt x="4605" y="14034"/>
                  </a:lnTo>
                  <a:lnTo>
                    <a:pt x="4645" y="13994"/>
                  </a:lnTo>
                  <a:lnTo>
                    <a:pt x="4665" y="13933"/>
                  </a:lnTo>
                  <a:lnTo>
                    <a:pt x="4665" y="13852"/>
                  </a:lnTo>
                  <a:lnTo>
                    <a:pt x="4625" y="13792"/>
                  </a:lnTo>
                  <a:lnTo>
                    <a:pt x="4584" y="13731"/>
                  </a:lnTo>
                  <a:lnTo>
                    <a:pt x="4524" y="13671"/>
                  </a:lnTo>
                  <a:lnTo>
                    <a:pt x="4685" y="13731"/>
                  </a:lnTo>
                  <a:lnTo>
                    <a:pt x="4847" y="13751"/>
                  </a:lnTo>
                  <a:lnTo>
                    <a:pt x="4887" y="13751"/>
                  </a:lnTo>
                  <a:lnTo>
                    <a:pt x="4968" y="13731"/>
                  </a:lnTo>
                  <a:lnTo>
                    <a:pt x="5029" y="13691"/>
                  </a:lnTo>
                  <a:lnTo>
                    <a:pt x="5069" y="13630"/>
                  </a:lnTo>
                  <a:lnTo>
                    <a:pt x="5069" y="13550"/>
                  </a:lnTo>
                  <a:lnTo>
                    <a:pt x="5069" y="13469"/>
                  </a:lnTo>
                  <a:lnTo>
                    <a:pt x="5150" y="13469"/>
                  </a:lnTo>
                  <a:lnTo>
                    <a:pt x="5210" y="13428"/>
                  </a:lnTo>
                  <a:lnTo>
                    <a:pt x="5251" y="13388"/>
                  </a:lnTo>
                  <a:lnTo>
                    <a:pt x="5291" y="13327"/>
                  </a:lnTo>
                  <a:lnTo>
                    <a:pt x="5291" y="13186"/>
                  </a:lnTo>
                  <a:lnTo>
                    <a:pt x="5291" y="13065"/>
                  </a:lnTo>
                  <a:lnTo>
                    <a:pt x="5271" y="12944"/>
                  </a:lnTo>
                  <a:lnTo>
                    <a:pt x="5210" y="12823"/>
                  </a:lnTo>
                  <a:lnTo>
                    <a:pt x="5150" y="12702"/>
                  </a:lnTo>
                  <a:lnTo>
                    <a:pt x="5049" y="12621"/>
                  </a:lnTo>
                  <a:lnTo>
                    <a:pt x="4948" y="12520"/>
                  </a:lnTo>
                  <a:lnTo>
                    <a:pt x="4827" y="12439"/>
                  </a:lnTo>
                  <a:lnTo>
                    <a:pt x="5029" y="12277"/>
                  </a:lnTo>
                  <a:lnTo>
                    <a:pt x="5251" y="12116"/>
                  </a:lnTo>
                  <a:lnTo>
                    <a:pt x="5352" y="12136"/>
                  </a:lnTo>
                  <a:lnTo>
                    <a:pt x="5594" y="12136"/>
                  </a:lnTo>
                  <a:lnTo>
                    <a:pt x="5715" y="12096"/>
                  </a:lnTo>
                  <a:lnTo>
                    <a:pt x="5857" y="12035"/>
                  </a:lnTo>
                  <a:lnTo>
                    <a:pt x="6099" y="12217"/>
                  </a:lnTo>
                  <a:lnTo>
                    <a:pt x="6099" y="12257"/>
                  </a:lnTo>
                  <a:lnTo>
                    <a:pt x="6119" y="12378"/>
                  </a:lnTo>
                  <a:lnTo>
                    <a:pt x="6159" y="12500"/>
                  </a:lnTo>
                  <a:lnTo>
                    <a:pt x="5978" y="12641"/>
                  </a:lnTo>
                  <a:lnTo>
                    <a:pt x="5776" y="12802"/>
                  </a:lnTo>
                  <a:lnTo>
                    <a:pt x="5614" y="12964"/>
                  </a:lnTo>
                  <a:lnTo>
                    <a:pt x="5473" y="13146"/>
                  </a:lnTo>
                  <a:lnTo>
                    <a:pt x="5352" y="13307"/>
                  </a:lnTo>
                  <a:lnTo>
                    <a:pt x="5251" y="13509"/>
                  </a:lnTo>
                  <a:lnTo>
                    <a:pt x="5190" y="13691"/>
                  </a:lnTo>
                  <a:lnTo>
                    <a:pt x="5190" y="13913"/>
                  </a:lnTo>
                  <a:lnTo>
                    <a:pt x="5210" y="14075"/>
                  </a:lnTo>
                  <a:lnTo>
                    <a:pt x="5251" y="14236"/>
                  </a:lnTo>
                  <a:lnTo>
                    <a:pt x="5311" y="14377"/>
                  </a:lnTo>
                  <a:lnTo>
                    <a:pt x="5392" y="14478"/>
                  </a:lnTo>
                  <a:lnTo>
                    <a:pt x="5533" y="14640"/>
                  </a:lnTo>
                  <a:lnTo>
                    <a:pt x="5614" y="14701"/>
                  </a:lnTo>
                  <a:lnTo>
                    <a:pt x="5655" y="14721"/>
                  </a:lnTo>
                  <a:lnTo>
                    <a:pt x="5715" y="14741"/>
                  </a:lnTo>
                  <a:lnTo>
                    <a:pt x="5776" y="14721"/>
                  </a:lnTo>
                  <a:lnTo>
                    <a:pt x="5836" y="14701"/>
                  </a:lnTo>
                  <a:lnTo>
                    <a:pt x="5877" y="14680"/>
                  </a:lnTo>
                  <a:lnTo>
                    <a:pt x="5897" y="14620"/>
                  </a:lnTo>
                  <a:lnTo>
                    <a:pt x="5917" y="14559"/>
                  </a:lnTo>
                  <a:lnTo>
                    <a:pt x="5917" y="14478"/>
                  </a:lnTo>
                  <a:lnTo>
                    <a:pt x="5897" y="14418"/>
                  </a:lnTo>
                  <a:lnTo>
                    <a:pt x="5836" y="14377"/>
                  </a:lnTo>
                  <a:lnTo>
                    <a:pt x="5776" y="14317"/>
                  </a:lnTo>
                  <a:lnTo>
                    <a:pt x="5776" y="14317"/>
                  </a:lnTo>
                  <a:lnTo>
                    <a:pt x="5937" y="14377"/>
                  </a:lnTo>
                  <a:lnTo>
                    <a:pt x="6220" y="14377"/>
                  </a:lnTo>
                  <a:lnTo>
                    <a:pt x="6281" y="14317"/>
                  </a:lnTo>
                  <a:lnTo>
                    <a:pt x="6321" y="14256"/>
                  </a:lnTo>
                  <a:lnTo>
                    <a:pt x="6341" y="14176"/>
                  </a:lnTo>
                  <a:lnTo>
                    <a:pt x="6321" y="14115"/>
                  </a:lnTo>
                  <a:lnTo>
                    <a:pt x="6341" y="14115"/>
                  </a:lnTo>
                  <a:lnTo>
                    <a:pt x="6422" y="14095"/>
                  </a:lnTo>
                  <a:lnTo>
                    <a:pt x="6462" y="14075"/>
                  </a:lnTo>
                  <a:lnTo>
                    <a:pt x="6523" y="14014"/>
                  </a:lnTo>
                  <a:lnTo>
                    <a:pt x="6543" y="13953"/>
                  </a:lnTo>
                  <a:lnTo>
                    <a:pt x="6563" y="13812"/>
                  </a:lnTo>
                  <a:lnTo>
                    <a:pt x="6563" y="13691"/>
                  </a:lnTo>
                  <a:lnTo>
                    <a:pt x="6523" y="13570"/>
                  </a:lnTo>
                  <a:lnTo>
                    <a:pt x="6482" y="13449"/>
                  </a:lnTo>
                  <a:lnTo>
                    <a:pt x="6402" y="13348"/>
                  </a:lnTo>
                  <a:lnTo>
                    <a:pt x="6321" y="13247"/>
                  </a:lnTo>
                  <a:lnTo>
                    <a:pt x="6220" y="13166"/>
                  </a:lnTo>
                  <a:lnTo>
                    <a:pt x="6079" y="13085"/>
                  </a:lnTo>
                  <a:lnTo>
                    <a:pt x="6281" y="12924"/>
                  </a:lnTo>
                  <a:lnTo>
                    <a:pt x="6523" y="12742"/>
                  </a:lnTo>
                  <a:lnTo>
                    <a:pt x="6624" y="12762"/>
                  </a:lnTo>
                  <a:lnTo>
                    <a:pt x="6725" y="12782"/>
                  </a:lnTo>
                  <a:lnTo>
                    <a:pt x="6846" y="12762"/>
                  </a:lnTo>
                  <a:lnTo>
                    <a:pt x="6967" y="12742"/>
                  </a:lnTo>
                  <a:lnTo>
                    <a:pt x="7007" y="12722"/>
                  </a:lnTo>
                  <a:lnTo>
                    <a:pt x="7310" y="12823"/>
                  </a:lnTo>
                  <a:lnTo>
                    <a:pt x="7633" y="12924"/>
                  </a:lnTo>
                  <a:lnTo>
                    <a:pt x="7956" y="12964"/>
                  </a:lnTo>
                  <a:lnTo>
                    <a:pt x="8280" y="12984"/>
                  </a:lnTo>
                  <a:lnTo>
                    <a:pt x="8603" y="12984"/>
                  </a:lnTo>
                  <a:lnTo>
                    <a:pt x="8926" y="12964"/>
                  </a:lnTo>
                  <a:lnTo>
                    <a:pt x="9249" y="12903"/>
                  </a:lnTo>
                  <a:lnTo>
                    <a:pt x="9572" y="12802"/>
                  </a:lnTo>
                  <a:lnTo>
                    <a:pt x="9592" y="12802"/>
                  </a:lnTo>
                  <a:lnTo>
                    <a:pt x="9713" y="12742"/>
                  </a:lnTo>
                  <a:lnTo>
                    <a:pt x="9754" y="12722"/>
                  </a:lnTo>
                  <a:lnTo>
                    <a:pt x="9814" y="12802"/>
                  </a:lnTo>
                  <a:lnTo>
                    <a:pt x="9875" y="12964"/>
                  </a:lnTo>
                  <a:lnTo>
                    <a:pt x="10016" y="13327"/>
                  </a:lnTo>
                  <a:lnTo>
                    <a:pt x="10258" y="13893"/>
                  </a:lnTo>
                  <a:lnTo>
                    <a:pt x="10541" y="14499"/>
                  </a:lnTo>
                  <a:lnTo>
                    <a:pt x="10844" y="15125"/>
                  </a:lnTo>
                  <a:lnTo>
                    <a:pt x="11167" y="15690"/>
                  </a:lnTo>
                  <a:lnTo>
                    <a:pt x="11308" y="15932"/>
                  </a:lnTo>
                  <a:lnTo>
                    <a:pt x="11450" y="16114"/>
                  </a:lnTo>
                  <a:lnTo>
                    <a:pt x="11510" y="16175"/>
                  </a:lnTo>
                  <a:lnTo>
                    <a:pt x="11551" y="16195"/>
                  </a:lnTo>
                  <a:lnTo>
                    <a:pt x="11611" y="16235"/>
                  </a:lnTo>
                  <a:lnTo>
                    <a:pt x="11752" y="16235"/>
                  </a:lnTo>
                  <a:lnTo>
                    <a:pt x="11793" y="16195"/>
                  </a:lnTo>
                  <a:lnTo>
                    <a:pt x="11853" y="16175"/>
                  </a:lnTo>
                  <a:lnTo>
                    <a:pt x="11934" y="16074"/>
                  </a:lnTo>
                  <a:lnTo>
                    <a:pt x="11995" y="15912"/>
                  </a:lnTo>
                  <a:lnTo>
                    <a:pt x="12055" y="15730"/>
                  </a:lnTo>
                  <a:lnTo>
                    <a:pt x="12076" y="15508"/>
                  </a:lnTo>
                  <a:lnTo>
                    <a:pt x="12116" y="15569"/>
                  </a:lnTo>
                  <a:lnTo>
                    <a:pt x="12177" y="15670"/>
                  </a:lnTo>
                  <a:lnTo>
                    <a:pt x="12318" y="15851"/>
                  </a:lnTo>
                  <a:lnTo>
                    <a:pt x="12419" y="15973"/>
                  </a:lnTo>
                  <a:lnTo>
                    <a:pt x="12520" y="16074"/>
                  </a:lnTo>
                  <a:lnTo>
                    <a:pt x="12621" y="16134"/>
                  </a:lnTo>
                  <a:lnTo>
                    <a:pt x="12701" y="16175"/>
                  </a:lnTo>
                  <a:lnTo>
                    <a:pt x="12762" y="16195"/>
                  </a:lnTo>
                  <a:lnTo>
                    <a:pt x="12883" y="16195"/>
                  </a:lnTo>
                  <a:lnTo>
                    <a:pt x="12964" y="16134"/>
                  </a:lnTo>
                  <a:lnTo>
                    <a:pt x="13004" y="16074"/>
                  </a:lnTo>
                  <a:lnTo>
                    <a:pt x="13025" y="15993"/>
                  </a:lnTo>
                  <a:lnTo>
                    <a:pt x="13025" y="15912"/>
                  </a:lnTo>
                  <a:lnTo>
                    <a:pt x="12984" y="15710"/>
                  </a:lnTo>
                  <a:lnTo>
                    <a:pt x="12944" y="15549"/>
                  </a:lnTo>
                  <a:lnTo>
                    <a:pt x="12823" y="15266"/>
                  </a:lnTo>
                  <a:lnTo>
                    <a:pt x="12843" y="15266"/>
                  </a:lnTo>
                  <a:lnTo>
                    <a:pt x="13166" y="15508"/>
                  </a:lnTo>
                  <a:lnTo>
                    <a:pt x="13388" y="15629"/>
                  </a:lnTo>
                  <a:lnTo>
                    <a:pt x="13610" y="15730"/>
                  </a:lnTo>
                  <a:lnTo>
                    <a:pt x="13751" y="15791"/>
                  </a:lnTo>
                  <a:lnTo>
                    <a:pt x="13893" y="15811"/>
                  </a:lnTo>
                  <a:lnTo>
                    <a:pt x="14014" y="15791"/>
                  </a:lnTo>
                  <a:lnTo>
                    <a:pt x="14095" y="15730"/>
                  </a:lnTo>
                  <a:lnTo>
                    <a:pt x="14135" y="15690"/>
                  </a:lnTo>
                  <a:lnTo>
                    <a:pt x="14155" y="15650"/>
                  </a:lnTo>
                  <a:lnTo>
                    <a:pt x="14155" y="15569"/>
                  </a:lnTo>
                  <a:lnTo>
                    <a:pt x="14155" y="15468"/>
                  </a:lnTo>
                  <a:lnTo>
                    <a:pt x="14115" y="15367"/>
                  </a:lnTo>
                  <a:lnTo>
                    <a:pt x="14054" y="15246"/>
                  </a:lnTo>
                  <a:lnTo>
                    <a:pt x="13913" y="15024"/>
                  </a:lnTo>
                  <a:lnTo>
                    <a:pt x="13751" y="14822"/>
                  </a:lnTo>
                  <a:lnTo>
                    <a:pt x="13590" y="14660"/>
                  </a:lnTo>
                  <a:lnTo>
                    <a:pt x="13489" y="14519"/>
                  </a:lnTo>
                  <a:lnTo>
                    <a:pt x="13489" y="14519"/>
                  </a:lnTo>
                  <a:lnTo>
                    <a:pt x="13691" y="14579"/>
                  </a:lnTo>
                  <a:lnTo>
                    <a:pt x="13873" y="14620"/>
                  </a:lnTo>
                  <a:lnTo>
                    <a:pt x="13994" y="14640"/>
                  </a:lnTo>
                  <a:lnTo>
                    <a:pt x="14095" y="14640"/>
                  </a:lnTo>
                  <a:lnTo>
                    <a:pt x="14196" y="14600"/>
                  </a:lnTo>
                  <a:lnTo>
                    <a:pt x="14236" y="14600"/>
                  </a:lnTo>
                  <a:lnTo>
                    <a:pt x="14297" y="14579"/>
                  </a:lnTo>
                  <a:lnTo>
                    <a:pt x="14337" y="14539"/>
                  </a:lnTo>
                  <a:lnTo>
                    <a:pt x="14357" y="14499"/>
                  </a:lnTo>
                  <a:lnTo>
                    <a:pt x="14357" y="14458"/>
                  </a:lnTo>
                  <a:lnTo>
                    <a:pt x="14357" y="14398"/>
                  </a:lnTo>
                  <a:lnTo>
                    <a:pt x="14337" y="14337"/>
                  </a:lnTo>
                  <a:lnTo>
                    <a:pt x="14256" y="14196"/>
                  </a:lnTo>
                  <a:lnTo>
                    <a:pt x="14115" y="14034"/>
                  </a:lnTo>
                  <a:lnTo>
                    <a:pt x="13933" y="13832"/>
                  </a:lnTo>
                  <a:lnTo>
                    <a:pt x="13711" y="13630"/>
                  </a:lnTo>
                  <a:lnTo>
                    <a:pt x="13469" y="13428"/>
                  </a:lnTo>
                  <a:lnTo>
                    <a:pt x="12903" y="13004"/>
                  </a:lnTo>
                  <a:lnTo>
                    <a:pt x="12358" y="12601"/>
                  </a:lnTo>
                  <a:lnTo>
                    <a:pt x="11874" y="12257"/>
                  </a:lnTo>
                  <a:lnTo>
                    <a:pt x="11389" y="11934"/>
                  </a:lnTo>
                  <a:lnTo>
                    <a:pt x="11026" y="11712"/>
                  </a:lnTo>
                  <a:lnTo>
                    <a:pt x="10824" y="11591"/>
                  </a:lnTo>
                  <a:lnTo>
                    <a:pt x="10743" y="11530"/>
                  </a:lnTo>
                  <a:lnTo>
                    <a:pt x="10703" y="11470"/>
                  </a:lnTo>
                  <a:lnTo>
                    <a:pt x="10682" y="11409"/>
                  </a:lnTo>
                  <a:lnTo>
                    <a:pt x="10682" y="11147"/>
                  </a:lnTo>
                  <a:lnTo>
                    <a:pt x="10642" y="10884"/>
                  </a:lnTo>
                  <a:lnTo>
                    <a:pt x="10581" y="10622"/>
                  </a:lnTo>
                  <a:lnTo>
                    <a:pt x="10521" y="10359"/>
                  </a:lnTo>
                  <a:lnTo>
                    <a:pt x="10420" y="10077"/>
                  </a:lnTo>
                  <a:lnTo>
                    <a:pt x="10319" y="9834"/>
                  </a:lnTo>
                  <a:lnTo>
                    <a:pt x="10178" y="9572"/>
                  </a:lnTo>
                  <a:lnTo>
                    <a:pt x="10036" y="9309"/>
                  </a:lnTo>
                  <a:lnTo>
                    <a:pt x="10056" y="9289"/>
                  </a:lnTo>
                  <a:lnTo>
                    <a:pt x="10137" y="9168"/>
                  </a:lnTo>
                  <a:lnTo>
                    <a:pt x="10157" y="9087"/>
                  </a:lnTo>
                  <a:lnTo>
                    <a:pt x="10198" y="8926"/>
                  </a:lnTo>
                  <a:lnTo>
                    <a:pt x="10198" y="8885"/>
                  </a:lnTo>
                  <a:lnTo>
                    <a:pt x="10218" y="8885"/>
                  </a:lnTo>
                  <a:lnTo>
                    <a:pt x="10379" y="8926"/>
                  </a:lnTo>
                  <a:lnTo>
                    <a:pt x="10541" y="8966"/>
                  </a:lnTo>
                  <a:lnTo>
                    <a:pt x="10844" y="9027"/>
                  </a:lnTo>
                  <a:lnTo>
                    <a:pt x="11005" y="9027"/>
                  </a:lnTo>
                  <a:lnTo>
                    <a:pt x="11167" y="8986"/>
                  </a:lnTo>
                  <a:lnTo>
                    <a:pt x="11328" y="8926"/>
                  </a:lnTo>
                  <a:lnTo>
                    <a:pt x="11389" y="8885"/>
                  </a:lnTo>
                  <a:lnTo>
                    <a:pt x="11450" y="8825"/>
                  </a:lnTo>
                  <a:lnTo>
                    <a:pt x="11470" y="8764"/>
                  </a:lnTo>
                  <a:lnTo>
                    <a:pt x="11510" y="8683"/>
                  </a:lnTo>
                  <a:lnTo>
                    <a:pt x="11510" y="8582"/>
                  </a:lnTo>
                  <a:lnTo>
                    <a:pt x="11470" y="8481"/>
                  </a:lnTo>
                  <a:lnTo>
                    <a:pt x="11409" y="8401"/>
                  </a:lnTo>
                  <a:lnTo>
                    <a:pt x="11389" y="8360"/>
                  </a:lnTo>
                  <a:lnTo>
                    <a:pt x="11369" y="8320"/>
                  </a:lnTo>
                  <a:lnTo>
                    <a:pt x="11530" y="8300"/>
                  </a:lnTo>
                  <a:lnTo>
                    <a:pt x="11813" y="8259"/>
                  </a:lnTo>
                  <a:lnTo>
                    <a:pt x="12156" y="8179"/>
                  </a:lnTo>
                  <a:lnTo>
                    <a:pt x="12298" y="8118"/>
                  </a:lnTo>
                  <a:lnTo>
                    <a:pt x="12459" y="8057"/>
                  </a:lnTo>
                  <a:lnTo>
                    <a:pt x="12580" y="7977"/>
                  </a:lnTo>
                  <a:lnTo>
                    <a:pt x="12701" y="7855"/>
                  </a:lnTo>
                  <a:lnTo>
                    <a:pt x="12762" y="7795"/>
                  </a:lnTo>
                  <a:lnTo>
                    <a:pt x="12782" y="7714"/>
                  </a:lnTo>
                  <a:lnTo>
                    <a:pt x="12802" y="7633"/>
                  </a:lnTo>
                  <a:lnTo>
                    <a:pt x="12802" y="7553"/>
                  </a:lnTo>
                  <a:lnTo>
                    <a:pt x="12782" y="7472"/>
                  </a:lnTo>
                  <a:lnTo>
                    <a:pt x="12742" y="7391"/>
                  </a:lnTo>
                  <a:lnTo>
                    <a:pt x="12661" y="7310"/>
                  </a:lnTo>
                  <a:lnTo>
                    <a:pt x="12580" y="7230"/>
                  </a:lnTo>
                  <a:lnTo>
                    <a:pt x="12742" y="7169"/>
                  </a:lnTo>
                  <a:lnTo>
                    <a:pt x="12984" y="7088"/>
                  </a:lnTo>
                  <a:lnTo>
                    <a:pt x="13247" y="6987"/>
                  </a:lnTo>
                  <a:lnTo>
                    <a:pt x="13408" y="6906"/>
                  </a:lnTo>
                  <a:lnTo>
                    <a:pt x="13550" y="6806"/>
                  </a:lnTo>
                  <a:lnTo>
                    <a:pt x="13711" y="6684"/>
                  </a:lnTo>
                  <a:lnTo>
                    <a:pt x="13852" y="6543"/>
                  </a:lnTo>
                  <a:lnTo>
                    <a:pt x="13933" y="6462"/>
                  </a:lnTo>
                  <a:lnTo>
                    <a:pt x="13994" y="6361"/>
                  </a:lnTo>
                  <a:lnTo>
                    <a:pt x="14014" y="6260"/>
                  </a:lnTo>
                  <a:lnTo>
                    <a:pt x="14014" y="6159"/>
                  </a:lnTo>
                  <a:lnTo>
                    <a:pt x="13994" y="6079"/>
                  </a:lnTo>
                  <a:lnTo>
                    <a:pt x="13974" y="6018"/>
                  </a:lnTo>
                  <a:lnTo>
                    <a:pt x="13913" y="5978"/>
                  </a:lnTo>
                  <a:lnTo>
                    <a:pt x="13852" y="5917"/>
                  </a:lnTo>
                  <a:lnTo>
                    <a:pt x="13711" y="5877"/>
                  </a:lnTo>
                  <a:lnTo>
                    <a:pt x="13751" y="5857"/>
                  </a:lnTo>
                  <a:lnTo>
                    <a:pt x="13953" y="5735"/>
                  </a:lnTo>
                  <a:lnTo>
                    <a:pt x="14236" y="5554"/>
                  </a:lnTo>
                  <a:lnTo>
                    <a:pt x="14377" y="5432"/>
                  </a:lnTo>
                  <a:lnTo>
                    <a:pt x="14539" y="5291"/>
                  </a:lnTo>
                  <a:lnTo>
                    <a:pt x="14680" y="5130"/>
                  </a:lnTo>
                  <a:lnTo>
                    <a:pt x="14822" y="4948"/>
                  </a:lnTo>
                  <a:lnTo>
                    <a:pt x="14882" y="4827"/>
                  </a:lnTo>
                  <a:lnTo>
                    <a:pt x="14902" y="4706"/>
                  </a:lnTo>
                  <a:lnTo>
                    <a:pt x="14902" y="4584"/>
                  </a:lnTo>
                  <a:lnTo>
                    <a:pt x="14882" y="4483"/>
                  </a:lnTo>
                  <a:lnTo>
                    <a:pt x="14822" y="4403"/>
                  </a:lnTo>
                  <a:lnTo>
                    <a:pt x="14761" y="4342"/>
                  </a:lnTo>
                  <a:lnTo>
                    <a:pt x="14680" y="4302"/>
                  </a:lnTo>
                  <a:lnTo>
                    <a:pt x="14579" y="4282"/>
                  </a:lnTo>
                  <a:lnTo>
                    <a:pt x="14458" y="4282"/>
                  </a:lnTo>
                  <a:lnTo>
                    <a:pt x="14539" y="4201"/>
                  </a:lnTo>
                  <a:lnTo>
                    <a:pt x="14680" y="4059"/>
                  </a:lnTo>
                  <a:lnTo>
                    <a:pt x="14842" y="3898"/>
                  </a:lnTo>
                  <a:lnTo>
                    <a:pt x="15024" y="3676"/>
                  </a:lnTo>
                  <a:lnTo>
                    <a:pt x="15165" y="3434"/>
                  </a:lnTo>
                  <a:lnTo>
                    <a:pt x="15246" y="3272"/>
                  </a:lnTo>
                  <a:lnTo>
                    <a:pt x="15286" y="3110"/>
                  </a:lnTo>
                  <a:lnTo>
                    <a:pt x="15286" y="2949"/>
                  </a:lnTo>
                  <a:lnTo>
                    <a:pt x="15246" y="2828"/>
                  </a:lnTo>
                  <a:lnTo>
                    <a:pt x="15205" y="2767"/>
                  </a:lnTo>
                  <a:lnTo>
                    <a:pt x="15145" y="2727"/>
                  </a:lnTo>
                  <a:lnTo>
                    <a:pt x="15064" y="2686"/>
                  </a:lnTo>
                  <a:lnTo>
                    <a:pt x="14963" y="2666"/>
                  </a:lnTo>
                  <a:lnTo>
                    <a:pt x="14862" y="2646"/>
                  </a:lnTo>
                  <a:lnTo>
                    <a:pt x="14761" y="2666"/>
                  </a:lnTo>
                  <a:lnTo>
                    <a:pt x="14559" y="2707"/>
                  </a:lnTo>
                  <a:lnTo>
                    <a:pt x="14398" y="2787"/>
                  </a:lnTo>
                  <a:lnTo>
                    <a:pt x="14256" y="2848"/>
                  </a:lnTo>
                  <a:lnTo>
                    <a:pt x="14236" y="2868"/>
                  </a:lnTo>
                  <a:lnTo>
                    <a:pt x="14337" y="2727"/>
                  </a:lnTo>
                  <a:lnTo>
                    <a:pt x="14559" y="2343"/>
                  </a:lnTo>
                  <a:lnTo>
                    <a:pt x="14680" y="2101"/>
                  </a:lnTo>
                  <a:lnTo>
                    <a:pt x="14781" y="1879"/>
                  </a:lnTo>
                  <a:lnTo>
                    <a:pt x="14882" y="1636"/>
                  </a:lnTo>
                  <a:lnTo>
                    <a:pt x="14943" y="1414"/>
                  </a:lnTo>
                  <a:lnTo>
                    <a:pt x="14983" y="1192"/>
                  </a:lnTo>
                  <a:lnTo>
                    <a:pt x="14983" y="1091"/>
                  </a:lnTo>
                  <a:lnTo>
                    <a:pt x="14983" y="1010"/>
                  </a:lnTo>
                  <a:lnTo>
                    <a:pt x="14963" y="930"/>
                  </a:lnTo>
                  <a:lnTo>
                    <a:pt x="14923" y="889"/>
                  </a:lnTo>
                  <a:lnTo>
                    <a:pt x="14882" y="829"/>
                  </a:lnTo>
                  <a:lnTo>
                    <a:pt x="14822" y="788"/>
                  </a:lnTo>
                  <a:lnTo>
                    <a:pt x="14741" y="768"/>
                  </a:lnTo>
                  <a:lnTo>
                    <a:pt x="14559" y="768"/>
                  </a:lnTo>
                  <a:lnTo>
                    <a:pt x="14458" y="809"/>
                  </a:lnTo>
                  <a:lnTo>
                    <a:pt x="14337" y="869"/>
                  </a:lnTo>
                  <a:lnTo>
                    <a:pt x="14216" y="950"/>
                  </a:lnTo>
                  <a:lnTo>
                    <a:pt x="13994" y="1152"/>
                  </a:lnTo>
                  <a:lnTo>
                    <a:pt x="13812" y="1354"/>
                  </a:lnTo>
                  <a:lnTo>
                    <a:pt x="13651" y="1515"/>
                  </a:lnTo>
                  <a:lnTo>
                    <a:pt x="13691" y="1374"/>
                  </a:lnTo>
                  <a:lnTo>
                    <a:pt x="13751" y="1192"/>
                  </a:lnTo>
                  <a:lnTo>
                    <a:pt x="13772" y="990"/>
                  </a:lnTo>
                  <a:lnTo>
                    <a:pt x="13792" y="728"/>
                  </a:lnTo>
                  <a:lnTo>
                    <a:pt x="13772" y="647"/>
                  </a:lnTo>
                  <a:lnTo>
                    <a:pt x="13751" y="586"/>
                  </a:lnTo>
                  <a:lnTo>
                    <a:pt x="13691" y="526"/>
                  </a:lnTo>
                  <a:lnTo>
                    <a:pt x="13630" y="486"/>
                  </a:lnTo>
                  <a:lnTo>
                    <a:pt x="13509" y="486"/>
                  </a:lnTo>
                  <a:lnTo>
                    <a:pt x="13449" y="526"/>
                  </a:lnTo>
                  <a:lnTo>
                    <a:pt x="13368" y="546"/>
                  </a:lnTo>
                  <a:lnTo>
                    <a:pt x="13287" y="627"/>
                  </a:lnTo>
                  <a:lnTo>
                    <a:pt x="13206" y="708"/>
                  </a:lnTo>
                  <a:lnTo>
                    <a:pt x="13126" y="829"/>
                  </a:lnTo>
                  <a:lnTo>
                    <a:pt x="12863" y="1212"/>
                  </a:lnTo>
                  <a:lnTo>
                    <a:pt x="12601" y="1556"/>
                  </a:lnTo>
                  <a:lnTo>
                    <a:pt x="12318" y="1879"/>
                  </a:lnTo>
                  <a:lnTo>
                    <a:pt x="12035" y="2182"/>
                  </a:lnTo>
                  <a:lnTo>
                    <a:pt x="11752" y="2464"/>
                  </a:lnTo>
                  <a:lnTo>
                    <a:pt x="11470" y="2727"/>
                  </a:lnTo>
                  <a:lnTo>
                    <a:pt x="11187" y="2969"/>
                  </a:lnTo>
                  <a:lnTo>
                    <a:pt x="10904" y="3191"/>
                  </a:lnTo>
                  <a:lnTo>
                    <a:pt x="10844" y="3090"/>
                  </a:lnTo>
                  <a:lnTo>
                    <a:pt x="10763" y="3030"/>
                  </a:lnTo>
                  <a:lnTo>
                    <a:pt x="10682" y="2989"/>
                  </a:lnTo>
                  <a:lnTo>
                    <a:pt x="10581" y="2989"/>
                  </a:lnTo>
                  <a:lnTo>
                    <a:pt x="10501" y="3009"/>
                  </a:lnTo>
                  <a:lnTo>
                    <a:pt x="10400" y="3030"/>
                  </a:lnTo>
                  <a:lnTo>
                    <a:pt x="10299" y="3110"/>
                  </a:lnTo>
                  <a:lnTo>
                    <a:pt x="10319" y="2989"/>
                  </a:lnTo>
                  <a:lnTo>
                    <a:pt x="10400" y="2606"/>
                  </a:lnTo>
                  <a:lnTo>
                    <a:pt x="10440" y="2363"/>
                  </a:lnTo>
                  <a:lnTo>
                    <a:pt x="10440" y="2101"/>
                  </a:lnTo>
                  <a:lnTo>
                    <a:pt x="10420" y="2000"/>
                  </a:lnTo>
                  <a:lnTo>
                    <a:pt x="10400" y="1818"/>
                  </a:lnTo>
                  <a:lnTo>
                    <a:pt x="10339" y="1657"/>
                  </a:lnTo>
                  <a:lnTo>
                    <a:pt x="10258" y="1535"/>
                  </a:lnTo>
                  <a:lnTo>
                    <a:pt x="10157" y="1455"/>
                  </a:lnTo>
                  <a:lnTo>
                    <a:pt x="10097" y="1435"/>
                  </a:lnTo>
                  <a:lnTo>
                    <a:pt x="10016" y="1414"/>
                  </a:lnTo>
                  <a:lnTo>
                    <a:pt x="9915" y="1435"/>
                  </a:lnTo>
                  <a:lnTo>
                    <a:pt x="9814" y="1475"/>
                  </a:lnTo>
                  <a:lnTo>
                    <a:pt x="9733" y="1535"/>
                  </a:lnTo>
                  <a:lnTo>
                    <a:pt x="9653" y="1596"/>
                  </a:lnTo>
                  <a:lnTo>
                    <a:pt x="9531" y="1737"/>
                  </a:lnTo>
                  <a:lnTo>
                    <a:pt x="9430" y="1879"/>
                  </a:lnTo>
                  <a:lnTo>
                    <a:pt x="9350" y="2020"/>
                  </a:lnTo>
                  <a:lnTo>
                    <a:pt x="9350" y="2040"/>
                  </a:lnTo>
                  <a:lnTo>
                    <a:pt x="9329" y="1879"/>
                  </a:lnTo>
                  <a:lnTo>
                    <a:pt x="9309" y="1435"/>
                  </a:lnTo>
                  <a:lnTo>
                    <a:pt x="9289" y="1172"/>
                  </a:lnTo>
                  <a:lnTo>
                    <a:pt x="9249" y="910"/>
                  </a:lnTo>
                  <a:lnTo>
                    <a:pt x="9188" y="667"/>
                  </a:lnTo>
                  <a:lnTo>
                    <a:pt x="9128" y="445"/>
                  </a:lnTo>
                  <a:lnTo>
                    <a:pt x="9047" y="243"/>
                  </a:lnTo>
                  <a:lnTo>
                    <a:pt x="8986" y="162"/>
                  </a:lnTo>
                  <a:lnTo>
                    <a:pt x="8926" y="82"/>
                  </a:lnTo>
                  <a:lnTo>
                    <a:pt x="8865" y="41"/>
                  </a:lnTo>
                  <a:lnTo>
                    <a:pt x="8805" y="21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4" name="Google Shape;7734;p59"/>
            <p:cNvGrpSpPr/>
            <p:nvPr/>
          </p:nvGrpSpPr>
          <p:grpSpPr>
            <a:xfrm>
              <a:off x="3430885" y="-1647675"/>
              <a:ext cx="873676" cy="929129"/>
              <a:chOff x="2269575" y="-1712678"/>
              <a:chExt cx="873676" cy="929129"/>
            </a:xfrm>
          </p:grpSpPr>
          <p:sp>
            <p:nvSpPr>
              <p:cNvPr id="7735" name="Google Shape;7735;p59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extrusionOk="0">
                    <a:moveTo>
                      <a:pt x="2807" y="1"/>
                    </a:move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59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fill="none" extrusionOk="0">
                    <a:moveTo>
                      <a:pt x="2807" y="1"/>
                    </a:moveTo>
                    <a:lnTo>
                      <a:pt x="2807" y="1"/>
                    </a:ln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lnTo>
                      <a:pt x="28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59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extrusionOk="0">
                    <a:moveTo>
                      <a:pt x="101" y="0"/>
                    </a:move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59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fill="none" extrusionOk="0">
                    <a:moveTo>
                      <a:pt x="2726" y="465"/>
                    </a:move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504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59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extrusionOk="0">
                    <a:moveTo>
                      <a:pt x="162" y="1"/>
                    </a:move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59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fill="none" extrusionOk="0">
                    <a:moveTo>
                      <a:pt x="727" y="970"/>
                    </a:move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242" y="21"/>
                    </a:lnTo>
                    <a:lnTo>
                      <a:pt x="162" y="1"/>
                    </a:ln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59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extrusionOk="0">
                    <a:moveTo>
                      <a:pt x="101" y="0"/>
                    </a:move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59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fill="none" extrusionOk="0">
                    <a:moveTo>
                      <a:pt x="485" y="909"/>
                    </a:move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91" y="667"/>
                    </a:lnTo>
                    <a:lnTo>
                      <a:pt x="115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59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extrusionOk="0">
                    <a:moveTo>
                      <a:pt x="627" y="0"/>
                    </a:moveTo>
                    <a:lnTo>
                      <a:pt x="587" y="2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59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fill="none" extrusionOk="0">
                    <a:moveTo>
                      <a:pt x="304" y="1272"/>
                    </a:move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lnTo>
                      <a:pt x="687" y="0"/>
                    </a:lnTo>
                    <a:lnTo>
                      <a:pt x="627" y="0"/>
                    </a:lnTo>
                    <a:lnTo>
                      <a:pt x="587" y="21"/>
                    </a:lnTo>
                    <a:lnTo>
                      <a:pt x="506" y="8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59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extrusionOk="0">
                    <a:moveTo>
                      <a:pt x="646" y="1"/>
                    </a:move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59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fill="none" extrusionOk="0">
                    <a:moveTo>
                      <a:pt x="788" y="1"/>
                    </a:moveTo>
                    <a:lnTo>
                      <a:pt x="788" y="1"/>
                    </a:lnTo>
                    <a:lnTo>
                      <a:pt x="646" y="1"/>
                    </a:lnTo>
                    <a:lnTo>
                      <a:pt x="646" y="1"/>
                    </a:ln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29" y="21"/>
                    </a:lnTo>
                    <a:lnTo>
                      <a:pt x="909" y="1"/>
                    </a:lnTo>
                    <a:lnTo>
                      <a:pt x="909" y="1"/>
                    </a:lnTo>
                    <a:lnTo>
                      <a:pt x="788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59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59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59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extrusionOk="0">
                    <a:moveTo>
                      <a:pt x="728" y="0"/>
                    </a:move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59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909" y="41"/>
                    </a:lnTo>
                    <a:lnTo>
                      <a:pt x="889" y="0"/>
                    </a:lnTo>
                    <a:lnTo>
                      <a:pt x="889" y="0"/>
                    </a:lnTo>
                    <a:lnTo>
                      <a:pt x="72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59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extrusionOk="0">
                    <a:moveTo>
                      <a:pt x="21" y="0"/>
                    </a:moveTo>
                    <a:lnTo>
                      <a:pt x="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59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59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extrusionOk="0">
                    <a:moveTo>
                      <a:pt x="687" y="1"/>
                    </a:move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59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fill="none" extrusionOk="0">
                    <a:moveTo>
                      <a:pt x="707" y="1"/>
                    </a:moveTo>
                    <a:lnTo>
                      <a:pt x="707" y="1"/>
                    </a:lnTo>
                    <a:lnTo>
                      <a:pt x="687" y="1"/>
                    </a:lnTo>
                    <a:lnTo>
                      <a:pt x="687" y="1"/>
                    </a:ln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929" y="41"/>
                    </a:lnTo>
                    <a:lnTo>
                      <a:pt x="828" y="1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59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extrusionOk="0">
                    <a:moveTo>
                      <a:pt x="21" y="0"/>
                    </a:move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59"/>
              <p:cNvSpPr/>
              <p:nvPr/>
            </p:nvSpPr>
            <p:spPr>
              <a:xfrm>
                <a:off x="2340084" y="-151156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7" name="Google Shape;7757;p59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8" name="Google Shape;7758;p59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extrusionOk="0">
                    <a:moveTo>
                      <a:pt x="910" y="0"/>
                    </a:moveTo>
                    <a:lnTo>
                      <a:pt x="768" y="20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59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fill="none" extrusionOk="0">
                    <a:moveTo>
                      <a:pt x="910" y="0"/>
                    </a:moveTo>
                    <a:lnTo>
                      <a:pt x="910" y="0"/>
                    </a:lnTo>
                    <a:lnTo>
                      <a:pt x="910" y="0"/>
                    </a:lnTo>
                    <a:lnTo>
                      <a:pt x="910" y="0"/>
                    </a:lnTo>
                    <a:lnTo>
                      <a:pt x="768" y="20"/>
                    </a:lnTo>
                    <a:lnTo>
                      <a:pt x="647" y="61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30" y="20"/>
                    </a:lnTo>
                    <a:lnTo>
                      <a:pt x="91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59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59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59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extrusionOk="0">
                    <a:moveTo>
                      <a:pt x="243" y="0"/>
                    </a:move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59"/>
              <p:cNvSpPr/>
              <p:nvPr/>
            </p:nvSpPr>
            <p:spPr>
              <a:xfrm>
                <a:off x="2383980" y="-165258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59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43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304" y="20"/>
                    </a:lnTo>
                    <a:lnTo>
                      <a:pt x="28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59"/>
              <p:cNvSpPr/>
              <p:nvPr/>
            </p:nvSpPr>
            <p:spPr>
              <a:xfrm>
                <a:off x="2269575" y="-1706898"/>
                <a:ext cx="186112" cy="477298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8340" extrusionOk="0">
                    <a:moveTo>
                      <a:pt x="2363" y="102"/>
                    </a:moveTo>
                    <a:lnTo>
                      <a:pt x="2383" y="122"/>
                    </a:lnTo>
                    <a:lnTo>
                      <a:pt x="2403" y="162"/>
                    </a:lnTo>
                    <a:lnTo>
                      <a:pt x="2424" y="304"/>
                    </a:lnTo>
                    <a:lnTo>
                      <a:pt x="2403" y="425"/>
                    </a:lnTo>
                    <a:lnTo>
                      <a:pt x="2383" y="566"/>
                    </a:lnTo>
                    <a:lnTo>
                      <a:pt x="2343" y="728"/>
                    </a:lnTo>
                    <a:lnTo>
                      <a:pt x="2303" y="869"/>
                    </a:lnTo>
                    <a:lnTo>
                      <a:pt x="2242" y="1010"/>
                    </a:lnTo>
                    <a:lnTo>
                      <a:pt x="2161" y="1111"/>
                    </a:lnTo>
                    <a:lnTo>
                      <a:pt x="2080" y="1212"/>
                    </a:lnTo>
                    <a:lnTo>
                      <a:pt x="2000" y="1273"/>
                    </a:lnTo>
                    <a:lnTo>
                      <a:pt x="1959" y="1293"/>
                    </a:lnTo>
                    <a:lnTo>
                      <a:pt x="2000" y="1111"/>
                    </a:lnTo>
                    <a:lnTo>
                      <a:pt x="2000" y="1071"/>
                    </a:lnTo>
                    <a:lnTo>
                      <a:pt x="1979" y="1051"/>
                    </a:lnTo>
                    <a:lnTo>
                      <a:pt x="1939" y="1051"/>
                    </a:lnTo>
                    <a:lnTo>
                      <a:pt x="1899" y="1091"/>
                    </a:lnTo>
                    <a:lnTo>
                      <a:pt x="1838" y="1273"/>
                    </a:lnTo>
                    <a:lnTo>
                      <a:pt x="1798" y="1192"/>
                    </a:lnTo>
                    <a:lnTo>
                      <a:pt x="1778" y="1091"/>
                    </a:lnTo>
                    <a:lnTo>
                      <a:pt x="1778" y="970"/>
                    </a:lnTo>
                    <a:lnTo>
                      <a:pt x="1798" y="849"/>
                    </a:lnTo>
                    <a:lnTo>
                      <a:pt x="1858" y="687"/>
                    </a:lnTo>
                    <a:lnTo>
                      <a:pt x="1959" y="506"/>
                    </a:lnTo>
                    <a:lnTo>
                      <a:pt x="2080" y="344"/>
                    </a:lnTo>
                    <a:lnTo>
                      <a:pt x="2242" y="183"/>
                    </a:lnTo>
                    <a:lnTo>
                      <a:pt x="2262" y="183"/>
                    </a:lnTo>
                    <a:lnTo>
                      <a:pt x="2303" y="142"/>
                    </a:lnTo>
                    <a:lnTo>
                      <a:pt x="2363" y="102"/>
                    </a:lnTo>
                    <a:close/>
                    <a:moveTo>
                      <a:pt x="768" y="1374"/>
                    </a:moveTo>
                    <a:lnTo>
                      <a:pt x="869" y="1394"/>
                    </a:lnTo>
                    <a:lnTo>
                      <a:pt x="990" y="1414"/>
                    </a:lnTo>
                    <a:lnTo>
                      <a:pt x="1111" y="1475"/>
                    </a:lnTo>
                    <a:lnTo>
                      <a:pt x="1253" y="1556"/>
                    </a:lnTo>
                    <a:lnTo>
                      <a:pt x="1374" y="1657"/>
                    </a:lnTo>
                    <a:lnTo>
                      <a:pt x="1475" y="1778"/>
                    </a:lnTo>
                    <a:lnTo>
                      <a:pt x="1576" y="1919"/>
                    </a:lnTo>
                    <a:lnTo>
                      <a:pt x="1636" y="2020"/>
                    </a:lnTo>
                    <a:lnTo>
                      <a:pt x="1535" y="2484"/>
                    </a:lnTo>
                    <a:lnTo>
                      <a:pt x="1414" y="2424"/>
                    </a:lnTo>
                    <a:lnTo>
                      <a:pt x="1293" y="2363"/>
                    </a:lnTo>
                    <a:lnTo>
                      <a:pt x="1192" y="2282"/>
                    </a:lnTo>
                    <a:lnTo>
                      <a:pt x="1091" y="2181"/>
                    </a:lnTo>
                    <a:lnTo>
                      <a:pt x="990" y="2060"/>
                    </a:lnTo>
                    <a:lnTo>
                      <a:pt x="909" y="1939"/>
                    </a:lnTo>
                    <a:lnTo>
                      <a:pt x="768" y="1697"/>
                    </a:lnTo>
                    <a:lnTo>
                      <a:pt x="687" y="1535"/>
                    </a:lnTo>
                    <a:lnTo>
                      <a:pt x="687" y="1515"/>
                    </a:lnTo>
                    <a:lnTo>
                      <a:pt x="647" y="1455"/>
                    </a:lnTo>
                    <a:lnTo>
                      <a:pt x="627" y="1394"/>
                    </a:lnTo>
                    <a:lnTo>
                      <a:pt x="687" y="1374"/>
                    </a:lnTo>
                    <a:close/>
                    <a:moveTo>
                      <a:pt x="2747" y="1879"/>
                    </a:moveTo>
                    <a:lnTo>
                      <a:pt x="2807" y="1899"/>
                    </a:lnTo>
                    <a:lnTo>
                      <a:pt x="2868" y="1919"/>
                    </a:lnTo>
                    <a:lnTo>
                      <a:pt x="2888" y="1919"/>
                    </a:lnTo>
                    <a:lnTo>
                      <a:pt x="2908" y="1939"/>
                    </a:lnTo>
                    <a:lnTo>
                      <a:pt x="2888" y="2000"/>
                    </a:lnTo>
                    <a:lnTo>
                      <a:pt x="2848" y="2060"/>
                    </a:lnTo>
                    <a:lnTo>
                      <a:pt x="2747" y="2161"/>
                    </a:lnTo>
                    <a:lnTo>
                      <a:pt x="2727" y="2181"/>
                    </a:lnTo>
                    <a:lnTo>
                      <a:pt x="2605" y="2282"/>
                    </a:lnTo>
                    <a:lnTo>
                      <a:pt x="2464" y="2383"/>
                    </a:lnTo>
                    <a:lnTo>
                      <a:pt x="2323" y="2444"/>
                    </a:lnTo>
                    <a:lnTo>
                      <a:pt x="2202" y="2505"/>
                    </a:lnTo>
                    <a:lnTo>
                      <a:pt x="2060" y="2545"/>
                    </a:lnTo>
                    <a:lnTo>
                      <a:pt x="1778" y="2545"/>
                    </a:lnTo>
                    <a:lnTo>
                      <a:pt x="1636" y="2505"/>
                    </a:lnTo>
                    <a:lnTo>
                      <a:pt x="1737" y="2040"/>
                    </a:lnTo>
                    <a:lnTo>
                      <a:pt x="1778" y="2020"/>
                    </a:lnTo>
                    <a:lnTo>
                      <a:pt x="1858" y="2000"/>
                    </a:lnTo>
                    <a:lnTo>
                      <a:pt x="2000" y="1959"/>
                    </a:lnTo>
                    <a:lnTo>
                      <a:pt x="2202" y="1919"/>
                    </a:lnTo>
                    <a:lnTo>
                      <a:pt x="2444" y="1899"/>
                    </a:lnTo>
                    <a:lnTo>
                      <a:pt x="2747" y="1879"/>
                    </a:lnTo>
                    <a:close/>
                    <a:moveTo>
                      <a:pt x="364" y="2565"/>
                    </a:moveTo>
                    <a:lnTo>
                      <a:pt x="526" y="2606"/>
                    </a:lnTo>
                    <a:lnTo>
                      <a:pt x="667" y="2626"/>
                    </a:lnTo>
                    <a:lnTo>
                      <a:pt x="808" y="2686"/>
                    </a:lnTo>
                    <a:lnTo>
                      <a:pt x="950" y="2747"/>
                    </a:lnTo>
                    <a:lnTo>
                      <a:pt x="1071" y="2828"/>
                    </a:lnTo>
                    <a:lnTo>
                      <a:pt x="1192" y="2908"/>
                    </a:lnTo>
                    <a:lnTo>
                      <a:pt x="1293" y="3009"/>
                    </a:lnTo>
                    <a:lnTo>
                      <a:pt x="1374" y="3110"/>
                    </a:lnTo>
                    <a:lnTo>
                      <a:pt x="1434" y="3171"/>
                    </a:lnTo>
                    <a:lnTo>
                      <a:pt x="1394" y="3635"/>
                    </a:lnTo>
                    <a:lnTo>
                      <a:pt x="1273" y="3595"/>
                    </a:lnTo>
                    <a:lnTo>
                      <a:pt x="1152" y="3555"/>
                    </a:lnTo>
                    <a:lnTo>
                      <a:pt x="1030" y="3494"/>
                    </a:lnTo>
                    <a:lnTo>
                      <a:pt x="909" y="3433"/>
                    </a:lnTo>
                    <a:lnTo>
                      <a:pt x="768" y="3312"/>
                    </a:lnTo>
                    <a:lnTo>
                      <a:pt x="647" y="3191"/>
                    </a:lnTo>
                    <a:lnTo>
                      <a:pt x="405" y="2868"/>
                    </a:lnTo>
                    <a:lnTo>
                      <a:pt x="203" y="2585"/>
                    </a:lnTo>
                    <a:lnTo>
                      <a:pt x="263" y="2565"/>
                    </a:lnTo>
                    <a:close/>
                    <a:moveTo>
                      <a:pt x="2727" y="3030"/>
                    </a:moveTo>
                    <a:lnTo>
                      <a:pt x="2828" y="3050"/>
                    </a:lnTo>
                    <a:lnTo>
                      <a:pt x="2848" y="3070"/>
                    </a:lnTo>
                    <a:lnTo>
                      <a:pt x="2848" y="3090"/>
                    </a:lnTo>
                    <a:lnTo>
                      <a:pt x="2828" y="3151"/>
                    </a:lnTo>
                    <a:lnTo>
                      <a:pt x="2787" y="3191"/>
                    </a:lnTo>
                    <a:lnTo>
                      <a:pt x="2686" y="3292"/>
                    </a:lnTo>
                    <a:lnTo>
                      <a:pt x="2666" y="3312"/>
                    </a:lnTo>
                    <a:lnTo>
                      <a:pt x="2545" y="3393"/>
                    </a:lnTo>
                    <a:lnTo>
                      <a:pt x="2424" y="3474"/>
                    </a:lnTo>
                    <a:lnTo>
                      <a:pt x="2282" y="3534"/>
                    </a:lnTo>
                    <a:lnTo>
                      <a:pt x="2141" y="3595"/>
                    </a:lnTo>
                    <a:lnTo>
                      <a:pt x="2000" y="3635"/>
                    </a:lnTo>
                    <a:lnTo>
                      <a:pt x="1838" y="3655"/>
                    </a:lnTo>
                    <a:lnTo>
                      <a:pt x="1515" y="3655"/>
                    </a:lnTo>
                    <a:lnTo>
                      <a:pt x="1535" y="3191"/>
                    </a:lnTo>
                    <a:lnTo>
                      <a:pt x="1697" y="3151"/>
                    </a:lnTo>
                    <a:lnTo>
                      <a:pt x="1858" y="3090"/>
                    </a:lnTo>
                    <a:lnTo>
                      <a:pt x="2080" y="3050"/>
                    </a:lnTo>
                    <a:lnTo>
                      <a:pt x="2363" y="3030"/>
                    </a:lnTo>
                    <a:close/>
                    <a:moveTo>
                      <a:pt x="162" y="3817"/>
                    </a:moveTo>
                    <a:lnTo>
                      <a:pt x="324" y="3837"/>
                    </a:lnTo>
                    <a:lnTo>
                      <a:pt x="384" y="3837"/>
                    </a:lnTo>
                    <a:lnTo>
                      <a:pt x="546" y="3878"/>
                    </a:lnTo>
                    <a:lnTo>
                      <a:pt x="707" y="3918"/>
                    </a:lnTo>
                    <a:lnTo>
                      <a:pt x="869" y="3958"/>
                    </a:lnTo>
                    <a:lnTo>
                      <a:pt x="1010" y="4039"/>
                    </a:lnTo>
                    <a:lnTo>
                      <a:pt x="1131" y="4100"/>
                    </a:lnTo>
                    <a:lnTo>
                      <a:pt x="1232" y="4180"/>
                    </a:lnTo>
                    <a:lnTo>
                      <a:pt x="1414" y="4362"/>
                    </a:lnTo>
                    <a:lnTo>
                      <a:pt x="1475" y="4887"/>
                    </a:lnTo>
                    <a:lnTo>
                      <a:pt x="1434" y="4887"/>
                    </a:lnTo>
                    <a:lnTo>
                      <a:pt x="1212" y="4847"/>
                    </a:lnTo>
                    <a:lnTo>
                      <a:pt x="990" y="4786"/>
                    </a:lnTo>
                    <a:lnTo>
                      <a:pt x="788" y="4685"/>
                    </a:lnTo>
                    <a:lnTo>
                      <a:pt x="606" y="4564"/>
                    </a:lnTo>
                    <a:lnTo>
                      <a:pt x="445" y="4423"/>
                    </a:lnTo>
                    <a:lnTo>
                      <a:pt x="324" y="4261"/>
                    </a:lnTo>
                    <a:lnTo>
                      <a:pt x="203" y="4080"/>
                    </a:lnTo>
                    <a:lnTo>
                      <a:pt x="122" y="3878"/>
                    </a:lnTo>
                    <a:lnTo>
                      <a:pt x="102" y="3837"/>
                    </a:lnTo>
                    <a:lnTo>
                      <a:pt x="122" y="3817"/>
                    </a:lnTo>
                    <a:close/>
                    <a:moveTo>
                      <a:pt x="2626" y="4059"/>
                    </a:moveTo>
                    <a:lnTo>
                      <a:pt x="2706" y="4080"/>
                    </a:lnTo>
                    <a:lnTo>
                      <a:pt x="2747" y="4100"/>
                    </a:lnTo>
                    <a:lnTo>
                      <a:pt x="2747" y="4140"/>
                    </a:lnTo>
                    <a:lnTo>
                      <a:pt x="2706" y="4201"/>
                    </a:lnTo>
                    <a:lnTo>
                      <a:pt x="2626" y="4342"/>
                    </a:lnTo>
                    <a:lnTo>
                      <a:pt x="2504" y="4483"/>
                    </a:lnTo>
                    <a:lnTo>
                      <a:pt x="2383" y="4605"/>
                    </a:lnTo>
                    <a:lnTo>
                      <a:pt x="2242" y="4685"/>
                    </a:lnTo>
                    <a:lnTo>
                      <a:pt x="2101" y="4766"/>
                    </a:lnTo>
                    <a:lnTo>
                      <a:pt x="1939" y="4827"/>
                    </a:lnTo>
                    <a:lnTo>
                      <a:pt x="1778" y="4867"/>
                    </a:lnTo>
                    <a:lnTo>
                      <a:pt x="1596" y="4887"/>
                    </a:lnTo>
                    <a:lnTo>
                      <a:pt x="1535" y="4403"/>
                    </a:lnTo>
                    <a:lnTo>
                      <a:pt x="1697" y="4302"/>
                    </a:lnTo>
                    <a:lnTo>
                      <a:pt x="1879" y="4201"/>
                    </a:lnTo>
                    <a:lnTo>
                      <a:pt x="2080" y="4140"/>
                    </a:lnTo>
                    <a:lnTo>
                      <a:pt x="2282" y="4080"/>
                    </a:lnTo>
                    <a:lnTo>
                      <a:pt x="2484" y="4059"/>
                    </a:lnTo>
                    <a:close/>
                    <a:moveTo>
                      <a:pt x="2969" y="5029"/>
                    </a:moveTo>
                    <a:lnTo>
                      <a:pt x="2989" y="5049"/>
                    </a:lnTo>
                    <a:lnTo>
                      <a:pt x="2989" y="5089"/>
                    </a:lnTo>
                    <a:lnTo>
                      <a:pt x="2969" y="5150"/>
                    </a:lnTo>
                    <a:lnTo>
                      <a:pt x="2928" y="5251"/>
                    </a:lnTo>
                    <a:lnTo>
                      <a:pt x="2908" y="5291"/>
                    </a:lnTo>
                    <a:lnTo>
                      <a:pt x="2828" y="5432"/>
                    </a:lnTo>
                    <a:lnTo>
                      <a:pt x="2727" y="5554"/>
                    </a:lnTo>
                    <a:lnTo>
                      <a:pt x="2626" y="5675"/>
                    </a:lnTo>
                    <a:lnTo>
                      <a:pt x="2504" y="5755"/>
                    </a:lnTo>
                    <a:lnTo>
                      <a:pt x="2383" y="5856"/>
                    </a:lnTo>
                    <a:lnTo>
                      <a:pt x="2242" y="5917"/>
                    </a:lnTo>
                    <a:lnTo>
                      <a:pt x="2101" y="5978"/>
                    </a:lnTo>
                    <a:lnTo>
                      <a:pt x="1939" y="6018"/>
                    </a:lnTo>
                    <a:lnTo>
                      <a:pt x="1838" y="5816"/>
                    </a:lnTo>
                    <a:lnTo>
                      <a:pt x="1757" y="5574"/>
                    </a:lnTo>
                    <a:lnTo>
                      <a:pt x="1959" y="5392"/>
                    </a:lnTo>
                    <a:lnTo>
                      <a:pt x="2101" y="5291"/>
                    </a:lnTo>
                    <a:lnTo>
                      <a:pt x="2222" y="5210"/>
                    </a:lnTo>
                    <a:lnTo>
                      <a:pt x="2383" y="5129"/>
                    </a:lnTo>
                    <a:lnTo>
                      <a:pt x="2545" y="5069"/>
                    </a:lnTo>
                    <a:lnTo>
                      <a:pt x="2706" y="5049"/>
                    </a:lnTo>
                    <a:lnTo>
                      <a:pt x="2908" y="5029"/>
                    </a:lnTo>
                    <a:close/>
                    <a:moveTo>
                      <a:pt x="526" y="5210"/>
                    </a:moveTo>
                    <a:lnTo>
                      <a:pt x="829" y="5230"/>
                    </a:lnTo>
                    <a:lnTo>
                      <a:pt x="1111" y="5311"/>
                    </a:lnTo>
                    <a:lnTo>
                      <a:pt x="1374" y="5412"/>
                    </a:lnTo>
                    <a:lnTo>
                      <a:pt x="1636" y="5574"/>
                    </a:lnTo>
                    <a:lnTo>
                      <a:pt x="1717" y="5816"/>
                    </a:lnTo>
                    <a:lnTo>
                      <a:pt x="1818" y="6038"/>
                    </a:lnTo>
                    <a:lnTo>
                      <a:pt x="1757" y="6038"/>
                    </a:lnTo>
                    <a:lnTo>
                      <a:pt x="1535" y="6058"/>
                    </a:lnTo>
                    <a:lnTo>
                      <a:pt x="1313" y="6038"/>
                    </a:lnTo>
                    <a:lnTo>
                      <a:pt x="1111" y="5998"/>
                    </a:lnTo>
                    <a:lnTo>
                      <a:pt x="889" y="5917"/>
                    </a:lnTo>
                    <a:lnTo>
                      <a:pt x="687" y="5816"/>
                    </a:lnTo>
                    <a:lnTo>
                      <a:pt x="505" y="5695"/>
                    </a:lnTo>
                    <a:lnTo>
                      <a:pt x="344" y="5554"/>
                    </a:lnTo>
                    <a:lnTo>
                      <a:pt x="182" y="5372"/>
                    </a:lnTo>
                    <a:lnTo>
                      <a:pt x="162" y="5311"/>
                    </a:lnTo>
                    <a:lnTo>
                      <a:pt x="162" y="5271"/>
                    </a:lnTo>
                    <a:lnTo>
                      <a:pt x="182" y="5251"/>
                    </a:lnTo>
                    <a:lnTo>
                      <a:pt x="263" y="5230"/>
                    </a:lnTo>
                    <a:lnTo>
                      <a:pt x="526" y="5210"/>
                    </a:lnTo>
                    <a:close/>
                    <a:moveTo>
                      <a:pt x="2363" y="1"/>
                    </a:moveTo>
                    <a:lnTo>
                      <a:pt x="2282" y="21"/>
                    </a:lnTo>
                    <a:lnTo>
                      <a:pt x="2222" y="61"/>
                    </a:lnTo>
                    <a:lnTo>
                      <a:pt x="2181" y="102"/>
                    </a:lnTo>
                    <a:lnTo>
                      <a:pt x="2000" y="283"/>
                    </a:lnTo>
                    <a:lnTo>
                      <a:pt x="1858" y="445"/>
                    </a:lnTo>
                    <a:lnTo>
                      <a:pt x="1757" y="627"/>
                    </a:lnTo>
                    <a:lnTo>
                      <a:pt x="1677" y="808"/>
                    </a:lnTo>
                    <a:lnTo>
                      <a:pt x="1656" y="950"/>
                    </a:lnTo>
                    <a:lnTo>
                      <a:pt x="1656" y="1111"/>
                    </a:lnTo>
                    <a:lnTo>
                      <a:pt x="1697" y="1253"/>
                    </a:lnTo>
                    <a:lnTo>
                      <a:pt x="1717" y="1313"/>
                    </a:lnTo>
                    <a:lnTo>
                      <a:pt x="1757" y="1374"/>
                    </a:lnTo>
                    <a:lnTo>
                      <a:pt x="1798" y="1394"/>
                    </a:lnTo>
                    <a:lnTo>
                      <a:pt x="1656" y="1858"/>
                    </a:lnTo>
                    <a:lnTo>
                      <a:pt x="1576" y="1717"/>
                    </a:lnTo>
                    <a:lnTo>
                      <a:pt x="1454" y="1576"/>
                    </a:lnTo>
                    <a:lnTo>
                      <a:pt x="1313" y="1475"/>
                    </a:lnTo>
                    <a:lnTo>
                      <a:pt x="1172" y="1374"/>
                    </a:lnTo>
                    <a:lnTo>
                      <a:pt x="1030" y="1313"/>
                    </a:lnTo>
                    <a:lnTo>
                      <a:pt x="909" y="1273"/>
                    </a:lnTo>
                    <a:lnTo>
                      <a:pt x="768" y="1253"/>
                    </a:lnTo>
                    <a:lnTo>
                      <a:pt x="667" y="1273"/>
                    </a:lnTo>
                    <a:lnTo>
                      <a:pt x="586" y="1293"/>
                    </a:lnTo>
                    <a:lnTo>
                      <a:pt x="526" y="1354"/>
                    </a:lnTo>
                    <a:lnTo>
                      <a:pt x="526" y="1394"/>
                    </a:lnTo>
                    <a:lnTo>
                      <a:pt x="526" y="1455"/>
                    </a:lnTo>
                    <a:lnTo>
                      <a:pt x="586" y="1576"/>
                    </a:lnTo>
                    <a:lnTo>
                      <a:pt x="586" y="1596"/>
                    </a:lnTo>
                    <a:lnTo>
                      <a:pt x="667" y="1737"/>
                    </a:lnTo>
                    <a:lnTo>
                      <a:pt x="808" y="2000"/>
                    </a:lnTo>
                    <a:lnTo>
                      <a:pt x="909" y="2141"/>
                    </a:lnTo>
                    <a:lnTo>
                      <a:pt x="1010" y="2262"/>
                    </a:lnTo>
                    <a:lnTo>
                      <a:pt x="1131" y="2363"/>
                    </a:lnTo>
                    <a:lnTo>
                      <a:pt x="1253" y="2464"/>
                    </a:lnTo>
                    <a:lnTo>
                      <a:pt x="1374" y="2545"/>
                    </a:lnTo>
                    <a:lnTo>
                      <a:pt x="1515" y="2585"/>
                    </a:lnTo>
                    <a:lnTo>
                      <a:pt x="1454" y="3030"/>
                    </a:lnTo>
                    <a:lnTo>
                      <a:pt x="1354" y="2908"/>
                    </a:lnTo>
                    <a:lnTo>
                      <a:pt x="1253" y="2807"/>
                    </a:lnTo>
                    <a:lnTo>
                      <a:pt x="1131" y="2727"/>
                    </a:lnTo>
                    <a:lnTo>
                      <a:pt x="990" y="2646"/>
                    </a:lnTo>
                    <a:lnTo>
                      <a:pt x="849" y="2585"/>
                    </a:lnTo>
                    <a:lnTo>
                      <a:pt x="707" y="2525"/>
                    </a:lnTo>
                    <a:lnTo>
                      <a:pt x="546" y="2484"/>
                    </a:lnTo>
                    <a:lnTo>
                      <a:pt x="384" y="2464"/>
                    </a:lnTo>
                    <a:lnTo>
                      <a:pt x="162" y="2464"/>
                    </a:lnTo>
                    <a:lnTo>
                      <a:pt x="122" y="2484"/>
                    </a:lnTo>
                    <a:lnTo>
                      <a:pt x="102" y="2525"/>
                    </a:lnTo>
                    <a:lnTo>
                      <a:pt x="81" y="2585"/>
                    </a:lnTo>
                    <a:lnTo>
                      <a:pt x="81" y="2606"/>
                    </a:lnTo>
                    <a:lnTo>
                      <a:pt x="122" y="2666"/>
                    </a:lnTo>
                    <a:lnTo>
                      <a:pt x="304" y="2929"/>
                    </a:lnTo>
                    <a:lnTo>
                      <a:pt x="445" y="3110"/>
                    </a:lnTo>
                    <a:lnTo>
                      <a:pt x="566" y="3272"/>
                    </a:lnTo>
                    <a:lnTo>
                      <a:pt x="707" y="3413"/>
                    </a:lnTo>
                    <a:lnTo>
                      <a:pt x="849" y="3514"/>
                    </a:lnTo>
                    <a:lnTo>
                      <a:pt x="990" y="3595"/>
                    </a:lnTo>
                    <a:lnTo>
                      <a:pt x="1111" y="3655"/>
                    </a:lnTo>
                    <a:lnTo>
                      <a:pt x="1253" y="3716"/>
                    </a:lnTo>
                    <a:lnTo>
                      <a:pt x="1394" y="3736"/>
                    </a:lnTo>
                    <a:lnTo>
                      <a:pt x="1394" y="3999"/>
                    </a:lnTo>
                    <a:lnTo>
                      <a:pt x="1414" y="4180"/>
                    </a:lnTo>
                    <a:lnTo>
                      <a:pt x="1253" y="4039"/>
                    </a:lnTo>
                    <a:lnTo>
                      <a:pt x="1071" y="3918"/>
                    </a:lnTo>
                    <a:lnTo>
                      <a:pt x="909" y="3857"/>
                    </a:lnTo>
                    <a:lnTo>
                      <a:pt x="728" y="3797"/>
                    </a:lnTo>
                    <a:lnTo>
                      <a:pt x="566" y="3756"/>
                    </a:lnTo>
                    <a:lnTo>
                      <a:pt x="384" y="3736"/>
                    </a:lnTo>
                    <a:lnTo>
                      <a:pt x="344" y="3716"/>
                    </a:lnTo>
                    <a:lnTo>
                      <a:pt x="81" y="3716"/>
                    </a:lnTo>
                    <a:lnTo>
                      <a:pt x="21" y="3756"/>
                    </a:lnTo>
                    <a:lnTo>
                      <a:pt x="1" y="3837"/>
                    </a:lnTo>
                    <a:lnTo>
                      <a:pt x="1" y="3918"/>
                    </a:lnTo>
                    <a:lnTo>
                      <a:pt x="102" y="4140"/>
                    </a:lnTo>
                    <a:lnTo>
                      <a:pt x="223" y="4342"/>
                    </a:lnTo>
                    <a:lnTo>
                      <a:pt x="364" y="4504"/>
                    </a:lnTo>
                    <a:lnTo>
                      <a:pt x="546" y="4665"/>
                    </a:lnTo>
                    <a:lnTo>
                      <a:pt x="748" y="4786"/>
                    </a:lnTo>
                    <a:lnTo>
                      <a:pt x="950" y="4887"/>
                    </a:lnTo>
                    <a:lnTo>
                      <a:pt x="1172" y="4948"/>
                    </a:lnTo>
                    <a:lnTo>
                      <a:pt x="1414" y="4988"/>
                    </a:lnTo>
                    <a:lnTo>
                      <a:pt x="1495" y="4988"/>
                    </a:lnTo>
                    <a:lnTo>
                      <a:pt x="1596" y="5412"/>
                    </a:lnTo>
                    <a:lnTo>
                      <a:pt x="1434" y="5311"/>
                    </a:lnTo>
                    <a:lnTo>
                      <a:pt x="1273" y="5251"/>
                    </a:lnTo>
                    <a:lnTo>
                      <a:pt x="1111" y="5190"/>
                    </a:lnTo>
                    <a:lnTo>
                      <a:pt x="950" y="5150"/>
                    </a:lnTo>
                    <a:lnTo>
                      <a:pt x="768" y="5109"/>
                    </a:lnTo>
                    <a:lnTo>
                      <a:pt x="606" y="5089"/>
                    </a:lnTo>
                    <a:lnTo>
                      <a:pt x="425" y="5109"/>
                    </a:lnTo>
                    <a:lnTo>
                      <a:pt x="243" y="5109"/>
                    </a:lnTo>
                    <a:lnTo>
                      <a:pt x="162" y="5129"/>
                    </a:lnTo>
                    <a:lnTo>
                      <a:pt x="102" y="5170"/>
                    </a:lnTo>
                    <a:lnTo>
                      <a:pt x="61" y="5210"/>
                    </a:lnTo>
                    <a:lnTo>
                      <a:pt x="41" y="5230"/>
                    </a:lnTo>
                    <a:lnTo>
                      <a:pt x="41" y="5271"/>
                    </a:lnTo>
                    <a:lnTo>
                      <a:pt x="41" y="5331"/>
                    </a:lnTo>
                    <a:lnTo>
                      <a:pt x="61" y="5372"/>
                    </a:lnTo>
                    <a:lnTo>
                      <a:pt x="102" y="5453"/>
                    </a:lnTo>
                    <a:lnTo>
                      <a:pt x="243" y="5614"/>
                    </a:lnTo>
                    <a:lnTo>
                      <a:pt x="405" y="5755"/>
                    </a:lnTo>
                    <a:lnTo>
                      <a:pt x="566" y="5877"/>
                    </a:lnTo>
                    <a:lnTo>
                      <a:pt x="768" y="5978"/>
                    </a:lnTo>
                    <a:lnTo>
                      <a:pt x="950" y="6058"/>
                    </a:lnTo>
                    <a:lnTo>
                      <a:pt x="1152" y="6119"/>
                    </a:lnTo>
                    <a:lnTo>
                      <a:pt x="1374" y="6159"/>
                    </a:lnTo>
                    <a:lnTo>
                      <a:pt x="1576" y="6179"/>
                    </a:lnTo>
                    <a:lnTo>
                      <a:pt x="1778" y="6159"/>
                    </a:lnTo>
                    <a:lnTo>
                      <a:pt x="1858" y="6159"/>
                    </a:lnTo>
                    <a:lnTo>
                      <a:pt x="2040" y="6503"/>
                    </a:lnTo>
                    <a:lnTo>
                      <a:pt x="2262" y="6826"/>
                    </a:lnTo>
                    <a:lnTo>
                      <a:pt x="2504" y="7189"/>
                    </a:lnTo>
                    <a:lnTo>
                      <a:pt x="2747" y="7552"/>
                    </a:lnTo>
                    <a:lnTo>
                      <a:pt x="2969" y="7916"/>
                    </a:lnTo>
                    <a:lnTo>
                      <a:pt x="3151" y="8300"/>
                    </a:lnTo>
                    <a:lnTo>
                      <a:pt x="3171" y="8320"/>
                    </a:lnTo>
                    <a:lnTo>
                      <a:pt x="3211" y="8340"/>
                    </a:lnTo>
                    <a:lnTo>
                      <a:pt x="3231" y="8320"/>
                    </a:lnTo>
                    <a:lnTo>
                      <a:pt x="3252" y="8300"/>
                    </a:lnTo>
                    <a:lnTo>
                      <a:pt x="3252" y="8239"/>
                    </a:lnTo>
                    <a:lnTo>
                      <a:pt x="3070" y="7876"/>
                    </a:lnTo>
                    <a:lnTo>
                      <a:pt x="2848" y="7492"/>
                    </a:lnTo>
                    <a:lnTo>
                      <a:pt x="2605" y="7108"/>
                    </a:lnTo>
                    <a:lnTo>
                      <a:pt x="2363" y="6745"/>
                    </a:lnTo>
                    <a:lnTo>
                      <a:pt x="2181" y="6482"/>
                    </a:lnTo>
                    <a:lnTo>
                      <a:pt x="1979" y="6119"/>
                    </a:lnTo>
                    <a:lnTo>
                      <a:pt x="2161" y="6079"/>
                    </a:lnTo>
                    <a:lnTo>
                      <a:pt x="2303" y="6018"/>
                    </a:lnTo>
                    <a:lnTo>
                      <a:pt x="2464" y="5937"/>
                    </a:lnTo>
                    <a:lnTo>
                      <a:pt x="2585" y="5856"/>
                    </a:lnTo>
                    <a:lnTo>
                      <a:pt x="2727" y="5735"/>
                    </a:lnTo>
                    <a:lnTo>
                      <a:pt x="2828" y="5614"/>
                    </a:lnTo>
                    <a:lnTo>
                      <a:pt x="2928" y="5493"/>
                    </a:lnTo>
                    <a:lnTo>
                      <a:pt x="3009" y="5352"/>
                    </a:lnTo>
                    <a:lnTo>
                      <a:pt x="3029" y="5311"/>
                    </a:lnTo>
                    <a:lnTo>
                      <a:pt x="3090" y="5150"/>
                    </a:lnTo>
                    <a:lnTo>
                      <a:pt x="3110" y="5049"/>
                    </a:lnTo>
                    <a:lnTo>
                      <a:pt x="3090" y="4988"/>
                    </a:lnTo>
                    <a:lnTo>
                      <a:pt x="3050" y="4948"/>
                    </a:lnTo>
                    <a:lnTo>
                      <a:pt x="3009" y="4928"/>
                    </a:lnTo>
                    <a:lnTo>
                      <a:pt x="2908" y="4907"/>
                    </a:lnTo>
                    <a:lnTo>
                      <a:pt x="2706" y="4928"/>
                    </a:lnTo>
                    <a:lnTo>
                      <a:pt x="2525" y="4968"/>
                    </a:lnTo>
                    <a:lnTo>
                      <a:pt x="2363" y="5008"/>
                    </a:lnTo>
                    <a:lnTo>
                      <a:pt x="2222" y="5089"/>
                    </a:lnTo>
                    <a:lnTo>
                      <a:pt x="2080" y="5170"/>
                    </a:lnTo>
                    <a:lnTo>
                      <a:pt x="1939" y="5251"/>
                    </a:lnTo>
                    <a:lnTo>
                      <a:pt x="1717" y="5453"/>
                    </a:lnTo>
                    <a:lnTo>
                      <a:pt x="1616" y="4988"/>
                    </a:lnTo>
                    <a:lnTo>
                      <a:pt x="1798" y="4988"/>
                    </a:lnTo>
                    <a:lnTo>
                      <a:pt x="1979" y="4928"/>
                    </a:lnTo>
                    <a:lnTo>
                      <a:pt x="2161" y="4867"/>
                    </a:lnTo>
                    <a:lnTo>
                      <a:pt x="2323" y="4786"/>
                    </a:lnTo>
                    <a:lnTo>
                      <a:pt x="2464" y="4685"/>
                    </a:lnTo>
                    <a:lnTo>
                      <a:pt x="2605" y="4564"/>
                    </a:lnTo>
                    <a:lnTo>
                      <a:pt x="2706" y="4423"/>
                    </a:lnTo>
                    <a:lnTo>
                      <a:pt x="2807" y="4261"/>
                    </a:lnTo>
                    <a:lnTo>
                      <a:pt x="2848" y="4180"/>
                    </a:lnTo>
                    <a:lnTo>
                      <a:pt x="2868" y="4120"/>
                    </a:lnTo>
                    <a:lnTo>
                      <a:pt x="2848" y="4080"/>
                    </a:lnTo>
                    <a:lnTo>
                      <a:pt x="2828" y="4019"/>
                    </a:lnTo>
                    <a:lnTo>
                      <a:pt x="2787" y="3979"/>
                    </a:lnTo>
                    <a:lnTo>
                      <a:pt x="2747" y="3958"/>
                    </a:lnTo>
                    <a:lnTo>
                      <a:pt x="2605" y="3938"/>
                    </a:lnTo>
                    <a:lnTo>
                      <a:pt x="2444" y="3938"/>
                    </a:lnTo>
                    <a:lnTo>
                      <a:pt x="2262" y="3979"/>
                    </a:lnTo>
                    <a:lnTo>
                      <a:pt x="2060" y="4019"/>
                    </a:lnTo>
                    <a:lnTo>
                      <a:pt x="1879" y="4080"/>
                    </a:lnTo>
                    <a:lnTo>
                      <a:pt x="1697" y="4160"/>
                    </a:lnTo>
                    <a:lnTo>
                      <a:pt x="1515" y="4261"/>
                    </a:lnTo>
                    <a:lnTo>
                      <a:pt x="1515" y="3756"/>
                    </a:lnTo>
                    <a:lnTo>
                      <a:pt x="1697" y="3777"/>
                    </a:lnTo>
                    <a:lnTo>
                      <a:pt x="1838" y="3777"/>
                    </a:lnTo>
                    <a:lnTo>
                      <a:pt x="2000" y="3756"/>
                    </a:lnTo>
                    <a:lnTo>
                      <a:pt x="2141" y="3716"/>
                    </a:lnTo>
                    <a:lnTo>
                      <a:pt x="2282" y="3676"/>
                    </a:lnTo>
                    <a:lnTo>
                      <a:pt x="2403" y="3615"/>
                    </a:lnTo>
                    <a:lnTo>
                      <a:pt x="2525" y="3555"/>
                    </a:lnTo>
                    <a:lnTo>
                      <a:pt x="2626" y="3474"/>
                    </a:lnTo>
                    <a:lnTo>
                      <a:pt x="2727" y="3393"/>
                    </a:lnTo>
                    <a:lnTo>
                      <a:pt x="2767" y="3373"/>
                    </a:lnTo>
                    <a:lnTo>
                      <a:pt x="2868" y="3272"/>
                    </a:lnTo>
                    <a:lnTo>
                      <a:pt x="2928" y="3211"/>
                    </a:lnTo>
                    <a:lnTo>
                      <a:pt x="2949" y="3131"/>
                    </a:lnTo>
                    <a:lnTo>
                      <a:pt x="2969" y="3050"/>
                    </a:lnTo>
                    <a:lnTo>
                      <a:pt x="2949" y="3009"/>
                    </a:lnTo>
                    <a:lnTo>
                      <a:pt x="2908" y="2969"/>
                    </a:lnTo>
                    <a:lnTo>
                      <a:pt x="2848" y="2949"/>
                    </a:lnTo>
                    <a:lnTo>
                      <a:pt x="2727" y="2929"/>
                    </a:lnTo>
                    <a:lnTo>
                      <a:pt x="2363" y="2908"/>
                    </a:lnTo>
                    <a:lnTo>
                      <a:pt x="2060" y="2949"/>
                    </a:lnTo>
                    <a:lnTo>
                      <a:pt x="1838" y="2989"/>
                    </a:lnTo>
                    <a:lnTo>
                      <a:pt x="1677" y="3030"/>
                    </a:lnTo>
                    <a:lnTo>
                      <a:pt x="1555" y="3070"/>
                    </a:lnTo>
                    <a:lnTo>
                      <a:pt x="1616" y="2626"/>
                    </a:lnTo>
                    <a:lnTo>
                      <a:pt x="1757" y="2666"/>
                    </a:lnTo>
                    <a:lnTo>
                      <a:pt x="2020" y="2666"/>
                    </a:lnTo>
                    <a:lnTo>
                      <a:pt x="2121" y="2646"/>
                    </a:lnTo>
                    <a:lnTo>
                      <a:pt x="2242" y="2606"/>
                    </a:lnTo>
                    <a:lnTo>
                      <a:pt x="2363" y="2565"/>
                    </a:lnTo>
                    <a:lnTo>
                      <a:pt x="2585" y="2444"/>
                    </a:lnTo>
                    <a:lnTo>
                      <a:pt x="2807" y="2262"/>
                    </a:lnTo>
                    <a:lnTo>
                      <a:pt x="2828" y="2242"/>
                    </a:lnTo>
                    <a:lnTo>
                      <a:pt x="2969" y="2101"/>
                    </a:lnTo>
                    <a:lnTo>
                      <a:pt x="3009" y="2020"/>
                    </a:lnTo>
                    <a:lnTo>
                      <a:pt x="3029" y="1939"/>
                    </a:lnTo>
                    <a:lnTo>
                      <a:pt x="2989" y="1879"/>
                    </a:lnTo>
                    <a:lnTo>
                      <a:pt x="2969" y="1838"/>
                    </a:lnTo>
                    <a:lnTo>
                      <a:pt x="2928" y="1798"/>
                    </a:lnTo>
                    <a:lnTo>
                      <a:pt x="2848" y="1778"/>
                    </a:lnTo>
                    <a:lnTo>
                      <a:pt x="2444" y="1778"/>
                    </a:lnTo>
                    <a:lnTo>
                      <a:pt x="2181" y="1798"/>
                    </a:lnTo>
                    <a:lnTo>
                      <a:pt x="1959" y="1858"/>
                    </a:lnTo>
                    <a:lnTo>
                      <a:pt x="1818" y="1899"/>
                    </a:lnTo>
                    <a:lnTo>
                      <a:pt x="1778" y="1919"/>
                    </a:lnTo>
                    <a:lnTo>
                      <a:pt x="1919" y="1414"/>
                    </a:lnTo>
                    <a:lnTo>
                      <a:pt x="1979" y="1414"/>
                    </a:lnTo>
                    <a:lnTo>
                      <a:pt x="2040" y="1374"/>
                    </a:lnTo>
                    <a:lnTo>
                      <a:pt x="2161" y="1313"/>
                    </a:lnTo>
                    <a:lnTo>
                      <a:pt x="2242" y="1212"/>
                    </a:lnTo>
                    <a:lnTo>
                      <a:pt x="2323" y="1071"/>
                    </a:lnTo>
                    <a:lnTo>
                      <a:pt x="2403" y="909"/>
                    </a:lnTo>
                    <a:lnTo>
                      <a:pt x="2444" y="768"/>
                    </a:lnTo>
                    <a:lnTo>
                      <a:pt x="2504" y="607"/>
                    </a:lnTo>
                    <a:lnTo>
                      <a:pt x="2525" y="445"/>
                    </a:lnTo>
                    <a:lnTo>
                      <a:pt x="2525" y="304"/>
                    </a:lnTo>
                    <a:lnTo>
                      <a:pt x="2525" y="203"/>
                    </a:lnTo>
                    <a:lnTo>
                      <a:pt x="2504" y="122"/>
                    </a:lnTo>
                    <a:lnTo>
                      <a:pt x="2484" y="61"/>
                    </a:lnTo>
                    <a:lnTo>
                      <a:pt x="2424" y="21"/>
                    </a:lnTo>
                    <a:lnTo>
                      <a:pt x="23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59"/>
              <p:cNvSpPr/>
              <p:nvPr/>
            </p:nvSpPr>
            <p:spPr>
              <a:xfrm>
                <a:off x="2363205" y="-1599418"/>
                <a:ext cx="72854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667" fill="none" extrusionOk="0">
                    <a:moveTo>
                      <a:pt x="142" y="142"/>
                    </a:moveTo>
                    <a:lnTo>
                      <a:pt x="142" y="142"/>
                    </a:lnTo>
                    <a:lnTo>
                      <a:pt x="222" y="122"/>
                    </a:lnTo>
                    <a:lnTo>
                      <a:pt x="222" y="122"/>
                    </a:lnTo>
                    <a:lnTo>
                      <a:pt x="364" y="81"/>
                    </a:lnTo>
                    <a:lnTo>
                      <a:pt x="566" y="41"/>
                    </a:lnTo>
                    <a:lnTo>
                      <a:pt x="808" y="2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1171" y="21"/>
                    </a:lnTo>
                    <a:lnTo>
                      <a:pt x="1232" y="41"/>
                    </a:lnTo>
                    <a:lnTo>
                      <a:pt x="1232" y="41"/>
                    </a:lnTo>
                    <a:lnTo>
                      <a:pt x="1252" y="41"/>
                    </a:lnTo>
                    <a:lnTo>
                      <a:pt x="1272" y="61"/>
                    </a:lnTo>
                    <a:lnTo>
                      <a:pt x="1272" y="61"/>
                    </a:lnTo>
                    <a:lnTo>
                      <a:pt x="1252" y="122"/>
                    </a:lnTo>
                    <a:lnTo>
                      <a:pt x="1212" y="182"/>
                    </a:lnTo>
                    <a:lnTo>
                      <a:pt x="1111" y="283"/>
                    </a:lnTo>
                    <a:lnTo>
                      <a:pt x="1091" y="303"/>
                    </a:lnTo>
                    <a:lnTo>
                      <a:pt x="1091" y="303"/>
                    </a:lnTo>
                    <a:lnTo>
                      <a:pt x="969" y="404"/>
                    </a:lnTo>
                    <a:lnTo>
                      <a:pt x="828" y="505"/>
                    </a:lnTo>
                    <a:lnTo>
                      <a:pt x="687" y="566"/>
                    </a:lnTo>
                    <a:lnTo>
                      <a:pt x="566" y="627"/>
                    </a:lnTo>
                    <a:lnTo>
                      <a:pt x="424" y="667"/>
                    </a:lnTo>
                    <a:lnTo>
                      <a:pt x="283" y="667"/>
                    </a:lnTo>
                    <a:lnTo>
                      <a:pt x="142" y="66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142" y="1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59"/>
              <p:cNvSpPr/>
              <p:nvPr/>
            </p:nvSpPr>
            <p:spPr>
              <a:xfrm>
                <a:off x="2371275" y="-1701117"/>
                <a:ext cx="37028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193" fill="none" extrusionOk="0">
                    <a:moveTo>
                      <a:pt x="21" y="748"/>
                    </a:moveTo>
                    <a:lnTo>
                      <a:pt x="21" y="748"/>
                    </a:lnTo>
                    <a:lnTo>
                      <a:pt x="81" y="586"/>
                    </a:lnTo>
                    <a:lnTo>
                      <a:pt x="182" y="405"/>
                    </a:lnTo>
                    <a:lnTo>
                      <a:pt x="303" y="243"/>
                    </a:lnTo>
                    <a:lnTo>
                      <a:pt x="465" y="82"/>
                    </a:lnTo>
                    <a:lnTo>
                      <a:pt x="485" y="82"/>
                    </a:lnTo>
                    <a:lnTo>
                      <a:pt x="485" y="82"/>
                    </a:lnTo>
                    <a:lnTo>
                      <a:pt x="526" y="41"/>
                    </a:lnTo>
                    <a:lnTo>
                      <a:pt x="586" y="1"/>
                    </a:lnTo>
                    <a:lnTo>
                      <a:pt x="606" y="21"/>
                    </a:lnTo>
                    <a:lnTo>
                      <a:pt x="606" y="21"/>
                    </a:lnTo>
                    <a:lnTo>
                      <a:pt x="626" y="61"/>
                    </a:lnTo>
                    <a:lnTo>
                      <a:pt x="647" y="203"/>
                    </a:lnTo>
                    <a:lnTo>
                      <a:pt x="647" y="203"/>
                    </a:lnTo>
                    <a:lnTo>
                      <a:pt x="626" y="324"/>
                    </a:lnTo>
                    <a:lnTo>
                      <a:pt x="606" y="465"/>
                    </a:lnTo>
                    <a:lnTo>
                      <a:pt x="566" y="627"/>
                    </a:lnTo>
                    <a:lnTo>
                      <a:pt x="526" y="768"/>
                    </a:lnTo>
                    <a:lnTo>
                      <a:pt x="465" y="909"/>
                    </a:lnTo>
                    <a:lnTo>
                      <a:pt x="384" y="1010"/>
                    </a:lnTo>
                    <a:lnTo>
                      <a:pt x="303" y="1111"/>
                    </a:lnTo>
                    <a:lnTo>
                      <a:pt x="223" y="1172"/>
                    </a:lnTo>
                    <a:lnTo>
                      <a:pt x="223" y="1172"/>
                    </a:lnTo>
                    <a:lnTo>
                      <a:pt x="182" y="1192"/>
                    </a:lnTo>
                    <a:lnTo>
                      <a:pt x="182" y="1192"/>
                    </a:lnTo>
                    <a:lnTo>
                      <a:pt x="223" y="1010"/>
                    </a:lnTo>
                    <a:lnTo>
                      <a:pt x="223" y="1010"/>
                    </a:lnTo>
                    <a:lnTo>
                      <a:pt x="223" y="970"/>
                    </a:lnTo>
                    <a:lnTo>
                      <a:pt x="202" y="950"/>
                    </a:lnTo>
                    <a:lnTo>
                      <a:pt x="202" y="950"/>
                    </a:lnTo>
                    <a:lnTo>
                      <a:pt x="162" y="95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61" y="1172"/>
                    </a:lnTo>
                    <a:lnTo>
                      <a:pt x="61" y="1172"/>
                    </a:lnTo>
                    <a:lnTo>
                      <a:pt x="21" y="1091"/>
                    </a:lnTo>
                    <a:lnTo>
                      <a:pt x="1" y="990"/>
                    </a:lnTo>
                    <a:lnTo>
                      <a:pt x="1" y="869"/>
                    </a:lnTo>
                    <a:lnTo>
                      <a:pt x="21" y="74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59"/>
              <p:cNvSpPr/>
              <p:nvPr/>
            </p:nvSpPr>
            <p:spPr>
              <a:xfrm>
                <a:off x="2305402" y="-1628319"/>
                <a:ext cx="57860" cy="6364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12" fill="none" extrusionOk="0">
                    <a:moveTo>
                      <a:pt x="465" y="808"/>
                    </a:moveTo>
                    <a:lnTo>
                      <a:pt x="465" y="808"/>
                    </a:lnTo>
                    <a:lnTo>
                      <a:pt x="364" y="687"/>
                    </a:lnTo>
                    <a:lnTo>
                      <a:pt x="283" y="566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61" y="16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8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142" y="1"/>
                    </a:lnTo>
                    <a:lnTo>
                      <a:pt x="243" y="21"/>
                    </a:lnTo>
                    <a:lnTo>
                      <a:pt x="364" y="41"/>
                    </a:lnTo>
                    <a:lnTo>
                      <a:pt x="485" y="102"/>
                    </a:lnTo>
                    <a:lnTo>
                      <a:pt x="627" y="183"/>
                    </a:lnTo>
                    <a:lnTo>
                      <a:pt x="748" y="284"/>
                    </a:lnTo>
                    <a:lnTo>
                      <a:pt x="849" y="405"/>
                    </a:lnTo>
                    <a:lnTo>
                      <a:pt x="950" y="546"/>
                    </a:lnTo>
                    <a:lnTo>
                      <a:pt x="950" y="546"/>
                    </a:lnTo>
                    <a:lnTo>
                      <a:pt x="1010" y="647"/>
                    </a:lnTo>
                    <a:lnTo>
                      <a:pt x="1010" y="647"/>
                    </a:lnTo>
                    <a:lnTo>
                      <a:pt x="909" y="1111"/>
                    </a:lnTo>
                    <a:lnTo>
                      <a:pt x="909" y="1111"/>
                    </a:lnTo>
                    <a:lnTo>
                      <a:pt x="788" y="1051"/>
                    </a:lnTo>
                    <a:lnTo>
                      <a:pt x="667" y="990"/>
                    </a:lnTo>
                    <a:lnTo>
                      <a:pt x="566" y="909"/>
                    </a:lnTo>
                    <a:lnTo>
                      <a:pt x="465" y="80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59"/>
              <p:cNvSpPr/>
              <p:nvPr/>
            </p:nvSpPr>
            <p:spPr>
              <a:xfrm>
                <a:off x="2356280" y="-1533545"/>
                <a:ext cx="76288" cy="35883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27" fill="none" extrusionOk="0">
                    <a:moveTo>
                      <a:pt x="182" y="122"/>
                    </a:moveTo>
                    <a:lnTo>
                      <a:pt x="182" y="122"/>
                    </a:lnTo>
                    <a:lnTo>
                      <a:pt x="343" y="61"/>
                    </a:lnTo>
                    <a:lnTo>
                      <a:pt x="565" y="21"/>
                    </a:lnTo>
                    <a:lnTo>
                      <a:pt x="848" y="1"/>
                    </a:lnTo>
                    <a:lnTo>
                      <a:pt x="1212" y="1"/>
                    </a:lnTo>
                    <a:lnTo>
                      <a:pt x="1212" y="1"/>
                    </a:lnTo>
                    <a:lnTo>
                      <a:pt x="1313" y="21"/>
                    </a:lnTo>
                    <a:lnTo>
                      <a:pt x="1333" y="41"/>
                    </a:lnTo>
                    <a:lnTo>
                      <a:pt x="1333" y="41"/>
                    </a:lnTo>
                    <a:lnTo>
                      <a:pt x="1333" y="61"/>
                    </a:lnTo>
                    <a:lnTo>
                      <a:pt x="1333" y="61"/>
                    </a:lnTo>
                    <a:lnTo>
                      <a:pt x="1313" y="122"/>
                    </a:lnTo>
                    <a:lnTo>
                      <a:pt x="1272" y="162"/>
                    </a:lnTo>
                    <a:lnTo>
                      <a:pt x="1171" y="263"/>
                    </a:lnTo>
                    <a:lnTo>
                      <a:pt x="1151" y="283"/>
                    </a:lnTo>
                    <a:lnTo>
                      <a:pt x="1151" y="283"/>
                    </a:lnTo>
                    <a:lnTo>
                      <a:pt x="1030" y="364"/>
                    </a:lnTo>
                    <a:lnTo>
                      <a:pt x="909" y="445"/>
                    </a:lnTo>
                    <a:lnTo>
                      <a:pt x="767" y="505"/>
                    </a:lnTo>
                    <a:lnTo>
                      <a:pt x="626" y="566"/>
                    </a:lnTo>
                    <a:lnTo>
                      <a:pt x="485" y="606"/>
                    </a:lnTo>
                    <a:lnTo>
                      <a:pt x="323" y="626"/>
                    </a:lnTo>
                    <a:lnTo>
                      <a:pt x="162" y="626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182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59"/>
              <p:cNvSpPr/>
              <p:nvPr/>
            </p:nvSpPr>
            <p:spPr>
              <a:xfrm>
                <a:off x="2281136" y="-1560100"/>
                <a:ext cx="70565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71" fill="none" extrusionOk="0">
                    <a:moveTo>
                      <a:pt x="707" y="868"/>
                    </a:moveTo>
                    <a:lnTo>
                      <a:pt x="707" y="868"/>
                    </a:lnTo>
                    <a:lnTo>
                      <a:pt x="566" y="747"/>
                    </a:lnTo>
                    <a:lnTo>
                      <a:pt x="445" y="626"/>
                    </a:lnTo>
                    <a:lnTo>
                      <a:pt x="203" y="303"/>
                    </a:lnTo>
                    <a:lnTo>
                      <a:pt x="203" y="303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6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324" y="41"/>
                    </a:lnTo>
                    <a:lnTo>
                      <a:pt x="465" y="61"/>
                    </a:lnTo>
                    <a:lnTo>
                      <a:pt x="606" y="121"/>
                    </a:lnTo>
                    <a:lnTo>
                      <a:pt x="748" y="182"/>
                    </a:lnTo>
                    <a:lnTo>
                      <a:pt x="869" y="263"/>
                    </a:lnTo>
                    <a:lnTo>
                      <a:pt x="990" y="343"/>
                    </a:lnTo>
                    <a:lnTo>
                      <a:pt x="1091" y="444"/>
                    </a:lnTo>
                    <a:lnTo>
                      <a:pt x="1172" y="545"/>
                    </a:lnTo>
                    <a:lnTo>
                      <a:pt x="1172" y="545"/>
                    </a:lnTo>
                    <a:lnTo>
                      <a:pt x="1232" y="606"/>
                    </a:lnTo>
                    <a:lnTo>
                      <a:pt x="1232" y="606"/>
                    </a:lnTo>
                    <a:lnTo>
                      <a:pt x="1192" y="1070"/>
                    </a:lnTo>
                    <a:lnTo>
                      <a:pt x="1192" y="1070"/>
                    </a:lnTo>
                    <a:lnTo>
                      <a:pt x="1071" y="1030"/>
                    </a:lnTo>
                    <a:lnTo>
                      <a:pt x="950" y="990"/>
                    </a:lnTo>
                    <a:lnTo>
                      <a:pt x="828" y="929"/>
                    </a:lnTo>
                    <a:lnTo>
                      <a:pt x="707" y="8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59"/>
              <p:cNvSpPr/>
              <p:nvPr/>
            </p:nvSpPr>
            <p:spPr>
              <a:xfrm>
                <a:off x="2370130" y="-1419139"/>
                <a:ext cx="70565" cy="5665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90" fill="none" extrusionOk="0">
                    <a:moveTo>
                      <a:pt x="1151" y="1"/>
                    </a:moveTo>
                    <a:lnTo>
                      <a:pt x="1151" y="1"/>
                    </a:lnTo>
                    <a:lnTo>
                      <a:pt x="1151" y="1"/>
                    </a:lnTo>
                    <a:lnTo>
                      <a:pt x="1212" y="1"/>
                    </a:lnTo>
                    <a:lnTo>
                      <a:pt x="1232" y="21"/>
                    </a:lnTo>
                    <a:lnTo>
                      <a:pt x="1232" y="21"/>
                    </a:lnTo>
                    <a:lnTo>
                      <a:pt x="1232" y="61"/>
                    </a:lnTo>
                    <a:lnTo>
                      <a:pt x="1212" y="122"/>
                    </a:lnTo>
                    <a:lnTo>
                      <a:pt x="1171" y="223"/>
                    </a:lnTo>
                    <a:lnTo>
                      <a:pt x="1151" y="263"/>
                    </a:lnTo>
                    <a:lnTo>
                      <a:pt x="1151" y="263"/>
                    </a:lnTo>
                    <a:lnTo>
                      <a:pt x="1071" y="404"/>
                    </a:lnTo>
                    <a:lnTo>
                      <a:pt x="970" y="526"/>
                    </a:lnTo>
                    <a:lnTo>
                      <a:pt x="869" y="647"/>
                    </a:lnTo>
                    <a:lnTo>
                      <a:pt x="747" y="727"/>
                    </a:lnTo>
                    <a:lnTo>
                      <a:pt x="626" y="828"/>
                    </a:lnTo>
                    <a:lnTo>
                      <a:pt x="485" y="889"/>
                    </a:lnTo>
                    <a:lnTo>
                      <a:pt x="344" y="950"/>
                    </a:lnTo>
                    <a:lnTo>
                      <a:pt x="182" y="990"/>
                    </a:lnTo>
                    <a:lnTo>
                      <a:pt x="182" y="990"/>
                    </a:lnTo>
                    <a:lnTo>
                      <a:pt x="81" y="788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202" y="364"/>
                    </a:lnTo>
                    <a:lnTo>
                      <a:pt x="344" y="263"/>
                    </a:lnTo>
                    <a:lnTo>
                      <a:pt x="465" y="182"/>
                    </a:lnTo>
                    <a:lnTo>
                      <a:pt x="626" y="101"/>
                    </a:lnTo>
                    <a:lnTo>
                      <a:pt x="788" y="41"/>
                    </a:lnTo>
                    <a:lnTo>
                      <a:pt x="949" y="21"/>
                    </a:lnTo>
                    <a:lnTo>
                      <a:pt x="115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59"/>
              <p:cNvSpPr/>
              <p:nvPr/>
            </p:nvSpPr>
            <p:spPr>
              <a:xfrm>
                <a:off x="2357425" y="-1474596"/>
                <a:ext cx="693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fill="none" extrusionOk="0">
                    <a:moveTo>
                      <a:pt x="747" y="21"/>
                    </a:moveTo>
                    <a:lnTo>
                      <a:pt x="747" y="21"/>
                    </a:lnTo>
                    <a:lnTo>
                      <a:pt x="949" y="0"/>
                    </a:lnTo>
                    <a:lnTo>
                      <a:pt x="1091" y="0"/>
                    </a:lnTo>
                    <a:lnTo>
                      <a:pt x="1171" y="21"/>
                    </a:lnTo>
                    <a:lnTo>
                      <a:pt x="1212" y="41"/>
                    </a:lnTo>
                    <a:lnTo>
                      <a:pt x="1212" y="41"/>
                    </a:lnTo>
                    <a:lnTo>
                      <a:pt x="1212" y="81"/>
                    </a:lnTo>
                    <a:lnTo>
                      <a:pt x="1171" y="142"/>
                    </a:lnTo>
                    <a:lnTo>
                      <a:pt x="1171" y="142"/>
                    </a:lnTo>
                    <a:lnTo>
                      <a:pt x="1091" y="283"/>
                    </a:lnTo>
                    <a:lnTo>
                      <a:pt x="969" y="424"/>
                    </a:lnTo>
                    <a:lnTo>
                      <a:pt x="848" y="546"/>
                    </a:lnTo>
                    <a:lnTo>
                      <a:pt x="707" y="626"/>
                    </a:lnTo>
                    <a:lnTo>
                      <a:pt x="566" y="707"/>
                    </a:lnTo>
                    <a:lnTo>
                      <a:pt x="404" y="768"/>
                    </a:lnTo>
                    <a:lnTo>
                      <a:pt x="243" y="808"/>
                    </a:lnTo>
                    <a:lnTo>
                      <a:pt x="61" y="828"/>
                    </a:lnTo>
                    <a:lnTo>
                      <a:pt x="61" y="82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62" y="243"/>
                    </a:lnTo>
                    <a:lnTo>
                      <a:pt x="344" y="142"/>
                    </a:lnTo>
                    <a:lnTo>
                      <a:pt x="545" y="81"/>
                    </a:lnTo>
                    <a:lnTo>
                      <a:pt x="747" y="2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59"/>
              <p:cNvSpPr/>
              <p:nvPr/>
            </p:nvSpPr>
            <p:spPr>
              <a:xfrm>
                <a:off x="2275355" y="-1488446"/>
                <a:ext cx="78634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71" fill="none" extrusionOk="0">
                    <a:moveTo>
                      <a:pt x="1333" y="1070"/>
                    </a:moveTo>
                    <a:lnTo>
                      <a:pt x="1333" y="1070"/>
                    </a:lnTo>
                    <a:lnTo>
                      <a:pt x="1111" y="1030"/>
                    </a:lnTo>
                    <a:lnTo>
                      <a:pt x="889" y="969"/>
                    </a:lnTo>
                    <a:lnTo>
                      <a:pt x="687" y="868"/>
                    </a:lnTo>
                    <a:lnTo>
                      <a:pt x="505" y="747"/>
                    </a:lnTo>
                    <a:lnTo>
                      <a:pt x="344" y="606"/>
                    </a:lnTo>
                    <a:lnTo>
                      <a:pt x="223" y="444"/>
                    </a:lnTo>
                    <a:lnTo>
                      <a:pt x="102" y="2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83" y="20"/>
                    </a:lnTo>
                    <a:lnTo>
                      <a:pt x="283" y="20"/>
                    </a:lnTo>
                    <a:lnTo>
                      <a:pt x="445" y="61"/>
                    </a:lnTo>
                    <a:lnTo>
                      <a:pt x="606" y="101"/>
                    </a:lnTo>
                    <a:lnTo>
                      <a:pt x="768" y="141"/>
                    </a:lnTo>
                    <a:lnTo>
                      <a:pt x="909" y="222"/>
                    </a:lnTo>
                    <a:lnTo>
                      <a:pt x="909" y="222"/>
                    </a:lnTo>
                    <a:lnTo>
                      <a:pt x="1030" y="283"/>
                    </a:lnTo>
                    <a:lnTo>
                      <a:pt x="1131" y="363"/>
                    </a:lnTo>
                    <a:lnTo>
                      <a:pt x="1313" y="545"/>
                    </a:lnTo>
                    <a:lnTo>
                      <a:pt x="1313" y="545"/>
                    </a:lnTo>
                    <a:lnTo>
                      <a:pt x="1374" y="1070"/>
                    </a:lnTo>
                    <a:lnTo>
                      <a:pt x="1374" y="1070"/>
                    </a:lnTo>
                    <a:lnTo>
                      <a:pt x="1333" y="10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59"/>
              <p:cNvSpPr/>
              <p:nvPr/>
            </p:nvSpPr>
            <p:spPr>
              <a:xfrm>
                <a:off x="2278846" y="-1408723"/>
                <a:ext cx="94773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849" fill="none" extrusionOk="0">
                    <a:moveTo>
                      <a:pt x="1595" y="828"/>
                    </a:moveTo>
                    <a:lnTo>
                      <a:pt x="1595" y="828"/>
                    </a:lnTo>
                    <a:lnTo>
                      <a:pt x="1373" y="848"/>
                    </a:lnTo>
                    <a:lnTo>
                      <a:pt x="1151" y="828"/>
                    </a:lnTo>
                    <a:lnTo>
                      <a:pt x="949" y="788"/>
                    </a:lnTo>
                    <a:lnTo>
                      <a:pt x="727" y="707"/>
                    </a:lnTo>
                    <a:lnTo>
                      <a:pt x="525" y="606"/>
                    </a:lnTo>
                    <a:lnTo>
                      <a:pt x="343" y="485"/>
                    </a:lnTo>
                    <a:lnTo>
                      <a:pt x="182" y="344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10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0" y="4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667" y="20"/>
                    </a:lnTo>
                    <a:lnTo>
                      <a:pt x="949" y="101"/>
                    </a:lnTo>
                    <a:lnTo>
                      <a:pt x="1212" y="202"/>
                    </a:lnTo>
                    <a:lnTo>
                      <a:pt x="1474" y="364"/>
                    </a:lnTo>
                    <a:lnTo>
                      <a:pt x="1474" y="364"/>
                    </a:lnTo>
                    <a:lnTo>
                      <a:pt x="1555" y="606"/>
                    </a:lnTo>
                    <a:lnTo>
                      <a:pt x="1656" y="828"/>
                    </a:lnTo>
                    <a:lnTo>
                      <a:pt x="1656" y="828"/>
                    </a:lnTo>
                    <a:lnTo>
                      <a:pt x="1595" y="82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59"/>
              <p:cNvSpPr/>
              <p:nvPr/>
            </p:nvSpPr>
            <p:spPr>
              <a:xfrm>
                <a:off x="2496096" y="-1052803"/>
                <a:ext cx="100553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25" extrusionOk="0">
                    <a:moveTo>
                      <a:pt x="1616" y="0"/>
                    </a:moveTo>
                    <a:lnTo>
                      <a:pt x="1535" y="21"/>
                    </a:lnTo>
                    <a:lnTo>
                      <a:pt x="1252" y="182"/>
                    </a:lnTo>
                    <a:lnTo>
                      <a:pt x="990" y="364"/>
                    </a:lnTo>
                    <a:lnTo>
                      <a:pt x="727" y="566"/>
                    </a:lnTo>
                    <a:lnTo>
                      <a:pt x="485" y="768"/>
                    </a:lnTo>
                    <a:lnTo>
                      <a:pt x="283" y="990"/>
                    </a:lnTo>
                    <a:lnTo>
                      <a:pt x="202" y="1111"/>
                    </a:lnTo>
                    <a:lnTo>
                      <a:pt x="142" y="1232"/>
                    </a:lnTo>
                    <a:lnTo>
                      <a:pt x="81" y="1353"/>
                    </a:lnTo>
                    <a:lnTo>
                      <a:pt x="41" y="1474"/>
                    </a:lnTo>
                    <a:lnTo>
                      <a:pt x="0" y="1616"/>
                    </a:lnTo>
                    <a:lnTo>
                      <a:pt x="0" y="1737"/>
                    </a:lnTo>
                    <a:lnTo>
                      <a:pt x="20" y="1898"/>
                    </a:lnTo>
                    <a:lnTo>
                      <a:pt x="61" y="2060"/>
                    </a:lnTo>
                    <a:lnTo>
                      <a:pt x="142" y="2181"/>
                    </a:lnTo>
                    <a:lnTo>
                      <a:pt x="202" y="2282"/>
                    </a:lnTo>
                    <a:lnTo>
                      <a:pt x="344" y="2444"/>
                    </a:lnTo>
                    <a:lnTo>
                      <a:pt x="404" y="2484"/>
                    </a:lnTo>
                    <a:lnTo>
                      <a:pt x="444" y="2504"/>
                    </a:lnTo>
                    <a:lnTo>
                      <a:pt x="485" y="2524"/>
                    </a:lnTo>
                    <a:lnTo>
                      <a:pt x="566" y="2504"/>
                    </a:lnTo>
                    <a:lnTo>
                      <a:pt x="626" y="2444"/>
                    </a:lnTo>
                    <a:lnTo>
                      <a:pt x="626" y="2383"/>
                    </a:lnTo>
                    <a:lnTo>
                      <a:pt x="626" y="2343"/>
                    </a:lnTo>
                    <a:lnTo>
                      <a:pt x="606" y="2302"/>
                    </a:lnTo>
                    <a:lnTo>
                      <a:pt x="566" y="2262"/>
                    </a:lnTo>
                    <a:lnTo>
                      <a:pt x="505" y="2201"/>
                    </a:lnTo>
                    <a:lnTo>
                      <a:pt x="444" y="2120"/>
                    </a:lnTo>
                    <a:lnTo>
                      <a:pt x="384" y="2040"/>
                    </a:lnTo>
                    <a:lnTo>
                      <a:pt x="344" y="1959"/>
                    </a:lnTo>
                    <a:lnTo>
                      <a:pt x="465" y="2040"/>
                    </a:lnTo>
                    <a:lnTo>
                      <a:pt x="586" y="2100"/>
                    </a:lnTo>
                    <a:lnTo>
                      <a:pt x="727" y="2161"/>
                    </a:lnTo>
                    <a:lnTo>
                      <a:pt x="969" y="2161"/>
                    </a:lnTo>
                    <a:lnTo>
                      <a:pt x="1010" y="2120"/>
                    </a:lnTo>
                    <a:lnTo>
                      <a:pt x="1030" y="2080"/>
                    </a:lnTo>
                    <a:lnTo>
                      <a:pt x="1050" y="2019"/>
                    </a:lnTo>
                    <a:lnTo>
                      <a:pt x="1030" y="1959"/>
                    </a:lnTo>
                    <a:lnTo>
                      <a:pt x="1010" y="1919"/>
                    </a:lnTo>
                    <a:lnTo>
                      <a:pt x="949" y="1898"/>
                    </a:lnTo>
                    <a:lnTo>
                      <a:pt x="909" y="1878"/>
                    </a:lnTo>
                    <a:lnTo>
                      <a:pt x="868" y="1878"/>
                    </a:lnTo>
                    <a:lnTo>
                      <a:pt x="768" y="1858"/>
                    </a:lnTo>
                    <a:lnTo>
                      <a:pt x="687" y="1838"/>
                    </a:lnTo>
                    <a:lnTo>
                      <a:pt x="586" y="177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44" y="1575"/>
                    </a:lnTo>
                    <a:lnTo>
                      <a:pt x="424" y="1515"/>
                    </a:lnTo>
                    <a:lnTo>
                      <a:pt x="424" y="1434"/>
                    </a:lnTo>
                    <a:lnTo>
                      <a:pt x="465" y="1313"/>
                    </a:lnTo>
                    <a:lnTo>
                      <a:pt x="545" y="1171"/>
                    </a:lnTo>
                    <a:lnTo>
                      <a:pt x="646" y="1212"/>
                    </a:lnTo>
                    <a:lnTo>
                      <a:pt x="727" y="1252"/>
                    </a:lnTo>
                    <a:lnTo>
                      <a:pt x="808" y="1293"/>
                    </a:lnTo>
                    <a:lnTo>
                      <a:pt x="868" y="1373"/>
                    </a:lnTo>
                    <a:lnTo>
                      <a:pt x="929" y="1434"/>
                    </a:lnTo>
                    <a:lnTo>
                      <a:pt x="969" y="1515"/>
                    </a:lnTo>
                    <a:lnTo>
                      <a:pt x="969" y="1616"/>
                    </a:lnTo>
                    <a:lnTo>
                      <a:pt x="969" y="1717"/>
                    </a:lnTo>
                    <a:lnTo>
                      <a:pt x="969" y="1777"/>
                    </a:lnTo>
                    <a:lnTo>
                      <a:pt x="990" y="1818"/>
                    </a:lnTo>
                    <a:lnTo>
                      <a:pt x="1030" y="1858"/>
                    </a:lnTo>
                    <a:lnTo>
                      <a:pt x="1070" y="1898"/>
                    </a:lnTo>
                    <a:lnTo>
                      <a:pt x="1111" y="1898"/>
                    </a:lnTo>
                    <a:lnTo>
                      <a:pt x="1151" y="1878"/>
                    </a:lnTo>
                    <a:lnTo>
                      <a:pt x="1192" y="1858"/>
                    </a:lnTo>
                    <a:lnTo>
                      <a:pt x="1232" y="1818"/>
                    </a:lnTo>
                    <a:lnTo>
                      <a:pt x="1252" y="1777"/>
                    </a:lnTo>
                    <a:lnTo>
                      <a:pt x="1272" y="1656"/>
                    </a:lnTo>
                    <a:lnTo>
                      <a:pt x="1252" y="1515"/>
                    </a:lnTo>
                    <a:lnTo>
                      <a:pt x="1232" y="1394"/>
                    </a:lnTo>
                    <a:lnTo>
                      <a:pt x="1171" y="1293"/>
                    </a:lnTo>
                    <a:lnTo>
                      <a:pt x="1091" y="1171"/>
                    </a:lnTo>
                    <a:lnTo>
                      <a:pt x="990" y="1091"/>
                    </a:lnTo>
                    <a:lnTo>
                      <a:pt x="889" y="1010"/>
                    </a:lnTo>
                    <a:lnTo>
                      <a:pt x="747" y="929"/>
                    </a:lnTo>
                    <a:lnTo>
                      <a:pt x="929" y="788"/>
                    </a:lnTo>
                    <a:lnTo>
                      <a:pt x="1131" y="606"/>
                    </a:lnTo>
                    <a:lnTo>
                      <a:pt x="1393" y="445"/>
                    </a:lnTo>
                    <a:lnTo>
                      <a:pt x="1676" y="26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57" y="162"/>
                    </a:lnTo>
                    <a:lnTo>
                      <a:pt x="1757" y="101"/>
                    </a:lnTo>
                    <a:lnTo>
                      <a:pt x="1737" y="61"/>
                    </a:lnTo>
                    <a:lnTo>
                      <a:pt x="1696" y="21"/>
                    </a:lnTo>
                    <a:lnTo>
                      <a:pt x="16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59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extrusionOk="0">
                    <a:moveTo>
                      <a:pt x="1434" y="0"/>
                    </a:move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59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fill="none" extrusionOk="0">
                    <a:moveTo>
                      <a:pt x="2262" y="1171"/>
                    </a:moveTo>
                    <a:lnTo>
                      <a:pt x="1535" y="8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59"/>
              <p:cNvSpPr/>
              <p:nvPr/>
            </p:nvSpPr>
            <p:spPr>
              <a:xfrm>
                <a:off x="2568894" y="-1016976"/>
                <a:ext cx="99409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525" extrusionOk="0">
                    <a:moveTo>
                      <a:pt x="1595" y="0"/>
                    </a:moveTo>
                    <a:lnTo>
                      <a:pt x="1515" y="20"/>
                    </a:lnTo>
                    <a:lnTo>
                      <a:pt x="1252" y="182"/>
                    </a:lnTo>
                    <a:lnTo>
                      <a:pt x="970" y="364"/>
                    </a:lnTo>
                    <a:lnTo>
                      <a:pt x="707" y="566"/>
                    </a:lnTo>
                    <a:lnTo>
                      <a:pt x="485" y="788"/>
                    </a:lnTo>
                    <a:lnTo>
                      <a:pt x="283" y="1010"/>
                    </a:lnTo>
                    <a:lnTo>
                      <a:pt x="202" y="1111"/>
                    </a:lnTo>
                    <a:lnTo>
                      <a:pt x="121" y="1232"/>
                    </a:lnTo>
                    <a:lnTo>
                      <a:pt x="61" y="1353"/>
                    </a:lnTo>
                    <a:lnTo>
                      <a:pt x="21" y="1494"/>
                    </a:lnTo>
                    <a:lnTo>
                      <a:pt x="0" y="1616"/>
                    </a:lnTo>
                    <a:lnTo>
                      <a:pt x="0" y="1757"/>
                    </a:lnTo>
                    <a:lnTo>
                      <a:pt x="21" y="1918"/>
                    </a:lnTo>
                    <a:lnTo>
                      <a:pt x="61" y="2060"/>
                    </a:lnTo>
                    <a:lnTo>
                      <a:pt x="121" y="2181"/>
                    </a:lnTo>
                    <a:lnTo>
                      <a:pt x="182" y="2302"/>
                    </a:lnTo>
                    <a:lnTo>
                      <a:pt x="323" y="2443"/>
                    </a:lnTo>
                    <a:lnTo>
                      <a:pt x="384" y="2504"/>
                    </a:lnTo>
                    <a:lnTo>
                      <a:pt x="424" y="2524"/>
                    </a:lnTo>
                    <a:lnTo>
                      <a:pt x="485" y="2524"/>
                    </a:lnTo>
                    <a:lnTo>
                      <a:pt x="546" y="2504"/>
                    </a:lnTo>
                    <a:lnTo>
                      <a:pt x="606" y="2443"/>
                    </a:lnTo>
                    <a:lnTo>
                      <a:pt x="626" y="2403"/>
                    </a:lnTo>
                    <a:lnTo>
                      <a:pt x="606" y="2343"/>
                    </a:lnTo>
                    <a:lnTo>
                      <a:pt x="586" y="2302"/>
                    </a:lnTo>
                    <a:lnTo>
                      <a:pt x="566" y="2262"/>
                    </a:lnTo>
                    <a:lnTo>
                      <a:pt x="485" y="2201"/>
                    </a:lnTo>
                    <a:lnTo>
                      <a:pt x="424" y="2141"/>
                    </a:lnTo>
                    <a:lnTo>
                      <a:pt x="384" y="2060"/>
                    </a:lnTo>
                    <a:lnTo>
                      <a:pt x="323" y="1959"/>
                    </a:lnTo>
                    <a:lnTo>
                      <a:pt x="445" y="2040"/>
                    </a:lnTo>
                    <a:lnTo>
                      <a:pt x="566" y="2120"/>
                    </a:lnTo>
                    <a:lnTo>
                      <a:pt x="707" y="2161"/>
                    </a:lnTo>
                    <a:lnTo>
                      <a:pt x="869" y="2181"/>
                    </a:lnTo>
                    <a:lnTo>
                      <a:pt x="889" y="2181"/>
                    </a:lnTo>
                    <a:lnTo>
                      <a:pt x="949" y="2161"/>
                    </a:lnTo>
                    <a:lnTo>
                      <a:pt x="990" y="2120"/>
                    </a:lnTo>
                    <a:lnTo>
                      <a:pt x="1030" y="2080"/>
                    </a:lnTo>
                    <a:lnTo>
                      <a:pt x="1030" y="2019"/>
                    </a:lnTo>
                    <a:lnTo>
                      <a:pt x="1030" y="1979"/>
                    </a:lnTo>
                    <a:lnTo>
                      <a:pt x="990" y="1918"/>
                    </a:lnTo>
                    <a:lnTo>
                      <a:pt x="949" y="1898"/>
                    </a:lnTo>
                    <a:lnTo>
                      <a:pt x="889" y="1878"/>
                    </a:lnTo>
                    <a:lnTo>
                      <a:pt x="768" y="1878"/>
                    </a:lnTo>
                    <a:lnTo>
                      <a:pt x="667" y="1838"/>
                    </a:lnTo>
                    <a:lnTo>
                      <a:pt x="586" y="179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24" y="1595"/>
                    </a:lnTo>
                    <a:lnTo>
                      <a:pt x="404" y="1515"/>
                    </a:lnTo>
                    <a:lnTo>
                      <a:pt x="404" y="1454"/>
                    </a:lnTo>
                    <a:lnTo>
                      <a:pt x="445" y="1313"/>
                    </a:lnTo>
                    <a:lnTo>
                      <a:pt x="525" y="1171"/>
                    </a:lnTo>
                    <a:lnTo>
                      <a:pt x="626" y="1212"/>
                    </a:lnTo>
                    <a:lnTo>
                      <a:pt x="707" y="1252"/>
                    </a:lnTo>
                    <a:lnTo>
                      <a:pt x="788" y="1313"/>
                    </a:lnTo>
                    <a:lnTo>
                      <a:pt x="869" y="1373"/>
                    </a:lnTo>
                    <a:lnTo>
                      <a:pt x="909" y="1454"/>
                    </a:lnTo>
                    <a:lnTo>
                      <a:pt x="949" y="1535"/>
                    </a:lnTo>
                    <a:lnTo>
                      <a:pt x="970" y="1616"/>
                    </a:lnTo>
                    <a:lnTo>
                      <a:pt x="949" y="1717"/>
                    </a:lnTo>
                    <a:lnTo>
                      <a:pt x="949" y="1777"/>
                    </a:lnTo>
                    <a:lnTo>
                      <a:pt x="970" y="1838"/>
                    </a:lnTo>
                    <a:lnTo>
                      <a:pt x="1010" y="1878"/>
                    </a:lnTo>
                    <a:lnTo>
                      <a:pt x="1070" y="1898"/>
                    </a:lnTo>
                    <a:lnTo>
                      <a:pt x="1151" y="1898"/>
                    </a:lnTo>
                    <a:lnTo>
                      <a:pt x="1192" y="1858"/>
                    </a:lnTo>
                    <a:lnTo>
                      <a:pt x="1212" y="1838"/>
                    </a:lnTo>
                    <a:lnTo>
                      <a:pt x="1232" y="1777"/>
                    </a:lnTo>
                    <a:lnTo>
                      <a:pt x="1252" y="1656"/>
                    </a:lnTo>
                    <a:lnTo>
                      <a:pt x="1252" y="1535"/>
                    </a:lnTo>
                    <a:lnTo>
                      <a:pt x="1212" y="1414"/>
                    </a:lnTo>
                    <a:lnTo>
                      <a:pt x="1151" y="1293"/>
                    </a:lnTo>
                    <a:lnTo>
                      <a:pt x="1091" y="1192"/>
                    </a:lnTo>
                    <a:lnTo>
                      <a:pt x="990" y="1091"/>
                    </a:lnTo>
                    <a:lnTo>
                      <a:pt x="869" y="1010"/>
                    </a:lnTo>
                    <a:lnTo>
                      <a:pt x="727" y="949"/>
                    </a:lnTo>
                    <a:lnTo>
                      <a:pt x="909" y="788"/>
                    </a:lnTo>
                    <a:lnTo>
                      <a:pt x="1131" y="626"/>
                    </a:lnTo>
                    <a:lnTo>
                      <a:pt x="1373" y="444"/>
                    </a:lnTo>
                    <a:lnTo>
                      <a:pt x="1676" y="28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37" y="162"/>
                    </a:lnTo>
                    <a:lnTo>
                      <a:pt x="1737" y="121"/>
                    </a:lnTo>
                    <a:lnTo>
                      <a:pt x="1717" y="61"/>
                    </a:lnTo>
                    <a:lnTo>
                      <a:pt x="1676" y="41"/>
                    </a:lnTo>
                    <a:lnTo>
                      <a:pt x="1636" y="20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59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extrusionOk="0">
                    <a:moveTo>
                      <a:pt x="5614" y="0"/>
                    </a:moveTo>
                    <a:lnTo>
                      <a:pt x="5553" y="41"/>
                    </a:lnTo>
                    <a:lnTo>
                      <a:pt x="5492" y="81"/>
                    </a:lnTo>
                    <a:lnTo>
                      <a:pt x="5412" y="182"/>
                    </a:lnTo>
                    <a:lnTo>
                      <a:pt x="5311" y="364"/>
                    </a:lnTo>
                    <a:lnTo>
                      <a:pt x="5250" y="546"/>
                    </a:lnTo>
                    <a:lnTo>
                      <a:pt x="5210" y="747"/>
                    </a:lnTo>
                    <a:lnTo>
                      <a:pt x="5169" y="949"/>
                    </a:lnTo>
                    <a:lnTo>
                      <a:pt x="5129" y="1272"/>
                    </a:lnTo>
                    <a:lnTo>
                      <a:pt x="5109" y="1353"/>
                    </a:lnTo>
                    <a:lnTo>
                      <a:pt x="5089" y="1394"/>
                    </a:lnTo>
                    <a:lnTo>
                      <a:pt x="5068" y="1353"/>
                    </a:lnTo>
                    <a:lnTo>
                      <a:pt x="5048" y="1293"/>
                    </a:lnTo>
                    <a:lnTo>
                      <a:pt x="4988" y="1111"/>
                    </a:lnTo>
                    <a:lnTo>
                      <a:pt x="4947" y="970"/>
                    </a:lnTo>
                    <a:lnTo>
                      <a:pt x="4907" y="828"/>
                    </a:lnTo>
                    <a:lnTo>
                      <a:pt x="4826" y="667"/>
                    </a:lnTo>
                    <a:lnTo>
                      <a:pt x="4705" y="485"/>
                    </a:lnTo>
                    <a:lnTo>
                      <a:pt x="4665" y="424"/>
                    </a:lnTo>
                    <a:lnTo>
                      <a:pt x="4584" y="404"/>
                    </a:lnTo>
                    <a:lnTo>
                      <a:pt x="4523" y="404"/>
                    </a:lnTo>
                    <a:lnTo>
                      <a:pt x="4463" y="424"/>
                    </a:lnTo>
                    <a:lnTo>
                      <a:pt x="4402" y="485"/>
                    </a:lnTo>
                    <a:lnTo>
                      <a:pt x="4362" y="586"/>
                    </a:lnTo>
                    <a:lnTo>
                      <a:pt x="4321" y="727"/>
                    </a:lnTo>
                    <a:lnTo>
                      <a:pt x="4321" y="889"/>
                    </a:lnTo>
                    <a:lnTo>
                      <a:pt x="4301" y="1252"/>
                    </a:lnTo>
                    <a:lnTo>
                      <a:pt x="4281" y="1596"/>
                    </a:lnTo>
                    <a:lnTo>
                      <a:pt x="4220" y="2262"/>
                    </a:lnTo>
                    <a:lnTo>
                      <a:pt x="4119" y="2868"/>
                    </a:lnTo>
                    <a:lnTo>
                      <a:pt x="3978" y="3433"/>
                    </a:lnTo>
                    <a:lnTo>
                      <a:pt x="3816" y="3978"/>
                    </a:lnTo>
                    <a:lnTo>
                      <a:pt x="3615" y="4483"/>
                    </a:lnTo>
                    <a:lnTo>
                      <a:pt x="3413" y="4968"/>
                    </a:lnTo>
                    <a:lnTo>
                      <a:pt x="3211" y="5432"/>
                    </a:lnTo>
                    <a:lnTo>
                      <a:pt x="2847" y="6159"/>
                    </a:lnTo>
                    <a:lnTo>
                      <a:pt x="2645" y="5977"/>
                    </a:lnTo>
                    <a:lnTo>
                      <a:pt x="2464" y="5775"/>
                    </a:lnTo>
                    <a:lnTo>
                      <a:pt x="2282" y="5573"/>
                    </a:lnTo>
                    <a:lnTo>
                      <a:pt x="2100" y="5392"/>
                    </a:lnTo>
                    <a:lnTo>
                      <a:pt x="1898" y="5210"/>
                    </a:lnTo>
                    <a:lnTo>
                      <a:pt x="1797" y="5149"/>
                    </a:lnTo>
                    <a:lnTo>
                      <a:pt x="1676" y="5089"/>
                    </a:lnTo>
                    <a:lnTo>
                      <a:pt x="1555" y="5048"/>
                    </a:lnTo>
                    <a:lnTo>
                      <a:pt x="1434" y="5008"/>
                    </a:lnTo>
                    <a:lnTo>
                      <a:pt x="1293" y="4988"/>
                    </a:lnTo>
                    <a:lnTo>
                      <a:pt x="1131" y="5008"/>
                    </a:lnTo>
                    <a:lnTo>
                      <a:pt x="969" y="5028"/>
                    </a:lnTo>
                    <a:lnTo>
                      <a:pt x="808" y="5069"/>
                    </a:lnTo>
                    <a:lnTo>
                      <a:pt x="667" y="5129"/>
                    </a:lnTo>
                    <a:lnTo>
                      <a:pt x="525" y="5210"/>
                    </a:lnTo>
                    <a:lnTo>
                      <a:pt x="384" y="5311"/>
                    </a:lnTo>
                    <a:lnTo>
                      <a:pt x="263" y="5432"/>
                    </a:lnTo>
                    <a:lnTo>
                      <a:pt x="182" y="5573"/>
                    </a:lnTo>
                    <a:lnTo>
                      <a:pt x="101" y="5715"/>
                    </a:lnTo>
                    <a:lnTo>
                      <a:pt x="61" y="5836"/>
                    </a:lnTo>
                    <a:lnTo>
                      <a:pt x="20" y="5937"/>
                    </a:lnTo>
                    <a:lnTo>
                      <a:pt x="0" y="6058"/>
                    </a:lnTo>
                    <a:lnTo>
                      <a:pt x="0" y="6179"/>
                    </a:lnTo>
                    <a:lnTo>
                      <a:pt x="20" y="6401"/>
                    </a:lnTo>
                    <a:lnTo>
                      <a:pt x="81" y="6623"/>
                    </a:lnTo>
                    <a:lnTo>
                      <a:pt x="142" y="6785"/>
                    </a:lnTo>
                    <a:lnTo>
                      <a:pt x="222" y="6926"/>
                    </a:lnTo>
                    <a:lnTo>
                      <a:pt x="364" y="7189"/>
                    </a:lnTo>
                    <a:lnTo>
                      <a:pt x="384" y="7229"/>
                    </a:lnTo>
                    <a:lnTo>
                      <a:pt x="505" y="7431"/>
                    </a:lnTo>
                    <a:lnTo>
                      <a:pt x="626" y="7653"/>
                    </a:lnTo>
                    <a:lnTo>
                      <a:pt x="808" y="8097"/>
                    </a:lnTo>
                    <a:lnTo>
                      <a:pt x="1010" y="8663"/>
                    </a:lnTo>
                    <a:lnTo>
                      <a:pt x="1171" y="9228"/>
                    </a:lnTo>
                    <a:lnTo>
                      <a:pt x="1373" y="9793"/>
                    </a:lnTo>
                    <a:lnTo>
                      <a:pt x="1494" y="10076"/>
                    </a:lnTo>
                    <a:lnTo>
                      <a:pt x="1616" y="10339"/>
                    </a:lnTo>
                    <a:lnTo>
                      <a:pt x="1817" y="10722"/>
                    </a:lnTo>
                    <a:lnTo>
                      <a:pt x="2060" y="11065"/>
                    </a:lnTo>
                    <a:lnTo>
                      <a:pt x="1999" y="11146"/>
                    </a:lnTo>
                    <a:lnTo>
                      <a:pt x="1939" y="11247"/>
                    </a:lnTo>
                    <a:lnTo>
                      <a:pt x="1898" y="11348"/>
                    </a:lnTo>
                    <a:lnTo>
                      <a:pt x="1878" y="11449"/>
                    </a:lnTo>
                    <a:lnTo>
                      <a:pt x="1878" y="11570"/>
                    </a:lnTo>
                    <a:lnTo>
                      <a:pt x="1898" y="11712"/>
                    </a:lnTo>
                    <a:lnTo>
                      <a:pt x="1959" y="11813"/>
                    </a:lnTo>
                    <a:lnTo>
                      <a:pt x="2040" y="11914"/>
                    </a:lnTo>
                    <a:lnTo>
                      <a:pt x="2161" y="11974"/>
                    </a:lnTo>
                    <a:lnTo>
                      <a:pt x="2282" y="12014"/>
                    </a:lnTo>
                    <a:lnTo>
                      <a:pt x="2403" y="12035"/>
                    </a:lnTo>
                    <a:lnTo>
                      <a:pt x="2544" y="12014"/>
                    </a:lnTo>
                    <a:lnTo>
                      <a:pt x="2666" y="11994"/>
                    </a:lnTo>
                    <a:lnTo>
                      <a:pt x="2847" y="11914"/>
                    </a:lnTo>
                    <a:lnTo>
                      <a:pt x="3130" y="12136"/>
                    </a:lnTo>
                    <a:lnTo>
                      <a:pt x="3130" y="12196"/>
                    </a:lnTo>
                    <a:lnTo>
                      <a:pt x="3150" y="12338"/>
                    </a:lnTo>
                    <a:lnTo>
                      <a:pt x="3211" y="12459"/>
                    </a:lnTo>
                    <a:lnTo>
                      <a:pt x="3312" y="12539"/>
                    </a:lnTo>
                    <a:lnTo>
                      <a:pt x="3413" y="12600"/>
                    </a:lnTo>
                    <a:lnTo>
                      <a:pt x="3534" y="12640"/>
                    </a:lnTo>
                    <a:lnTo>
                      <a:pt x="3655" y="12661"/>
                    </a:lnTo>
                    <a:lnTo>
                      <a:pt x="3796" y="12661"/>
                    </a:lnTo>
                    <a:lnTo>
                      <a:pt x="3917" y="12620"/>
                    </a:lnTo>
                    <a:lnTo>
                      <a:pt x="3978" y="12600"/>
                    </a:lnTo>
                    <a:lnTo>
                      <a:pt x="4281" y="12701"/>
                    </a:lnTo>
                    <a:lnTo>
                      <a:pt x="4584" y="12802"/>
                    </a:lnTo>
                    <a:lnTo>
                      <a:pt x="4907" y="12842"/>
                    </a:lnTo>
                    <a:lnTo>
                      <a:pt x="5210" y="12883"/>
                    </a:lnTo>
                    <a:lnTo>
                      <a:pt x="5533" y="12883"/>
                    </a:lnTo>
                    <a:lnTo>
                      <a:pt x="5876" y="12842"/>
                    </a:lnTo>
                    <a:lnTo>
                      <a:pt x="6199" y="12782"/>
                    </a:lnTo>
                    <a:lnTo>
                      <a:pt x="6542" y="12681"/>
                    </a:lnTo>
                    <a:lnTo>
                      <a:pt x="6684" y="12620"/>
                    </a:lnTo>
                    <a:lnTo>
                      <a:pt x="6724" y="12600"/>
                    </a:lnTo>
                    <a:lnTo>
                      <a:pt x="6744" y="12600"/>
                    </a:lnTo>
                    <a:lnTo>
                      <a:pt x="6785" y="12640"/>
                    </a:lnTo>
                    <a:lnTo>
                      <a:pt x="6805" y="12681"/>
                    </a:lnTo>
                    <a:lnTo>
                      <a:pt x="6886" y="12883"/>
                    </a:lnTo>
                    <a:lnTo>
                      <a:pt x="7047" y="13246"/>
                    </a:lnTo>
                    <a:lnTo>
                      <a:pt x="7289" y="13812"/>
                    </a:lnTo>
                    <a:lnTo>
                      <a:pt x="7512" y="14316"/>
                    </a:lnTo>
                    <a:lnTo>
                      <a:pt x="7814" y="14942"/>
                    </a:lnTo>
                    <a:lnTo>
                      <a:pt x="8158" y="15548"/>
                    </a:lnTo>
                    <a:lnTo>
                      <a:pt x="8319" y="15811"/>
                    </a:lnTo>
                    <a:lnTo>
                      <a:pt x="8461" y="16012"/>
                    </a:lnTo>
                    <a:lnTo>
                      <a:pt x="8541" y="16073"/>
                    </a:lnTo>
                    <a:lnTo>
                      <a:pt x="8602" y="16113"/>
                    </a:lnTo>
                    <a:lnTo>
                      <a:pt x="8683" y="16113"/>
                    </a:lnTo>
                    <a:lnTo>
                      <a:pt x="8743" y="16093"/>
                    </a:lnTo>
                    <a:lnTo>
                      <a:pt x="8824" y="16033"/>
                    </a:lnTo>
                    <a:lnTo>
                      <a:pt x="8885" y="15952"/>
                    </a:lnTo>
                    <a:lnTo>
                      <a:pt x="8925" y="15831"/>
                    </a:lnTo>
                    <a:lnTo>
                      <a:pt x="8965" y="15669"/>
                    </a:lnTo>
                    <a:lnTo>
                      <a:pt x="8986" y="15427"/>
                    </a:lnTo>
                    <a:lnTo>
                      <a:pt x="9006" y="15346"/>
                    </a:lnTo>
                    <a:lnTo>
                      <a:pt x="9006" y="15326"/>
                    </a:lnTo>
                    <a:lnTo>
                      <a:pt x="9026" y="15326"/>
                    </a:lnTo>
                    <a:lnTo>
                      <a:pt x="9066" y="15366"/>
                    </a:lnTo>
                    <a:lnTo>
                      <a:pt x="9208" y="15588"/>
                    </a:lnTo>
                    <a:lnTo>
                      <a:pt x="9389" y="15831"/>
                    </a:lnTo>
                    <a:lnTo>
                      <a:pt x="9551" y="15972"/>
                    </a:lnTo>
                    <a:lnTo>
                      <a:pt x="9672" y="16053"/>
                    </a:lnTo>
                    <a:lnTo>
                      <a:pt x="9793" y="16073"/>
                    </a:lnTo>
                    <a:lnTo>
                      <a:pt x="9854" y="16053"/>
                    </a:lnTo>
                    <a:lnTo>
                      <a:pt x="9914" y="16012"/>
                    </a:lnTo>
                    <a:lnTo>
                      <a:pt x="9935" y="15932"/>
                    </a:lnTo>
                    <a:lnTo>
                      <a:pt x="9955" y="15851"/>
                    </a:lnTo>
                    <a:lnTo>
                      <a:pt x="9914" y="15689"/>
                    </a:lnTo>
                    <a:lnTo>
                      <a:pt x="9874" y="15528"/>
                    </a:lnTo>
                    <a:lnTo>
                      <a:pt x="9753" y="15265"/>
                    </a:lnTo>
                    <a:lnTo>
                      <a:pt x="9672" y="15104"/>
                    </a:lnTo>
                    <a:lnTo>
                      <a:pt x="9672" y="15063"/>
                    </a:lnTo>
                    <a:lnTo>
                      <a:pt x="9712" y="15084"/>
                    </a:lnTo>
                    <a:lnTo>
                      <a:pt x="10056" y="15326"/>
                    </a:lnTo>
                    <a:lnTo>
                      <a:pt x="10318" y="15487"/>
                    </a:lnTo>
                    <a:lnTo>
                      <a:pt x="10601" y="15629"/>
                    </a:lnTo>
                    <a:lnTo>
                      <a:pt x="10702" y="15669"/>
                    </a:lnTo>
                    <a:lnTo>
                      <a:pt x="10803" y="15689"/>
                    </a:lnTo>
                    <a:lnTo>
                      <a:pt x="10904" y="15689"/>
                    </a:lnTo>
                    <a:lnTo>
                      <a:pt x="10964" y="15669"/>
                    </a:lnTo>
                    <a:lnTo>
                      <a:pt x="11025" y="15629"/>
                    </a:lnTo>
                    <a:lnTo>
                      <a:pt x="11065" y="15588"/>
                    </a:lnTo>
                    <a:lnTo>
                      <a:pt x="11085" y="15508"/>
                    </a:lnTo>
                    <a:lnTo>
                      <a:pt x="11065" y="15427"/>
                    </a:lnTo>
                    <a:lnTo>
                      <a:pt x="11025" y="15326"/>
                    </a:lnTo>
                    <a:lnTo>
                      <a:pt x="10964" y="15205"/>
                    </a:lnTo>
                    <a:lnTo>
                      <a:pt x="10843" y="15003"/>
                    </a:lnTo>
                    <a:lnTo>
                      <a:pt x="10682" y="14801"/>
                    </a:lnTo>
                    <a:lnTo>
                      <a:pt x="10540" y="14639"/>
                    </a:lnTo>
                    <a:lnTo>
                      <a:pt x="10419" y="14498"/>
                    </a:lnTo>
                    <a:lnTo>
                      <a:pt x="10359" y="14417"/>
                    </a:lnTo>
                    <a:lnTo>
                      <a:pt x="10359" y="14377"/>
                    </a:lnTo>
                    <a:lnTo>
                      <a:pt x="10379" y="14377"/>
                    </a:lnTo>
                    <a:lnTo>
                      <a:pt x="10480" y="14417"/>
                    </a:lnTo>
                    <a:lnTo>
                      <a:pt x="10601" y="14438"/>
                    </a:lnTo>
                    <a:lnTo>
                      <a:pt x="10722" y="14478"/>
                    </a:lnTo>
                    <a:lnTo>
                      <a:pt x="10964" y="14518"/>
                    </a:lnTo>
                    <a:lnTo>
                      <a:pt x="11085" y="14518"/>
                    </a:lnTo>
                    <a:lnTo>
                      <a:pt x="11186" y="14478"/>
                    </a:lnTo>
                    <a:lnTo>
                      <a:pt x="11227" y="14458"/>
                    </a:lnTo>
                    <a:lnTo>
                      <a:pt x="11267" y="14417"/>
                    </a:lnTo>
                    <a:lnTo>
                      <a:pt x="11287" y="14377"/>
                    </a:lnTo>
                    <a:lnTo>
                      <a:pt x="11267" y="14337"/>
                    </a:lnTo>
                    <a:lnTo>
                      <a:pt x="11207" y="14215"/>
                    </a:lnTo>
                    <a:lnTo>
                      <a:pt x="11085" y="14054"/>
                    </a:lnTo>
                    <a:lnTo>
                      <a:pt x="10924" y="13872"/>
                    </a:lnTo>
                    <a:lnTo>
                      <a:pt x="10722" y="13690"/>
                    </a:lnTo>
                    <a:lnTo>
                      <a:pt x="10217" y="13266"/>
                    </a:lnTo>
                    <a:lnTo>
                      <a:pt x="9652" y="12842"/>
                    </a:lnTo>
                    <a:lnTo>
                      <a:pt x="9107" y="12439"/>
                    </a:lnTo>
                    <a:lnTo>
                      <a:pt x="8642" y="12115"/>
                    </a:lnTo>
                    <a:lnTo>
                      <a:pt x="8319" y="11914"/>
                    </a:lnTo>
                    <a:lnTo>
                      <a:pt x="7734" y="11570"/>
                    </a:lnTo>
                    <a:lnTo>
                      <a:pt x="7633" y="11469"/>
                    </a:lnTo>
                    <a:lnTo>
                      <a:pt x="7613" y="11429"/>
                    </a:lnTo>
                    <a:lnTo>
                      <a:pt x="7613" y="11389"/>
                    </a:lnTo>
                    <a:lnTo>
                      <a:pt x="7613" y="11348"/>
                    </a:lnTo>
                    <a:lnTo>
                      <a:pt x="7592" y="11086"/>
                    </a:lnTo>
                    <a:lnTo>
                      <a:pt x="7552" y="10803"/>
                    </a:lnTo>
                    <a:lnTo>
                      <a:pt x="7451" y="10399"/>
                    </a:lnTo>
                    <a:lnTo>
                      <a:pt x="7330" y="9995"/>
                    </a:lnTo>
                    <a:lnTo>
                      <a:pt x="7148" y="9612"/>
                    </a:lnTo>
                    <a:lnTo>
                      <a:pt x="6946" y="9248"/>
                    </a:lnTo>
                    <a:lnTo>
                      <a:pt x="6987" y="9188"/>
                    </a:lnTo>
                    <a:lnTo>
                      <a:pt x="7047" y="9087"/>
                    </a:lnTo>
                    <a:lnTo>
                      <a:pt x="7088" y="9006"/>
                    </a:lnTo>
                    <a:lnTo>
                      <a:pt x="7108" y="8865"/>
                    </a:lnTo>
                    <a:lnTo>
                      <a:pt x="7108" y="8804"/>
                    </a:lnTo>
                    <a:lnTo>
                      <a:pt x="7128" y="8764"/>
                    </a:lnTo>
                    <a:lnTo>
                      <a:pt x="7209" y="8764"/>
                    </a:lnTo>
                    <a:lnTo>
                      <a:pt x="7350" y="8824"/>
                    </a:lnTo>
                    <a:lnTo>
                      <a:pt x="7512" y="8844"/>
                    </a:lnTo>
                    <a:lnTo>
                      <a:pt x="7835" y="8905"/>
                    </a:lnTo>
                    <a:lnTo>
                      <a:pt x="7956" y="8905"/>
                    </a:lnTo>
                    <a:lnTo>
                      <a:pt x="8077" y="8885"/>
                    </a:lnTo>
                    <a:lnTo>
                      <a:pt x="8178" y="8865"/>
                    </a:lnTo>
                    <a:lnTo>
                      <a:pt x="8279" y="8824"/>
                    </a:lnTo>
                    <a:lnTo>
                      <a:pt x="8360" y="8743"/>
                    </a:lnTo>
                    <a:lnTo>
                      <a:pt x="8400" y="8663"/>
                    </a:lnTo>
                    <a:lnTo>
                      <a:pt x="8420" y="8562"/>
                    </a:lnTo>
                    <a:lnTo>
                      <a:pt x="8380" y="8441"/>
                    </a:lnTo>
                    <a:lnTo>
                      <a:pt x="8319" y="8319"/>
                    </a:lnTo>
                    <a:lnTo>
                      <a:pt x="8279" y="8279"/>
                    </a:lnTo>
                    <a:lnTo>
                      <a:pt x="8259" y="8259"/>
                    </a:lnTo>
                    <a:lnTo>
                      <a:pt x="8238" y="8218"/>
                    </a:lnTo>
                    <a:lnTo>
                      <a:pt x="8541" y="8178"/>
                    </a:lnTo>
                    <a:lnTo>
                      <a:pt x="8925" y="8117"/>
                    </a:lnTo>
                    <a:lnTo>
                      <a:pt x="9127" y="8057"/>
                    </a:lnTo>
                    <a:lnTo>
                      <a:pt x="9309" y="7976"/>
                    </a:lnTo>
                    <a:lnTo>
                      <a:pt x="9490" y="7895"/>
                    </a:lnTo>
                    <a:lnTo>
                      <a:pt x="9571" y="7835"/>
                    </a:lnTo>
                    <a:lnTo>
                      <a:pt x="9632" y="7774"/>
                    </a:lnTo>
                    <a:lnTo>
                      <a:pt x="9692" y="7693"/>
                    </a:lnTo>
                    <a:lnTo>
                      <a:pt x="9712" y="7613"/>
                    </a:lnTo>
                    <a:lnTo>
                      <a:pt x="9733" y="7532"/>
                    </a:lnTo>
                    <a:lnTo>
                      <a:pt x="9712" y="7471"/>
                    </a:lnTo>
                    <a:lnTo>
                      <a:pt x="9692" y="7391"/>
                    </a:lnTo>
                    <a:lnTo>
                      <a:pt x="9632" y="7330"/>
                    </a:lnTo>
                    <a:lnTo>
                      <a:pt x="9571" y="7269"/>
                    </a:lnTo>
                    <a:lnTo>
                      <a:pt x="9511" y="7209"/>
                    </a:lnTo>
                    <a:lnTo>
                      <a:pt x="9470" y="7189"/>
                    </a:lnTo>
                    <a:lnTo>
                      <a:pt x="9470" y="7168"/>
                    </a:lnTo>
                    <a:lnTo>
                      <a:pt x="9490" y="7148"/>
                    </a:lnTo>
                    <a:lnTo>
                      <a:pt x="9531" y="7128"/>
                    </a:lnTo>
                    <a:lnTo>
                      <a:pt x="9834" y="7027"/>
                    </a:lnTo>
                    <a:lnTo>
                      <a:pt x="10056" y="6926"/>
                    </a:lnTo>
                    <a:lnTo>
                      <a:pt x="10298" y="6825"/>
                    </a:lnTo>
                    <a:lnTo>
                      <a:pt x="10540" y="6664"/>
                    </a:lnTo>
                    <a:lnTo>
                      <a:pt x="10661" y="6563"/>
                    </a:lnTo>
                    <a:lnTo>
                      <a:pt x="10783" y="6442"/>
                    </a:lnTo>
                    <a:lnTo>
                      <a:pt x="10843" y="6381"/>
                    </a:lnTo>
                    <a:lnTo>
                      <a:pt x="10884" y="6300"/>
                    </a:lnTo>
                    <a:lnTo>
                      <a:pt x="10924" y="6240"/>
                    </a:lnTo>
                    <a:lnTo>
                      <a:pt x="10924" y="6159"/>
                    </a:lnTo>
                    <a:lnTo>
                      <a:pt x="10924" y="6098"/>
                    </a:lnTo>
                    <a:lnTo>
                      <a:pt x="10904" y="6018"/>
                    </a:lnTo>
                    <a:lnTo>
                      <a:pt x="10863" y="5957"/>
                    </a:lnTo>
                    <a:lnTo>
                      <a:pt x="10803" y="5917"/>
                    </a:lnTo>
                    <a:lnTo>
                      <a:pt x="10682" y="5856"/>
                    </a:lnTo>
                    <a:lnTo>
                      <a:pt x="10540" y="5836"/>
                    </a:lnTo>
                    <a:lnTo>
                      <a:pt x="10581" y="5795"/>
                    </a:lnTo>
                    <a:lnTo>
                      <a:pt x="10682" y="5755"/>
                    </a:lnTo>
                    <a:lnTo>
                      <a:pt x="10985" y="5573"/>
                    </a:lnTo>
                    <a:lnTo>
                      <a:pt x="11166" y="5452"/>
                    </a:lnTo>
                    <a:lnTo>
                      <a:pt x="11368" y="5291"/>
                    </a:lnTo>
                    <a:lnTo>
                      <a:pt x="11550" y="5089"/>
                    </a:lnTo>
                    <a:lnTo>
                      <a:pt x="11732" y="4846"/>
                    </a:lnTo>
                    <a:lnTo>
                      <a:pt x="11792" y="4766"/>
                    </a:lnTo>
                    <a:lnTo>
                      <a:pt x="11812" y="4665"/>
                    </a:lnTo>
                    <a:lnTo>
                      <a:pt x="11833" y="4564"/>
                    </a:lnTo>
                    <a:lnTo>
                      <a:pt x="11812" y="4483"/>
                    </a:lnTo>
                    <a:lnTo>
                      <a:pt x="11772" y="4402"/>
                    </a:lnTo>
                    <a:lnTo>
                      <a:pt x="11711" y="4342"/>
                    </a:lnTo>
                    <a:lnTo>
                      <a:pt x="11631" y="4301"/>
                    </a:lnTo>
                    <a:lnTo>
                      <a:pt x="11530" y="4281"/>
                    </a:lnTo>
                    <a:lnTo>
                      <a:pt x="11429" y="4281"/>
                    </a:lnTo>
                    <a:lnTo>
                      <a:pt x="11308" y="4261"/>
                    </a:lnTo>
                    <a:lnTo>
                      <a:pt x="11348" y="4220"/>
                    </a:lnTo>
                    <a:lnTo>
                      <a:pt x="11409" y="4160"/>
                    </a:lnTo>
                    <a:lnTo>
                      <a:pt x="11610" y="3958"/>
                    </a:lnTo>
                    <a:lnTo>
                      <a:pt x="11732" y="3837"/>
                    </a:lnTo>
                    <a:lnTo>
                      <a:pt x="11853" y="3695"/>
                    </a:lnTo>
                    <a:lnTo>
                      <a:pt x="11974" y="3534"/>
                    </a:lnTo>
                    <a:lnTo>
                      <a:pt x="12095" y="3332"/>
                    </a:lnTo>
                    <a:lnTo>
                      <a:pt x="12156" y="3231"/>
                    </a:lnTo>
                    <a:lnTo>
                      <a:pt x="12176" y="3110"/>
                    </a:lnTo>
                    <a:lnTo>
                      <a:pt x="12196" y="3009"/>
                    </a:lnTo>
                    <a:lnTo>
                      <a:pt x="12196" y="2888"/>
                    </a:lnTo>
                    <a:lnTo>
                      <a:pt x="12156" y="2807"/>
                    </a:lnTo>
                    <a:lnTo>
                      <a:pt x="12115" y="2726"/>
                    </a:lnTo>
                    <a:lnTo>
                      <a:pt x="12034" y="2686"/>
                    </a:lnTo>
                    <a:lnTo>
                      <a:pt x="11913" y="2646"/>
                    </a:lnTo>
                    <a:lnTo>
                      <a:pt x="11792" y="2666"/>
                    </a:lnTo>
                    <a:lnTo>
                      <a:pt x="11651" y="2686"/>
                    </a:lnTo>
                    <a:lnTo>
                      <a:pt x="11530" y="2726"/>
                    </a:lnTo>
                    <a:lnTo>
                      <a:pt x="11409" y="2767"/>
                    </a:lnTo>
                    <a:lnTo>
                      <a:pt x="11227" y="2868"/>
                    </a:lnTo>
                    <a:lnTo>
                      <a:pt x="11106" y="2908"/>
                    </a:lnTo>
                    <a:lnTo>
                      <a:pt x="11106" y="2888"/>
                    </a:lnTo>
                    <a:lnTo>
                      <a:pt x="11126" y="2847"/>
                    </a:lnTo>
                    <a:lnTo>
                      <a:pt x="11207" y="2706"/>
                    </a:lnTo>
                    <a:lnTo>
                      <a:pt x="11510" y="2181"/>
                    </a:lnTo>
                    <a:lnTo>
                      <a:pt x="11671" y="1858"/>
                    </a:lnTo>
                    <a:lnTo>
                      <a:pt x="11812" y="1535"/>
                    </a:lnTo>
                    <a:lnTo>
                      <a:pt x="11853" y="1373"/>
                    </a:lnTo>
                    <a:lnTo>
                      <a:pt x="11893" y="1232"/>
                    </a:lnTo>
                    <a:lnTo>
                      <a:pt x="11893" y="1091"/>
                    </a:lnTo>
                    <a:lnTo>
                      <a:pt x="11893" y="970"/>
                    </a:lnTo>
                    <a:lnTo>
                      <a:pt x="11873" y="889"/>
                    </a:lnTo>
                    <a:lnTo>
                      <a:pt x="11833" y="828"/>
                    </a:lnTo>
                    <a:lnTo>
                      <a:pt x="11772" y="788"/>
                    </a:lnTo>
                    <a:lnTo>
                      <a:pt x="11711" y="768"/>
                    </a:lnTo>
                    <a:lnTo>
                      <a:pt x="11590" y="768"/>
                    </a:lnTo>
                    <a:lnTo>
                      <a:pt x="11449" y="808"/>
                    </a:lnTo>
                    <a:lnTo>
                      <a:pt x="11287" y="909"/>
                    </a:lnTo>
                    <a:lnTo>
                      <a:pt x="11126" y="1030"/>
                    </a:lnTo>
                    <a:lnTo>
                      <a:pt x="10964" y="1172"/>
                    </a:lnTo>
                    <a:lnTo>
                      <a:pt x="10823" y="1313"/>
                    </a:lnTo>
                    <a:lnTo>
                      <a:pt x="10621" y="1555"/>
                    </a:lnTo>
                    <a:lnTo>
                      <a:pt x="10560" y="1616"/>
                    </a:lnTo>
                    <a:lnTo>
                      <a:pt x="10520" y="1636"/>
                    </a:lnTo>
                    <a:lnTo>
                      <a:pt x="10520" y="1596"/>
                    </a:lnTo>
                    <a:lnTo>
                      <a:pt x="10540" y="1535"/>
                    </a:lnTo>
                    <a:lnTo>
                      <a:pt x="10601" y="1353"/>
                    </a:lnTo>
                    <a:lnTo>
                      <a:pt x="10641" y="1212"/>
                    </a:lnTo>
                    <a:lnTo>
                      <a:pt x="10682" y="1050"/>
                    </a:lnTo>
                    <a:lnTo>
                      <a:pt x="10702" y="889"/>
                    </a:lnTo>
                    <a:lnTo>
                      <a:pt x="10702" y="667"/>
                    </a:lnTo>
                    <a:lnTo>
                      <a:pt x="10702" y="606"/>
                    </a:lnTo>
                    <a:lnTo>
                      <a:pt x="10661" y="546"/>
                    </a:lnTo>
                    <a:lnTo>
                      <a:pt x="10601" y="505"/>
                    </a:lnTo>
                    <a:lnTo>
                      <a:pt x="10540" y="485"/>
                    </a:lnTo>
                    <a:lnTo>
                      <a:pt x="10460" y="505"/>
                    </a:lnTo>
                    <a:lnTo>
                      <a:pt x="10359" y="566"/>
                    </a:lnTo>
                    <a:lnTo>
                      <a:pt x="10258" y="647"/>
                    </a:lnTo>
                    <a:lnTo>
                      <a:pt x="10157" y="788"/>
                    </a:lnTo>
                    <a:lnTo>
                      <a:pt x="9874" y="1192"/>
                    </a:lnTo>
                    <a:lnTo>
                      <a:pt x="9591" y="1555"/>
                    </a:lnTo>
                    <a:lnTo>
                      <a:pt x="9309" y="1898"/>
                    </a:lnTo>
                    <a:lnTo>
                      <a:pt x="9026" y="2201"/>
                    </a:lnTo>
                    <a:lnTo>
                      <a:pt x="8743" y="2484"/>
                    </a:lnTo>
                    <a:lnTo>
                      <a:pt x="8440" y="2746"/>
                    </a:lnTo>
                    <a:lnTo>
                      <a:pt x="8158" y="2989"/>
                    </a:lnTo>
                    <a:lnTo>
                      <a:pt x="7855" y="3211"/>
                    </a:lnTo>
                    <a:lnTo>
                      <a:pt x="7835" y="3191"/>
                    </a:lnTo>
                    <a:lnTo>
                      <a:pt x="7814" y="3130"/>
                    </a:lnTo>
                    <a:lnTo>
                      <a:pt x="7814" y="3110"/>
                    </a:lnTo>
                    <a:lnTo>
                      <a:pt x="7754" y="3070"/>
                    </a:lnTo>
                    <a:lnTo>
                      <a:pt x="7734" y="3049"/>
                    </a:lnTo>
                    <a:lnTo>
                      <a:pt x="7693" y="3009"/>
                    </a:lnTo>
                    <a:lnTo>
                      <a:pt x="7633" y="2989"/>
                    </a:lnTo>
                    <a:lnTo>
                      <a:pt x="7491" y="2989"/>
                    </a:lnTo>
                    <a:lnTo>
                      <a:pt x="7390" y="3029"/>
                    </a:lnTo>
                    <a:lnTo>
                      <a:pt x="7289" y="3090"/>
                    </a:lnTo>
                    <a:lnTo>
                      <a:pt x="7209" y="3150"/>
                    </a:lnTo>
                    <a:lnTo>
                      <a:pt x="7209" y="3090"/>
                    </a:lnTo>
                    <a:lnTo>
                      <a:pt x="7229" y="3009"/>
                    </a:lnTo>
                    <a:lnTo>
                      <a:pt x="7269" y="2767"/>
                    </a:lnTo>
                    <a:lnTo>
                      <a:pt x="7330" y="2444"/>
                    </a:lnTo>
                    <a:lnTo>
                      <a:pt x="7350" y="2262"/>
                    </a:lnTo>
                    <a:lnTo>
                      <a:pt x="7350" y="2060"/>
                    </a:lnTo>
                    <a:lnTo>
                      <a:pt x="7350" y="1939"/>
                    </a:lnTo>
                    <a:lnTo>
                      <a:pt x="7330" y="1818"/>
                    </a:lnTo>
                    <a:lnTo>
                      <a:pt x="7289" y="1697"/>
                    </a:lnTo>
                    <a:lnTo>
                      <a:pt x="7249" y="1596"/>
                    </a:lnTo>
                    <a:lnTo>
                      <a:pt x="7188" y="1515"/>
                    </a:lnTo>
                    <a:lnTo>
                      <a:pt x="7108" y="1454"/>
                    </a:lnTo>
                    <a:lnTo>
                      <a:pt x="7027" y="1414"/>
                    </a:lnTo>
                    <a:lnTo>
                      <a:pt x="6926" y="1434"/>
                    </a:lnTo>
                    <a:lnTo>
                      <a:pt x="6825" y="1474"/>
                    </a:lnTo>
                    <a:lnTo>
                      <a:pt x="6704" y="1535"/>
                    </a:lnTo>
                    <a:lnTo>
                      <a:pt x="6603" y="1636"/>
                    </a:lnTo>
                    <a:lnTo>
                      <a:pt x="6522" y="1737"/>
                    </a:lnTo>
                    <a:lnTo>
                      <a:pt x="6462" y="1838"/>
                    </a:lnTo>
                    <a:lnTo>
                      <a:pt x="6361" y="2020"/>
                    </a:lnTo>
                    <a:lnTo>
                      <a:pt x="6280" y="2121"/>
                    </a:lnTo>
                    <a:lnTo>
                      <a:pt x="6260" y="2080"/>
                    </a:lnTo>
                    <a:lnTo>
                      <a:pt x="6260" y="1898"/>
                    </a:lnTo>
                    <a:lnTo>
                      <a:pt x="6219" y="1293"/>
                    </a:lnTo>
                    <a:lnTo>
                      <a:pt x="6179" y="929"/>
                    </a:lnTo>
                    <a:lnTo>
                      <a:pt x="6098" y="586"/>
                    </a:lnTo>
                    <a:lnTo>
                      <a:pt x="6058" y="424"/>
                    </a:lnTo>
                    <a:lnTo>
                      <a:pt x="5997" y="283"/>
                    </a:lnTo>
                    <a:lnTo>
                      <a:pt x="5937" y="162"/>
                    </a:lnTo>
                    <a:lnTo>
                      <a:pt x="5856" y="61"/>
                    </a:lnTo>
                    <a:lnTo>
                      <a:pt x="5795" y="21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59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fill="none" extrusionOk="0">
                    <a:moveTo>
                      <a:pt x="11308" y="4261"/>
                    </a:moveTo>
                    <a:lnTo>
                      <a:pt x="11308" y="4261"/>
                    </a:lnTo>
                    <a:lnTo>
                      <a:pt x="11429" y="4281"/>
                    </a:lnTo>
                    <a:lnTo>
                      <a:pt x="11429" y="4281"/>
                    </a:lnTo>
                    <a:lnTo>
                      <a:pt x="11530" y="4281"/>
                    </a:lnTo>
                    <a:lnTo>
                      <a:pt x="11530" y="4281"/>
                    </a:lnTo>
                    <a:lnTo>
                      <a:pt x="11631" y="4301"/>
                    </a:lnTo>
                    <a:lnTo>
                      <a:pt x="11711" y="4342"/>
                    </a:lnTo>
                    <a:lnTo>
                      <a:pt x="11772" y="4402"/>
                    </a:lnTo>
                    <a:lnTo>
                      <a:pt x="11812" y="4483"/>
                    </a:lnTo>
                    <a:lnTo>
                      <a:pt x="11833" y="4564"/>
                    </a:lnTo>
                    <a:lnTo>
                      <a:pt x="11812" y="4665"/>
                    </a:lnTo>
                    <a:lnTo>
                      <a:pt x="11792" y="4766"/>
                    </a:lnTo>
                    <a:lnTo>
                      <a:pt x="11732" y="4846"/>
                    </a:lnTo>
                    <a:lnTo>
                      <a:pt x="11732" y="4846"/>
                    </a:lnTo>
                    <a:lnTo>
                      <a:pt x="11550" y="5089"/>
                    </a:lnTo>
                    <a:lnTo>
                      <a:pt x="11368" y="5291"/>
                    </a:lnTo>
                    <a:lnTo>
                      <a:pt x="11166" y="5452"/>
                    </a:lnTo>
                    <a:lnTo>
                      <a:pt x="10985" y="5573"/>
                    </a:lnTo>
                    <a:lnTo>
                      <a:pt x="10682" y="5755"/>
                    </a:lnTo>
                    <a:lnTo>
                      <a:pt x="10581" y="5795"/>
                    </a:lnTo>
                    <a:lnTo>
                      <a:pt x="10540" y="5836"/>
                    </a:lnTo>
                    <a:lnTo>
                      <a:pt x="10540" y="5836"/>
                    </a:lnTo>
                    <a:lnTo>
                      <a:pt x="10682" y="5856"/>
                    </a:lnTo>
                    <a:lnTo>
                      <a:pt x="10803" y="5917"/>
                    </a:lnTo>
                    <a:lnTo>
                      <a:pt x="10803" y="5917"/>
                    </a:lnTo>
                    <a:lnTo>
                      <a:pt x="10863" y="5957"/>
                    </a:lnTo>
                    <a:lnTo>
                      <a:pt x="10904" y="6018"/>
                    </a:lnTo>
                    <a:lnTo>
                      <a:pt x="10924" y="6098"/>
                    </a:lnTo>
                    <a:lnTo>
                      <a:pt x="10924" y="6159"/>
                    </a:lnTo>
                    <a:lnTo>
                      <a:pt x="10924" y="6240"/>
                    </a:lnTo>
                    <a:lnTo>
                      <a:pt x="10884" y="6300"/>
                    </a:lnTo>
                    <a:lnTo>
                      <a:pt x="10843" y="6381"/>
                    </a:lnTo>
                    <a:lnTo>
                      <a:pt x="10783" y="6442"/>
                    </a:lnTo>
                    <a:lnTo>
                      <a:pt x="10783" y="6442"/>
                    </a:lnTo>
                    <a:lnTo>
                      <a:pt x="10661" y="6563"/>
                    </a:lnTo>
                    <a:lnTo>
                      <a:pt x="10540" y="6664"/>
                    </a:lnTo>
                    <a:lnTo>
                      <a:pt x="10298" y="6825"/>
                    </a:lnTo>
                    <a:lnTo>
                      <a:pt x="10056" y="6926"/>
                    </a:lnTo>
                    <a:lnTo>
                      <a:pt x="9834" y="7027"/>
                    </a:lnTo>
                    <a:lnTo>
                      <a:pt x="9531" y="7128"/>
                    </a:lnTo>
                    <a:lnTo>
                      <a:pt x="9490" y="7148"/>
                    </a:lnTo>
                    <a:lnTo>
                      <a:pt x="9470" y="7168"/>
                    </a:lnTo>
                    <a:lnTo>
                      <a:pt x="9470" y="7189"/>
                    </a:lnTo>
                    <a:lnTo>
                      <a:pt x="9511" y="7209"/>
                    </a:lnTo>
                    <a:lnTo>
                      <a:pt x="9511" y="7209"/>
                    </a:lnTo>
                    <a:lnTo>
                      <a:pt x="9571" y="7269"/>
                    </a:lnTo>
                    <a:lnTo>
                      <a:pt x="9632" y="7330"/>
                    </a:lnTo>
                    <a:lnTo>
                      <a:pt x="9692" y="7391"/>
                    </a:lnTo>
                    <a:lnTo>
                      <a:pt x="9712" y="7471"/>
                    </a:lnTo>
                    <a:lnTo>
                      <a:pt x="9733" y="7532"/>
                    </a:lnTo>
                    <a:lnTo>
                      <a:pt x="9712" y="7613"/>
                    </a:lnTo>
                    <a:lnTo>
                      <a:pt x="9692" y="7693"/>
                    </a:lnTo>
                    <a:lnTo>
                      <a:pt x="9632" y="7774"/>
                    </a:lnTo>
                    <a:lnTo>
                      <a:pt x="9632" y="7774"/>
                    </a:lnTo>
                    <a:lnTo>
                      <a:pt x="9571" y="7835"/>
                    </a:lnTo>
                    <a:lnTo>
                      <a:pt x="9490" y="7895"/>
                    </a:lnTo>
                    <a:lnTo>
                      <a:pt x="9309" y="7976"/>
                    </a:lnTo>
                    <a:lnTo>
                      <a:pt x="9127" y="8057"/>
                    </a:lnTo>
                    <a:lnTo>
                      <a:pt x="8925" y="8117"/>
                    </a:lnTo>
                    <a:lnTo>
                      <a:pt x="8541" y="8178"/>
                    </a:lnTo>
                    <a:lnTo>
                      <a:pt x="8238" y="8218"/>
                    </a:lnTo>
                    <a:lnTo>
                      <a:pt x="8238" y="8218"/>
                    </a:lnTo>
                    <a:lnTo>
                      <a:pt x="8259" y="8259"/>
                    </a:lnTo>
                    <a:lnTo>
                      <a:pt x="8279" y="8279"/>
                    </a:lnTo>
                    <a:lnTo>
                      <a:pt x="8319" y="8319"/>
                    </a:lnTo>
                    <a:lnTo>
                      <a:pt x="8319" y="8319"/>
                    </a:lnTo>
                    <a:lnTo>
                      <a:pt x="8380" y="8441"/>
                    </a:lnTo>
                    <a:lnTo>
                      <a:pt x="8380" y="8441"/>
                    </a:lnTo>
                    <a:lnTo>
                      <a:pt x="8420" y="8562"/>
                    </a:lnTo>
                    <a:lnTo>
                      <a:pt x="8400" y="8663"/>
                    </a:lnTo>
                    <a:lnTo>
                      <a:pt x="8360" y="8743"/>
                    </a:lnTo>
                    <a:lnTo>
                      <a:pt x="8279" y="8824"/>
                    </a:lnTo>
                    <a:lnTo>
                      <a:pt x="8178" y="8865"/>
                    </a:lnTo>
                    <a:lnTo>
                      <a:pt x="8077" y="8885"/>
                    </a:lnTo>
                    <a:lnTo>
                      <a:pt x="7956" y="8905"/>
                    </a:lnTo>
                    <a:lnTo>
                      <a:pt x="7835" y="8905"/>
                    </a:lnTo>
                    <a:lnTo>
                      <a:pt x="7835" y="8905"/>
                    </a:lnTo>
                    <a:lnTo>
                      <a:pt x="7512" y="8844"/>
                    </a:lnTo>
                    <a:lnTo>
                      <a:pt x="7350" y="8824"/>
                    </a:lnTo>
                    <a:lnTo>
                      <a:pt x="7209" y="8764"/>
                    </a:lnTo>
                    <a:lnTo>
                      <a:pt x="7209" y="8764"/>
                    </a:lnTo>
                    <a:lnTo>
                      <a:pt x="7148" y="8764"/>
                    </a:lnTo>
                    <a:lnTo>
                      <a:pt x="7128" y="8764"/>
                    </a:lnTo>
                    <a:lnTo>
                      <a:pt x="7108" y="8804"/>
                    </a:lnTo>
                    <a:lnTo>
                      <a:pt x="7108" y="8865"/>
                    </a:lnTo>
                    <a:lnTo>
                      <a:pt x="7088" y="9006"/>
                    </a:lnTo>
                    <a:lnTo>
                      <a:pt x="7047" y="9087"/>
                    </a:lnTo>
                    <a:lnTo>
                      <a:pt x="6987" y="9188"/>
                    </a:lnTo>
                    <a:lnTo>
                      <a:pt x="6987" y="9188"/>
                    </a:lnTo>
                    <a:lnTo>
                      <a:pt x="6946" y="9248"/>
                    </a:lnTo>
                    <a:lnTo>
                      <a:pt x="6946" y="9248"/>
                    </a:lnTo>
                    <a:lnTo>
                      <a:pt x="7148" y="9612"/>
                    </a:lnTo>
                    <a:lnTo>
                      <a:pt x="7330" y="9995"/>
                    </a:lnTo>
                    <a:lnTo>
                      <a:pt x="7451" y="10399"/>
                    </a:lnTo>
                    <a:lnTo>
                      <a:pt x="7552" y="10803"/>
                    </a:lnTo>
                    <a:lnTo>
                      <a:pt x="7552" y="10803"/>
                    </a:lnTo>
                    <a:lnTo>
                      <a:pt x="7592" y="11086"/>
                    </a:lnTo>
                    <a:lnTo>
                      <a:pt x="7613" y="11348"/>
                    </a:lnTo>
                    <a:lnTo>
                      <a:pt x="7613" y="11348"/>
                    </a:lnTo>
                    <a:lnTo>
                      <a:pt x="7613" y="11389"/>
                    </a:lnTo>
                    <a:lnTo>
                      <a:pt x="7613" y="11389"/>
                    </a:lnTo>
                    <a:lnTo>
                      <a:pt x="7613" y="11429"/>
                    </a:lnTo>
                    <a:lnTo>
                      <a:pt x="7633" y="11469"/>
                    </a:lnTo>
                    <a:lnTo>
                      <a:pt x="7734" y="11570"/>
                    </a:lnTo>
                    <a:lnTo>
                      <a:pt x="8319" y="11914"/>
                    </a:lnTo>
                    <a:lnTo>
                      <a:pt x="8319" y="11914"/>
                    </a:lnTo>
                    <a:lnTo>
                      <a:pt x="8642" y="12115"/>
                    </a:lnTo>
                    <a:lnTo>
                      <a:pt x="9107" y="12439"/>
                    </a:lnTo>
                    <a:lnTo>
                      <a:pt x="9652" y="12842"/>
                    </a:lnTo>
                    <a:lnTo>
                      <a:pt x="10217" y="13266"/>
                    </a:lnTo>
                    <a:lnTo>
                      <a:pt x="10722" y="13690"/>
                    </a:lnTo>
                    <a:lnTo>
                      <a:pt x="10924" y="13872"/>
                    </a:lnTo>
                    <a:lnTo>
                      <a:pt x="11085" y="14054"/>
                    </a:lnTo>
                    <a:lnTo>
                      <a:pt x="11207" y="14215"/>
                    </a:lnTo>
                    <a:lnTo>
                      <a:pt x="11267" y="14337"/>
                    </a:lnTo>
                    <a:lnTo>
                      <a:pt x="11287" y="14377"/>
                    </a:lnTo>
                    <a:lnTo>
                      <a:pt x="11267" y="14417"/>
                    </a:lnTo>
                    <a:lnTo>
                      <a:pt x="11227" y="14458"/>
                    </a:lnTo>
                    <a:lnTo>
                      <a:pt x="11186" y="14478"/>
                    </a:lnTo>
                    <a:lnTo>
                      <a:pt x="11186" y="14478"/>
                    </a:lnTo>
                    <a:lnTo>
                      <a:pt x="11085" y="14518"/>
                    </a:lnTo>
                    <a:lnTo>
                      <a:pt x="11025" y="14518"/>
                    </a:lnTo>
                    <a:lnTo>
                      <a:pt x="10964" y="14518"/>
                    </a:lnTo>
                    <a:lnTo>
                      <a:pt x="10964" y="14518"/>
                    </a:lnTo>
                    <a:lnTo>
                      <a:pt x="10722" y="14478"/>
                    </a:lnTo>
                    <a:lnTo>
                      <a:pt x="10601" y="14438"/>
                    </a:lnTo>
                    <a:lnTo>
                      <a:pt x="10480" y="14417"/>
                    </a:lnTo>
                    <a:lnTo>
                      <a:pt x="10480" y="14417"/>
                    </a:lnTo>
                    <a:lnTo>
                      <a:pt x="10379" y="14377"/>
                    </a:lnTo>
                    <a:lnTo>
                      <a:pt x="10359" y="14377"/>
                    </a:lnTo>
                    <a:lnTo>
                      <a:pt x="10359" y="14417"/>
                    </a:lnTo>
                    <a:lnTo>
                      <a:pt x="10419" y="14498"/>
                    </a:lnTo>
                    <a:lnTo>
                      <a:pt x="10540" y="14639"/>
                    </a:lnTo>
                    <a:lnTo>
                      <a:pt x="10682" y="14801"/>
                    </a:lnTo>
                    <a:lnTo>
                      <a:pt x="10843" y="15003"/>
                    </a:lnTo>
                    <a:lnTo>
                      <a:pt x="10964" y="15205"/>
                    </a:lnTo>
                    <a:lnTo>
                      <a:pt x="11025" y="15326"/>
                    </a:lnTo>
                    <a:lnTo>
                      <a:pt x="11065" y="15427"/>
                    </a:lnTo>
                    <a:lnTo>
                      <a:pt x="11065" y="15427"/>
                    </a:lnTo>
                    <a:lnTo>
                      <a:pt x="11085" y="15508"/>
                    </a:lnTo>
                    <a:lnTo>
                      <a:pt x="11065" y="15588"/>
                    </a:lnTo>
                    <a:lnTo>
                      <a:pt x="11025" y="15629"/>
                    </a:lnTo>
                    <a:lnTo>
                      <a:pt x="10964" y="15669"/>
                    </a:lnTo>
                    <a:lnTo>
                      <a:pt x="10904" y="15689"/>
                    </a:lnTo>
                    <a:lnTo>
                      <a:pt x="10803" y="15689"/>
                    </a:lnTo>
                    <a:lnTo>
                      <a:pt x="10702" y="15669"/>
                    </a:lnTo>
                    <a:lnTo>
                      <a:pt x="10601" y="15629"/>
                    </a:lnTo>
                    <a:lnTo>
                      <a:pt x="10601" y="15629"/>
                    </a:lnTo>
                    <a:lnTo>
                      <a:pt x="10318" y="15487"/>
                    </a:lnTo>
                    <a:lnTo>
                      <a:pt x="10056" y="15326"/>
                    </a:lnTo>
                    <a:lnTo>
                      <a:pt x="9712" y="15084"/>
                    </a:lnTo>
                    <a:lnTo>
                      <a:pt x="9712" y="15084"/>
                    </a:lnTo>
                    <a:lnTo>
                      <a:pt x="9672" y="15063"/>
                    </a:lnTo>
                    <a:lnTo>
                      <a:pt x="9672" y="15104"/>
                    </a:lnTo>
                    <a:lnTo>
                      <a:pt x="9753" y="15265"/>
                    </a:lnTo>
                    <a:lnTo>
                      <a:pt x="9874" y="15528"/>
                    </a:lnTo>
                    <a:lnTo>
                      <a:pt x="9914" y="15689"/>
                    </a:lnTo>
                    <a:lnTo>
                      <a:pt x="9955" y="15851"/>
                    </a:lnTo>
                    <a:lnTo>
                      <a:pt x="9955" y="15851"/>
                    </a:lnTo>
                    <a:lnTo>
                      <a:pt x="9935" y="15932"/>
                    </a:lnTo>
                    <a:lnTo>
                      <a:pt x="9914" y="16012"/>
                    </a:lnTo>
                    <a:lnTo>
                      <a:pt x="9854" y="16053"/>
                    </a:lnTo>
                    <a:lnTo>
                      <a:pt x="9793" y="16073"/>
                    </a:lnTo>
                    <a:lnTo>
                      <a:pt x="9672" y="16053"/>
                    </a:lnTo>
                    <a:lnTo>
                      <a:pt x="9551" y="15972"/>
                    </a:lnTo>
                    <a:lnTo>
                      <a:pt x="9389" y="15831"/>
                    </a:lnTo>
                    <a:lnTo>
                      <a:pt x="9208" y="15588"/>
                    </a:lnTo>
                    <a:lnTo>
                      <a:pt x="9208" y="15588"/>
                    </a:lnTo>
                    <a:lnTo>
                      <a:pt x="9066" y="15366"/>
                    </a:lnTo>
                    <a:lnTo>
                      <a:pt x="9026" y="15326"/>
                    </a:lnTo>
                    <a:lnTo>
                      <a:pt x="9006" y="15326"/>
                    </a:lnTo>
                    <a:lnTo>
                      <a:pt x="9006" y="15346"/>
                    </a:lnTo>
                    <a:lnTo>
                      <a:pt x="8986" y="15427"/>
                    </a:lnTo>
                    <a:lnTo>
                      <a:pt x="8965" y="15669"/>
                    </a:lnTo>
                    <a:lnTo>
                      <a:pt x="8965" y="15669"/>
                    </a:lnTo>
                    <a:lnTo>
                      <a:pt x="8925" y="15831"/>
                    </a:lnTo>
                    <a:lnTo>
                      <a:pt x="8885" y="15952"/>
                    </a:lnTo>
                    <a:lnTo>
                      <a:pt x="8824" y="16033"/>
                    </a:lnTo>
                    <a:lnTo>
                      <a:pt x="8743" y="16093"/>
                    </a:lnTo>
                    <a:lnTo>
                      <a:pt x="8683" y="16113"/>
                    </a:lnTo>
                    <a:lnTo>
                      <a:pt x="8602" y="16113"/>
                    </a:lnTo>
                    <a:lnTo>
                      <a:pt x="8541" y="16073"/>
                    </a:lnTo>
                    <a:lnTo>
                      <a:pt x="8461" y="16012"/>
                    </a:lnTo>
                    <a:lnTo>
                      <a:pt x="8461" y="16012"/>
                    </a:lnTo>
                    <a:lnTo>
                      <a:pt x="8319" y="15811"/>
                    </a:lnTo>
                    <a:lnTo>
                      <a:pt x="8158" y="15548"/>
                    </a:lnTo>
                    <a:lnTo>
                      <a:pt x="7814" y="14942"/>
                    </a:lnTo>
                    <a:lnTo>
                      <a:pt x="7512" y="14316"/>
                    </a:lnTo>
                    <a:lnTo>
                      <a:pt x="7289" y="13812"/>
                    </a:lnTo>
                    <a:lnTo>
                      <a:pt x="7289" y="13812"/>
                    </a:lnTo>
                    <a:lnTo>
                      <a:pt x="7047" y="13246"/>
                    </a:lnTo>
                    <a:lnTo>
                      <a:pt x="6886" y="12883"/>
                    </a:lnTo>
                    <a:lnTo>
                      <a:pt x="6805" y="12681"/>
                    </a:lnTo>
                    <a:lnTo>
                      <a:pt x="6785" y="12640"/>
                    </a:lnTo>
                    <a:lnTo>
                      <a:pt x="6744" y="12600"/>
                    </a:lnTo>
                    <a:lnTo>
                      <a:pt x="6744" y="12600"/>
                    </a:lnTo>
                    <a:lnTo>
                      <a:pt x="6724" y="12600"/>
                    </a:lnTo>
                    <a:lnTo>
                      <a:pt x="6684" y="12620"/>
                    </a:lnTo>
                    <a:lnTo>
                      <a:pt x="6542" y="12681"/>
                    </a:lnTo>
                    <a:lnTo>
                      <a:pt x="6542" y="12681"/>
                    </a:lnTo>
                    <a:lnTo>
                      <a:pt x="6199" y="12782"/>
                    </a:lnTo>
                    <a:lnTo>
                      <a:pt x="5876" y="12842"/>
                    </a:lnTo>
                    <a:lnTo>
                      <a:pt x="5533" y="12883"/>
                    </a:lnTo>
                    <a:lnTo>
                      <a:pt x="5210" y="12883"/>
                    </a:lnTo>
                    <a:lnTo>
                      <a:pt x="4907" y="12842"/>
                    </a:lnTo>
                    <a:lnTo>
                      <a:pt x="4584" y="12802"/>
                    </a:lnTo>
                    <a:lnTo>
                      <a:pt x="4281" y="12701"/>
                    </a:lnTo>
                    <a:lnTo>
                      <a:pt x="3978" y="12600"/>
                    </a:lnTo>
                    <a:lnTo>
                      <a:pt x="3978" y="12600"/>
                    </a:lnTo>
                    <a:lnTo>
                      <a:pt x="3917" y="12620"/>
                    </a:lnTo>
                    <a:lnTo>
                      <a:pt x="3917" y="12620"/>
                    </a:lnTo>
                    <a:lnTo>
                      <a:pt x="3796" y="12661"/>
                    </a:lnTo>
                    <a:lnTo>
                      <a:pt x="3655" y="12661"/>
                    </a:lnTo>
                    <a:lnTo>
                      <a:pt x="3534" y="12640"/>
                    </a:lnTo>
                    <a:lnTo>
                      <a:pt x="3413" y="12600"/>
                    </a:lnTo>
                    <a:lnTo>
                      <a:pt x="3312" y="12539"/>
                    </a:lnTo>
                    <a:lnTo>
                      <a:pt x="3211" y="12459"/>
                    </a:lnTo>
                    <a:lnTo>
                      <a:pt x="3150" y="12338"/>
                    </a:lnTo>
                    <a:lnTo>
                      <a:pt x="3130" y="12196"/>
                    </a:lnTo>
                    <a:lnTo>
                      <a:pt x="3130" y="12196"/>
                    </a:lnTo>
                    <a:lnTo>
                      <a:pt x="3130" y="12136"/>
                    </a:lnTo>
                    <a:lnTo>
                      <a:pt x="3130" y="12136"/>
                    </a:lnTo>
                    <a:lnTo>
                      <a:pt x="2847" y="11914"/>
                    </a:lnTo>
                    <a:lnTo>
                      <a:pt x="2847" y="11914"/>
                    </a:lnTo>
                    <a:lnTo>
                      <a:pt x="2666" y="11994"/>
                    </a:lnTo>
                    <a:lnTo>
                      <a:pt x="2666" y="11994"/>
                    </a:lnTo>
                    <a:lnTo>
                      <a:pt x="2544" y="12014"/>
                    </a:lnTo>
                    <a:lnTo>
                      <a:pt x="2403" y="12035"/>
                    </a:lnTo>
                    <a:lnTo>
                      <a:pt x="2282" y="12014"/>
                    </a:lnTo>
                    <a:lnTo>
                      <a:pt x="2161" y="11974"/>
                    </a:lnTo>
                    <a:lnTo>
                      <a:pt x="2040" y="11914"/>
                    </a:lnTo>
                    <a:lnTo>
                      <a:pt x="1959" y="11813"/>
                    </a:lnTo>
                    <a:lnTo>
                      <a:pt x="1898" y="11712"/>
                    </a:lnTo>
                    <a:lnTo>
                      <a:pt x="1878" y="11570"/>
                    </a:lnTo>
                    <a:lnTo>
                      <a:pt x="1878" y="11570"/>
                    </a:lnTo>
                    <a:lnTo>
                      <a:pt x="1878" y="11449"/>
                    </a:lnTo>
                    <a:lnTo>
                      <a:pt x="1898" y="11348"/>
                    </a:lnTo>
                    <a:lnTo>
                      <a:pt x="1939" y="11247"/>
                    </a:lnTo>
                    <a:lnTo>
                      <a:pt x="1999" y="11146"/>
                    </a:lnTo>
                    <a:lnTo>
                      <a:pt x="1999" y="11146"/>
                    </a:lnTo>
                    <a:lnTo>
                      <a:pt x="2060" y="11065"/>
                    </a:lnTo>
                    <a:lnTo>
                      <a:pt x="2060" y="11065"/>
                    </a:lnTo>
                    <a:lnTo>
                      <a:pt x="1817" y="10722"/>
                    </a:lnTo>
                    <a:lnTo>
                      <a:pt x="1616" y="10339"/>
                    </a:lnTo>
                    <a:lnTo>
                      <a:pt x="1616" y="10339"/>
                    </a:lnTo>
                    <a:lnTo>
                      <a:pt x="1494" y="10076"/>
                    </a:lnTo>
                    <a:lnTo>
                      <a:pt x="1373" y="9793"/>
                    </a:lnTo>
                    <a:lnTo>
                      <a:pt x="1171" y="9228"/>
                    </a:lnTo>
                    <a:lnTo>
                      <a:pt x="1010" y="8663"/>
                    </a:lnTo>
                    <a:lnTo>
                      <a:pt x="808" y="8097"/>
                    </a:lnTo>
                    <a:lnTo>
                      <a:pt x="808" y="8097"/>
                    </a:lnTo>
                    <a:lnTo>
                      <a:pt x="626" y="7653"/>
                    </a:lnTo>
                    <a:lnTo>
                      <a:pt x="505" y="7431"/>
                    </a:lnTo>
                    <a:lnTo>
                      <a:pt x="384" y="7229"/>
                    </a:lnTo>
                    <a:lnTo>
                      <a:pt x="384" y="7229"/>
                    </a:lnTo>
                    <a:lnTo>
                      <a:pt x="364" y="7189"/>
                    </a:lnTo>
                    <a:lnTo>
                      <a:pt x="364" y="7189"/>
                    </a:lnTo>
                    <a:lnTo>
                      <a:pt x="222" y="6926"/>
                    </a:lnTo>
                    <a:lnTo>
                      <a:pt x="142" y="6785"/>
                    </a:lnTo>
                    <a:lnTo>
                      <a:pt x="81" y="6623"/>
                    </a:lnTo>
                    <a:lnTo>
                      <a:pt x="81" y="6623"/>
                    </a:lnTo>
                    <a:lnTo>
                      <a:pt x="20" y="6401"/>
                    </a:lnTo>
                    <a:lnTo>
                      <a:pt x="0" y="6179"/>
                    </a:lnTo>
                    <a:lnTo>
                      <a:pt x="0" y="6058"/>
                    </a:lnTo>
                    <a:lnTo>
                      <a:pt x="20" y="5937"/>
                    </a:lnTo>
                    <a:lnTo>
                      <a:pt x="61" y="5836"/>
                    </a:lnTo>
                    <a:lnTo>
                      <a:pt x="101" y="5715"/>
                    </a:lnTo>
                    <a:lnTo>
                      <a:pt x="101" y="5715"/>
                    </a:lnTo>
                    <a:lnTo>
                      <a:pt x="182" y="5573"/>
                    </a:lnTo>
                    <a:lnTo>
                      <a:pt x="263" y="5432"/>
                    </a:lnTo>
                    <a:lnTo>
                      <a:pt x="384" y="5311"/>
                    </a:lnTo>
                    <a:lnTo>
                      <a:pt x="525" y="5210"/>
                    </a:lnTo>
                    <a:lnTo>
                      <a:pt x="667" y="5129"/>
                    </a:lnTo>
                    <a:lnTo>
                      <a:pt x="808" y="5069"/>
                    </a:lnTo>
                    <a:lnTo>
                      <a:pt x="969" y="5028"/>
                    </a:lnTo>
                    <a:lnTo>
                      <a:pt x="1131" y="5008"/>
                    </a:lnTo>
                    <a:lnTo>
                      <a:pt x="1131" y="5008"/>
                    </a:lnTo>
                    <a:lnTo>
                      <a:pt x="1293" y="4988"/>
                    </a:lnTo>
                    <a:lnTo>
                      <a:pt x="1434" y="5008"/>
                    </a:lnTo>
                    <a:lnTo>
                      <a:pt x="1555" y="5048"/>
                    </a:lnTo>
                    <a:lnTo>
                      <a:pt x="1676" y="5089"/>
                    </a:lnTo>
                    <a:lnTo>
                      <a:pt x="1797" y="5149"/>
                    </a:lnTo>
                    <a:lnTo>
                      <a:pt x="1898" y="5210"/>
                    </a:lnTo>
                    <a:lnTo>
                      <a:pt x="2100" y="5392"/>
                    </a:lnTo>
                    <a:lnTo>
                      <a:pt x="2282" y="5573"/>
                    </a:lnTo>
                    <a:lnTo>
                      <a:pt x="2464" y="5775"/>
                    </a:lnTo>
                    <a:lnTo>
                      <a:pt x="2645" y="5977"/>
                    </a:lnTo>
                    <a:lnTo>
                      <a:pt x="2847" y="6159"/>
                    </a:lnTo>
                    <a:lnTo>
                      <a:pt x="2847" y="6159"/>
                    </a:lnTo>
                    <a:lnTo>
                      <a:pt x="3211" y="5432"/>
                    </a:lnTo>
                    <a:lnTo>
                      <a:pt x="3211" y="5432"/>
                    </a:lnTo>
                    <a:lnTo>
                      <a:pt x="3413" y="4968"/>
                    </a:lnTo>
                    <a:lnTo>
                      <a:pt x="3615" y="4483"/>
                    </a:lnTo>
                    <a:lnTo>
                      <a:pt x="3816" y="3978"/>
                    </a:lnTo>
                    <a:lnTo>
                      <a:pt x="3978" y="3433"/>
                    </a:lnTo>
                    <a:lnTo>
                      <a:pt x="4119" y="2868"/>
                    </a:lnTo>
                    <a:lnTo>
                      <a:pt x="4220" y="2262"/>
                    </a:lnTo>
                    <a:lnTo>
                      <a:pt x="4281" y="1596"/>
                    </a:lnTo>
                    <a:lnTo>
                      <a:pt x="4301" y="1252"/>
                    </a:lnTo>
                    <a:lnTo>
                      <a:pt x="4321" y="889"/>
                    </a:lnTo>
                    <a:lnTo>
                      <a:pt x="4321" y="889"/>
                    </a:lnTo>
                    <a:lnTo>
                      <a:pt x="4321" y="727"/>
                    </a:lnTo>
                    <a:lnTo>
                      <a:pt x="4362" y="586"/>
                    </a:lnTo>
                    <a:lnTo>
                      <a:pt x="4402" y="485"/>
                    </a:lnTo>
                    <a:lnTo>
                      <a:pt x="4463" y="424"/>
                    </a:lnTo>
                    <a:lnTo>
                      <a:pt x="4523" y="404"/>
                    </a:lnTo>
                    <a:lnTo>
                      <a:pt x="4584" y="404"/>
                    </a:lnTo>
                    <a:lnTo>
                      <a:pt x="4665" y="424"/>
                    </a:lnTo>
                    <a:lnTo>
                      <a:pt x="4705" y="485"/>
                    </a:lnTo>
                    <a:lnTo>
                      <a:pt x="4705" y="485"/>
                    </a:lnTo>
                    <a:lnTo>
                      <a:pt x="4826" y="667"/>
                    </a:lnTo>
                    <a:lnTo>
                      <a:pt x="4907" y="828"/>
                    </a:lnTo>
                    <a:lnTo>
                      <a:pt x="4947" y="970"/>
                    </a:lnTo>
                    <a:lnTo>
                      <a:pt x="4988" y="1111"/>
                    </a:lnTo>
                    <a:lnTo>
                      <a:pt x="5048" y="1293"/>
                    </a:lnTo>
                    <a:lnTo>
                      <a:pt x="5068" y="1353"/>
                    </a:lnTo>
                    <a:lnTo>
                      <a:pt x="5089" y="1394"/>
                    </a:lnTo>
                    <a:lnTo>
                      <a:pt x="5089" y="1394"/>
                    </a:lnTo>
                    <a:lnTo>
                      <a:pt x="5109" y="1353"/>
                    </a:lnTo>
                    <a:lnTo>
                      <a:pt x="5129" y="1272"/>
                    </a:lnTo>
                    <a:lnTo>
                      <a:pt x="5169" y="949"/>
                    </a:lnTo>
                    <a:lnTo>
                      <a:pt x="5210" y="747"/>
                    </a:lnTo>
                    <a:lnTo>
                      <a:pt x="5250" y="546"/>
                    </a:lnTo>
                    <a:lnTo>
                      <a:pt x="5311" y="364"/>
                    </a:lnTo>
                    <a:lnTo>
                      <a:pt x="5412" y="182"/>
                    </a:lnTo>
                    <a:lnTo>
                      <a:pt x="5412" y="182"/>
                    </a:lnTo>
                    <a:lnTo>
                      <a:pt x="5492" y="81"/>
                    </a:lnTo>
                    <a:lnTo>
                      <a:pt x="5553" y="41"/>
                    </a:lnTo>
                    <a:lnTo>
                      <a:pt x="5614" y="0"/>
                    </a:lnTo>
                    <a:lnTo>
                      <a:pt x="5674" y="0"/>
                    </a:lnTo>
                    <a:lnTo>
                      <a:pt x="5735" y="0"/>
                    </a:lnTo>
                    <a:lnTo>
                      <a:pt x="5795" y="21"/>
                    </a:lnTo>
                    <a:lnTo>
                      <a:pt x="5856" y="61"/>
                    </a:lnTo>
                    <a:lnTo>
                      <a:pt x="5856" y="61"/>
                    </a:lnTo>
                    <a:lnTo>
                      <a:pt x="5937" y="162"/>
                    </a:lnTo>
                    <a:lnTo>
                      <a:pt x="5997" y="283"/>
                    </a:lnTo>
                    <a:lnTo>
                      <a:pt x="6058" y="424"/>
                    </a:lnTo>
                    <a:lnTo>
                      <a:pt x="6098" y="586"/>
                    </a:lnTo>
                    <a:lnTo>
                      <a:pt x="6179" y="929"/>
                    </a:lnTo>
                    <a:lnTo>
                      <a:pt x="6219" y="1293"/>
                    </a:lnTo>
                    <a:lnTo>
                      <a:pt x="6260" y="1898"/>
                    </a:lnTo>
                    <a:lnTo>
                      <a:pt x="6260" y="2080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361" y="2020"/>
                    </a:lnTo>
                    <a:lnTo>
                      <a:pt x="6462" y="1838"/>
                    </a:lnTo>
                    <a:lnTo>
                      <a:pt x="6522" y="1737"/>
                    </a:lnTo>
                    <a:lnTo>
                      <a:pt x="6603" y="1636"/>
                    </a:lnTo>
                    <a:lnTo>
                      <a:pt x="6704" y="1535"/>
                    </a:lnTo>
                    <a:lnTo>
                      <a:pt x="6825" y="1474"/>
                    </a:lnTo>
                    <a:lnTo>
                      <a:pt x="6825" y="1474"/>
                    </a:lnTo>
                    <a:lnTo>
                      <a:pt x="6926" y="1434"/>
                    </a:lnTo>
                    <a:lnTo>
                      <a:pt x="7027" y="1414"/>
                    </a:lnTo>
                    <a:lnTo>
                      <a:pt x="7108" y="1454"/>
                    </a:lnTo>
                    <a:lnTo>
                      <a:pt x="7188" y="1515"/>
                    </a:lnTo>
                    <a:lnTo>
                      <a:pt x="7249" y="1596"/>
                    </a:lnTo>
                    <a:lnTo>
                      <a:pt x="7289" y="1697"/>
                    </a:lnTo>
                    <a:lnTo>
                      <a:pt x="7330" y="1818"/>
                    </a:lnTo>
                    <a:lnTo>
                      <a:pt x="7350" y="1939"/>
                    </a:lnTo>
                    <a:lnTo>
                      <a:pt x="7350" y="1939"/>
                    </a:lnTo>
                    <a:lnTo>
                      <a:pt x="7350" y="2060"/>
                    </a:lnTo>
                    <a:lnTo>
                      <a:pt x="7350" y="2060"/>
                    </a:lnTo>
                    <a:lnTo>
                      <a:pt x="7350" y="2262"/>
                    </a:lnTo>
                    <a:lnTo>
                      <a:pt x="7330" y="2444"/>
                    </a:lnTo>
                    <a:lnTo>
                      <a:pt x="7269" y="2767"/>
                    </a:lnTo>
                    <a:lnTo>
                      <a:pt x="7229" y="3009"/>
                    </a:lnTo>
                    <a:lnTo>
                      <a:pt x="7209" y="3090"/>
                    </a:lnTo>
                    <a:lnTo>
                      <a:pt x="7209" y="3150"/>
                    </a:lnTo>
                    <a:lnTo>
                      <a:pt x="7209" y="3150"/>
                    </a:lnTo>
                    <a:lnTo>
                      <a:pt x="7289" y="3090"/>
                    </a:lnTo>
                    <a:lnTo>
                      <a:pt x="7390" y="3029"/>
                    </a:lnTo>
                    <a:lnTo>
                      <a:pt x="7390" y="3029"/>
                    </a:lnTo>
                    <a:lnTo>
                      <a:pt x="7491" y="2989"/>
                    </a:lnTo>
                    <a:lnTo>
                      <a:pt x="7572" y="2989"/>
                    </a:lnTo>
                    <a:lnTo>
                      <a:pt x="7572" y="2989"/>
                    </a:lnTo>
                    <a:lnTo>
                      <a:pt x="7592" y="2989"/>
                    </a:lnTo>
                    <a:lnTo>
                      <a:pt x="7592" y="2989"/>
                    </a:lnTo>
                    <a:lnTo>
                      <a:pt x="7633" y="2989"/>
                    </a:lnTo>
                    <a:lnTo>
                      <a:pt x="7633" y="2989"/>
                    </a:lnTo>
                    <a:lnTo>
                      <a:pt x="7693" y="3009"/>
                    </a:lnTo>
                    <a:lnTo>
                      <a:pt x="7734" y="3049"/>
                    </a:lnTo>
                    <a:lnTo>
                      <a:pt x="7754" y="3070"/>
                    </a:lnTo>
                    <a:lnTo>
                      <a:pt x="7754" y="3070"/>
                    </a:lnTo>
                    <a:lnTo>
                      <a:pt x="7814" y="3110"/>
                    </a:lnTo>
                    <a:lnTo>
                      <a:pt x="7814" y="3130"/>
                    </a:lnTo>
                    <a:lnTo>
                      <a:pt x="7814" y="3130"/>
                    </a:lnTo>
                    <a:lnTo>
                      <a:pt x="7835" y="3191"/>
                    </a:lnTo>
                    <a:lnTo>
                      <a:pt x="7835" y="319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8158" y="2989"/>
                    </a:lnTo>
                    <a:lnTo>
                      <a:pt x="8440" y="2746"/>
                    </a:lnTo>
                    <a:lnTo>
                      <a:pt x="8743" y="2484"/>
                    </a:lnTo>
                    <a:lnTo>
                      <a:pt x="9026" y="2201"/>
                    </a:lnTo>
                    <a:lnTo>
                      <a:pt x="9309" y="1898"/>
                    </a:lnTo>
                    <a:lnTo>
                      <a:pt x="9591" y="1555"/>
                    </a:lnTo>
                    <a:lnTo>
                      <a:pt x="9874" y="1192"/>
                    </a:lnTo>
                    <a:lnTo>
                      <a:pt x="10157" y="788"/>
                    </a:lnTo>
                    <a:lnTo>
                      <a:pt x="10157" y="788"/>
                    </a:lnTo>
                    <a:lnTo>
                      <a:pt x="10258" y="647"/>
                    </a:lnTo>
                    <a:lnTo>
                      <a:pt x="10359" y="566"/>
                    </a:lnTo>
                    <a:lnTo>
                      <a:pt x="10460" y="505"/>
                    </a:lnTo>
                    <a:lnTo>
                      <a:pt x="10540" y="485"/>
                    </a:lnTo>
                    <a:lnTo>
                      <a:pt x="10601" y="505"/>
                    </a:lnTo>
                    <a:lnTo>
                      <a:pt x="10661" y="546"/>
                    </a:lnTo>
                    <a:lnTo>
                      <a:pt x="10702" y="606"/>
                    </a:lnTo>
                    <a:lnTo>
                      <a:pt x="10702" y="667"/>
                    </a:lnTo>
                    <a:lnTo>
                      <a:pt x="10702" y="667"/>
                    </a:lnTo>
                    <a:lnTo>
                      <a:pt x="10702" y="889"/>
                    </a:lnTo>
                    <a:lnTo>
                      <a:pt x="10682" y="1050"/>
                    </a:lnTo>
                    <a:lnTo>
                      <a:pt x="10641" y="1212"/>
                    </a:lnTo>
                    <a:lnTo>
                      <a:pt x="10601" y="1353"/>
                    </a:lnTo>
                    <a:lnTo>
                      <a:pt x="10540" y="1535"/>
                    </a:lnTo>
                    <a:lnTo>
                      <a:pt x="10520" y="1596"/>
                    </a:lnTo>
                    <a:lnTo>
                      <a:pt x="10520" y="1636"/>
                    </a:lnTo>
                    <a:lnTo>
                      <a:pt x="10520" y="1636"/>
                    </a:lnTo>
                    <a:lnTo>
                      <a:pt x="10560" y="1616"/>
                    </a:lnTo>
                    <a:lnTo>
                      <a:pt x="10621" y="1555"/>
                    </a:lnTo>
                    <a:lnTo>
                      <a:pt x="10823" y="1313"/>
                    </a:lnTo>
                    <a:lnTo>
                      <a:pt x="10964" y="1172"/>
                    </a:lnTo>
                    <a:lnTo>
                      <a:pt x="11126" y="1030"/>
                    </a:lnTo>
                    <a:lnTo>
                      <a:pt x="11287" y="909"/>
                    </a:lnTo>
                    <a:lnTo>
                      <a:pt x="11449" y="808"/>
                    </a:lnTo>
                    <a:lnTo>
                      <a:pt x="11449" y="808"/>
                    </a:lnTo>
                    <a:lnTo>
                      <a:pt x="11590" y="768"/>
                    </a:lnTo>
                    <a:lnTo>
                      <a:pt x="11651" y="768"/>
                    </a:lnTo>
                    <a:lnTo>
                      <a:pt x="11711" y="768"/>
                    </a:lnTo>
                    <a:lnTo>
                      <a:pt x="11772" y="788"/>
                    </a:lnTo>
                    <a:lnTo>
                      <a:pt x="11833" y="828"/>
                    </a:lnTo>
                    <a:lnTo>
                      <a:pt x="11873" y="889"/>
                    </a:lnTo>
                    <a:lnTo>
                      <a:pt x="11893" y="970"/>
                    </a:lnTo>
                    <a:lnTo>
                      <a:pt x="11893" y="970"/>
                    </a:lnTo>
                    <a:lnTo>
                      <a:pt x="11893" y="1091"/>
                    </a:lnTo>
                    <a:lnTo>
                      <a:pt x="11893" y="1232"/>
                    </a:lnTo>
                    <a:lnTo>
                      <a:pt x="11853" y="1373"/>
                    </a:lnTo>
                    <a:lnTo>
                      <a:pt x="11812" y="1535"/>
                    </a:lnTo>
                    <a:lnTo>
                      <a:pt x="11671" y="1858"/>
                    </a:lnTo>
                    <a:lnTo>
                      <a:pt x="11510" y="2181"/>
                    </a:lnTo>
                    <a:lnTo>
                      <a:pt x="11207" y="2706"/>
                    </a:lnTo>
                    <a:lnTo>
                      <a:pt x="11126" y="2847"/>
                    </a:lnTo>
                    <a:lnTo>
                      <a:pt x="11106" y="2888"/>
                    </a:lnTo>
                    <a:lnTo>
                      <a:pt x="11106" y="2908"/>
                    </a:lnTo>
                    <a:lnTo>
                      <a:pt x="11106" y="2908"/>
                    </a:lnTo>
                    <a:lnTo>
                      <a:pt x="11227" y="2868"/>
                    </a:lnTo>
                    <a:lnTo>
                      <a:pt x="11409" y="2767"/>
                    </a:lnTo>
                    <a:lnTo>
                      <a:pt x="11530" y="2726"/>
                    </a:lnTo>
                    <a:lnTo>
                      <a:pt x="11651" y="2686"/>
                    </a:lnTo>
                    <a:lnTo>
                      <a:pt x="11792" y="2666"/>
                    </a:lnTo>
                    <a:lnTo>
                      <a:pt x="11913" y="2646"/>
                    </a:lnTo>
                    <a:lnTo>
                      <a:pt x="11913" y="2646"/>
                    </a:lnTo>
                    <a:lnTo>
                      <a:pt x="12034" y="2686"/>
                    </a:lnTo>
                    <a:lnTo>
                      <a:pt x="12115" y="2726"/>
                    </a:lnTo>
                    <a:lnTo>
                      <a:pt x="12156" y="2807"/>
                    </a:lnTo>
                    <a:lnTo>
                      <a:pt x="12196" y="2888"/>
                    </a:lnTo>
                    <a:lnTo>
                      <a:pt x="12196" y="3009"/>
                    </a:lnTo>
                    <a:lnTo>
                      <a:pt x="12176" y="3110"/>
                    </a:lnTo>
                    <a:lnTo>
                      <a:pt x="12156" y="3231"/>
                    </a:lnTo>
                    <a:lnTo>
                      <a:pt x="12095" y="3332"/>
                    </a:lnTo>
                    <a:lnTo>
                      <a:pt x="12095" y="3332"/>
                    </a:lnTo>
                    <a:lnTo>
                      <a:pt x="11974" y="3534"/>
                    </a:lnTo>
                    <a:lnTo>
                      <a:pt x="11853" y="3695"/>
                    </a:lnTo>
                    <a:lnTo>
                      <a:pt x="11732" y="3837"/>
                    </a:lnTo>
                    <a:lnTo>
                      <a:pt x="11610" y="3958"/>
                    </a:lnTo>
                    <a:lnTo>
                      <a:pt x="11409" y="4160"/>
                    </a:lnTo>
                    <a:lnTo>
                      <a:pt x="11348" y="4220"/>
                    </a:lnTo>
                    <a:lnTo>
                      <a:pt x="11308" y="42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59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59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fill="none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59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59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59"/>
              <p:cNvSpPr/>
              <p:nvPr/>
            </p:nvSpPr>
            <p:spPr>
              <a:xfrm>
                <a:off x="2492605" y="-1334781"/>
                <a:ext cx="41663" cy="2781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486" extrusionOk="0">
                    <a:moveTo>
                      <a:pt x="364" y="1"/>
                    </a:moveTo>
                    <a:lnTo>
                      <a:pt x="223" y="21"/>
                    </a:lnTo>
                    <a:lnTo>
                      <a:pt x="102" y="81"/>
                    </a:lnTo>
                    <a:lnTo>
                      <a:pt x="21" y="142"/>
                    </a:lnTo>
                    <a:lnTo>
                      <a:pt x="1" y="202"/>
                    </a:lnTo>
                    <a:lnTo>
                      <a:pt x="1" y="243"/>
                    </a:lnTo>
                    <a:lnTo>
                      <a:pt x="1" y="283"/>
                    </a:lnTo>
                    <a:lnTo>
                      <a:pt x="21" y="344"/>
                    </a:lnTo>
                    <a:lnTo>
                      <a:pt x="102" y="404"/>
                    </a:lnTo>
                    <a:lnTo>
                      <a:pt x="223" y="465"/>
                    </a:lnTo>
                    <a:lnTo>
                      <a:pt x="364" y="485"/>
                    </a:lnTo>
                    <a:lnTo>
                      <a:pt x="505" y="465"/>
                    </a:lnTo>
                    <a:lnTo>
                      <a:pt x="627" y="404"/>
                    </a:lnTo>
                    <a:lnTo>
                      <a:pt x="707" y="344"/>
                    </a:lnTo>
                    <a:lnTo>
                      <a:pt x="728" y="283"/>
                    </a:lnTo>
                    <a:lnTo>
                      <a:pt x="728" y="243"/>
                    </a:lnTo>
                    <a:lnTo>
                      <a:pt x="728" y="202"/>
                    </a:lnTo>
                    <a:lnTo>
                      <a:pt x="707" y="142"/>
                    </a:lnTo>
                    <a:lnTo>
                      <a:pt x="627" y="81"/>
                    </a:lnTo>
                    <a:lnTo>
                      <a:pt x="505" y="2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59"/>
              <p:cNvSpPr/>
              <p:nvPr/>
            </p:nvSpPr>
            <p:spPr>
              <a:xfrm>
                <a:off x="2865866" y="-1538180"/>
                <a:ext cx="2432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83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  <a:close/>
                    <a:moveTo>
                      <a:pt x="142" y="1"/>
                    </a:moveTo>
                    <a:lnTo>
                      <a:pt x="142" y="1"/>
                    </a:lnTo>
                    <a:lnTo>
                      <a:pt x="14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83" y="21"/>
                    </a:lnTo>
                    <a:lnTo>
                      <a:pt x="324" y="61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404" y="122"/>
                    </a:lnTo>
                    <a:lnTo>
                      <a:pt x="404" y="142"/>
                    </a:lnTo>
                    <a:lnTo>
                      <a:pt x="404" y="142"/>
                    </a:lnTo>
                    <a:lnTo>
                      <a:pt x="425" y="183"/>
                    </a:lnTo>
                    <a:lnTo>
                      <a:pt x="425" y="183"/>
                    </a:lnTo>
                    <a:lnTo>
                      <a:pt x="404" y="142"/>
                    </a:lnTo>
                    <a:lnTo>
                      <a:pt x="404" y="122"/>
                    </a:lnTo>
                    <a:lnTo>
                      <a:pt x="404" y="122"/>
                    </a:lnTo>
                    <a:lnTo>
                      <a:pt x="344" y="82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283" y="2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59"/>
              <p:cNvSpPr/>
              <p:nvPr/>
            </p:nvSpPr>
            <p:spPr>
              <a:xfrm>
                <a:off x="2865866" y="-1538180"/>
                <a:ext cx="8127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59"/>
              <p:cNvSpPr/>
              <p:nvPr/>
            </p:nvSpPr>
            <p:spPr>
              <a:xfrm>
                <a:off x="2873936" y="-1538180"/>
                <a:ext cx="1625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8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42" y="21"/>
                    </a:lnTo>
                    <a:lnTo>
                      <a:pt x="183" y="61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63" y="122"/>
                    </a:lnTo>
                    <a:lnTo>
                      <a:pt x="263" y="142"/>
                    </a:lnTo>
                    <a:lnTo>
                      <a:pt x="263" y="142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63" y="142"/>
                    </a:lnTo>
                    <a:lnTo>
                      <a:pt x="263" y="122"/>
                    </a:lnTo>
                    <a:lnTo>
                      <a:pt x="263" y="122"/>
                    </a:lnTo>
                    <a:lnTo>
                      <a:pt x="203" y="82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42" y="2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59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extrusionOk="0">
                    <a:moveTo>
                      <a:pt x="4503" y="1"/>
                    </a:move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59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fill="none" extrusionOk="0">
                    <a:moveTo>
                      <a:pt x="4503" y="1"/>
                    </a:moveTo>
                    <a:lnTo>
                      <a:pt x="4503" y="1"/>
                    </a:ln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786" y="930"/>
                    </a:lnTo>
                    <a:lnTo>
                      <a:pt x="4745" y="930"/>
                    </a:lnTo>
                    <a:lnTo>
                      <a:pt x="4745" y="930"/>
                    </a:lnTo>
                    <a:lnTo>
                      <a:pt x="4725" y="930"/>
                    </a:lnTo>
                    <a:lnTo>
                      <a:pt x="472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82"/>
                    </a:lnTo>
                    <a:lnTo>
                      <a:pt x="4503" y="1"/>
                    </a:lnTo>
                    <a:lnTo>
                      <a:pt x="4503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59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extrusionOk="0">
                    <a:moveTo>
                      <a:pt x="545" y="0"/>
                    </a:moveTo>
                    <a:lnTo>
                      <a:pt x="505" y="20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59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fill="none" extrusionOk="0">
                    <a:moveTo>
                      <a:pt x="545" y="0"/>
                    </a:moveTo>
                    <a:lnTo>
                      <a:pt x="545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05" y="20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59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59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fill="none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5" name="Google Shape;7795;p59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6" name="Google Shape;7796;p59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2020" y="1777"/>
                    </a:lnTo>
                    <a:lnTo>
                      <a:pt x="2020" y="1777"/>
                    </a:lnTo>
                    <a:lnTo>
                      <a:pt x="206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7" name="Google Shape;7797;p59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extrusionOk="0">
                    <a:moveTo>
                      <a:pt x="2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8" name="Google Shape;7798;p59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59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extrusionOk="0">
                    <a:moveTo>
                      <a:pt x="2727" y="1"/>
                    </a:move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59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fill="none" extrusionOk="0">
                    <a:moveTo>
                      <a:pt x="2747" y="1"/>
                    </a:moveTo>
                    <a:lnTo>
                      <a:pt x="2747" y="1"/>
                    </a:lnTo>
                    <a:lnTo>
                      <a:pt x="2727" y="1"/>
                    </a:lnTo>
                    <a:lnTo>
                      <a:pt x="2706" y="21"/>
                    </a:ln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4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59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extrusionOk="0">
                    <a:moveTo>
                      <a:pt x="3191" y="1"/>
                    </a:move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59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fill="none" extrusionOk="0">
                    <a:moveTo>
                      <a:pt x="3231" y="1"/>
                    </a:moveTo>
                    <a:lnTo>
                      <a:pt x="3231" y="1"/>
                    </a:lnTo>
                    <a:lnTo>
                      <a:pt x="3191" y="1"/>
                    </a:lnTo>
                    <a:lnTo>
                      <a:pt x="3191" y="1"/>
                    </a:ln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72" y="21"/>
                    </a:lnTo>
                    <a:lnTo>
                      <a:pt x="323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59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extrusionOk="0">
                    <a:moveTo>
                      <a:pt x="2929" y="1"/>
                    </a:move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59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fill="none" extrusionOk="0">
                    <a:moveTo>
                      <a:pt x="2969" y="1"/>
                    </a:moveTo>
                    <a:lnTo>
                      <a:pt x="296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lnTo>
                      <a:pt x="3010" y="1"/>
                    </a:lnTo>
                    <a:lnTo>
                      <a:pt x="2969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59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extrusionOk="0">
                    <a:moveTo>
                      <a:pt x="2888" y="1"/>
                    </a:moveTo>
                    <a:lnTo>
                      <a:pt x="2181" y="223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59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fill="none" extrusionOk="0">
                    <a:moveTo>
                      <a:pt x="2908" y="1"/>
                    </a:moveTo>
                    <a:lnTo>
                      <a:pt x="2908" y="1"/>
                    </a:lnTo>
                    <a:lnTo>
                      <a:pt x="2888" y="1"/>
                    </a:lnTo>
                    <a:lnTo>
                      <a:pt x="2888" y="1"/>
                    </a:lnTo>
                    <a:lnTo>
                      <a:pt x="2181" y="223"/>
                    </a:lnTo>
                    <a:lnTo>
                      <a:pt x="2181" y="223"/>
                    </a:lnTo>
                    <a:lnTo>
                      <a:pt x="1454" y="445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59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extrusionOk="0">
                    <a:moveTo>
                      <a:pt x="2565" y="1"/>
                    </a:moveTo>
                    <a:lnTo>
                      <a:pt x="2565" y="21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59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fill="none" extrusionOk="0">
                    <a:moveTo>
                      <a:pt x="2565" y="1"/>
                    </a:moveTo>
                    <a:lnTo>
                      <a:pt x="2565" y="1"/>
                    </a:lnTo>
                    <a:lnTo>
                      <a:pt x="2565" y="21"/>
                    </a:lnTo>
                    <a:lnTo>
                      <a:pt x="1939" y="142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45" y="546"/>
                    </a:lnTo>
                    <a:lnTo>
                      <a:pt x="445" y="546"/>
                    </a:lnTo>
                    <a:lnTo>
                      <a:pt x="707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59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extrusionOk="0">
                    <a:moveTo>
                      <a:pt x="384" y="1"/>
                    </a:moveTo>
                    <a:lnTo>
                      <a:pt x="222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59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fill="none" extrusionOk="0">
                    <a:moveTo>
                      <a:pt x="404" y="1"/>
                    </a:move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222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40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59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extrusionOk="0">
                    <a:moveTo>
                      <a:pt x="61" y="0"/>
                    </a:move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59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506" y="283"/>
                    </a:lnTo>
                    <a:lnTo>
                      <a:pt x="607" y="283"/>
                    </a:lnTo>
                    <a:lnTo>
                      <a:pt x="607" y="283"/>
                    </a:lnTo>
                    <a:lnTo>
                      <a:pt x="687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405" y="41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59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59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5" name="Google Shape;7815;p59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extrusionOk="0">
                    <a:moveTo>
                      <a:pt x="2767" y="1"/>
                    </a:moveTo>
                    <a:lnTo>
                      <a:pt x="2727" y="2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6" name="Google Shape;7816;p59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fill="none" extrusionOk="0">
                    <a:moveTo>
                      <a:pt x="2767" y="1"/>
                    </a:moveTo>
                    <a:lnTo>
                      <a:pt x="2767" y="1"/>
                    </a:lnTo>
                    <a:lnTo>
                      <a:pt x="2727" y="21"/>
                    </a:lnTo>
                    <a:lnTo>
                      <a:pt x="2706" y="4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495" y="2626"/>
                    </a:lnTo>
                    <a:lnTo>
                      <a:pt x="149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950" y="3534"/>
                    </a:lnTo>
                    <a:lnTo>
                      <a:pt x="950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990" y="3716"/>
                    </a:lnTo>
                    <a:lnTo>
                      <a:pt x="990" y="3716"/>
                    </a:lnTo>
                    <a:lnTo>
                      <a:pt x="1091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6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59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extrusionOk="0">
                    <a:moveTo>
                      <a:pt x="1374" y="1"/>
                    </a:moveTo>
                    <a:lnTo>
                      <a:pt x="1353" y="41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8" name="Google Shape;7818;p59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fill="none" extrusionOk="0">
                    <a:moveTo>
                      <a:pt x="1414" y="1"/>
                    </a:moveTo>
                    <a:lnTo>
                      <a:pt x="1414" y="1"/>
                    </a:lnTo>
                    <a:lnTo>
                      <a:pt x="1374" y="1"/>
                    </a:lnTo>
                    <a:lnTo>
                      <a:pt x="1374" y="1"/>
                    </a:lnTo>
                    <a:lnTo>
                      <a:pt x="1353" y="41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1172" y="869"/>
                    </a:lnTo>
                    <a:lnTo>
                      <a:pt x="1091" y="869"/>
                    </a:lnTo>
                    <a:lnTo>
                      <a:pt x="1091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465" y="1717"/>
                    </a:lnTo>
                    <a:lnTo>
                      <a:pt x="465" y="1717"/>
                    </a:lnTo>
                    <a:lnTo>
                      <a:pt x="505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lnTo>
                      <a:pt x="1434" y="1"/>
                    </a:lnTo>
                    <a:lnTo>
                      <a:pt x="141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59"/>
              <p:cNvSpPr/>
              <p:nvPr/>
            </p:nvSpPr>
            <p:spPr>
              <a:xfrm>
                <a:off x="2548062" y="-1064364"/>
                <a:ext cx="198817" cy="92484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616" extrusionOk="0">
                    <a:moveTo>
                      <a:pt x="82" y="0"/>
                    </a:moveTo>
                    <a:lnTo>
                      <a:pt x="41" y="8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  <a:close/>
                    <a:moveTo>
                      <a:pt x="930" y="667"/>
                    </a:moveTo>
                    <a:lnTo>
                      <a:pt x="837" y="713"/>
                    </a:lnTo>
                    <a:lnTo>
                      <a:pt x="849" y="707"/>
                    </a:lnTo>
                    <a:lnTo>
                      <a:pt x="930" y="667"/>
                    </a:lnTo>
                    <a:close/>
                    <a:moveTo>
                      <a:pt x="364" y="727"/>
                    </a:moveTo>
                    <a:lnTo>
                      <a:pt x="465" y="768"/>
                    </a:lnTo>
                    <a:lnTo>
                      <a:pt x="566" y="768"/>
                    </a:lnTo>
                    <a:lnTo>
                      <a:pt x="465" y="747"/>
                    </a:lnTo>
                    <a:lnTo>
                      <a:pt x="364" y="727"/>
                    </a:lnTo>
                    <a:close/>
                    <a:moveTo>
                      <a:pt x="809" y="727"/>
                    </a:moveTo>
                    <a:lnTo>
                      <a:pt x="687" y="747"/>
                    </a:lnTo>
                    <a:lnTo>
                      <a:pt x="566" y="768"/>
                    </a:lnTo>
                    <a:lnTo>
                      <a:pt x="667" y="768"/>
                    </a:lnTo>
                    <a:lnTo>
                      <a:pt x="768" y="747"/>
                    </a:lnTo>
                    <a:lnTo>
                      <a:pt x="809" y="727"/>
                    </a:lnTo>
                    <a:close/>
                    <a:moveTo>
                      <a:pt x="2121" y="1333"/>
                    </a:moveTo>
                    <a:lnTo>
                      <a:pt x="2060" y="1353"/>
                    </a:lnTo>
                    <a:lnTo>
                      <a:pt x="1988" y="1382"/>
                    </a:lnTo>
                    <a:lnTo>
                      <a:pt x="1988" y="1382"/>
                    </a:lnTo>
                    <a:lnTo>
                      <a:pt x="2040" y="1373"/>
                    </a:lnTo>
                    <a:lnTo>
                      <a:pt x="2141" y="1353"/>
                    </a:lnTo>
                    <a:lnTo>
                      <a:pt x="2161" y="1353"/>
                    </a:lnTo>
                    <a:lnTo>
                      <a:pt x="2242" y="1378"/>
                    </a:lnTo>
                    <a:lnTo>
                      <a:pt x="2242" y="1378"/>
                    </a:lnTo>
                    <a:lnTo>
                      <a:pt x="2121" y="1333"/>
                    </a:lnTo>
                    <a:close/>
                    <a:moveTo>
                      <a:pt x="1616" y="1353"/>
                    </a:moveTo>
                    <a:lnTo>
                      <a:pt x="1616" y="1373"/>
                    </a:lnTo>
                    <a:lnTo>
                      <a:pt x="1717" y="1394"/>
                    </a:lnTo>
                    <a:lnTo>
                      <a:pt x="1616" y="1353"/>
                    </a:lnTo>
                    <a:close/>
                    <a:moveTo>
                      <a:pt x="1988" y="1382"/>
                    </a:moveTo>
                    <a:lnTo>
                      <a:pt x="1919" y="1394"/>
                    </a:lnTo>
                    <a:lnTo>
                      <a:pt x="1959" y="1394"/>
                    </a:lnTo>
                    <a:lnTo>
                      <a:pt x="1988" y="1382"/>
                    </a:lnTo>
                    <a:close/>
                    <a:moveTo>
                      <a:pt x="2242" y="1378"/>
                    </a:moveTo>
                    <a:lnTo>
                      <a:pt x="2444" y="1454"/>
                    </a:lnTo>
                    <a:lnTo>
                      <a:pt x="2787" y="1535"/>
                    </a:lnTo>
                    <a:lnTo>
                      <a:pt x="3110" y="1596"/>
                    </a:lnTo>
                    <a:lnTo>
                      <a:pt x="3474" y="1616"/>
                    </a:lnTo>
                    <a:lnTo>
                      <a:pt x="3131" y="1596"/>
                    </a:lnTo>
                    <a:lnTo>
                      <a:pt x="2808" y="1535"/>
                    </a:lnTo>
                    <a:lnTo>
                      <a:pt x="2484" y="1454"/>
                    </a:lnTo>
                    <a:lnTo>
                      <a:pt x="2242" y="13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59"/>
              <p:cNvSpPr/>
              <p:nvPr/>
            </p:nvSpPr>
            <p:spPr>
              <a:xfrm>
                <a:off x="2826606" y="-988074"/>
                <a:ext cx="234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59"/>
              <p:cNvSpPr/>
              <p:nvPr/>
            </p:nvSpPr>
            <p:spPr>
              <a:xfrm>
                <a:off x="2640547" y="-988074"/>
                <a:ext cx="106333" cy="16196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83" fill="none" extrusionOk="0">
                    <a:moveTo>
                      <a:pt x="505" y="0"/>
                    </a:moveTo>
                    <a:lnTo>
                      <a:pt x="505" y="0"/>
                    </a:lnTo>
                    <a:lnTo>
                      <a:pt x="444" y="20"/>
                    </a:lnTo>
                    <a:lnTo>
                      <a:pt x="444" y="20"/>
                    </a:lnTo>
                    <a:lnTo>
                      <a:pt x="343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101" y="6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01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303" y="61"/>
                    </a:lnTo>
                    <a:lnTo>
                      <a:pt x="303" y="61"/>
                    </a:lnTo>
                    <a:lnTo>
                      <a:pt x="424" y="40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45" y="20"/>
                    </a:lnTo>
                    <a:lnTo>
                      <a:pt x="545" y="20"/>
                    </a:lnTo>
                    <a:lnTo>
                      <a:pt x="868" y="121"/>
                    </a:lnTo>
                    <a:lnTo>
                      <a:pt x="1192" y="202"/>
                    </a:lnTo>
                    <a:lnTo>
                      <a:pt x="1515" y="263"/>
                    </a:lnTo>
                    <a:lnTo>
                      <a:pt x="1858" y="283"/>
                    </a:lnTo>
                    <a:lnTo>
                      <a:pt x="1858" y="283"/>
                    </a:lnTo>
                    <a:lnTo>
                      <a:pt x="1494" y="263"/>
                    </a:lnTo>
                    <a:lnTo>
                      <a:pt x="1171" y="202"/>
                    </a:lnTo>
                    <a:lnTo>
                      <a:pt x="828" y="121"/>
                    </a:lnTo>
                    <a:lnTo>
                      <a:pt x="50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59"/>
              <p:cNvSpPr/>
              <p:nvPr/>
            </p:nvSpPr>
            <p:spPr>
              <a:xfrm>
                <a:off x="2615079" y="-1019323"/>
                <a:ext cx="5837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59"/>
              <p:cNvSpPr/>
              <p:nvPr/>
            </p:nvSpPr>
            <p:spPr>
              <a:xfrm>
                <a:off x="2568894" y="-1026248"/>
                <a:ext cx="32392" cy="583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2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445" y="61"/>
                    </a:lnTo>
                    <a:lnTo>
                      <a:pt x="445" y="61"/>
                    </a:lnTo>
                    <a:lnTo>
                      <a:pt x="323" y="81"/>
                    </a:lnTo>
                    <a:lnTo>
                      <a:pt x="202" y="102"/>
                    </a:lnTo>
                    <a:lnTo>
                      <a:pt x="202" y="102"/>
                    </a:lnTo>
                    <a:lnTo>
                      <a:pt x="101" y="8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303" y="102"/>
                    </a:lnTo>
                    <a:lnTo>
                      <a:pt x="404" y="81"/>
                    </a:lnTo>
                    <a:lnTo>
                      <a:pt x="485" y="41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59"/>
              <p:cNvSpPr/>
              <p:nvPr/>
            </p:nvSpPr>
            <p:spPr>
              <a:xfrm>
                <a:off x="2548062" y="-1064364"/>
                <a:ext cx="4693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82" h="364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41" y="8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59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59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59"/>
              <p:cNvSpPr/>
              <p:nvPr/>
            </p:nvSpPr>
            <p:spPr>
              <a:xfrm>
                <a:off x="2513437" y="-1167208"/>
                <a:ext cx="35883" cy="76288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33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62" y="445"/>
                    </a:lnTo>
                    <a:lnTo>
                      <a:pt x="263" y="667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485" y="1111"/>
                    </a:lnTo>
                    <a:lnTo>
                      <a:pt x="626" y="1333"/>
                    </a:lnTo>
                    <a:lnTo>
                      <a:pt x="626" y="1333"/>
                    </a:lnTo>
                    <a:lnTo>
                      <a:pt x="485" y="1111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263" y="667"/>
                    </a:lnTo>
                    <a:lnTo>
                      <a:pt x="162" y="44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8" name="Google Shape;7828;p59"/>
              <p:cNvSpPr/>
              <p:nvPr/>
            </p:nvSpPr>
            <p:spPr>
              <a:xfrm>
                <a:off x="2487969" y="-1245786"/>
                <a:ext cx="4693" cy="1276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9" name="Google Shape;7829;p59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0" name="Google Shape;7830;p59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1" name="Google Shape;7831;p59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extrusionOk="0">
                    <a:moveTo>
                      <a:pt x="0" y="0"/>
                    </a:move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59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59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extrusionOk="0">
                    <a:moveTo>
                      <a:pt x="1" y="0"/>
                    </a:move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59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2888" y="4564"/>
                    </a:lnTo>
                    <a:lnTo>
                      <a:pt x="2888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1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5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59"/>
              <p:cNvSpPr/>
              <p:nvPr/>
            </p:nvSpPr>
            <p:spPr>
              <a:xfrm>
                <a:off x="2487969" y="-1367116"/>
                <a:ext cx="23178" cy="21976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4" extrusionOk="0">
                    <a:moveTo>
                      <a:pt x="142" y="0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62"/>
                    </a:lnTo>
                    <a:lnTo>
                      <a:pt x="1" y="182"/>
                    </a:lnTo>
                    <a:lnTo>
                      <a:pt x="21" y="242"/>
                    </a:lnTo>
                    <a:lnTo>
                      <a:pt x="41" y="303"/>
                    </a:lnTo>
                    <a:lnTo>
                      <a:pt x="82" y="343"/>
                    </a:lnTo>
                    <a:lnTo>
                      <a:pt x="142" y="364"/>
                    </a:lnTo>
                    <a:lnTo>
                      <a:pt x="203" y="384"/>
                    </a:lnTo>
                    <a:lnTo>
                      <a:pt x="284" y="364"/>
                    </a:lnTo>
                    <a:lnTo>
                      <a:pt x="344" y="323"/>
                    </a:lnTo>
                    <a:lnTo>
                      <a:pt x="385" y="263"/>
                    </a:lnTo>
                    <a:lnTo>
                      <a:pt x="405" y="182"/>
                    </a:lnTo>
                    <a:lnTo>
                      <a:pt x="385" y="121"/>
                    </a:lnTo>
                    <a:lnTo>
                      <a:pt x="344" y="4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59"/>
              <p:cNvSpPr/>
              <p:nvPr/>
            </p:nvSpPr>
            <p:spPr>
              <a:xfrm>
                <a:off x="2385125" y="-1712678"/>
                <a:ext cx="758126" cy="929129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6235" extrusionOk="0">
                    <a:moveTo>
                      <a:pt x="6725" y="122"/>
                    </a:moveTo>
                    <a:lnTo>
                      <a:pt x="6805" y="162"/>
                    </a:lnTo>
                    <a:lnTo>
                      <a:pt x="6866" y="243"/>
                    </a:lnTo>
                    <a:lnTo>
                      <a:pt x="6906" y="304"/>
                    </a:lnTo>
                    <a:lnTo>
                      <a:pt x="6987" y="506"/>
                    </a:lnTo>
                    <a:lnTo>
                      <a:pt x="7048" y="728"/>
                    </a:lnTo>
                    <a:lnTo>
                      <a:pt x="7108" y="970"/>
                    </a:lnTo>
                    <a:lnTo>
                      <a:pt x="7149" y="1455"/>
                    </a:lnTo>
                    <a:lnTo>
                      <a:pt x="7189" y="1879"/>
                    </a:lnTo>
                    <a:lnTo>
                      <a:pt x="7209" y="2161"/>
                    </a:lnTo>
                    <a:lnTo>
                      <a:pt x="7209" y="2222"/>
                    </a:lnTo>
                    <a:lnTo>
                      <a:pt x="7250" y="2242"/>
                    </a:lnTo>
                    <a:lnTo>
                      <a:pt x="7290" y="2242"/>
                    </a:lnTo>
                    <a:lnTo>
                      <a:pt x="7310" y="2222"/>
                    </a:lnTo>
                    <a:lnTo>
                      <a:pt x="7351" y="2182"/>
                    </a:lnTo>
                    <a:lnTo>
                      <a:pt x="7411" y="2081"/>
                    </a:lnTo>
                    <a:lnTo>
                      <a:pt x="7492" y="1959"/>
                    </a:lnTo>
                    <a:lnTo>
                      <a:pt x="7573" y="1818"/>
                    </a:lnTo>
                    <a:lnTo>
                      <a:pt x="7694" y="1677"/>
                    </a:lnTo>
                    <a:lnTo>
                      <a:pt x="7754" y="1616"/>
                    </a:lnTo>
                    <a:lnTo>
                      <a:pt x="7835" y="1576"/>
                    </a:lnTo>
                    <a:lnTo>
                      <a:pt x="7896" y="1556"/>
                    </a:lnTo>
                    <a:lnTo>
                      <a:pt x="7956" y="1535"/>
                    </a:lnTo>
                    <a:lnTo>
                      <a:pt x="8017" y="1535"/>
                    </a:lnTo>
                    <a:lnTo>
                      <a:pt x="8057" y="1556"/>
                    </a:lnTo>
                    <a:lnTo>
                      <a:pt x="8138" y="1636"/>
                    </a:lnTo>
                    <a:lnTo>
                      <a:pt x="8199" y="1737"/>
                    </a:lnTo>
                    <a:lnTo>
                      <a:pt x="8259" y="1858"/>
                    </a:lnTo>
                    <a:lnTo>
                      <a:pt x="8279" y="2000"/>
                    </a:lnTo>
                    <a:lnTo>
                      <a:pt x="8279" y="2121"/>
                    </a:lnTo>
                    <a:lnTo>
                      <a:pt x="8279" y="2363"/>
                    </a:lnTo>
                    <a:lnTo>
                      <a:pt x="8259" y="2585"/>
                    </a:lnTo>
                    <a:lnTo>
                      <a:pt x="8178" y="2969"/>
                    </a:lnTo>
                    <a:lnTo>
                      <a:pt x="8138" y="3110"/>
                    </a:lnTo>
                    <a:lnTo>
                      <a:pt x="8138" y="3211"/>
                    </a:lnTo>
                    <a:lnTo>
                      <a:pt x="8158" y="3252"/>
                    </a:lnTo>
                    <a:lnTo>
                      <a:pt x="8219" y="3272"/>
                    </a:lnTo>
                    <a:lnTo>
                      <a:pt x="8279" y="3232"/>
                    </a:lnTo>
                    <a:lnTo>
                      <a:pt x="8320" y="3191"/>
                    </a:lnTo>
                    <a:lnTo>
                      <a:pt x="8421" y="3151"/>
                    </a:lnTo>
                    <a:lnTo>
                      <a:pt x="8481" y="3110"/>
                    </a:lnTo>
                    <a:lnTo>
                      <a:pt x="8603" y="3110"/>
                    </a:lnTo>
                    <a:lnTo>
                      <a:pt x="8663" y="3131"/>
                    </a:lnTo>
                    <a:lnTo>
                      <a:pt x="8724" y="3191"/>
                    </a:lnTo>
                    <a:lnTo>
                      <a:pt x="8764" y="3252"/>
                    </a:lnTo>
                    <a:lnTo>
                      <a:pt x="8360" y="3534"/>
                    </a:lnTo>
                    <a:lnTo>
                      <a:pt x="7956" y="3797"/>
                    </a:lnTo>
                    <a:lnTo>
                      <a:pt x="7129" y="4281"/>
                    </a:lnTo>
                    <a:lnTo>
                      <a:pt x="6381" y="4746"/>
                    </a:lnTo>
                    <a:lnTo>
                      <a:pt x="6018" y="4968"/>
                    </a:lnTo>
                    <a:lnTo>
                      <a:pt x="5655" y="5230"/>
                    </a:lnTo>
                    <a:lnTo>
                      <a:pt x="5311" y="5493"/>
                    </a:lnTo>
                    <a:lnTo>
                      <a:pt x="4968" y="5796"/>
                    </a:lnTo>
                    <a:lnTo>
                      <a:pt x="4645" y="6119"/>
                    </a:lnTo>
                    <a:lnTo>
                      <a:pt x="4342" y="6462"/>
                    </a:lnTo>
                    <a:lnTo>
                      <a:pt x="4160" y="6361"/>
                    </a:lnTo>
                    <a:lnTo>
                      <a:pt x="3979" y="6260"/>
                    </a:lnTo>
                    <a:lnTo>
                      <a:pt x="3918" y="6200"/>
                    </a:lnTo>
                    <a:lnTo>
                      <a:pt x="3979" y="6079"/>
                    </a:lnTo>
                    <a:lnTo>
                      <a:pt x="4241" y="5513"/>
                    </a:lnTo>
                    <a:lnTo>
                      <a:pt x="4443" y="5069"/>
                    </a:lnTo>
                    <a:lnTo>
                      <a:pt x="4645" y="4605"/>
                    </a:lnTo>
                    <a:lnTo>
                      <a:pt x="4847" y="4100"/>
                    </a:lnTo>
                    <a:lnTo>
                      <a:pt x="5008" y="3575"/>
                    </a:lnTo>
                    <a:lnTo>
                      <a:pt x="5150" y="2989"/>
                    </a:lnTo>
                    <a:lnTo>
                      <a:pt x="5271" y="2363"/>
                    </a:lnTo>
                    <a:lnTo>
                      <a:pt x="5311" y="2040"/>
                    </a:lnTo>
                    <a:lnTo>
                      <a:pt x="5331" y="1677"/>
                    </a:lnTo>
                    <a:lnTo>
                      <a:pt x="5352" y="1333"/>
                    </a:lnTo>
                    <a:lnTo>
                      <a:pt x="5352" y="950"/>
                    </a:lnTo>
                    <a:lnTo>
                      <a:pt x="5372" y="768"/>
                    </a:lnTo>
                    <a:lnTo>
                      <a:pt x="5412" y="647"/>
                    </a:lnTo>
                    <a:lnTo>
                      <a:pt x="5453" y="546"/>
                    </a:lnTo>
                    <a:lnTo>
                      <a:pt x="5513" y="526"/>
                    </a:lnTo>
                    <a:lnTo>
                      <a:pt x="5554" y="506"/>
                    </a:lnTo>
                    <a:lnTo>
                      <a:pt x="5594" y="526"/>
                    </a:lnTo>
                    <a:lnTo>
                      <a:pt x="5655" y="586"/>
                    </a:lnTo>
                    <a:lnTo>
                      <a:pt x="5776" y="788"/>
                    </a:lnTo>
                    <a:lnTo>
                      <a:pt x="5877" y="990"/>
                    </a:lnTo>
                    <a:lnTo>
                      <a:pt x="5917" y="1152"/>
                    </a:lnTo>
                    <a:lnTo>
                      <a:pt x="5957" y="1293"/>
                    </a:lnTo>
                    <a:lnTo>
                      <a:pt x="5998" y="1434"/>
                    </a:lnTo>
                    <a:lnTo>
                      <a:pt x="6038" y="1475"/>
                    </a:lnTo>
                    <a:lnTo>
                      <a:pt x="6058" y="1495"/>
                    </a:lnTo>
                    <a:lnTo>
                      <a:pt x="6119" y="1495"/>
                    </a:lnTo>
                    <a:lnTo>
                      <a:pt x="6139" y="1475"/>
                    </a:lnTo>
                    <a:lnTo>
                      <a:pt x="6159" y="1434"/>
                    </a:lnTo>
                    <a:lnTo>
                      <a:pt x="6180" y="1273"/>
                    </a:lnTo>
                    <a:lnTo>
                      <a:pt x="6200" y="1051"/>
                    </a:lnTo>
                    <a:lnTo>
                      <a:pt x="6260" y="788"/>
                    </a:lnTo>
                    <a:lnTo>
                      <a:pt x="6341" y="506"/>
                    </a:lnTo>
                    <a:lnTo>
                      <a:pt x="6381" y="384"/>
                    </a:lnTo>
                    <a:lnTo>
                      <a:pt x="6442" y="263"/>
                    </a:lnTo>
                    <a:lnTo>
                      <a:pt x="6482" y="203"/>
                    </a:lnTo>
                    <a:lnTo>
                      <a:pt x="6543" y="162"/>
                    </a:lnTo>
                    <a:lnTo>
                      <a:pt x="6604" y="122"/>
                    </a:lnTo>
                    <a:close/>
                    <a:moveTo>
                      <a:pt x="950" y="6402"/>
                    </a:moveTo>
                    <a:lnTo>
                      <a:pt x="1010" y="6644"/>
                    </a:lnTo>
                    <a:lnTo>
                      <a:pt x="1091" y="6866"/>
                    </a:lnTo>
                    <a:lnTo>
                      <a:pt x="1172" y="7048"/>
                    </a:lnTo>
                    <a:lnTo>
                      <a:pt x="1273" y="7229"/>
                    </a:lnTo>
                    <a:lnTo>
                      <a:pt x="183" y="7209"/>
                    </a:lnTo>
                    <a:lnTo>
                      <a:pt x="162" y="7189"/>
                    </a:lnTo>
                    <a:lnTo>
                      <a:pt x="142" y="7189"/>
                    </a:lnTo>
                    <a:lnTo>
                      <a:pt x="122" y="7149"/>
                    </a:lnTo>
                    <a:lnTo>
                      <a:pt x="122" y="7108"/>
                    </a:lnTo>
                    <a:lnTo>
                      <a:pt x="122" y="7088"/>
                    </a:lnTo>
                    <a:lnTo>
                      <a:pt x="142" y="7068"/>
                    </a:lnTo>
                    <a:lnTo>
                      <a:pt x="950" y="6402"/>
                    </a:lnTo>
                    <a:close/>
                    <a:moveTo>
                      <a:pt x="3050" y="11227"/>
                    </a:moveTo>
                    <a:lnTo>
                      <a:pt x="3332" y="11571"/>
                    </a:lnTo>
                    <a:lnTo>
                      <a:pt x="3413" y="11651"/>
                    </a:lnTo>
                    <a:lnTo>
                      <a:pt x="3534" y="11773"/>
                    </a:lnTo>
                    <a:lnTo>
                      <a:pt x="3615" y="11853"/>
                    </a:lnTo>
                    <a:lnTo>
                      <a:pt x="3736" y="11954"/>
                    </a:lnTo>
                    <a:lnTo>
                      <a:pt x="3635" y="11995"/>
                    </a:lnTo>
                    <a:lnTo>
                      <a:pt x="3494" y="12035"/>
                    </a:lnTo>
                    <a:lnTo>
                      <a:pt x="3353" y="12035"/>
                    </a:lnTo>
                    <a:lnTo>
                      <a:pt x="3191" y="11995"/>
                    </a:lnTo>
                    <a:lnTo>
                      <a:pt x="3090" y="11934"/>
                    </a:lnTo>
                    <a:lnTo>
                      <a:pt x="3030" y="11894"/>
                    </a:lnTo>
                    <a:lnTo>
                      <a:pt x="2969" y="11793"/>
                    </a:lnTo>
                    <a:lnTo>
                      <a:pt x="2929" y="11712"/>
                    </a:lnTo>
                    <a:lnTo>
                      <a:pt x="2929" y="11631"/>
                    </a:lnTo>
                    <a:lnTo>
                      <a:pt x="2929" y="11530"/>
                    </a:lnTo>
                    <a:lnTo>
                      <a:pt x="2949" y="11429"/>
                    </a:lnTo>
                    <a:lnTo>
                      <a:pt x="2989" y="11349"/>
                    </a:lnTo>
                    <a:lnTo>
                      <a:pt x="3030" y="11248"/>
                    </a:lnTo>
                    <a:lnTo>
                      <a:pt x="3050" y="11227"/>
                    </a:lnTo>
                    <a:close/>
                    <a:moveTo>
                      <a:pt x="2505" y="12762"/>
                    </a:moveTo>
                    <a:lnTo>
                      <a:pt x="2646" y="12843"/>
                    </a:lnTo>
                    <a:lnTo>
                      <a:pt x="2727" y="12883"/>
                    </a:lnTo>
                    <a:lnTo>
                      <a:pt x="2767" y="12944"/>
                    </a:lnTo>
                    <a:lnTo>
                      <a:pt x="2807" y="13004"/>
                    </a:lnTo>
                    <a:lnTo>
                      <a:pt x="2848" y="13085"/>
                    </a:lnTo>
                    <a:lnTo>
                      <a:pt x="2848" y="13146"/>
                    </a:lnTo>
                    <a:lnTo>
                      <a:pt x="2848" y="13226"/>
                    </a:lnTo>
                    <a:lnTo>
                      <a:pt x="2848" y="13287"/>
                    </a:lnTo>
                    <a:lnTo>
                      <a:pt x="2868" y="13348"/>
                    </a:lnTo>
                    <a:lnTo>
                      <a:pt x="2727" y="13348"/>
                    </a:lnTo>
                    <a:lnTo>
                      <a:pt x="2646" y="13307"/>
                    </a:lnTo>
                    <a:lnTo>
                      <a:pt x="2565" y="13267"/>
                    </a:lnTo>
                    <a:lnTo>
                      <a:pt x="2505" y="13206"/>
                    </a:lnTo>
                    <a:lnTo>
                      <a:pt x="2444" y="13105"/>
                    </a:lnTo>
                    <a:lnTo>
                      <a:pt x="2424" y="13045"/>
                    </a:lnTo>
                    <a:lnTo>
                      <a:pt x="2424" y="12984"/>
                    </a:lnTo>
                    <a:lnTo>
                      <a:pt x="2444" y="12883"/>
                    </a:lnTo>
                    <a:lnTo>
                      <a:pt x="2505" y="12762"/>
                    </a:lnTo>
                    <a:close/>
                    <a:moveTo>
                      <a:pt x="2929" y="11954"/>
                    </a:moveTo>
                    <a:lnTo>
                      <a:pt x="3030" y="12035"/>
                    </a:lnTo>
                    <a:lnTo>
                      <a:pt x="3090" y="12075"/>
                    </a:lnTo>
                    <a:lnTo>
                      <a:pt x="2807" y="12277"/>
                    </a:lnTo>
                    <a:lnTo>
                      <a:pt x="2585" y="12479"/>
                    </a:lnTo>
                    <a:lnTo>
                      <a:pt x="2727" y="12540"/>
                    </a:lnTo>
                    <a:lnTo>
                      <a:pt x="2828" y="12621"/>
                    </a:lnTo>
                    <a:lnTo>
                      <a:pt x="2949" y="12701"/>
                    </a:lnTo>
                    <a:lnTo>
                      <a:pt x="3030" y="12802"/>
                    </a:lnTo>
                    <a:lnTo>
                      <a:pt x="3090" y="12903"/>
                    </a:lnTo>
                    <a:lnTo>
                      <a:pt x="3131" y="13025"/>
                    </a:lnTo>
                    <a:lnTo>
                      <a:pt x="3151" y="13166"/>
                    </a:lnTo>
                    <a:lnTo>
                      <a:pt x="3131" y="13287"/>
                    </a:lnTo>
                    <a:lnTo>
                      <a:pt x="3110" y="13348"/>
                    </a:lnTo>
                    <a:lnTo>
                      <a:pt x="3050" y="13368"/>
                    </a:lnTo>
                    <a:lnTo>
                      <a:pt x="3030" y="13368"/>
                    </a:lnTo>
                    <a:lnTo>
                      <a:pt x="2989" y="13348"/>
                    </a:lnTo>
                    <a:lnTo>
                      <a:pt x="2969" y="13327"/>
                    </a:lnTo>
                    <a:lnTo>
                      <a:pt x="2969" y="13287"/>
                    </a:lnTo>
                    <a:lnTo>
                      <a:pt x="2969" y="13247"/>
                    </a:lnTo>
                    <a:lnTo>
                      <a:pt x="2969" y="13146"/>
                    </a:lnTo>
                    <a:lnTo>
                      <a:pt x="2949" y="13045"/>
                    </a:lnTo>
                    <a:lnTo>
                      <a:pt x="2908" y="12944"/>
                    </a:lnTo>
                    <a:lnTo>
                      <a:pt x="2848" y="12863"/>
                    </a:lnTo>
                    <a:lnTo>
                      <a:pt x="2767" y="12782"/>
                    </a:lnTo>
                    <a:lnTo>
                      <a:pt x="2686" y="12722"/>
                    </a:lnTo>
                    <a:lnTo>
                      <a:pt x="2565" y="12661"/>
                    </a:lnTo>
                    <a:lnTo>
                      <a:pt x="2464" y="12641"/>
                    </a:lnTo>
                    <a:lnTo>
                      <a:pt x="2343" y="12802"/>
                    </a:lnTo>
                    <a:lnTo>
                      <a:pt x="2323" y="12883"/>
                    </a:lnTo>
                    <a:lnTo>
                      <a:pt x="2303" y="12964"/>
                    </a:lnTo>
                    <a:lnTo>
                      <a:pt x="2303" y="13065"/>
                    </a:lnTo>
                    <a:lnTo>
                      <a:pt x="2323" y="13146"/>
                    </a:lnTo>
                    <a:lnTo>
                      <a:pt x="2383" y="13247"/>
                    </a:lnTo>
                    <a:lnTo>
                      <a:pt x="2444" y="13307"/>
                    </a:lnTo>
                    <a:lnTo>
                      <a:pt x="2525" y="13388"/>
                    </a:lnTo>
                    <a:lnTo>
                      <a:pt x="2606" y="13428"/>
                    </a:lnTo>
                    <a:lnTo>
                      <a:pt x="2707" y="13449"/>
                    </a:lnTo>
                    <a:lnTo>
                      <a:pt x="2807" y="13469"/>
                    </a:lnTo>
                    <a:lnTo>
                      <a:pt x="2868" y="13469"/>
                    </a:lnTo>
                    <a:lnTo>
                      <a:pt x="2908" y="13489"/>
                    </a:lnTo>
                    <a:lnTo>
                      <a:pt x="2929" y="13549"/>
                    </a:lnTo>
                    <a:lnTo>
                      <a:pt x="2908" y="13610"/>
                    </a:lnTo>
                    <a:lnTo>
                      <a:pt x="2888" y="13630"/>
                    </a:lnTo>
                    <a:lnTo>
                      <a:pt x="2848" y="13630"/>
                    </a:lnTo>
                    <a:lnTo>
                      <a:pt x="2807" y="13650"/>
                    </a:lnTo>
                    <a:lnTo>
                      <a:pt x="2727" y="13630"/>
                    </a:lnTo>
                    <a:lnTo>
                      <a:pt x="2626" y="13610"/>
                    </a:lnTo>
                    <a:lnTo>
                      <a:pt x="2525" y="13570"/>
                    </a:lnTo>
                    <a:lnTo>
                      <a:pt x="2444" y="13529"/>
                    </a:lnTo>
                    <a:lnTo>
                      <a:pt x="2363" y="13469"/>
                    </a:lnTo>
                    <a:lnTo>
                      <a:pt x="2283" y="13408"/>
                    </a:lnTo>
                    <a:lnTo>
                      <a:pt x="2222" y="13327"/>
                    </a:lnTo>
                    <a:lnTo>
                      <a:pt x="2182" y="13247"/>
                    </a:lnTo>
                    <a:lnTo>
                      <a:pt x="2182" y="13327"/>
                    </a:lnTo>
                    <a:lnTo>
                      <a:pt x="2202" y="13428"/>
                    </a:lnTo>
                    <a:lnTo>
                      <a:pt x="2262" y="13590"/>
                    </a:lnTo>
                    <a:lnTo>
                      <a:pt x="2363" y="13731"/>
                    </a:lnTo>
                    <a:lnTo>
                      <a:pt x="2484" y="13832"/>
                    </a:lnTo>
                    <a:lnTo>
                      <a:pt x="2505" y="13893"/>
                    </a:lnTo>
                    <a:lnTo>
                      <a:pt x="2505" y="13953"/>
                    </a:lnTo>
                    <a:lnTo>
                      <a:pt x="2464" y="13974"/>
                    </a:lnTo>
                    <a:lnTo>
                      <a:pt x="2424" y="13994"/>
                    </a:lnTo>
                    <a:lnTo>
                      <a:pt x="2383" y="13974"/>
                    </a:lnTo>
                    <a:lnTo>
                      <a:pt x="2303" y="13913"/>
                    </a:lnTo>
                    <a:lnTo>
                      <a:pt x="2182" y="13792"/>
                    </a:lnTo>
                    <a:lnTo>
                      <a:pt x="2121" y="13691"/>
                    </a:lnTo>
                    <a:lnTo>
                      <a:pt x="2060" y="13570"/>
                    </a:lnTo>
                    <a:lnTo>
                      <a:pt x="2020" y="13428"/>
                    </a:lnTo>
                    <a:lnTo>
                      <a:pt x="2000" y="13267"/>
                    </a:lnTo>
                    <a:lnTo>
                      <a:pt x="2020" y="13085"/>
                    </a:lnTo>
                    <a:lnTo>
                      <a:pt x="2081" y="12903"/>
                    </a:lnTo>
                    <a:lnTo>
                      <a:pt x="2161" y="12722"/>
                    </a:lnTo>
                    <a:lnTo>
                      <a:pt x="2283" y="12560"/>
                    </a:lnTo>
                    <a:lnTo>
                      <a:pt x="2424" y="12399"/>
                    </a:lnTo>
                    <a:lnTo>
                      <a:pt x="2585" y="12237"/>
                    </a:lnTo>
                    <a:lnTo>
                      <a:pt x="2747" y="12096"/>
                    </a:lnTo>
                    <a:lnTo>
                      <a:pt x="2929" y="11954"/>
                    </a:lnTo>
                    <a:close/>
                    <a:moveTo>
                      <a:pt x="3757" y="13408"/>
                    </a:moveTo>
                    <a:lnTo>
                      <a:pt x="3918" y="13469"/>
                    </a:lnTo>
                    <a:lnTo>
                      <a:pt x="3979" y="13529"/>
                    </a:lnTo>
                    <a:lnTo>
                      <a:pt x="4039" y="13570"/>
                    </a:lnTo>
                    <a:lnTo>
                      <a:pt x="4080" y="13630"/>
                    </a:lnTo>
                    <a:lnTo>
                      <a:pt x="4100" y="13711"/>
                    </a:lnTo>
                    <a:lnTo>
                      <a:pt x="4120" y="13792"/>
                    </a:lnTo>
                    <a:lnTo>
                      <a:pt x="4120" y="13873"/>
                    </a:lnTo>
                    <a:lnTo>
                      <a:pt x="4100" y="13933"/>
                    </a:lnTo>
                    <a:lnTo>
                      <a:pt x="4120" y="13994"/>
                    </a:lnTo>
                    <a:lnTo>
                      <a:pt x="4080" y="13994"/>
                    </a:lnTo>
                    <a:lnTo>
                      <a:pt x="3979" y="13974"/>
                    </a:lnTo>
                    <a:lnTo>
                      <a:pt x="3898" y="13953"/>
                    </a:lnTo>
                    <a:lnTo>
                      <a:pt x="3817" y="13893"/>
                    </a:lnTo>
                    <a:lnTo>
                      <a:pt x="3757" y="13832"/>
                    </a:lnTo>
                    <a:lnTo>
                      <a:pt x="3696" y="13751"/>
                    </a:lnTo>
                    <a:lnTo>
                      <a:pt x="3676" y="13671"/>
                    </a:lnTo>
                    <a:lnTo>
                      <a:pt x="3676" y="13610"/>
                    </a:lnTo>
                    <a:lnTo>
                      <a:pt x="3716" y="13509"/>
                    </a:lnTo>
                    <a:lnTo>
                      <a:pt x="3757" y="13408"/>
                    </a:lnTo>
                    <a:close/>
                    <a:moveTo>
                      <a:pt x="4201" y="12600"/>
                    </a:moveTo>
                    <a:lnTo>
                      <a:pt x="4281" y="12661"/>
                    </a:lnTo>
                    <a:lnTo>
                      <a:pt x="4342" y="12701"/>
                    </a:lnTo>
                    <a:lnTo>
                      <a:pt x="4059" y="12924"/>
                    </a:lnTo>
                    <a:lnTo>
                      <a:pt x="3837" y="13125"/>
                    </a:lnTo>
                    <a:lnTo>
                      <a:pt x="3979" y="13186"/>
                    </a:lnTo>
                    <a:lnTo>
                      <a:pt x="4100" y="13247"/>
                    </a:lnTo>
                    <a:lnTo>
                      <a:pt x="4201" y="13327"/>
                    </a:lnTo>
                    <a:lnTo>
                      <a:pt x="4281" y="13428"/>
                    </a:lnTo>
                    <a:lnTo>
                      <a:pt x="4362" y="13529"/>
                    </a:lnTo>
                    <a:lnTo>
                      <a:pt x="4403" y="13650"/>
                    </a:lnTo>
                    <a:lnTo>
                      <a:pt x="4403" y="13792"/>
                    </a:lnTo>
                    <a:lnTo>
                      <a:pt x="4403" y="13933"/>
                    </a:lnTo>
                    <a:lnTo>
                      <a:pt x="4362" y="13974"/>
                    </a:lnTo>
                    <a:lnTo>
                      <a:pt x="4302" y="13994"/>
                    </a:lnTo>
                    <a:lnTo>
                      <a:pt x="4281" y="13994"/>
                    </a:lnTo>
                    <a:lnTo>
                      <a:pt x="4261" y="13974"/>
                    </a:lnTo>
                    <a:lnTo>
                      <a:pt x="4241" y="13953"/>
                    </a:lnTo>
                    <a:lnTo>
                      <a:pt x="4221" y="13913"/>
                    </a:lnTo>
                    <a:lnTo>
                      <a:pt x="4221" y="13893"/>
                    </a:lnTo>
                    <a:lnTo>
                      <a:pt x="4241" y="13772"/>
                    </a:lnTo>
                    <a:lnTo>
                      <a:pt x="4221" y="13671"/>
                    </a:lnTo>
                    <a:lnTo>
                      <a:pt x="4181" y="13570"/>
                    </a:lnTo>
                    <a:lnTo>
                      <a:pt x="4120" y="13489"/>
                    </a:lnTo>
                    <a:lnTo>
                      <a:pt x="4039" y="13408"/>
                    </a:lnTo>
                    <a:lnTo>
                      <a:pt x="3938" y="13348"/>
                    </a:lnTo>
                    <a:lnTo>
                      <a:pt x="3837" y="13307"/>
                    </a:lnTo>
                    <a:lnTo>
                      <a:pt x="3716" y="13267"/>
                    </a:lnTo>
                    <a:lnTo>
                      <a:pt x="3615" y="13428"/>
                    </a:lnTo>
                    <a:lnTo>
                      <a:pt x="3575" y="13509"/>
                    </a:lnTo>
                    <a:lnTo>
                      <a:pt x="3575" y="13590"/>
                    </a:lnTo>
                    <a:lnTo>
                      <a:pt x="3575" y="13691"/>
                    </a:lnTo>
                    <a:lnTo>
                      <a:pt x="3595" y="13792"/>
                    </a:lnTo>
                    <a:lnTo>
                      <a:pt x="3635" y="13873"/>
                    </a:lnTo>
                    <a:lnTo>
                      <a:pt x="3696" y="13953"/>
                    </a:lnTo>
                    <a:lnTo>
                      <a:pt x="3777" y="14014"/>
                    </a:lnTo>
                    <a:lnTo>
                      <a:pt x="3878" y="14054"/>
                    </a:lnTo>
                    <a:lnTo>
                      <a:pt x="3979" y="14095"/>
                    </a:lnTo>
                    <a:lnTo>
                      <a:pt x="4100" y="14095"/>
                    </a:lnTo>
                    <a:lnTo>
                      <a:pt x="4140" y="14115"/>
                    </a:lnTo>
                    <a:lnTo>
                      <a:pt x="4160" y="14135"/>
                    </a:lnTo>
                    <a:lnTo>
                      <a:pt x="4181" y="14175"/>
                    </a:lnTo>
                    <a:lnTo>
                      <a:pt x="4160" y="14236"/>
                    </a:lnTo>
                    <a:lnTo>
                      <a:pt x="4140" y="14256"/>
                    </a:lnTo>
                    <a:lnTo>
                      <a:pt x="4100" y="14276"/>
                    </a:lnTo>
                    <a:lnTo>
                      <a:pt x="3979" y="14276"/>
                    </a:lnTo>
                    <a:lnTo>
                      <a:pt x="3878" y="14236"/>
                    </a:lnTo>
                    <a:lnTo>
                      <a:pt x="3797" y="14216"/>
                    </a:lnTo>
                    <a:lnTo>
                      <a:pt x="3696" y="14175"/>
                    </a:lnTo>
                    <a:lnTo>
                      <a:pt x="3615" y="14115"/>
                    </a:lnTo>
                    <a:lnTo>
                      <a:pt x="3555" y="14034"/>
                    </a:lnTo>
                    <a:lnTo>
                      <a:pt x="3494" y="13974"/>
                    </a:lnTo>
                    <a:lnTo>
                      <a:pt x="3433" y="13873"/>
                    </a:lnTo>
                    <a:lnTo>
                      <a:pt x="3433" y="13974"/>
                    </a:lnTo>
                    <a:lnTo>
                      <a:pt x="3454" y="14054"/>
                    </a:lnTo>
                    <a:lnTo>
                      <a:pt x="3534" y="14216"/>
                    </a:lnTo>
                    <a:lnTo>
                      <a:pt x="3615" y="14357"/>
                    </a:lnTo>
                    <a:lnTo>
                      <a:pt x="3736" y="14458"/>
                    </a:lnTo>
                    <a:lnTo>
                      <a:pt x="3777" y="14519"/>
                    </a:lnTo>
                    <a:lnTo>
                      <a:pt x="3757" y="14579"/>
                    </a:lnTo>
                    <a:lnTo>
                      <a:pt x="3736" y="14620"/>
                    </a:lnTo>
                    <a:lnTo>
                      <a:pt x="3696" y="14620"/>
                    </a:lnTo>
                    <a:lnTo>
                      <a:pt x="3635" y="14599"/>
                    </a:lnTo>
                    <a:lnTo>
                      <a:pt x="3575" y="14559"/>
                    </a:lnTo>
                    <a:lnTo>
                      <a:pt x="3454" y="14418"/>
                    </a:lnTo>
                    <a:lnTo>
                      <a:pt x="3373" y="14317"/>
                    </a:lnTo>
                    <a:lnTo>
                      <a:pt x="3332" y="14196"/>
                    </a:lnTo>
                    <a:lnTo>
                      <a:pt x="3272" y="14054"/>
                    </a:lnTo>
                    <a:lnTo>
                      <a:pt x="3252" y="13893"/>
                    </a:lnTo>
                    <a:lnTo>
                      <a:pt x="3272" y="13711"/>
                    </a:lnTo>
                    <a:lnTo>
                      <a:pt x="3332" y="13529"/>
                    </a:lnTo>
                    <a:lnTo>
                      <a:pt x="3413" y="13348"/>
                    </a:lnTo>
                    <a:lnTo>
                      <a:pt x="3534" y="13186"/>
                    </a:lnTo>
                    <a:lnTo>
                      <a:pt x="3676" y="13025"/>
                    </a:lnTo>
                    <a:lnTo>
                      <a:pt x="3837" y="12863"/>
                    </a:lnTo>
                    <a:lnTo>
                      <a:pt x="4019" y="12722"/>
                    </a:lnTo>
                    <a:lnTo>
                      <a:pt x="4201" y="12600"/>
                    </a:lnTo>
                    <a:close/>
                    <a:moveTo>
                      <a:pt x="11550" y="607"/>
                    </a:moveTo>
                    <a:lnTo>
                      <a:pt x="11591" y="627"/>
                    </a:lnTo>
                    <a:lnTo>
                      <a:pt x="11611" y="647"/>
                    </a:lnTo>
                    <a:lnTo>
                      <a:pt x="11631" y="728"/>
                    </a:lnTo>
                    <a:lnTo>
                      <a:pt x="11631" y="990"/>
                    </a:lnTo>
                    <a:lnTo>
                      <a:pt x="11591" y="1192"/>
                    </a:lnTo>
                    <a:lnTo>
                      <a:pt x="11550" y="1374"/>
                    </a:lnTo>
                    <a:lnTo>
                      <a:pt x="11510" y="1495"/>
                    </a:lnTo>
                    <a:lnTo>
                      <a:pt x="11450" y="1636"/>
                    </a:lnTo>
                    <a:lnTo>
                      <a:pt x="11450" y="1697"/>
                    </a:lnTo>
                    <a:lnTo>
                      <a:pt x="11470" y="1737"/>
                    </a:lnTo>
                    <a:lnTo>
                      <a:pt x="11530" y="1758"/>
                    </a:lnTo>
                    <a:lnTo>
                      <a:pt x="11550" y="1758"/>
                    </a:lnTo>
                    <a:lnTo>
                      <a:pt x="11591" y="1737"/>
                    </a:lnTo>
                    <a:lnTo>
                      <a:pt x="11692" y="1596"/>
                    </a:lnTo>
                    <a:lnTo>
                      <a:pt x="11833" y="1434"/>
                    </a:lnTo>
                    <a:lnTo>
                      <a:pt x="12035" y="1233"/>
                    </a:lnTo>
                    <a:lnTo>
                      <a:pt x="12237" y="1051"/>
                    </a:lnTo>
                    <a:lnTo>
                      <a:pt x="12358" y="970"/>
                    </a:lnTo>
                    <a:lnTo>
                      <a:pt x="12479" y="909"/>
                    </a:lnTo>
                    <a:lnTo>
                      <a:pt x="12540" y="889"/>
                    </a:lnTo>
                    <a:lnTo>
                      <a:pt x="12600" y="869"/>
                    </a:lnTo>
                    <a:lnTo>
                      <a:pt x="12681" y="889"/>
                    </a:lnTo>
                    <a:lnTo>
                      <a:pt x="12722" y="909"/>
                    </a:lnTo>
                    <a:lnTo>
                      <a:pt x="12782" y="950"/>
                    </a:lnTo>
                    <a:lnTo>
                      <a:pt x="12823" y="1031"/>
                    </a:lnTo>
                    <a:lnTo>
                      <a:pt x="12843" y="1111"/>
                    </a:lnTo>
                    <a:lnTo>
                      <a:pt x="12823" y="1212"/>
                    </a:lnTo>
                    <a:lnTo>
                      <a:pt x="12802" y="1414"/>
                    </a:lnTo>
                    <a:lnTo>
                      <a:pt x="12722" y="1636"/>
                    </a:lnTo>
                    <a:lnTo>
                      <a:pt x="12621" y="1858"/>
                    </a:lnTo>
                    <a:lnTo>
                      <a:pt x="12399" y="2303"/>
                    </a:lnTo>
                    <a:lnTo>
                      <a:pt x="12197" y="2666"/>
                    </a:lnTo>
                    <a:lnTo>
                      <a:pt x="12055" y="2908"/>
                    </a:lnTo>
                    <a:lnTo>
                      <a:pt x="12035" y="2969"/>
                    </a:lnTo>
                    <a:lnTo>
                      <a:pt x="12055" y="3009"/>
                    </a:lnTo>
                    <a:lnTo>
                      <a:pt x="12075" y="3030"/>
                    </a:lnTo>
                    <a:lnTo>
                      <a:pt x="12116" y="3030"/>
                    </a:lnTo>
                    <a:lnTo>
                      <a:pt x="12176" y="3009"/>
                    </a:lnTo>
                    <a:lnTo>
                      <a:pt x="12277" y="2949"/>
                    </a:lnTo>
                    <a:lnTo>
                      <a:pt x="12399" y="2888"/>
                    </a:lnTo>
                    <a:lnTo>
                      <a:pt x="12560" y="2828"/>
                    </a:lnTo>
                    <a:lnTo>
                      <a:pt x="12722" y="2787"/>
                    </a:lnTo>
                    <a:lnTo>
                      <a:pt x="12823" y="2767"/>
                    </a:lnTo>
                    <a:lnTo>
                      <a:pt x="12903" y="2767"/>
                    </a:lnTo>
                    <a:lnTo>
                      <a:pt x="12964" y="2787"/>
                    </a:lnTo>
                    <a:lnTo>
                      <a:pt x="13024" y="2807"/>
                    </a:lnTo>
                    <a:lnTo>
                      <a:pt x="13065" y="2848"/>
                    </a:lnTo>
                    <a:lnTo>
                      <a:pt x="13105" y="2888"/>
                    </a:lnTo>
                    <a:lnTo>
                      <a:pt x="13125" y="2989"/>
                    </a:lnTo>
                    <a:lnTo>
                      <a:pt x="13125" y="3110"/>
                    </a:lnTo>
                    <a:lnTo>
                      <a:pt x="13105" y="3232"/>
                    </a:lnTo>
                    <a:lnTo>
                      <a:pt x="13045" y="3373"/>
                    </a:lnTo>
                    <a:lnTo>
                      <a:pt x="12883" y="3615"/>
                    </a:lnTo>
                    <a:lnTo>
                      <a:pt x="12722" y="3817"/>
                    </a:lnTo>
                    <a:lnTo>
                      <a:pt x="12560" y="3979"/>
                    </a:lnTo>
                    <a:lnTo>
                      <a:pt x="12419" y="4120"/>
                    </a:lnTo>
                    <a:lnTo>
                      <a:pt x="12298" y="4221"/>
                    </a:lnTo>
                    <a:lnTo>
                      <a:pt x="12237" y="4302"/>
                    </a:lnTo>
                    <a:lnTo>
                      <a:pt x="12257" y="4362"/>
                    </a:lnTo>
                    <a:lnTo>
                      <a:pt x="12277" y="4382"/>
                    </a:lnTo>
                    <a:lnTo>
                      <a:pt x="12358" y="4403"/>
                    </a:lnTo>
                    <a:lnTo>
                      <a:pt x="12520" y="4403"/>
                    </a:lnTo>
                    <a:lnTo>
                      <a:pt x="12600" y="4423"/>
                    </a:lnTo>
                    <a:lnTo>
                      <a:pt x="12661" y="4443"/>
                    </a:lnTo>
                    <a:lnTo>
                      <a:pt x="12701" y="4483"/>
                    </a:lnTo>
                    <a:lnTo>
                      <a:pt x="12742" y="4524"/>
                    </a:lnTo>
                    <a:lnTo>
                      <a:pt x="12762" y="4605"/>
                    </a:lnTo>
                    <a:lnTo>
                      <a:pt x="12762" y="4706"/>
                    </a:lnTo>
                    <a:lnTo>
                      <a:pt x="12722" y="4786"/>
                    </a:lnTo>
                    <a:lnTo>
                      <a:pt x="12681" y="4887"/>
                    </a:lnTo>
                    <a:lnTo>
                      <a:pt x="12560" y="5049"/>
                    </a:lnTo>
                    <a:lnTo>
                      <a:pt x="12419" y="5210"/>
                    </a:lnTo>
                    <a:lnTo>
                      <a:pt x="12277" y="5352"/>
                    </a:lnTo>
                    <a:lnTo>
                      <a:pt x="12136" y="5453"/>
                    </a:lnTo>
                    <a:lnTo>
                      <a:pt x="11874" y="5634"/>
                    </a:lnTo>
                    <a:lnTo>
                      <a:pt x="11651" y="5755"/>
                    </a:lnTo>
                    <a:lnTo>
                      <a:pt x="11530" y="5816"/>
                    </a:lnTo>
                    <a:lnTo>
                      <a:pt x="11490" y="5877"/>
                    </a:lnTo>
                    <a:lnTo>
                      <a:pt x="11490" y="5917"/>
                    </a:lnTo>
                    <a:lnTo>
                      <a:pt x="11530" y="5957"/>
                    </a:lnTo>
                    <a:lnTo>
                      <a:pt x="11571" y="5957"/>
                    </a:lnTo>
                    <a:lnTo>
                      <a:pt x="11672" y="5978"/>
                    </a:lnTo>
                    <a:lnTo>
                      <a:pt x="11752" y="6018"/>
                    </a:lnTo>
                    <a:lnTo>
                      <a:pt x="11833" y="6079"/>
                    </a:lnTo>
                    <a:lnTo>
                      <a:pt x="11874" y="6180"/>
                    </a:lnTo>
                    <a:lnTo>
                      <a:pt x="11853" y="6240"/>
                    </a:lnTo>
                    <a:lnTo>
                      <a:pt x="11833" y="6321"/>
                    </a:lnTo>
                    <a:lnTo>
                      <a:pt x="11793" y="6402"/>
                    </a:lnTo>
                    <a:lnTo>
                      <a:pt x="11732" y="6462"/>
                    </a:lnTo>
                    <a:lnTo>
                      <a:pt x="11591" y="6604"/>
                    </a:lnTo>
                    <a:lnTo>
                      <a:pt x="11450" y="6704"/>
                    </a:lnTo>
                    <a:lnTo>
                      <a:pt x="11308" y="6805"/>
                    </a:lnTo>
                    <a:lnTo>
                      <a:pt x="11167" y="6886"/>
                    </a:lnTo>
                    <a:lnTo>
                      <a:pt x="10884" y="6987"/>
                    </a:lnTo>
                    <a:lnTo>
                      <a:pt x="10662" y="7068"/>
                    </a:lnTo>
                    <a:lnTo>
                      <a:pt x="10480" y="7149"/>
                    </a:lnTo>
                    <a:lnTo>
                      <a:pt x="10420" y="7169"/>
                    </a:lnTo>
                    <a:lnTo>
                      <a:pt x="10400" y="7209"/>
                    </a:lnTo>
                    <a:lnTo>
                      <a:pt x="10420" y="7270"/>
                    </a:lnTo>
                    <a:lnTo>
                      <a:pt x="10460" y="7310"/>
                    </a:lnTo>
                    <a:lnTo>
                      <a:pt x="10541" y="7371"/>
                    </a:lnTo>
                    <a:lnTo>
                      <a:pt x="10601" y="7431"/>
                    </a:lnTo>
                    <a:lnTo>
                      <a:pt x="10642" y="7512"/>
                    </a:lnTo>
                    <a:lnTo>
                      <a:pt x="10662" y="7573"/>
                    </a:lnTo>
                    <a:lnTo>
                      <a:pt x="10662" y="7633"/>
                    </a:lnTo>
                    <a:lnTo>
                      <a:pt x="10642" y="7694"/>
                    </a:lnTo>
                    <a:lnTo>
                      <a:pt x="10581" y="7795"/>
                    </a:lnTo>
                    <a:lnTo>
                      <a:pt x="10480" y="7876"/>
                    </a:lnTo>
                    <a:lnTo>
                      <a:pt x="10359" y="7956"/>
                    </a:lnTo>
                    <a:lnTo>
                      <a:pt x="10218" y="8017"/>
                    </a:lnTo>
                    <a:lnTo>
                      <a:pt x="10056" y="8078"/>
                    </a:lnTo>
                    <a:lnTo>
                      <a:pt x="9753" y="8138"/>
                    </a:lnTo>
                    <a:lnTo>
                      <a:pt x="9471" y="8178"/>
                    </a:lnTo>
                    <a:lnTo>
                      <a:pt x="9228" y="8219"/>
                    </a:lnTo>
                    <a:lnTo>
                      <a:pt x="9188" y="8239"/>
                    </a:lnTo>
                    <a:lnTo>
                      <a:pt x="9168" y="8279"/>
                    </a:lnTo>
                    <a:lnTo>
                      <a:pt x="9188" y="8320"/>
                    </a:lnTo>
                    <a:lnTo>
                      <a:pt x="9208" y="8360"/>
                    </a:lnTo>
                    <a:lnTo>
                      <a:pt x="9249" y="8401"/>
                    </a:lnTo>
                    <a:lnTo>
                      <a:pt x="9269" y="8421"/>
                    </a:lnTo>
                    <a:lnTo>
                      <a:pt x="9289" y="8461"/>
                    </a:lnTo>
                    <a:lnTo>
                      <a:pt x="9329" y="8522"/>
                    </a:lnTo>
                    <a:lnTo>
                      <a:pt x="9350" y="8582"/>
                    </a:lnTo>
                    <a:lnTo>
                      <a:pt x="9350" y="8643"/>
                    </a:lnTo>
                    <a:lnTo>
                      <a:pt x="9350" y="8703"/>
                    </a:lnTo>
                    <a:lnTo>
                      <a:pt x="9309" y="8764"/>
                    </a:lnTo>
                    <a:lnTo>
                      <a:pt x="9228" y="8825"/>
                    </a:lnTo>
                    <a:lnTo>
                      <a:pt x="9107" y="8885"/>
                    </a:lnTo>
                    <a:lnTo>
                      <a:pt x="8966" y="8905"/>
                    </a:lnTo>
                    <a:lnTo>
                      <a:pt x="8825" y="8905"/>
                    </a:lnTo>
                    <a:lnTo>
                      <a:pt x="8522" y="8865"/>
                    </a:lnTo>
                    <a:lnTo>
                      <a:pt x="8360" y="8825"/>
                    </a:lnTo>
                    <a:lnTo>
                      <a:pt x="8219" y="8784"/>
                    </a:lnTo>
                    <a:lnTo>
                      <a:pt x="8199" y="8764"/>
                    </a:lnTo>
                    <a:lnTo>
                      <a:pt x="8158" y="8764"/>
                    </a:lnTo>
                    <a:lnTo>
                      <a:pt x="8098" y="8784"/>
                    </a:lnTo>
                    <a:lnTo>
                      <a:pt x="8078" y="8804"/>
                    </a:lnTo>
                    <a:lnTo>
                      <a:pt x="8057" y="8825"/>
                    </a:lnTo>
                    <a:lnTo>
                      <a:pt x="8037" y="8905"/>
                    </a:lnTo>
                    <a:lnTo>
                      <a:pt x="8037" y="8946"/>
                    </a:lnTo>
                    <a:lnTo>
                      <a:pt x="8017" y="9067"/>
                    </a:lnTo>
                    <a:lnTo>
                      <a:pt x="7977" y="9127"/>
                    </a:lnTo>
                    <a:lnTo>
                      <a:pt x="7936" y="9208"/>
                    </a:lnTo>
                    <a:lnTo>
                      <a:pt x="7936" y="9228"/>
                    </a:lnTo>
                    <a:lnTo>
                      <a:pt x="7896" y="9269"/>
                    </a:lnTo>
                    <a:lnTo>
                      <a:pt x="7855" y="9289"/>
                    </a:lnTo>
                    <a:lnTo>
                      <a:pt x="7795" y="9309"/>
                    </a:lnTo>
                    <a:lnTo>
                      <a:pt x="7734" y="9329"/>
                    </a:lnTo>
                    <a:lnTo>
                      <a:pt x="7593" y="9329"/>
                    </a:lnTo>
                    <a:lnTo>
                      <a:pt x="7472" y="9309"/>
                    </a:lnTo>
                    <a:lnTo>
                      <a:pt x="7351" y="9269"/>
                    </a:lnTo>
                    <a:lnTo>
                      <a:pt x="7290" y="9249"/>
                    </a:lnTo>
                    <a:lnTo>
                      <a:pt x="7270" y="9228"/>
                    </a:lnTo>
                    <a:lnTo>
                      <a:pt x="7250" y="9249"/>
                    </a:lnTo>
                    <a:lnTo>
                      <a:pt x="7229" y="9269"/>
                    </a:lnTo>
                    <a:lnTo>
                      <a:pt x="7209" y="9289"/>
                    </a:lnTo>
                    <a:lnTo>
                      <a:pt x="7189" y="9390"/>
                    </a:lnTo>
                    <a:lnTo>
                      <a:pt x="7149" y="9491"/>
                    </a:lnTo>
                    <a:lnTo>
                      <a:pt x="7088" y="9572"/>
                    </a:lnTo>
                    <a:lnTo>
                      <a:pt x="7028" y="9652"/>
                    </a:lnTo>
                    <a:lnTo>
                      <a:pt x="6947" y="9713"/>
                    </a:lnTo>
                    <a:lnTo>
                      <a:pt x="6826" y="9774"/>
                    </a:lnTo>
                    <a:lnTo>
                      <a:pt x="6704" y="9814"/>
                    </a:lnTo>
                    <a:lnTo>
                      <a:pt x="6563" y="9834"/>
                    </a:lnTo>
                    <a:lnTo>
                      <a:pt x="6422" y="9814"/>
                    </a:lnTo>
                    <a:lnTo>
                      <a:pt x="6301" y="9774"/>
                    </a:lnTo>
                    <a:lnTo>
                      <a:pt x="6180" y="9713"/>
                    </a:lnTo>
                    <a:lnTo>
                      <a:pt x="6058" y="9632"/>
                    </a:lnTo>
                    <a:lnTo>
                      <a:pt x="5957" y="9531"/>
                    </a:lnTo>
                    <a:lnTo>
                      <a:pt x="5755" y="9309"/>
                    </a:lnTo>
                    <a:lnTo>
                      <a:pt x="5594" y="9087"/>
                    </a:lnTo>
                    <a:lnTo>
                      <a:pt x="5554" y="9067"/>
                    </a:lnTo>
                    <a:lnTo>
                      <a:pt x="5513" y="9067"/>
                    </a:lnTo>
                    <a:lnTo>
                      <a:pt x="5493" y="9107"/>
                    </a:lnTo>
                    <a:lnTo>
                      <a:pt x="5493" y="9148"/>
                    </a:lnTo>
                    <a:lnTo>
                      <a:pt x="5675" y="9390"/>
                    </a:lnTo>
                    <a:lnTo>
                      <a:pt x="5877" y="9632"/>
                    </a:lnTo>
                    <a:lnTo>
                      <a:pt x="5998" y="9733"/>
                    </a:lnTo>
                    <a:lnTo>
                      <a:pt x="6119" y="9814"/>
                    </a:lnTo>
                    <a:lnTo>
                      <a:pt x="6260" y="9895"/>
                    </a:lnTo>
                    <a:lnTo>
                      <a:pt x="6402" y="9935"/>
                    </a:lnTo>
                    <a:lnTo>
                      <a:pt x="6563" y="9955"/>
                    </a:lnTo>
                    <a:lnTo>
                      <a:pt x="6684" y="9935"/>
                    </a:lnTo>
                    <a:lnTo>
                      <a:pt x="6805" y="9915"/>
                    </a:lnTo>
                    <a:lnTo>
                      <a:pt x="6906" y="9875"/>
                    </a:lnTo>
                    <a:lnTo>
                      <a:pt x="7007" y="9814"/>
                    </a:lnTo>
                    <a:lnTo>
                      <a:pt x="7149" y="9693"/>
                    </a:lnTo>
                    <a:lnTo>
                      <a:pt x="7250" y="9552"/>
                    </a:lnTo>
                    <a:lnTo>
                      <a:pt x="7310" y="9370"/>
                    </a:lnTo>
                    <a:lnTo>
                      <a:pt x="7452" y="9410"/>
                    </a:lnTo>
                    <a:lnTo>
                      <a:pt x="7593" y="9430"/>
                    </a:lnTo>
                    <a:lnTo>
                      <a:pt x="7775" y="9430"/>
                    </a:lnTo>
                    <a:lnTo>
                      <a:pt x="7835" y="9410"/>
                    </a:lnTo>
                    <a:lnTo>
                      <a:pt x="7916" y="9390"/>
                    </a:lnTo>
                    <a:lnTo>
                      <a:pt x="8057" y="9632"/>
                    </a:lnTo>
                    <a:lnTo>
                      <a:pt x="8178" y="9875"/>
                    </a:lnTo>
                    <a:lnTo>
                      <a:pt x="8279" y="10137"/>
                    </a:lnTo>
                    <a:lnTo>
                      <a:pt x="8360" y="10400"/>
                    </a:lnTo>
                    <a:lnTo>
                      <a:pt x="8441" y="10642"/>
                    </a:lnTo>
                    <a:lnTo>
                      <a:pt x="8481" y="10904"/>
                    </a:lnTo>
                    <a:lnTo>
                      <a:pt x="8522" y="11167"/>
                    </a:lnTo>
                    <a:lnTo>
                      <a:pt x="8542" y="11429"/>
                    </a:lnTo>
                    <a:lnTo>
                      <a:pt x="8562" y="11530"/>
                    </a:lnTo>
                    <a:lnTo>
                      <a:pt x="8603" y="11611"/>
                    </a:lnTo>
                    <a:lnTo>
                      <a:pt x="8724" y="11692"/>
                    </a:lnTo>
                    <a:lnTo>
                      <a:pt x="8926" y="11813"/>
                    </a:lnTo>
                    <a:lnTo>
                      <a:pt x="9289" y="12035"/>
                    </a:lnTo>
                    <a:lnTo>
                      <a:pt x="9632" y="12257"/>
                    </a:lnTo>
                    <a:lnTo>
                      <a:pt x="10056" y="12540"/>
                    </a:lnTo>
                    <a:lnTo>
                      <a:pt x="10541" y="12903"/>
                    </a:lnTo>
                    <a:lnTo>
                      <a:pt x="11046" y="13267"/>
                    </a:lnTo>
                    <a:lnTo>
                      <a:pt x="11510" y="13650"/>
                    </a:lnTo>
                    <a:lnTo>
                      <a:pt x="11874" y="13974"/>
                    </a:lnTo>
                    <a:lnTo>
                      <a:pt x="12015" y="14135"/>
                    </a:lnTo>
                    <a:lnTo>
                      <a:pt x="12136" y="14256"/>
                    </a:lnTo>
                    <a:lnTo>
                      <a:pt x="12197" y="14357"/>
                    </a:lnTo>
                    <a:lnTo>
                      <a:pt x="12217" y="14438"/>
                    </a:lnTo>
                    <a:lnTo>
                      <a:pt x="12197" y="14458"/>
                    </a:lnTo>
                    <a:lnTo>
                      <a:pt x="12156" y="14478"/>
                    </a:lnTo>
                    <a:lnTo>
                      <a:pt x="12116" y="14499"/>
                    </a:lnTo>
                    <a:lnTo>
                      <a:pt x="12035" y="14519"/>
                    </a:lnTo>
                    <a:lnTo>
                      <a:pt x="11975" y="14519"/>
                    </a:lnTo>
                    <a:lnTo>
                      <a:pt x="11853" y="14499"/>
                    </a:lnTo>
                    <a:lnTo>
                      <a:pt x="11672" y="14458"/>
                    </a:lnTo>
                    <a:lnTo>
                      <a:pt x="11510" y="14418"/>
                    </a:lnTo>
                    <a:lnTo>
                      <a:pt x="11369" y="14377"/>
                    </a:lnTo>
                    <a:lnTo>
                      <a:pt x="11328" y="14377"/>
                    </a:lnTo>
                    <a:lnTo>
                      <a:pt x="11288" y="14418"/>
                    </a:lnTo>
                    <a:lnTo>
                      <a:pt x="11288" y="14458"/>
                    </a:lnTo>
                    <a:lnTo>
                      <a:pt x="11308" y="14519"/>
                    </a:lnTo>
                    <a:lnTo>
                      <a:pt x="11470" y="14721"/>
                    </a:lnTo>
                    <a:lnTo>
                      <a:pt x="11611" y="14902"/>
                    </a:lnTo>
                    <a:lnTo>
                      <a:pt x="11773" y="15084"/>
                    </a:lnTo>
                    <a:lnTo>
                      <a:pt x="11914" y="15306"/>
                    </a:lnTo>
                    <a:lnTo>
                      <a:pt x="11954" y="15407"/>
                    </a:lnTo>
                    <a:lnTo>
                      <a:pt x="11995" y="15508"/>
                    </a:lnTo>
                    <a:lnTo>
                      <a:pt x="12015" y="15589"/>
                    </a:lnTo>
                    <a:lnTo>
                      <a:pt x="11995" y="15629"/>
                    </a:lnTo>
                    <a:lnTo>
                      <a:pt x="11975" y="15649"/>
                    </a:lnTo>
                    <a:lnTo>
                      <a:pt x="11934" y="15690"/>
                    </a:lnTo>
                    <a:lnTo>
                      <a:pt x="11853" y="15690"/>
                    </a:lnTo>
                    <a:lnTo>
                      <a:pt x="11732" y="15670"/>
                    </a:lnTo>
                    <a:lnTo>
                      <a:pt x="11611" y="15629"/>
                    </a:lnTo>
                    <a:lnTo>
                      <a:pt x="11389" y="15528"/>
                    </a:lnTo>
                    <a:lnTo>
                      <a:pt x="11187" y="15407"/>
                    </a:lnTo>
                    <a:lnTo>
                      <a:pt x="10864" y="15185"/>
                    </a:lnTo>
                    <a:lnTo>
                      <a:pt x="10723" y="15084"/>
                    </a:lnTo>
                    <a:lnTo>
                      <a:pt x="10682" y="15084"/>
                    </a:lnTo>
                    <a:lnTo>
                      <a:pt x="10662" y="15064"/>
                    </a:lnTo>
                    <a:lnTo>
                      <a:pt x="10622" y="15084"/>
                    </a:lnTo>
                    <a:lnTo>
                      <a:pt x="10601" y="15124"/>
                    </a:lnTo>
                    <a:lnTo>
                      <a:pt x="10601" y="15165"/>
                    </a:lnTo>
                    <a:lnTo>
                      <a:pt x="10662" y="15306"/>
                    </a:lnTo>
                    <a:lnTo>
                      <a:pt x="10783" y="15569"/>
                    </a:lnTo>
                    <a:lnTo>
                      <a:pt x="10844" y="15750"/>
                    </a:lnTo>
                    <a:lnTo>
                      <a:pt x="10884" y="15932"/>
                    </a:lnTo>
                    <a:lnTo>
                      <a:pt x="10884" y="15973"/>
                    </a:lnTo>
                    <a:lnTo>
                      <a:pt x="10864" y="16013"/>
                    </a:lnTo>
                    <a:lnTo>
                      <a:pt x="10844" y="16053"/>
                    </a:lnTo>
                    <a:lnTo>
                      <a:pt x="10803" y="16073"/>
                    </a:lnTo>
                    <a:lnTo>
                      <a:pt x="10763" y="16094"/>
                    </a:lnTo>
                    <a:lnTo>
                      <a:pt x="10723" y="16073"/>
                    </a:lnTo>
                    <a:lnTo>
                      <a:pt x="10662" y="16053"/>
                    </a:lnTo>
                    <a:lnTo>
                      <a:pt x="10581" y="16013"/>
                    </a:lnTo>
                    <a:lnTo>
                      <a:pt x="10440" y="15851"/>
                    </a:lnTo>
                    <a:lnTo>
                      <a:pt x="10238" y="15609"/>
                    </a:lnTo>
                    <a:lnTo>
                      <a:pt x="10177" y="15508"/>
                    </a:lnTo>
                    <a:lnTo>
                      <a:pt x="10056" y="15347"/>
                    </a:lnTo>
                    <a:lnTo>
                      <a:pt x="10036" y="15326"/>
                    </a:lnTo>
                    <a:lnTo>
                      <a:pt x="9996" y="15326"/>
                    </a:lnTo>
                    <a:lnTo>
                      <a:pt x="9955" y="15347"/>
                    </a:lnTo>
                    <a:lnTo>
                      <a:pt x="9935" y="15367"/>
                    </a:lnTo>
                    <a:lnTo>
                      <a:pt x="9915" y="15488"/>
                    </a:lnTo>
                    <a:lnTo>
                      <a:pt x="9895" y="15710"/>
                    </a:lnTo>
                    <a:lnTo>
                      <a:pt x="9854" y="15872"/>
                    </a:lnTo>
                    <a:lnTo>
                      <a:pt x="9814" y="15993"/>
                    </a:lnTo>
                    <a:lnTo>
                      <a:pt x="9753" y="16073"/>
                    </a:lnTo>
                    <a:lnTo>
                      <a:pt x="9673" y="16114"/>
                    </a:lnTo>
                    <a:lnTo>
                      <a:pt x="9592" y="16114"/>
                    </a:lnTo>
                    <a:lnTo>
                      <a:pt x="9552" y="16073"/>
                    </a:lnTo>
                    <a:lnTo>
                      <a:pt x="9491" y="16033"/>
                    </a:lnTo>
                    <a:lnTo>
                      <a:pt x="9350" y="15831"/>
                    </a:lnTo>
                    <a:lnTo>
                      <a:pt x="9188" y="15569"/>
                    </a:lnTo>
                    <a:lnTo>
                      <a:pt x="8845" y="14943"/>
                    </a:lnTo>
                    <a:lnTo>
                      <a:pt x="8542" y="14317"/>
                    </a:lnTo>
                    <a:lnTo>
                      <a:pt x="8320" y="13852"/>
                    </a:lnTo>
                    <a:lnTo>
                      <a:pt x="8078" y="13287"/>
                    </a:lnTo>
                    <a:lnTo>
                      <a:pt x="7936" y="12924"/>
                    </a:lnTo>
                    <a:lnTo>
                      <a:pt x="7876" y="12762"/>
                    </a:lnTo>
                    <a:lnTo>
                      <a:pt x="7815" y="12661"/>
                    </a:lnTo>
                    <a:lnTo>
                      <a:pt x="7936" y="12580"/>
                    </a:lnTo>
                    <a:lnTo>
                      <a:pt x="8057" y="12500"/>
                    </a:lnTo>
                    <a:lnTo>
                      <a:pt x="8199" y="12318"/>
                    </a:lnTo>
                    <a:lnTo>
                      <a:pt x="8300" y="12197"/>
                    </a:lnTo>
                    <a:lnTo>
                      <a:pt x="8320" y="12156"/>
                    </a:lnTo>
                    <a:lnTo>
                      <a:pt x="8320" y="12116"/>
                    </a:lnTo>
                    <a:lnTo>
                      <a:pt x="8300" y="12075"/>
                    </a:lnTo>
                    <a:lnTo>
                      <a:pt x="8259" y="12075"/>
                    </a:lnTo>
                    <a:lnTo>
                      <a:pt x="8219" y="12096"/>
                    </a:lnTo>
                    <a:lnTo>
                      <a:pt x="8178" y="12156"/>
                    </a:lnTo>
                    <a:lnTo>
                      <a:pt x="8057" y="12318"/>
                    </a:lnTo>
                    <a:lnTo>
                      <a:pt x="7956" y="12419"/>
                    </a:lnTo>
                    <a:lnTo>
                      <a:pt x="7835" y="12520"/>
                    </a:lnTo>
                    <a:lnTo>
                      <a:pt x="7674" y="12600"/>
                    </a:lnTo>
                    <a:lnTo>
                      <a:pt x="7512" y="12681"/>
                    </a:lnTo>
                    <a:lnTo>
                      <a:pt x="7512" y="12701"/>
                    </a:lnTo>
                    <a:lnTo>
                      <a:pt x="7209" y="12782"/>
                    </a:lnTo>
                    <a:lnTo>
                      <a:pt x="6906" y="12843"/>
                    </a:lnTo>
                    <a:lnTo>
                      <a:pt x="6604" y="12883"/>
                    </a:lnTo>
                    <a:lnTo>
                      <a:pt x="6301" y="12883"/>
                    </a:lnTo>
                    <a:lnTo>
                      <a:pt x="5998" y="12863"/>
                    </a:lnTo>
                    <a:lnTo>
                      <a:pt x="5695" y="12823"/>
                    </a:lnTo>
                    <a:lnTo>
                      <a:pt x="5412" y="12742"/>
                    </a:lnTo>
                    <a:lnTo>
                      <a:pt x="5109" y="12661"/>
                    </a:lnTo>
                    <a:lnTo>
                      <a:pt x="5331" y="12520"/>
                    </a:lnTo>
                    <a:lnTo>
                      <a:pt x="5533" y="12338"/>
                    </a:lnTo>
                    <a:lnTo>
                      <a:pt x="5554" y="12318"/>
                    </a:lnTo>
                    <a:lnTo>
                      <a:pt x="5574" y="12277"/>
                    </a:lnTo>
                    <a:lnTo>
                      <a:pt x="5574" y="12237"/>
                    </a:lnTo>
                    <a:lnTo>
                      <a:pt x="5533" y="12217"/>
                    </a:lnTo>
                    <a:lnTo>
                      <a:pt x="5473" y="12237"/>
                    </a:lnTo>
                    <a:lnTo>
                      <a:pt x="5453" y="12257"/>
                    </a:lnTo>
                    <a:lnTo>
                      <a:pt x="5230" y="12439"/>
                    </a:lnTo>
                    <a:lnTo>
                      <a:pt x="5109" y="12540"/>
                    </a:lnTo>
                    <a:lnTo>
                      <a:pt x="4968" y="12600"/>
                    </a:lnTo>
                    <a:lnTo>
                      <a:pt x="4887" y="12621"/>
                    </a:lnTo>
                    <a:lnTo>
                      <a:pt x="4806" y="12661"/>
                    </a:lnTo>
                    <a:lnTo>
                      <a:pt x="4625" y="12661"/>
                    </a:lnTo>
                    <a:lnTo>
                      <a:pt x="4463" y="12621"/>
                    </a:lnTo>
                    <a:lnTo>
                      <a:pt x="4342" y="12580"/>
                    </a:lnTo>
                    <a:lnTo>
                      <a:pt x="4302" y="12520"/>
                    </a:lnTo>
                    <a:lnTo>
                      <a:pt x="4221" y="12439"/>
                    </a:lnTo>
                    <a:lnTo>
                      <a:pt x="4181" y="12318"/>
                    </a:lnTo>
                    <a:lnTo>
                      <a:pt x="4181" y="12257"/>
                    </a:lnTo>
                    <a:lnTo>
                      <a:pt x="4181" y="12176"/>
                    </a:lnTo>
                    <a:lnTo>
                      <a:pt x="4221" y="12015"/>
                    </a:lnTo>
                    <a:lnTo>
                      <a:pt x="4302" y="11874"/>
                    </a:lnTo>
                    <a:lnTo>
                      <a:pt x="4423" y="11692"/>
                    </a:lnTo>
                    <a:lnTo>
                      <a:pt x="4564" y="11551"/>
                    </a:lnTo>
                    <a:lnTo>
                      <a:pt x="4584" y="11510"/>
                    </a:lnTo>
                    <a:lnTo>
                      <a:pt x="4584" y="11470"/>
                    </a:lnTo>
                    <a:lnTo>
                      <a:pt x="4544" y="11450"/>
                    </a:lnTo>
                    <a:lnTo>
                      <a:pt x="4504" y="11470"/>
                    </a:lnTo>
                    <a:lnTo>
                      <a:pt x="4403" y="11551"/>
                    </a:lnTo>
                    <a:lnTo>
                      <a:pt x="4322" y="11651"/>
                    </a:lnTo>
                    <a:lnTo>
                      <a:pt x="4281" y="11712"/>
                    </a:lnTo>
                    <a:lnTo>
                      <a:pt x="4201" y="11813"/>
                    </a:lnTo>
                    <a:lnTo>
                      <a:pt x="4120" y="11954"/>
                    </a:lnTo>
                    <a:lnTo>
                      <a:pt x="4080" y="12096"/>
                    </a:lnTo>
                    <a:lnTo>
                      <a:pt x="3938" y="11975"/>
                    </a:lnTo>
                    <a:lnTo>
                      <a:pt x="3837" y="11894"/>
                    </a:lnTo>
                    <a:lnTo>
                      <a:pt x="3716" y="11793"/>
                    </a:lnTo>
                    <a:lnTo>
                      <a:pt x="3635" y="11712"/>
                    </a:lnTo>
                    <a:lnTo>
                      <a:pt x="3514" y="11591"/>
                    </a:lnTo>
                    <a:lnTo>
                      <a:pt x="3433" y="11510"/>
                    </a:lnTo>
                    <a:lnTo>
                      <a:pt x="3272" y="11328"/>
                    </a:lnTo>
                    <a:lnTo>
                      <a:pt x="3110" y="11126"/>
                    </a:lnTo>
                    <a:lnTo>
                      <a:pt x="3050" y="11026"/>
                    </a:lnTo>
                    <a:lnTo>
                      <a:pt x="2848" y="10723"/>
                    </a:lnTo>
                    <a:lnTo>
                      <a:pt x="2646" y="10379"/>
                    </a:lnTo>
                    <a:lnTo>
                      <a:pt x="2505" y="10036"/>
                    </a:lnTo>
                    <a:lnTo>
                      <a:pt x="2363" y="9693"/>
                    </a:lnTo>
                    <a:lnTo>
                      <a:pt x="2141" y="8986"/>
                    </a:lnTo>
                    <a:lnTo>
                      <a:pt x="2000" y="8562"/>
                    </a:lnTo>
                    <a:lnTo>
                      <a:pt x="1858" y="8138"/>
                    </a:lnTo>
                    <a:lnTo>
                      <a:pt x="1677" y="7714"/>
                    </a:lnTo>
                    <a:lnTo>
                      <a:pt x="1495" y="7351"/>
                    </a:lnTo>
                    <a:lnTo>
                      <a:pt x="1414" y="7229"/>
                    </a:lnTo>
                    <a:lnTo>
                      <a:pt x="1293" y="7048"/>
                    </a:lnTo>
                    <a:lnTo>
                      <a:pt x="1192" y="6826"/>
                    </a:lnTo>
                    <a:lnTo>
                      <a:pt x="1111" y="6583"/>
                    </a:lnTo>
                    <a:lnTo>
                      <a:pt x="1071" y="6442"/>
                    </a:lnTo>
                    <a:lnTo>
                      <a:pt x="1051" y="6301"/>
                    </a:lnTo>
                    <a:lnTo>
                      <a:pt x="1051" y="6159"/>
                    </a:lnTo>
                    <a:lnTo>
                      <a:pt x="1071" y="5978"/>
                    </a:lnTo>
                    <a:lnTo>
                      <a:pt x="1132" y="5796"/>
                    </a:lnTo>
                    <a:lnTo>
                      <a:pt x="1212" y="5655"/>
                    </a:lnTo>
                    <a:lnTo>
                      <a:pt x="1313" y="5533"/>
                    </a:lnTo>
                    <a:lnTo>
                      <a:pt x="1414" y="5432"/>
                    </a:lnTo>
                    <a:lnTo>
                      <a:pt x="1535" y="5331"/>
                    </a:lnTo>
                    <a:lnTo>
                      <a:pt x="1677" y="5251"/>
                    </a:lnTo>
                    <a:lnTo>
                      <a:pt x="1818" y="5190"/>
                    </a:lnTo>
                    <a:lnTo>
                      <a:pt x="1980" y="5130"/>
                    </a:lnTo>
                    <a:lnTo>
                      <a:pt x="2121" y="5109"/>
                    </a:lnTo>
                    <a:lnTo>
                      <a:pt x="2323" y="5109"/>
                    </a:lnTo>
                    <a:lnTo>
                      <a:pt x="2505" y="5150"/>
                    </a:lnTo>
                    <a:lnTo>
                      <a:pt x="2686" y="5210"/>
                    </a:lnTo>
                    <a:lnTo>
                      <a:pt x="2828" y="5311"/>
                    </a:lnTo>
                    <a:lnTo>
                      <a:pt x="2969" y="5412"/>
                    </a:lnTo>
                    <a:lnTo>
                      <a:pt x="3090" y="5533"/>
                    </a:lnTo>
                    <a:lnTo>
                      <a:pt x="3353" y="5796"/>
                    </a:lnTo>
                    <a:lnTo>
                      <a:pt x="3555" y="6018"/>
                    </a:lnTo>
                    <a:lnTo>
                      <a:pt x="3777" y="6240"/>
                    </a:lnTo>
                    <a:lnTo>
                      <a:pt x="3857" y="6301"/>
                    </a:lnTo>
                    <a:lnTo>
                      <a:pt x="3918" y="6341"/>
                    </a:lnTo>
                    <a:lnTo>
                      <a:pt x="4080" y="6462"/>
                    </a:lnTo>
                    <a:lnTo>
                      <a:pt x="4261" y="6563"/>
                    </a:lnTo>
                    <a:lnTo>
                      <a:pt x="4019" y="6906"/>
                    </a:lnTo>
                    <a:lnTo>
                      <a:pt x="3797" y="7290"/>
                    </a:lnTo>
                    <a:lnTo>
                      <a:pt x="3777" y="7330"/>
                    </a:lnTo>
                    <a:lnTo>
                      <a:pt x="3817" y="7371"/>
                    </a:lnTo>
                    <a:lnTo>
                      <a:pt x="3857" y="7371"/>
                    </a:lnTo>
                    <a:lnTo>
                      <a:pt x="3878" y="7351"/>
                    </a:lnTo>
                    <a:lnTo>
                      <a:pt x="4120" y="6967"/>
                    </a:lnTo>
                    <a:lnTo>
                      <a:pt x="4382" y="6624"/>
                    </a:lnTo>
                    <a:lnTo>
                      <a:pt x="4443" y="6523"/>
                    </a:lnTo>
                    <a:lnTo>
                      <a:pt x="4746" y="6180"/>
                    </a:lnTo>
                    <a:lnTo>
                      <a:pt x="5069" y="5856"/>
                    </a:lnTo>
                    <a:lnTo>
                      <a:pt x="5392" y="5574"/>
                    </a:lnTo>
                    <a:lnTo>
                      <a:pt x="5735" y="5311"/>
                    </a:lnTo>
                    <a:lnTo>
                      <a:pt x="6099" y="5069"/>
                    </a:lnTo>
                    <a:lnTo>
                      <a:pt x="6442" y="4827"/>
                    </a:lnTo>
                    <a:lnTo>
                      <a:pt x="7189" y="4382"/>
                    </a:lnTo>
                    <a:lnTo>
                      <a:pt x="7997" y="3898"/>
                    </a:lnTo>
                    <a:lnTo>
                      <a:pt x="8401" y="3656"/>
                    </a:lnTo>
                    <a:lnTo>
                      <a:pt x="8804" y="3373"/>
                    </a:lnTo>
                    <a:lnTo>
                      <a:pt x="8905" y="3292"/>
                    </a:lnTo>
                    <a:lnTo>
                      <a:pt x="9208" y="3070"/>
                    </a:lnTo>
                    <a:lnTo>
                      <a:pt x="9491" y="2828"/>
                    </a:lnTo>
                    <a:lnTo>
                      <a:pt x="9794" y="2565"/>
                    </a:lnTo>
                    <a:lnTo>
                      <a:pt x="10076" y="2282"/>
                    </a:lnTo>
                    <a:lnTo>
                      <a:pt x="10359" y="1980"/>
                    </a:lnTo>
                    <a:lnTo>
                      <a:pt x="10642" y="1636"/>
                    </a:lnTo>
                    <a:lnTo>
                      <a:pt x="10925" y="1273"/>
                    </a:lnTo>
                    <a:lnTo>
                      <a:pt x="11187" y="889"/>
                    </a:lnTo>
                    <a:lnTo>
                      <a:pt x="11308" y="748"/>
                    </a:lnTo>
                    <a:lnTo>
                      <a:pt x="11409" y="647"/>
                    </a:lnTo>
                    <a:lnTo>
                      <a:pt x="11490" y="607"/>
                    </a:lnTo>
                    <a:close/>
                    <a:moveTo>
                      <a:pt x="6644" y="1"/>
                    </a:moveTo>
                    <a:lnTo>
                      <a:pt x="6563" y="21"/>
                    </a:lnTo>
                    <a:lnTo>
                      <a:pt x="6482" y="61"/>
                    </a:lnTo>
                    <a:lnTo>
                      <a:pt x="6402" y="122"/>
                    </a:lnTo>
                    <a:lnTo>
                      <a:pt x="6341" y="203"/>
                    </a:lnTo>
                    <a:lnTo>
                      <a:pt x="6280" y="324"/>
                    </a:lnTo>
                    <a:lnTo>
                      <a:pt x="6220" y="465"/>
                    </a:lnTo>
                    <a:lnTo>
                      <a:pt x="6139" y="748"/>
                    </a:lnTo>
                    <a:lnTo>
                      <a:pt x="6099" y="1010"/>
                    </a:lnTo>
                    <a:lnTo>
                      <a:pt x="6058" y="1253"/>
                    </a:lnTo>
                    <a:lnTo>
                      <a:pt x="6018" y="1111"/>
                    </a:lnTo>
                    <a:lnTo>
                      <a:pt x="5957" y="930"/>
                    </a:lnTo>
                    <a:lnTo>
                      <a:pt x="5877" y="728"/>
                    </a:lnTo>
                    <a:lnTo>
                      <a:pt x="5755" y="526"/>
                    </a:lnTo>
                    <a:lnTo>
                      <a:pt x="5695" y="445"/>
                    </a:lnTo>
                    <a:lnTo>
                      <a:pt x="5634" y="405"/>
                    </a:lnTo>
                    <a:lnTo>
                      <a:pt x="5473" y="405"/>
                    </a:lnTo>
                    <a:lnTo>
                      <a:pt x="5412" y="445"/>
                    </a:lnTo>
                    <a:lnTo>
                      <a:pt x="5372" y="485"/>
                    </a:lnTo>
                    <a:lnTo>
                      <a:pt x="5331" y="526"/>
                    </a:lnTo>
                    <a:lnTo>
                      <a:pt x="5291" y="607"/>
                    </a:lnTo>
                    <a:lnTo>
                      <a:pt x="5271" y="687"/>
                    </a:lnTo>
                    <a:lnTo>
                      <a:pt x="5251" y="808"/>
                    </a:lnTo>
                    <a:lnTo>
                      <a:pt x="5251" y="950"/>
                    </a:lnTo>
                    <a:lnTo>
                      <a:pt x="5230" y="1333"/>
                    </a:lnTo>
                    <a:lnTo>
                      <a:pt x="5230" y="1677"/>
                    </a:lnTo>
                    <a:lnTo>
                      <a:pt x="5190" y="2020"/>
                    </a:lnTo>
                    <a:lnTo>
                      <a:pt x="5150" y="2343"/>
                    </a:lnTo>
                    <a:lnTo>
                      <a:pt x="5049" y="2969"/>
                    </a:lnTo>
                    <a:lnTo>
                      <a:pt x="4907" y="3534"/>
                    </a:lnTo>
                    <a:lnTo>
                      <a:pt x="4726" y="4080"/>
                    </a:lnTo>
                    <a:lnTo>
                      <a:pt x="4544" y="4564"/>
                    </a:lnTo>
                    <a:lnTo>
                      <a:pt x="4342" y="5029"/>
                    </a:lnTo>
                    <a:lnTo>
                      <a:pt x="4140" y="5473"/>
                    </a:lnTo>
                    <a:lnTo>
                      <a:pt x="3878" y="6038"/>
                    </a:lnTo>
                    <a:lnTo>
                      <a:pt x="3817" y="6139"/>
                    </a:lnTo>
                    <a:lnTo>
                      <a:pt x="3615" y="5937"/>
                    </a:lnTo>
                    <a:lnTo>
                      <a:pt x="3433" y="5735"/>
                    </a:lnTo>
                    <a:lnTo>
                      <a:pt x="3171" y="5453"/>
                    </a:lnTo>
                    <a:lnTo>
                      <a:pt x="3030" y="5311"/>
                    </a:lnTo>
                    <a:lnTo>
                      <a:pt x="2888" y="5210"/>
                    </a:lnTo>
                    <a:lnTo>
                      <a:pt x="2727" y="5109"/>
                    </a:lnTo>
                    <a:lnTo>
                      <a:pt x="2545" y="5049"/>
                    </a:lnTo>
                    <a:lnTo>
                      <a:pt x="2343" y="5008"/>
                    </a:lnTo>
                    <a:lnTo>
                      <a:pt x="2121" y="5008"/>
                    </a:lnTo>
                    <a:lnTo>
                      <a:pt x="1939" y="5029"/>
                    </a:lnTo>
                    <a:lnTo>
                      <a:pt x="1778" y="5069"/>
                    </a:lnTo>
                    <a:lnTo>
                      <a:pt x="1616" y="5150"/>
                    </a:lnTo>
                    <a:lnTo>
                      <a:pt x="1475" y="5230"/>
                    </a:lnTo>
                    <a:lnTo>
                      <a:pt x="1333" y="5331"/>
                    </a:lnTo>
                    <a:lnTo>
                      <a:pt x="1212" y="5473"/>
                    </a:lnTo>
                    <a:lnTo>
                      <a:pt x="1111" y="5594"/>
                    </a:lnTo>
                    <a:lnTo>
                      <a:pt x="1031" y="5755"/>
                    </a:lnTo>
                    <a:lnTo>
                      <a:pt x="990" y="5877"/>
                    </a:lnTo>
                    <a:lnTo>
                      <a:pt x="950" y="5998"/>
                    </a:lnTo>
                    <a:lnTo>
                      <a:pt x="950" y="6139"/>
                    </a:lnTo>
                    <a:lnTo>
                      <a:pt x="950" y="6260"/>
                    </a:lnTo>
                    <a:lnTo>
                      <a:pt x="61" y="6967"/>
                    </a:lnTo>
                    <a:lnTo>
                      <a:pt x="21" y="7028"/>
                    </a:lnTo>
                    <a:lnTo>
                      <a:pt x="1" y="7068"/>
                    </a:lnTo>
                    <a:lnTo>
                      <a:pt x="1" y="7129"/>
                    </a:lnTo>
                    <a:lnTo>
                      <a:pt x="1" y="7189"/>
                    </a:lnTo>
                    <a:lnTo>
                      <a:pt x="41" y="7250"/>
                    </a:lnTo>
                    <a:lnTo>
                      <a:pt x="82" y="7290"/>
                    </a:lnTo>
                    <a:lnTo>
                      <a:pt x="122" y="7310"/>
                    </a:lnTo>
                    <a:lnTo>
                      <a:pt x="183" y="7310"/>
                    </a:lnTo>
                    <a:lnTo>
                      <a:pt x="1354" y="7351"/>
                    </a:lnTo>
                    <a:lnTo>
                      <a:pt x="1455" y="7532"/>
                    </a:lnTo>
                    <a:lnTo>
                      <a:pt x="1556" y="7734"/>
                    </a:lnTo>
                    <a:lnTo>
                      <a:pt x="1737" y="8178"/>
                    </a:lnTo>
                    <a:lnTo>
                      <a:pt x="1899" y="8582"/>
                    </a:lnTo>
                    <a:lnTo>
                      <a:pt x="2020" y="9006"/>
                    </a:lnTo>
                    <a:lnTo>
                      <a:pt x="2262" y="9733"/>
                    </a:lnTo>
                    <a:lnTo>
                      <a:pt x="2383" y="10097"/>
                    </a:lnTo>
                    <a:lnTo>
                      <a:pt x="2545" y="10440"/>
                    </a:lnTo>
                    <a:lnTo>
                      <a:pt x="2747" y="10783"/>
                    </a:lnTo>
                    <a:lnTo>
                      <a:pt x="2969" y="11126"/>
                    </a:lnTo>
                    <a:lnTo>
                      <a:pt x="2949" y="11187"/>
                    </a:lnTo>
                    <a:lnTo>
                      <a:pt x="2888" y="11288"/>
                    </a:lnTo>
                    <a:lnTo>
                      <a:pt x="2828" y="11409"/>
                    </a:lnTo>
                    <a:lnTo>
                      <a:pt x="2807" y="11530"/>
                    </a:lnTo>
                    <a:lnTo>
                      <a:pt x="2807" y="11631"/>
                    </a:lnTo>
                    <a:lnTo>
                      <a:pt x="2828" y="11752"/>
                    </a:lnTo>
                    <a:lnTo>
                      <a:pt x="2868" y="11874"/>
                    </a:lnTo>
                    <a:lnTo>
                      <a:pt x="2666" y="12015"/>
                    </a:lnTo>
                    <a:lnTo>
                      <a:pt x="2484" y="12176"/>
                    </a:lnTo>
                    <a:lnTo>
                      <a:pt x="2323" y="12338"/>
                    </a:lnTo>
                    <a:lnTo>
                      <a:pt x="2161" y="12500"/>
                    </a:lnTo>
                    <a:lnTo>
                      <a:pt x="2040" y="12681"/>
                    </a:lnTo>
                    <a:lnTo>
                      <a:pt x="1959" y="12883"/>
                    </a:lnTo>
                    <a:lnTo>
                      <a:pt x="1899" y="13065"/>
                    </a:lnTo>
                    <a:lnTo>
                      <a:pt x="1879" y="13267"/>
                    </a:lnTo>
                    <a:lnTo>
                      <a:pt x="1899" y="13449"/>
                    </a:lnTo>
                    <a:lnTo>
                      <a:pt x="1959" y="13610"/>
                    </a:lnTo>
                    <a:lnTo>
                      <a:pt x="2020" y="13731"/>
                    </a:lnTo>
                    <a:lnTo>
                      <a:pt x="2101" y="13852"/>
                    </a:lnTo>
                    <a:lnTo>
                      <a:pt x="2242" y="14014"/>
                    </a:lnTo>
                    <a:lnTo>
                      <a:pt x="2303" y="14074"/>
                    </a:lnTo>
                    <a:lnTo>
                      <a:pt x="2363" y="14095"/>
                    </a:lnTo>
                    <a:lnTo>
                      <a:pt x="2424" y="14115"/>
                    </a:lnTo>
                    <a:lnTo>
                      <a:pt x="2484" y="14095"/>
                    </a:lnTo>
                    <a:lnTo>
                      <a:pt x="2525" y="14074"/>
                    </a:lnTo>
                    <a:lnTo>
                      <a:pt x="2585" y="14034"/>
                    </a:lnTo>
                    <a:lnTo>
                      <a:pt x="2606" y="13994"/>
                    </a:lnTo>
                    <a:lnTo>
                      <a:pt x="2626" y="13933"/>
                    </a:lnTo>
                    <a:lnTo>
                      <a:pt x="2626" y="13852"/>
                    </a:lnTo>
                    <a:lnTo>
                      <a:pt x="2585" y="13792"/>
                    </a:lnTo>
                    <a:lnTo>
                      <a:pt x="2545" y="13731"/>
                    </a:lnTo>
                    <a:lnTo>
                      <a:pt x="2484" y="13691"/>
                    </a:lnTo>
                    <a:lnTo>
                      <a:pt x="2646" y="13731"/>
                    </a:lnTo>
                    <a:lnTo>
                      <a:pt x="2807" y="13751"/>
                    </a:lnTo>
                    <a:lnTo>
                      <a:pt x="2848" y="13751"/>
                    </a:lnTo>
                    <a:lnTo>
                      <a:pt x="2929" y="13731"/>
                    </a:lnTo>
                    <a:lnTo>
                      <a:pt x="2989" y="13691"/>
                    </a:lnTo>
                    <a:lnTo>
                      <a:pt x="3030" y="13630"/>
                    </a:lnTo>
                    <a:lnTo>
                      <a:pt x="3050" y="13549"/>
                    </a:lnTo>
                    <a:lnTo>
                      <a:pt x="3030" y="13489"/>
                    </a:lnTo>
                    <a:lnTo>
                      <a:pt x="3050" y="13489"/>
                    </a:lnTo>
                    <a:lnTo>
                      <a:pt x="3110" y="13469"/>
                    </a:lnTo>
                    <a:lnTo>
                      <a:pt x="3171" y="13428"/>
                    </a:lnTo>
                    <a:lnTo>
                      <a:pt x="3211" y="13388"/>
                    </a:lnTo>
                    <a:lnTo>
                      <a:pt x="3252" y="13327"/>
                    </a:lnTo>
                    <a:lnTo>
                      <a:pt x="3272" y="13186"/>
                    </a:lnTo>
                    <a:lnTo>
                      <a:pt x="3252" y="13065"/>
                    </a:lnTo>
                    <a:lnTo>
                      <a:pt x="3232" y="12944"/>
                    </a:lnTo>
                    <a:lnTo>
                      <a:pt x="3171" y="12823"/>
                    </a:lnTo>
                    <a:lnTo>
                      <a:pt x="3110" y="12722"/>
                    </a:lnTo>
                    <a:lnTo>
                      <a:pt x="3030" y="12621"/>
                    </a:lnTo>
                    <a:lnTo>
                      <a:pt x="2908" y="12520"/>
                    </a:lnTo>
                    <a:lnTo>
                      <a:pt x="2787" y="12459"/>
                    </a:lnTo>
                    <a:lnTo>
                      <a:pt x="2989" y="12298"/>
                    </a:lnTo>
                    <a:lnTo>
                      <a:pt x="3211" y="12116"/>
                    </a:lnTo>
                    <a:lnTo>
                      <a:pt x="3312" y="12136"/>
                    </a:lnTo>
                    <a:lnTo>
                      <a:pt x="3555" y="12136"/>
                    </a:lnTo>
                    <a:lnTo>
                      <a:pt x="3676" y="12096"/>
                    </a:lnTo>
                    <a:lnTo>
                      <a:pt x="3817" y="12035"/>
                    </a:lnTo>
                    <a:lnTo>
                      <a:pt x="4059" y="12217"/>
                    </a:lnTo>
                    <a:lnTo>
                      <a:pt x="4059" y="12257"/>
                    </a:lnTo>
                    <a:lnTo>
                      <a:pt x="4080" y="12378"/>
                    </a:lnTo>
                    <a:lnTo>
                      <a:pt x="4140" y="12500"/>
                    </a:lnTo>
                    <a:lnTo>
                      <a:pt x="3938" y="12641"/>
                    </a:lnTo>
                    <a:lnTo>
                      <a:pt x="3757" y="12802"/>
                    </a:lnTo>
                    <a:lnTo>
                      <a:pt x="3575" y="12964"/>
                    </a:lnTo>
                    <a:lnTo>
                      <a:pt x="3433" y="13146"/>
                    </a:lnTo>
                    <a:lnTo>
                      <a:pt x="3312" y="13327"/>
                    </a:lnTo>
                    <a:lnTo>
                      <a:pt x="3211" y="13509"/>
                    </a:lnTo>
                    <a:lnTo>
                      <a:pt x="3171" y="13711"/>
                    </a:lnTo>
                    <a:lnTo>
                      <a:pt x="3151" y="13913"/>
                    </a:lnTo>
                    <a:lnTo>
                      <a:pt x="3171" y="14074"/>
                    </a:lnTo>
                    <a:lnTo>
                      <a:pt x="3211" y="14236"/>
                    </a:lnTo>
                    <a:lnTo>
                      <a:pt x="3272" y="14377"/>
                    </a:lnTo>
                    <a:lnTo>
                      <a:pt x="3353" y="14478"/>
                    </a:lnTo>
                    <a:lnTo>
                      <a:pt x="3494" y="14640"/>
                    </a:lnTo>
                    <a:lnTo>
                      <a:pt x="3575" y="14700"/>
                    </a:lnTo>
                    <a:lnTo>
                      <a:pt x="3615" y="14721"/>
                    </a:lnTo>
                    <a:lnTo>
                      <a:pt x="3696" y="14741"/>
                    </a:lnTo>
                    <a:lnTo>
                      <a:pt x="3736" y="14741"/>
                    </a:lnTo>
                    <a:lnTo>
                      <a:pt x="3797" y="14700"/>
                    </a:lnTo>
                    <a:lnTo>
                      <a:pt x="3837" y="14680"/>
                    </a:lnTo>
                    <a:lnTo>
                      <a:pt x="3878" y="14620"/>
                    </a:lnTo>
                    <a:lnTo>
                      <a:pt x="3898" y="14559"/>
                    </a:lnTo>
                    <a:lnTo>
                      <a:pt x="3878" y="14499"/>
                    </a:lnTo>
                    <a:lnTo>
                      <a:pt x="3857" y="14418"/>
                    </a:lnTo>
                    <a:lnTo>
                      <a:pt x="3797" y="14377"/>
                    </a:lnTo>
                    <a:lnTo>
                      <a:pt x="3736" y="14317"/>
                    </a:lnTo>
                    <a:lnTo>
                      <a:pt x="3736" y="14317"/>
                    </a:lnTo>
                    <a:lnTo>
                      <a:pt x="3898" y="14377"/>
                    </a:lnTo>
                    <a:lnTo>
                      <a:pt x="4080" y="14398"/>
                    </a:lnTo>
                    <a:lnTo>
                      <a:pt x="4100" y="14398"/>
                    </a:lnTo>
                    <a:lnTo>
                      <a:pt x="4181" y="14377"/>
                    </a:lnTo>
                    <a:lnTo>
                      <a:pt x="4241" y="14317"/>
                    </a:lnTo>
                    <a:lnTo>
                      <a:pt x="4281" y="14256"/>
                    </a:lnTo>
                    <a:lnTo>
                      <a:pt x="4302" y="14175"/>
                    </a:lnTo>
                    <a:lnTo>
                      <a:pt x="4281" y="14115"/>
                    </a:lnTo>
                    <a:lnTo>
                      <a:pt x="4302" y="14115"/>
                    </a:lnTo>
                    <a:lnTo>
                      <a:pt x="4382" y="14095"/>
                    </a:lnTo>
                    <a:lnTo>
                      <a:pt x="4443" y="14074"/>
                    </a:lnTo>
                    <a:lnTo>
                      <a:pt x="4483" y="14014"/>
                    </a:lnTo>
                    <a:lnTo>
                      <a:pt x="4504" y="13953"/>
                    </a:lnTo>
                    <a:lnTo>
                      <a:pt x="4524" y="13812"/>
                    </a:lnTo>
                    <a:lnTo>
                      <a:pt x="4524" y="13691"/>
                    </a:lnTo>
                    <a:lnTo>
                      <a:pt x="4483" y="13570"/>
                    </a:lnTo>
                    <a:lnTo>
                      <a:pt x="4443" y="13449"/>
                    </a:lnTo>
                    <a:lnTo>
                      <a:pt x="4362" y="13348"/>
                    </a:lnTo>
                    <a:lnTo>
                      <a:pt x="4281" y="13247"/>
                    </a:lnTo>
                    <a:lnTo>
                      <a:pt x="4181" y="13166"/>
                    </a:lnTo>
                    <a:lnTo>
                      <a:pt x="4039" y="13085"/>
                    </a:lnTo>
                    <a:lnTo>
                      <a:pt x="4241" y="12924"/>
                    </a:lnTo>
                    <a:lnTo>
                      <a:pt x="4483" y="12762"/>
                    </a:lnTo>
                    <a:lnTo>
                      <a:pt x="4584" y="12762"/>
                    </a:lnTo>
                    <a:lnTo>
                      <a:pt x="4685" y="12782"/>
                    </a:lnTo>
                    <a:lnTo>
                      <a:pt x="4806" y="12762"/>
                    </a:lnTo>
                    <a:lnTo>
                      <a:pt x="4928" y="12742"/>
                    </a:lnTo>
                    <a:lnTo>
                      <a:pt x="4968" y="12722"/>
                    </a:lnTo>
                    <a:lnTo>
                      <a:pt x="5271" y="12843"/>
                    </a:lnTo>
                    <a:lnTo>
                      <a:pt x="5594" y="12924"/>
                    </a:lnTo>
                    <a:lnTo>
                      <a:pt x="5917" y="12964"/>
                    </a:lnTo>
                    <a:lnTo>
                      <a:pt x="6240" y="13004"/>
                    </a:lnTo>
                    <a:lnTo>
                      <a:pt x="6563" y="12984"/>
                    </a:lnTo>
                    <a:lnTo>
                      <a:pt x="6886" y="12964"/>
                    </a:lnTo>
                    <a:lnTo>
                      <a:pt x="7209" y="12903"/>
                    </a:lnTo>
                    <a:lnTo>
                      <a:pt x="7532" y="12802"/>
                    </a:lnTo>
                    <a:lnTo>
                      <a:pt x="7553" y="12802"/>
                    </a:lnTo>
                    <a:lnTo>
                      <a:pt x="7674" y="12742"/>
                    </a:lnTo>
                    <a:lnTo>
                      <a:pt x="7714" y="12722"/>
                    </a:lnTo>
                    <a:lnTo>
                      <a:pt x="7775" y="12802"/>
                    </a:lnTo>
                    <a:lnTo>
                      <a:pt x="7835" y="12984"/>
                    </a:lnTo>
                    <a:lnTo>
                      <a:pt x="7977" y="13348"/>
                    </a:lnTo>
                    <a:lnTo>
                      <a:pt x="8219" y="13893"/>
                    </a:lnTo>
                    <a:lnTo>
                      <a:pt x="8502" y="14499"/>
                    </a:lnTo>
                    <a:lnTo>
                      <a:pt x="8804" y="15124"/>
                    </a:lnTo>
                    <a:lnTo>
                      <a:pt x="9127" y="15690"/>
                    </a:lnTo>
                    <a:lnTo>
                      <a:pt x="9269" y="15932"/>
                    </a:lnTo>
                    <a:lnTo>
                      <a:pt x="9410" y="16114"/>
                    </a:lnTo>
                    <a:lnTo>
                      <a:pt x="9471" y="16174"/>
                    </a:lnTo>
                    <a:lnTo>
                      <a:pt x="9531" y="16215"/>
                    </a:lnTo>
                    <a:lnTo>
                      <a:pt x="9572" y="16235"/>
                    </a:lnTo>
                    <a:lnTo>
                      <a:pt x="9713" y="16235"/>
                    </a:lnTo>
                    <a:lnTo>
                      <a:pt x="9753" y="16215"/>
                    </a:lnTo>
                    <a:lnTo>
                      <a:pt x="9814" y="16174"/>
                    </a:lnTo>
                    <a:lnTo>
                      <a:pt x="9895" y="16073"/>
                    </a:lnTo>
                    <a:lnTo>
                      <a:pt x="9976" y="15912"/>
                    </a:lnTo>
                    <a:lnTo>
                      <a:pt x="10016" y="15730"/>
                    </a:lnTo>
                    <a:lnTo>
                      <a:pt x="10036" y="15508"/>
                    </a:lnTo>
                    <a:lnTo>
                      <a:pt x="10076" y="15569"/>
                    </a:lnTo>
                    <a:lnTo>
                      <a:pt x="10157" y="15670"/>
                    </a:lnTo>
                    <a:lnTo>
                      <a:pt x="10278" y="15851"/>
                    </a:lnTo>
                    <a:lnTo>
                      <a:pt x="10379" y="15973"/>
                    </a:lnTo>
                    <a:lnTo>
                      <a:pt x="10480" y="16073"/>
                    </a:lnTo>
                    <a:lnTo>
                      <a:pt x="10581" y="16134"/>
                    </a:lnTo>
                    <a:lnTo>
                      <a:pt x="10662" y="16174"/>
                    </a:lnTo>
                    <a:lnTo>
                      <a:pt x="10723" y="16195"/>
                    </a:lnTo>
                    <a:lnTo>
                      <a:pt x="10844" y="16195"/>
                    </a:lnTo>
                    <a:lnTo>
                      <a:pt x="10925" y="16134"/>
                    </a:lnTo>
                    <a:lnTo>
                      <a:pt x="10965" y="16073"/>
                    </a:lnTo>
                    <a:lnTo>
                      <a:pt x="10985" y="15993"/>
                    </a:lnTo>
                    <a:lnTo>
                      <a:pt x="10985" y="15912"/>
                    </a:lnTo>
                    <a:lnTo>
                      <a:pt x="10965" y="15730"/>
                    </a:lnTo>
                    <a:lnTo>
                      <a:pt x="10904" y="15548"/>
                    </a:lnTo>
                    <a:lnTo>
                      <a:pt x="10783" y="15266"/>
                    </a:lnTo>
                    <a:lnTo>
                      <a:pt x="10803" y="15286"/>
                    </a:lnTo>
                    <a:lnTo>
                      <a:pt x="11126" y="15508"/>
                    </a:lnTo>
                    <a:lnTo>
                      <a:pt x="11349" y="15629"/>
                    </a:lnTo>
                    <a:lnTo>
                      <a:pt x="11571" y="15730"/>
                    </a:lnTo>
                    <a:lnTo>
                      <a:pt x="11712" y="15791"/>
                    </a:lnTo>
                    <a:lnTo>
                      <a:pt x="11853" y="15811"/>
                    </a:lnTo>
                    <a:lnTo>
                      <a:pt x="11975" y="15791"/>
                    </a:lnTo>
                    <a:lnTo>
                      <a:pt x="12055" y="15750"/>
                    </a:lnTo>
                    <a:lnTo>
                      <a:pt x="12096" y="15710"/>
                    </a:lnTo>
                    <a:lnTo>
                      <a:pt x="12116" y="15649"/>
                    </a:lnTo>
                    <a:lnTo>
                      <a:pt x="12136" y="15569"/>
                    </a:lnTo>
                    <a:lnTo>
                      <a:pt x="12116" y="15468"/>
                    </a:lnTo>
                    <a:lnTo>
                      <a:pt x="12075" y="15367"/>
                    </a:lnTo>
                    <a:lnTo>
                      <a:pt x="12015" y="15246"/>
                    </a:lnTo>
                    <a:lnTo>
                      <a:pt x="11874" y="15023"/>
                    </a:lnTo>
                    <a:lnTo>
                      <a:pt x="11712" y="14822"/>
                    </a:lnTo>
                    <a:lnTo>
                      <a:pt x="11571" y="14660"/>
                    </a:lnTo>
                    <a:lnTo>
                      <a:pt x="11450" y="14519"/>
                    </a:lnTo>
                    <a:lnTo>
                      <a:pt x="11651" y="14579"/>
                    </a:lnTo>
                    <a:lnTo>
                      <a:pt x="11833" y="14620"/>
                    </a:lnTo>
                    <a:lnTo>
                      <a:pt x="11954" y="14640"/>
                    </a:lnTo>
                    <a:lnTo>
                      <a:pt x="12055" y="14640"/>
                    </a:lnTo>
                    <a:lnTo>
                      <a:pt x="12156" y="14620"/>
                    </a:lnTo>
                    <a:lnTo>
                      <a:pt x="12197" y="14599"/>
                    </a:lnTo>
                    <a:lnTo>
                      <a:pt x="12257" y="14579"/>
                    </a:lnTo>
                    <a:lnTo>
                      <a:pt x="12298" y="14539"/>
                    </a:lnTo>
                    <a:lnTo>
                      <a:pt x="12318" y="14499"/>
                    </a:lnTo>
                    <a:lnTo>
                      <a:pt x="12318" y="14458"/>
                    </a:lnTo>
                    <a:lnTo>
                      <a:pt x="12318" y="14398"/>
                    </a:lnTo>
                    <a:lnTo>
                      <a:pt x="12298" y="14337"/>
                    </a:lnTo>
                    <a:lnTo>
                      <a:pt x="12217" y="14196"/>
                    </a:lnTo>
                    <a:lnTo>
                      <a:pt x="12075" y="14034"/>
                    </a:lnTo>
                    <a:lnTo>
                      <a:pt x="11894" y="13832"/>
                    </a:lnTo>
                    <a:lnTo>
                      <a:pt x="11672" y="13630"/>
                    </a:lnTo>
                    <a:lnTo>
                      <a:pt x="11429" y="13428"/>
                    </a:lnTo>
                    <a:lnTo>
                      <a:pt x="10864" y="13004"/>
                    </a:lnTo>
                    <a:lnTo>
                      <a:pt x="10319" y="12600"/>
                    </a:lnTo>
                    <a:lnTo>
                      <a:pt x="9834" y="12257"/>
                    </a:lnTo>
                    <a:lnTo>
                      <a:pt x="9350" y="11934"/>
                    </a:lnTo>
                    <a:lnTo>
                      <a:pt x="8986" y="11712"/>
                    </a:lnTo>
                    <a:lnTo>
                      <a:pt x="8784" y="11591"/>
                    </a:lnTo>
                    <a:lnTo>
                      <a:pt x="8703" y="11530"/>
                    </a:lnTo>
                    <a:lnTo>
                      <a:pt x="8663" y="11470"/>
                    </a:lnTo>
                    <a:lnTo>
                      <a:pt x="8643" y="11429"/>
                    </a:lnTo>
                    <a:lnTo>
                      <a:pt x="8643" y="11147"/>
                    </a:lnTo>
                    <a:lnTo>
                      <a:pt x="8603" y="10884"/>
                    </a:lnTo>
                    <a:lnTo>
                      <a:pt x="8542" y="10622"/>
                    </a:lnTo>
                    <a:lnTo>
                      <a:pt x="8481" y="10359"/>
                    </a:lnTo>
                    <a:lnTo>
                      <a:pt x="8380" y="10097"/>
                    </a:lnTo>
                    <a:lnTo>
                      <a:pt x="8279" y="9834"/>
                    </a:lnTo>
                    <a:lnTo>
                      <a:pt x="8158" y="9572"/>
                    </a:lnTo>
                    <a:lnTo>
                      <a:pt x="7997" y="9309"/>
                    </a:lnTo>
                    <a:lnTo>
                      <a:pt x="8037" y="9289"/>
                    </a:lnTo>
                    <a:lnTo>
                      <a:pt x="8098" y="9188"/>
                    </a:lnTo>
                    <a:lnTo>
                      <a:pt x="8138" y="9087"/>
                    </a:lnTo>
                    <a:lnTo>
                      <a:pt x="8158" y="8926"/>
                    </a:lnTo>
                    <a:lnTo>
                      <a:pt x="8158" y="8885"/>
                    </a:lnTo>
                    <a:lnTo>
                      <a:pt x="8178" y="8885"/>
                    </a:lnTo>
                    <a:lnTo>
                      <a:pt x="8340" y="8926"/>
                    </a:lnTo>
                    <a:lnTo>
                      <a:pt x="8502" y="8966"/>
                    </a:lnTo>
                    <a:lnTo>
                      <a:pt x="8825" y="9027"/>
                    </a:lnTo>
                    <a:lnTo>
                      <a:pt x="8966" y="9027"/>
                    </a:lnTo>
                    <a:lnTo>
                      <a:pt x="9127" y="9006"/>
                    </a:lnTo>
                    <a:lnTo>
                      <a:pt x="9289" y="8926"/>
                    </a:lnTo>
                    <a:lnTo>
                      <a:pt x="9350" y="8885"/>
                    </a:lnTo>
                    <a:lnTo>
                      <a:pt x="9410" y="8825"/>
                    </a:lnTo>
                    <a:lnTo>
                      <a:pt x="9430" y="8764"/>
                    </a:lnTo>
                    <a:lnTo>
                      <a:pt x="9471" y="8683"/>
                    </a:lnTo>
                    <a:lnTo>
                      <a:pt x="9471" y="8603"/>
                    </a:lnTo>
                    <a:lnTo>
                      <a:pt x="9430" y="8481"/>
                    </a:lnTo>
                    <a:lnTo>
                      <a:pt x="9390" y="8401"/>
                    </a:lnTo>
                    <a:lnTo>
                      <a:pt x="9350" y="8360"/>
                    </a:lnTo>
                    <a:lnTo>
                      <a:pt x="9329" y="8320"/>
                    </a:lnTo>
                    <a:lnTo>
                      <a:pt x="9491" y="8300"/>
                    </a:lnTo>
                    <a:lnTo>
                      <a:pt x="9774" y="8259"/>
                    </a:lnTo>
                    <a:lnTo>
                      <a:pt x="10117" y="8178"/>
                    </a:lnTo>
                    <a:lnTo>
                      <a:pt x="10278" y="8118"/>
                    </a:lnTo>
                    <a:lnTo>
                      <a:pt x="10420" y="8057"/>
                    </a:lnTo>
                    <a:lnTo>
                      <a:pt x="10561" y="7977"/>
                    </a:lnTo>
                    <a:lnTo>
                      <a:pt x="10662" y="7855"/>
                    </a:lnTo>
                    <a:lnTo>
                      <a:pt x="10723" y="7795"/>
                    </a:lnTo>
                    <a:lnTo>
                      <a:pt x="10743" y="7714"/>
                    </a:lnTo>
                    <a:lnTo>
                      <a:pt x="10763" y="7633"/>
                    </a:lnTo>
                    <a:lnTo>
                      <a:pt x="10763" y="7573"/>
                    </a:lnTo>
                    <a:lnTo>
                      <a:pt x="10743" y="7472"/>
                    </a:lnTo>
                    <a:lnTo>
                      <a:pt x="10702" y="7391"/>
                    </a:lnTo>
                    <a:lnTo>
                      <a:pt x="10642" y="7310"/>
                    </a:lnTo>
                    <a:lnTo>
                      <a:pt x="10541" y="7229"/>
                    </a:lnTo>
                    <a:lnTo>
                      <a:pt x="10702" y="7189"/>
                    </a:lnTo>
                    <a:lnTo>
                      <a:pt x="10945" y="7108"/>
                    </a:lnTo>
                    <a:lnTo>
                      <a:pt x="11227" y="6987"/>
                    </a:lnTo>
                    <a:lnTo>
                      <a:pt x="11369" y="6906"/>
                    </a:lnTo>
                    <a:lnTo>
                      <a:pt x="11510" y="6805"/>
                    </a:lnTo>
                    <a:lnTo>
                      <a:pt x="11672" y="6684"/>
                    </a:lnTo>
                    <a:lnTo>
                      <a:pt x="11813" y="6543"/>
                    </a:lnTo>
                    <a:lnTo>
                      <a:pt x="11894" y="6462"/>
                    </a:lnTo>
                    <a:lnTo>
                      <a:pt x="11954" y="6361"/>
                    </a:lnTo>
                    <a:lnTo>
                      <a:pt x="11975" y="6260"/>
                    </a:lnTo>
                    <a:lnTo>
                      <a:pt x="11975" y="6159"/>
                    </a:lnTo>
                    <a:lnTo>
                      <a:pt x="11954" y="6079"/>
                    </a:lnTo>
                    <a:lnTo>
                      <a:pt x="11934" y="6018"/>
                    </a:lnTo>
                    <a:lnTo>
                      <a:pt x="11874" y="5978"/>
                    </a:lnTo>
                    <a:lnTo>
                      <a:pt x="11813" y="5917"/>
                    </a:lnTo>
                    <a:lnTo>
                      <a:pt x="11672" y="5877"/>
                    </a:lnTo>
                    <a:lnTo>
                      <a:pt x="11712" y="5856"/>
                    </a:lnTo>
                    <a:lnTo>
                      <a:pt x="11934" y="5735"/>
                    </a:lnTo>
                    <a:lnTo>
                      <a:pt x="12197" y="5554"/>
                    </a:lnTo>
                    <a:lnTo>
                      <a:pt x="12358" y="5432"/>
                    </a:lnTo>
                    <a:lnTo>
                      <a:pt x="12500" y="5291"/>
                    </a:lnTo>
                    <a:lnTo>
                      <a:pt x="12641" y="5130"/>
                    </a:lnTo>
                    <a:lnTo>
                      <a:pt x="12782" y="4948"/>
                    </a:lnTo>
                    <a:lnTo>
                      <a:pt x="12843" y="4827"/>
                    </a:lnTo>
                    <a:lnTo>
                      <a:pt x="12863" y="4706"/>
                    </a:lnTo>
                    <a:lnTo>
                      <a:pt x="12863" y="4584"/>
                    </a:lnTo>
                    <a:lnTo>
                      <a:pt x="12843" y="4483"/>
                    </a:lnTo>
                    <a:lnTo>
                      <a:pt x="12782" y="4403"/>
                    </a:lnTo>
                    <a:lnTo>
                      <a:pt x="12722" y="4342"/>
                    </a:lnTo>
                    <a:lnTo>
                      <a:pt x="12641" y="4302"/>
                    </a:lnTo>
                    <a:lnTo>
                      <a:pt x="12540" y="4281"/>
                    </a:lnTo>
                    <a:lnTo>
                      <a:pt x="12419" y="4281"/>
                    </a:lnTo>
                    <a:lnTo>
                      <a:pt x="12500" y="4201"/>
                    </a:lnTo>
                    <a:lnTo>
                      <a:pt x="12641" y="4059"/>
                    </a:lnTo>
                    <a:lnTo>
                      <a:pt x="12802" y="3898"/>
                    </a:lnTo>
                    <a:lnTo>
                      <a:pt x="12984" y="3676"/>
                    </a:lnTo>
                    <a:lnTo>
                      <a:pt x="13146" y="3433"/>
                    </a:lnTo>
                    <a:lnTo>
                      <a:pt x="13206" y="3272"/>
                    </a:lnTo>
                    <a:lnTo>
                      <a:pt x="13247" y="3110"/>
                    </a:lnTo>
                    <a:lnTo>
                      <a:pt x="13247" y="2949"/>
                    </a:lnTo>
                    <a:lnTo>
                      <a:pt x="13206" y="2828"/>
                    </a:lnTo>
                    <a:lnTo>
                      <a:pt x="13166" y="2787"/>
                    </a:lnTo>
                    <a:lnTo>
                      <a:pt x="13105" y="2727"/>
                    </a:lnTo>
                    <a:lnTo>
                      <a:pt x="13024" y="2686"/>
                    </a:lnTo>
                    <a:lnTo>
                      <a:pt x="12924" y="2666"/>
                    </a:lnTo>
                    <a:lnTo>
                      <a:pt x="12722" y="2666"/>
                    </a:lnTo>
                    <a:lnTo>
                      <a:pt x="12540" y="2707"/>
                    </a:lnTo>
                    <a:lnTo>
                      <a:pt x="12358" y="2787"/>
                    </a:lnTo>
                    <a:lnTo>
                      <a:pt x="12232" y="2841"/>
                    </a:lnTo>
                    <a:lnTo>
                      <a:pt x="12232" y="2841"/>
                    </a:lnTo>
                    <a:lnTo>
                      <a:pt x="12298" y="2727"/>
                    </a:lnTo>
                    <a:lnTo>
                      <a:pt x="12520" y="2343"/>
                    </a:lnTo>
                    <a:lnTo>
                      <a:pt x="12641" y="2121"/>
                    </a:lnTo>
                    <a:lnTo>
                      <a:pt x="12742" y="1879"/>
                    </a:lnTo>
                    <a:lnTo>
                      <a:pt x="12843" y="1636"/>
                    </a:lnTo>
                    <a:lnTo>
                      <a:pt x="12903" y="1414"/>
                    </a:lnTo>
                    <a:lnTo>
                      <a:pt x="12944" y="1192"/>
                    </a:lnTo>
                    <a:lnTo>
                      <a:pt x="12944" y="1111"/>
                    </a:lnTo>
                    <a:lnTo>
                      <a:pt x="12944" y="1010"/>
                    </a:lnTo>
                    <a:lnTo>
                      <a:pt x="12924" y="950"/>
                    </a:lnTo>
                    <a:lnTo>
                      <a:pt x="12883" y="889"/>
                    </a:lnTo>
                    <a:lnTo>
                      <a:pt x="12843" y="829"/>
                    </a:lnTo>
                    <a:lnTo>
                      <a:pt x="12782" y="788"/>
                    </a:lnTo>
                    <a:lnTo>
                      <a:pt x="12701" y="768"/>
                    </a:lnTo>
                    <a:lnTo>
                      <a:pt x="12520" y="768"/>
                    </a:lnTo>
                    <a:lnTo>
                      <a:pt x="12419" y="808"/>
                    </a:lnTo>
                    <a:lnTo>
                      <a:pt x="12298" y="869"/>
                    </a:lnTo>
                    <a:lnTo>
                      <a:pt x="12176" y="950"/>
                    </a:lnTo>
                    <a:lnTo>
                      <a:pt x="11954" y="1152"/>
                    </a:lnTo>
                    <a:lnTo>
                      <a:pt x="11773" y="1354"/>
                    </a:lnTo>
                    <a:lnTo>
                      <a:pt x="11611" y="1515"/>
                    </a:lnTo>
                    <a:lnTo>
                      <a:pt x="11611" y="1515"/>
                    </a:lnTo>
                    <a:lnTo>
                      <a:pt x="11672" y="1374"/>
                    </a:lnTo>
                    <a:lnTo>
                      <a:pt x="11712" y="1192"/>
                    </a:lnTo>
                    <a:lnTo>
                      <a:pt x="11732" y="990"/>
                    </a:lnTo>
                    <a:lnTo>
                      <a:pt x="11752" y="728"/>
                    </a:lnTo>
                    <a:lnTo>
                      <a:pt x="11732" y="647"/>
                    </a:lnTo>
                    <a:lnTo>
                      <a:pt x="11712" y="586"/>
                    </a:lnTo>
                    <a:lnTo>
                      <a:pt x="11651" y="526"/>
                    </a:lnTo>
                    <a:lnTo>
                      <a:pt x="11591" y="506"/>
                    </a:lnTo>
                    <a:lnTo>
                      <a:pt x="11510" y="485"/>
                    </a:lnTo>
                    <a:lnTo>
                      <a:pt x="11470" y="506"/>
                    </a:lnTo>
                    <a:lnTo>
                      <a:pt x="11409" y="526"/>
                    </a:lnTo>
                    <a:lnTo>
                      <a:pt x="11328" y="566"/>
                    </a:lnTo>
                    <a:lnTo>
                      <a:pt x="11268" y="627"/>
                    </a:lnTo>
                    <a:lnTo>
                      <a:pt x="11187" y="708"/>
                    </a:lnTo>
                    <a:lnTo>
                      <a:pt x="11086" y="829"/>
                    </a:lnTo>
                    <a:lnTo>
                      <a:pt x="10824" y="1212"/>
                    </a:lnTo>
                    <a:lnTo>
                      <a:pt x="10561" y="1556"/>
                    </a:lnTo>
                    <a:lnTo>
                      <a:pt x="10278" y="1899"/>
                    </a:lnTo>
                    <a:lnTo>
                      <a:pt x="9996" y="2202"/>
                    </a:lnTo>
                    <a:lnTo>
                      <a:pt x="9713" y="2464"/>
                    </a:lnTo>
                    <a:lnTo>
                      <a:pt x="9430" y="2727"/>
                    </a:lnTo>
                    <a:lnTo>
                      <a:pt x="9148" y="2969"/>
                    </a:lnTo>
                    <a:lnTo>
                      <a:pt x="8865" y="3191"/>
                    </a:lnTo>
                    <a:lnTo>
                      <a:pt x="8804" y="3090"/>
                    </a:lnTo>
                    <a:lnTo>
                      <a:pt x="8724" y="3030"/>
                    </a:lnTo>
                    <a:lnTo>
                      <a:pt x="8643" y="3009"/>
                    </a:lnTo>
                    <a:lnTo>
                      <a:pt x="8542" y="2989"/>
                    </a:lnTo>
                    <a:lnTo>
                      <a:pt x="8461" y="3009"/>
                    </a:lnTo>
                    <a:lnTo>
                      <a:pt x="8360" y="3050"/>
                    </a:lnTo>
                    <a:lnTo>
                      <a:pt x="8259" y="3110"/>
                    </a:lnTo>
                    <a:lnTo>
                      <a:pt x="8279" y="2989"/>
                    </a:lnTo>
                    <a:lnTo>
                      <a:pt x="8360" y="2606"/>
                    </a:lnTo>
                    <a:lnTo>
                      <a:pt x="8401" y="2383"/>
                    </a:lnTo>
                    <a:lnTo>
                      <a:pt x="8401" y="2121"/>
                    </a:lnTo>
                    <a:lnTo>
                      <a:pt x="8401" y="2000"/>
                    </a:lnTo>
                    <a:lnTo>
                      <a:pt x="8360" y="1818"/>
                    </a:lnTo>
                    <a:lnTo>
                      <a:pt x="8300" y="1657"/>
                    </a:lnTo>
                    <a:lnTo>
                      <a:pt x="8219" y="1535"/>
                    </a:lnTo>
                    <a:lnTo>
                      <a:pt x="8118" y="1455"/>
                    </a:lnTo>
                    <a:lnTo>
                      <a:pt x="8057" y="1434"/>
                    </a:lnTo>
                    <a:lnTo>
                      <a:pt x="7977" y="1414"/>
                    </a:lnTo>
                    <a:lnTo>
                      <a:pt x="7896" y="1434"/>
                    </a:lnTo>
                    <a:lnTo>
                      <a:pt x="7775" y="1475"/>
                    </a:lnTo>
                    <a:lnTo>
                      <a:pt x="7694" y="1535"/>
                    </a:lnTo>
                    <a:lnTo>
                      <a:pt x="7613" y="1596"/>
                    </a:lnTo>
                    <a:lnTo>
                      <a:pt x="7492" y="1737"/>
                    </a:lnTo>
                    <a:lnTo>
                      <a:pt x="7391" y="1899"/>
                    </a:lnTo>
                    <a:lnTo>
                      <a:pt x="7310" y="2020"/>
                    </a:lnTo>
                    <a:lnTo>
                      <a:pt x="7310" y="2040"/>
                    </a:lnTo>
                    <a:lnTo>
                      <a:pt x="7290" y="1879"/>
                    </a:lnTo>
                    <a:lnTo>
                      <a:pt x="7270" y="1434"/>
                    </a:lnTo>
                    <a:lnTo>
                      <a:pt x="7250" y="1172"/>
                    </a:lnTo>
                    <a:lnTo>
                      <a:pt x="7209" y="909"/>
                    </a:lnTo>
                    <a:lnTo>
                      <a:pt x="7149" y="667"/>
                    </a:lnTo>
                    <a:lnTo>
                      <a:pt x="7088" y="445"/>
                    </a:lnTo>
                    <a:lnTo>
                      <a:pt x="7007" y="243"/>
                    </a:lnTo>
                    <a:lnTo>
                      <a:pt x="6947" y="162"/>
                    </a:lnTo>
                    <a:lnTo>
                      <a:pt x="6886" y="82"/>
                    </a:lnTo>
                    <a:lnTo>
                      <a:pt x="6826" y="41"/>
                    </a:lnTo>
                    <a:lnTo>
                      <a:pt x="6765" y="21"/>
                    </a:lnTo>
                    <a:lnTo>
                      <a:pt x="67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37" name="Google Shape;7837;p59"/>
          <p:cNvSpPr/>
          <p:nvPr/>
        </p:nvSpPr>
        <p:spPr>
          <a:xfrm>
            <a:off x="2681246" y="10120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8" name="Google Shape;7838;p59"/>
          <p:cNvSpPr/>
          <p:nvPr/>
        </p:nvSpPr>
        <p:spPr>
          <a:xfrm>
            <a:off x="4947913" y="8506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1ECFE21F-6924-451B-82C5-C8FFF992C800}"/>
              </a:ext>
            </a:extLst>
          </p:cNvPr>
          <p:cNvSpPr/>
          <p:nvPr/>
        </p:nvSpPr>
        <p:spPr>
          <a:xfrm>
            <a:off x="100739" y="85241"/>
            <a:ext cx="1733681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DILLUNS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55" y="109647"/>
            <a:ext cx="943858" cy="9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88" y="3418612"/>
            <a:ext cx="1327412" cy="157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77530" y="3115444"/>
            <a:ext cx="26750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hlinkClick r:id="rId5"/>
              </a:rPr>
              <a:t>https://</a:t>
            </a:r>
            <a:r>
              <a:rPr lang="ca-ES" sz="900" dirty="0" smtClean="0">
                <a:hlinkClick r:id="rId5"/>
              </a:rPr>
              <a:t>drive.google.com/file/d/1Kppi4jD44x4BJtRZu8wCXvRKgEz7LXtL/view?usp=sharing</a:t>
            </a:r>
            <a:endParaRPr lang="ca-ES" sz="900" dirty="0" smtClean="0"/>
          </a:p>
          <a:p>
            <a:endParaRPr lang="ca-ES" sz="9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t="9838" r="34375" b="18518"/>
          <a:stretch/>
        </p:blipFill>
        <p:spPr bwMode="auto">
          <a:xfrm>
            <a:off x="6099128" y="1436844"/>
            <a:ext cx="1285517" cy="166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44"/>
          <p:cNvSpPr/>
          <p:nvPr/>
        </p:nvSpPr>
        <p:spPr>
          <a:xfrm>
            <a:off x="1494063" y="410009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4"/>
          <p:cNvSpPr/>
          <p:nvPr/>
        </p:nvSpPr>
        <p:spPr>
          <a:xfrm>
            <a:off x="1179300" y="53816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4"/>
          <p:cNvSpPr/>
          <p:nvPr/>
        </p:nvSpPr>
        <p:spPr>
          <a:xfrm>
            <a:off x="7782775" y="4119218"/>
            <a:ext cx="417000" cy="3960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9" name="Google Shape;3379;p44"/>
          <p:cNvGrpSpPr/>
          <p:nvPr/>
        </p:nvGrpSpPr>
        <p:grpSpPr>
          <a:xfrm rot="7423105">
            <a:off x="697649" y="1094817"/>
            <a:ext cx="843455" cy="1825510"/>
            <a:chOff x="4000777" y="-1782037"/>
            <a:chExt cx="770359" cy="1667307"/>
          </a:xfrm>
        </p:grpSpPr>
        <p:sp>
          <p:nvSpPr>
            <p:cNvPr id="3380" name="Google Shape;3380;p44"/>
            <p:cNvSpPr/>
            <p:nvPr/>
          </p:nvSpPr>
          <p:spPr>
            <a:xfrm>
              <a:off x="4000777" y="-1782037"/>
              <a:ext cx="770358" cy="1667307"/>
            </a:xfrm>
            <a:custGeom>
              <a:avLst/>
              <a:gdLst/>
              <a:ahLst/>
              <a:cxnLst/>
              <a:rect l="l" t="t" r="r" b="b"/>
              <a:pathLst>
                <a:path w="3919" h="8482" extrusionOk="0">
                  <a:moveTo>
                    <a:pt x="910" y="1"/>
                  </a:moveTo>
                  <a:lnTo>
                    <a:pt x="849" y="21"/>
                  </a:lnTo>
                  <a:lnTo>
                    <a:pt x="768" y="41"/>
                  </a:lnTo>
                  <a:lnTo>
                    <a:pt x="667" y="102"/>
                  </a:lnTo>
                  <a:lnTo>
                    <a:pt x="607" y="203"/>
                  </a:lnTo>
                  <a:lnTo>
                    <a:pt x="546" y="324"/>
                  </a:lnTo>
                  <a:lnTo>
                    <a:pt x="526" y="445"/>
                  </a:lnTo>
                  <a:lnTo>
                    <a:pt x="526" y="566"/>
                  </a:lnTo>
                  <a:lnTo>
                    <a:pt x="526" y="667"/>
                  </a:lnTo>
                  <a:lnTo>
                    <a:pt x="566" y="889"/>
                  </a:lnTo>
                  <a:lnTo>
                    <a:pt x="647" y="1091"/>
                  </a:lnTo>
                  <a:lnTo>
                    <a:pt x="465" y="1010"/>
                  </a:lnTo>
                  <a:lnTo>
                    <a:pt x="385" y="990"/>
                  </a:lnTo>
                  <a:lnTo>
                    <a:pt x="284" y="970"/>
                  </a:lnTo>
                  <a:lnTo>
                    <a:pt x="223" y="990"/>
                  </a:lnTo>
                  <a:lnTo>
                    <a:pt x="162" y="990"/>
                  </a:lnTo>
                  <a:lnTo>
                    <a:pt x="102" y="1031"/>
                  </a:lnTo>
                  <a:lnTo>
                    <a:pt x="61" y="1071"/>
                  </a:lnTo>
                  <a:lnTo>
                    <a:pt x="21" y="1131"/>
                  </a:lnTo>
                  <a:lnTo>
                    <a:pt x="1" y="1192"/>
                  </a:lnTo>
                  <a:lnTo>
                    <a:pt x="1" y="1273"/>
                  </a:lnTo>
                  <a:lnTo>
                    <a:pt x="1" y="1354"/>
                  </a:lnTo>
                  <a:lnTo>
                    <a:pt x="41" y="1434"/>
                  </a:lnTo>
                  <a:lnTo>
                    <a:pt x="142" y="1556"/>
                  </a:lnTo>
                  <a:lnTo>
                    <a:pt x="243" y="1697"/>
                  </a:lnTo>
                  <a:lnTo>
                    <a:pt x="385" y="1818"/>
                  </a:lnTo>
                  <a:lnTo>
                    <a:pt x="546" y="1939"/>
                  </a:lnTo>
                  <a:lnTo>
                    <a:pt x="708" y="2020"/>
                  </a:lnTo>
                  <a:lnTo>
                    <a:pt x="889" y="2101"/>
                  </a:lnTo>
                  <a:lnTo>
                    <a:pt x="1071" y="2141"/>
                  </a:lnTo>
                  <a:lnTo>
                    <a:pt x="1233" y="2161"/>
                  </a:lnTo>
                  <a:lnTo>
                    <a:pt x="1313" y="2161"/>
                  </a:lnTo>
                  <a:lnTo>
                    <a:pt x="1475" y="2949"/>
                  </a:lnTo>
                  <a:lnTo>
                    <a:pt x="1313" y="2787"/>
                  </a:lnTo>
                  <a:lnTo>
                    <a:pt x="1071" y="2565"/>
                  </a:lnTo>
                  <a:lnTo>
                    <a:pt x="829" y="2404"/>
                  </a:lnTo>
                  <a:lnTo>
                    <a:pt x="728" y="2343"/>
                  </a:lnTo>
                  <a:lnTo>
                    <a:pt x="607" y="2303"/>
                  </a:lnTo>
                  <a:lnTo>
                    <a:pt x="506" y="2282"/>
                  </a:lnTo>
                  <a:lnTo>
                    <a:pt x="284" y="2282"/>
                  </a:lnTo>
                  <a:lnTo>
                    <a:pt x="183" y="2323"/>
                  </a:lnTo>
                  <a:lnTo>
                    <a:pt x="102" y="2383"/>
                  </a:lnTo>
                  <a:lnTo>
                    <a:pt x="61" y="2484"/>
                  </a:lnTo>
                  <a:lnTo>
                    <a:pt x="41" y="2585"/>
                  </a:lnTo>
                  <a:lnTo>
                    <a:pt x="41" y="2727"/>
                  </a:lnTo>
                  <a:lnTo>
                    <a:pt x="102" y="2848"/>
                  </a:lnTo>
                  <a:lnTo>
                    <a:pt x="203" y="2989"/>
                  </a:lnTo>
                  <a:lnTo>
                    <a:pt x="324" y="3090"/>
                  </a:lnTo>
                  <a:lnTo>
                    <a:pt x="465" y="3171"/>
                  </a:lnTo>
                  <a:lnTo>
                    <a:pt x="627" y="3252"/>
                  </a:lnTo>
                  <a:lnTo>
                    <a:pt x="809" y="3312"/>
                  </a:lnTo>
                  <a:lnTo>
                    <a:pt x="970" y="3353"/>
                  </a:lnTo>
                  <a:lnTo>
                    <a:pt x="1132" y="3393"/>
                  </a:lnTo>
                  <a:lnTo>
                    <a:pt x="1293" y="3413"/>
                  </a:lnTo>
                  <a:lnTo>
                    <a:pt x="1515" y="3413"/>
                  </a:lnTo>
                  <a:lnTo>
                    <a:pt x="1576" y="3393"/>
                  </a:lnTo>
                  <a:lnTo>
                    <a:pt x="1798" y="4261"/>
                  </a:lnTo>
                  <a:lnTo>
                    <a:pt x="1535" y="4079"/>
                  </a:lnTo>
                  <a:lnTo>
                    <a:pt x="1273" y="3878"/>
                  </a:lnTo>
                  <a:lnTo>
                    <a:pt x="1091" y="3777"/>
                  </a:lnTo>
                  <a:lnTo>
                    <a:pt x="869" y="3676"/>
                  </a:lnTo>
                  <a:lnTo>
                    <a:pt x="647" y="3595"/>
                  </a:lnTo>
                  <a:lnTo>
                    <a:pt x="526" y="3575"/>
                  </a:lnTo>
                  <a:lnTo>
                    <a:pt x="284" y="3575"/>
                  </a:lnTo>
                  <a:lnTo>
                    <a:pt x="203" y="3615"/>
                  </a:lnTo>
                  <a:lnTo>
                    <a:pt x="142" y="3676"/>
                  </a:lnTo>
                  <a:lnTo>
                    <a:pt x="102" y="3736"/>
                  </a:lnTo>
                  <a:lnTo>
                    <a:pt x="61" y="3837"/>
                  </a:lnTo>
                  <a:lnTo>
                    <a:pt x="61" y="3938"/>
                  </a:lnTo>
                  <a:lnTo>
                    <a:pt x="61" y="4059"/>
                  </a:lnTo>
                  <a:lnTo>
                    <a:pt x="122" y="4160"/>
                  </a:lnTo>
                  <a:lnTo>
                    <a:pt x="162" y="4221"/>
                  </a:lnTo>
                  <a:lnTo>
                    <a:pt x="243" y="4302"/>
                  </a:lnTo>
                  <a:lnTo>
                    <a:pt x="425" y="4423"/>
                  </a:lnTo>
                  <a:lnTo>
                    <a:pt x="627" y="4524"/>
                  </a:lnTo>
                  <a:lnTo>
                    <a:pt x="869" y="4625"/>
                  </a:lnTo>
                  <a:lnTo>
                    <a:pt x="1111" y="4685"/>
                  </a:lnTo>
                  <a:lnTo>
                    <a:pt x="1354" y="4746"/>
                  </a:lnTo>
                  <a:lnTo>
                    <a:pt x="1576" y="4766"/>
                  </a:lnTo>
                  <a:lnTo>
                    <a:pt x="1758" y="4786"/>
                  </a:lnTo>
                  <a:lnTo>
                    <a:pt x="1919" y="4766"/>
                  </a:lnTo>
                  <a:lnTo>
                    <a:pt x="2161" y="5695"/>
                  </a:lnTo>
                  <a:lnTo>
                    <a:pt x="1899" y="5453"/>
                  </a:lnTo>
                  <a:lnTo>
                    <a:pt x="1636" y="5230"/>
                  </a:lnTo>
                  <a:lnTo>
                    <a:pt x="1394" y="5069"/>
                  </a:lnTo>
                  <a:lnTo>
                    <a:pt x="1273" y="5008"/>
                  </a:lnTo>
                  <a:lnTo>
                    <a:pt x="1152" y="4968"/>
                  </a:lnTo>
                  <a:lnTo>
                    <a:pt x="1031" y="4948"/>
                  </a:lnTo>
                  <a:lnTo>
                    <a:pt x="930" y="4928"/>
                  </a:lnTo>
                  <a:lnTo>
                    <a:pt x="809" y="4948"/>
                  </a:lnTo>
                  <a:lnTo>
                    <a:pt x="687" y="4988"/>
                  </a:lnTo>
                  <a:lnTo>
                    <a:pt x="607" y="5069"/>
                  </a:lnTo>
                  <a:lnTo>
                    <a:pt x="546" y="5150"/>
                  </a:lnTo>
                  <a:lnTo>
                    <a:pt x="526" y="5210"/>
                  </a:lnTo>
                  <a:lnTo>
                    <a:pt x="526" y="5271"/>
                  </a:lnTo>
                  <a:lnTo>
                    <a:pt x="546" y="5412"/>
                  </a:lnTo>
                  <a:lnTo>
                    <a:pt x="627" y="5553"/>
                  </a:lnTo>
                  <a:lnTo>
                    <a:pt x="728" y="5695"/>
                  </a:lnTo>
                  <a:lnTo>
                    <a:pt x="849" y="5796"/>
                  </a:lnTo>
                  <a:lnTo>
                    <a:pt x="1010" y="5877"/>
                  </a:lnTo>
                  <a:lnTo>
                    <a:pt x="1172" y="5937"/>
                  </a:lnTo>
                  <a:lnTo>
                    <a:pt x="1354" y="5998"/>
                  </a:lnTo>
                  <a:lnTo>
                    <a:pt x="1535" y="6058"/>
                  </a:lnTo>
                  <a:lnTo>
                    <a:pt x="1717" y="6078"/>
                  </a:lnTo>
                  <a:lnTo>
                    <a:pt x="2020" y="6119"/>
                  </a:lnTo>
                  <a:lnTo>
                    <a:pt x="2161" y="6099"/>
                  </a:lnTo>
                  <a:lnTo>
                    <a:pt x="2262" y="6058"/>
                  </a:lnTo>
                  <a:lnTo>
                    <a:pt x="2525" y="6987"/>
                  </a:lnTo>
                  <a:lnTo>
                    <a:pt x="2323" y="6846"/>
                  </a:lnTo>
                  <a:lnTo>
                    <a:pt x="2081" y="6684"/>
                  </a:lnTo>
                  <a:lnTo>
                    <a:pt x="1939" y="6603"/>
                  </a:lnTo>
                  <a:lnTo>
                    <a:pt x="1737" y="6523"/>
                  </a:lnTo>
                  <a:lnTo>
                    <a:pt x="1535" y="6462"/>
                  </a:lnTo>
                  <a:lnTo>
                    <a:pt x="1435" y="6442"/>
                  </a:lnTo>
                  <a:lnTo>
                    <a:pt x="1233" y="6442"/>
                  </a:lnTo>
                  <a:lnTo>
                    <a:pt x="1132" y="6482"/>
                  </a:lnTo>
                  <a:lnTo>
                    <a:pt x="1071" y="6543"/>
                  </a:lnTo>
                  <a:lnTo>
                    <a:pt x="1051" y="6603"/>
                  </a:lnTo>
                  <a:lnTo>
                    <a:pt x="1010" y="6684"/>
                  </a:lnTo>
                  <a:lnTo>
                    <a:pt x="1010" y="6785"/>
                  </a:lnTo>
                  <a:lnTo>
                    <a:pt x="1031" y="6886"/>
                  </a:lnTo>
                  <a:lnTo>
                    <a:pt x="1071" y="6967"/>
                  </a:lnTo>
                  <a:lnTo>
                    <a:pt x="1111" y="7027"/>
                  </a:lnTo>
                  <a:lnTo>
                    <a:pt x="1172" y="7088"/>
                  </a:lnTo>
                  <a:lnTo>
                    <a:pt x="1334" y="7189"/>
                  </a:lnTo>
                  <a:lnTo>
                    <a:pt x="1515" y="7290"/>
                  </a:lnTo>
                  <a:lnTo>
                    <a:pt x="1717" y="7351"/>
                  </a:lnTo>
                  <a:lnTo>
                    <a:pt x="1939" y="7411"/>
                  </a:lnTo>
                  <a:lnTo>
                    <a:pt x="2141" y="7452"/>
                  </a:lnTo>
                  <a:lnTo>
                    <a:pt x="2323" y="7472"/>
                  </a:lnTo>
                  <a:lnTo>
                    <a:pt x="2666" y="7472"/>
                  </a:lnTo>
                  <a:lnTo>
                    <a:pt x="2989" y="8461"/>
                  </a:lnTo>
                  <a:lnTo>
                    <a:pt x="3009" y="8481"/>
                  </a:lnTo>
                  <a:lnTo>
                    <a:pt x="3070" y="8481"/>
                  </a:lnTo>
                  <a:lnTo>
                    <a:pt x="3090" y="8461"/>
                  </a:lnTo>
                  <a:lnTo>
                    <a:pt x="3090" y="8421"/>
                  </a:lnTo>
                  <a:lnTo>
                    <a:pt x="2767" y="7431"/>
                  </a:lnTo>
                  <a:lnTo>
                    <a:pt x="2848" y="7391"/>
                  </a:lnTo>
                  <a:lnTo>
                    <a:pt x="2868" y="7391"/>
                  </a:lnTo>
                  <a:lnTo>
                    <a:pt x="3070" y="7290"/>
                  </a:lnTo>
                  <a:lnTo>
                    <a:pt x="3272" y="7169"/>
                  </a:lnTo>
                  <a:lnTo>
                    <a:pt x="3494" y="7027"/>
                  </a:lnTo>
                  <a:lnTo>
                    <a:pt x="3696" y="6846"/>
                  </a:lnTo>
                  <a:lnTo>
                    <a:pt x="3777" y="6745"/>
                  </a:lnTo>
                  <a:lnTo>
                    <a:pt x="3858" y="6664"/>
                  </a:lnTo>
                  <a:lnTo>
                    <a:pt x="3898" y="6583"/>
                  </a:lnTo>
                  <a:lnTo>
                    <a:pt x="3918" y="6503"/>
                  </a:lnTo>
                  <a:lnTo>
                    <a:pt x="3918" y="6422"/>
                  </a:lnTo>
                  <a:lnTo>
                    <a:pt x="3918" y="6361"/>
                  </a:lnTo>
                  <a:lnTo>
                    <a:pt x="3898" y="6301"/>
                  </a:lnTo>
                  <a:lnTo>
                    <a:pt x="3858" y="6240"/>
                  </a:lnTo>
                  <a:lnTo>
                    <a:pt x="3777" y="6179"/>
                  </a:lnTo>
                  <a:lnTo>
                    <a:pt x="3676" y="6139"/>
                  </a:lnTo>
                  <a:lnTo>
                    <a:pt x="3575" y="6119"/>
                  </a:lnTo>
                  <a:lnTo>
                    <a:pt x="3433" y="6139"/>
                  </a:lnTo>
                  <a:lnTo>
                    <a:pt x="3272" y="6200"/>
                  </a:lnTo>
                  <a:lnTo>
                    <a:pt x="3110" y="6301"/>
                  </a:lnTo>
                  <a:lnTo>
                    <a:pt x="2949" y="6442"/>
                  </a:lnTo>
                  <a:lnTo>
                    <a:pt x="2848" y="6563"/>
                  </a:lnTo>
                  <a:lnTo>
                    <a:pt x="2747" y="6684"/>
                  </a:lnTo>
                  <a:lnTo>
                    <a:pt x="2686" y="6826"/>
                  </a:lnTo>
                  <a:lnTo>
                    <a:pt x="2626" y="6967"/>
                  </a:lnTo>
                  <a:lnTo>
                    <a:pt x="2363" y="6038"/>
                  </a:lnTo>
                  <a:lnTo>
                    <a:pt x="2384" y="6018"/>
                  </a:lnTo>
                  <a:lnTo>
                    <a:pt x="2484" y="5998"/>
                  </a:lnTo>
                  <a:lnTo>
                    <a:pt x="2787" y="5856"/>
                  </a:lnTo>
                  <a:lnTo>
                    <a:pt x="2989" y="5735"/>
                  </a:lnTo>
                  <a:lnTo>
                    <a:pt x="3191" y="5614"/>
                  </a:lnTo>
                  <a:lnTo>
                    <a:pt x="3373" y="5453"/>
                  </a:lnTo>
                  <a:lnTo>
                    <a:pt x="3534" y="5291"/>
                  </a:lnTo>
                  <a:lnTo>
                    <a:pt x="3595" y="5210"/>
                  </a:lnTo>
                  <a:lnTo>
                    <a:pt x="3635" y="5109"/>
                  </a:lnTo>
                  <a:lnTo>
                    <a:pt x="3676" y="5008"/>
                  </a:lnTo>
                  <a:lnTo>
                    <a:pt x="3696" y="4907"/>
                  </a:lnTo>
                  <a:lnTo>
                    <a:pt x="3696" y="4827"/>
                  </a:lnTo>
                  <a:lnTo>
                    <a:pt x="3676" y="4746"/>
                  </a:lnTo>
                  <a:lnTo>
                    <a:pt x="3656" y="4705"/>
                  </a:lnTo>
                  <a:lnTo>
                    <a:pt x="3615" y="4665"/>
                  </a:lnTo>
                  <a:lnTo>
                    <a:pt x="3575" y="4625"/>
                  </a:lnTo>
                  <a:lnTo>
                    <a:pt x="3514" y="4584"/>
                  </a:lnTo>
                  <a:lnTo>
                    <a:pt x="3454" y="4564"/>
                  </a:lnTo>
                  <a:lnTo>
                    <a:pt x="3393" y="4564"/>
                  </a:lnTo>
                  <a:lnTo>
                    <a:pt x="3272" y="4584"/>
                  </a:lnTo>
                  <a:lnTo>
                    <a:pt x="3171" y="4604"/>
                  </a:lnTo>
                  <a:lnTo>
                    <a:pt x="3050" y="4665"/>
                  </a:lnTo>
                  <a:lnTo>
                    <a:pt x="2929" y="4726"/>
                  </a:lnTo>
                  <a:lnTo>
                    <a:pt x="2808" y="4827"/>
                  </a:lnTo>
                  <a:lnTo>
                    <a:pt x="2686" y="4928"/>
                  </a:lnTo>
                  <a:lnTo>
                    <a:pt x="2505" y="5170"/>
                  </a:lnTo>
                  <a:lnTo>
                    <a:pt x="2343" y="5412"/>
                  </a:lnTo>
                  <a:lnTo>
                    <a:pt x="2242" y="5614"/>
                  </a:lnTo>
                  <a:lnTo>
                    <a:pt x="2020" y="4726"/>
                  </a:lnTo>
                  <a:lnTo>
                    <a:pt x="2121" y="4685"/>
                  </a:lnTo>
                  <a:lnTo>
                    <a:pt x="2141" y="4685"/>
                  </a:lnTo>
                  <a:lnTo>
                    <a:pt x="2384" y="4584"/>
                  </a:lnTo>
                  <a:lnTo>
                    <a:pt x="2626" y="4443"/>
                  </a:lnTo>
                  <a:lnTo>
                    <a:pt x="2868" y="4281"/>
                  </a:lnTo>
                  <a:lnTo>
                    <a:pt x="3110" y="4079"/>
                  </a:lnTo>
                  <a:lnTo>
                    <a:pt x="3211" y="3999"/>
                  </a:lnTo>
                  <a:lnTo>
                    <a:pt x="3292" y="3898"/>
                  </a:lnTo>
                  <a:lnTo>
                    <a:pt x="3333" y="3797"/>
                  </a:lnTo>
                  <a:lnTo>
                    <a:pt x="3373" y="3716"/>
                  </a:lnTo>
                  <a:lnTo>
                    <a:pt x="3373" y="3635"/>
                  </a:lnTo>
                  <a:lnTo>
                    <a:pt x="3373" y="3555"/>
                  </a:lnTo>
                  <a:lnTo>
                    <a:pt x="3353" y="3494"/>
                  </a:lnTo>
                  <a:lnTo>
                    <a:pt x="3333" y="3433"/>
                  </a:lnTo>
                  <a:lnTo>
                    <a:pt x="3252" y="3353"/>
                  </a:lnTo>
                  <a:lnTo>
                    <a:pt x="3131" y="3292"/>
                  </a:lnTo>
                  <a:lnTo>
                    <a:pt x="2909" y="3292"/>
                  </a:lnTo>
                  <a:lnTo>
                    <a:pt x="2828" y="3312"/>
                  </a:lnTo>
                  <a:lnTo>
                    <a:pt x="2626" y="3393"/>
                  </a:lnTo>
                  <a:lnTo>
                    <a:pt x="2444" y="3514"/>
                  </a:lnTo>
                  <a:lnTo>
                    <a:pt x="2262" y="3676"/>
                  </a:lnTo>
                  <a:lnTo>
                    <a:pt x="2141" y="3817"/>
                  </a:lnTo>
                  <a:lnTo>
                    <a:pt x="2040" y="3958"/>
                  </a:lnTo>
                  <a:lnTo>
                    <a:pt x="1960" y="4100"/>
                  </a:lnTo>
                  <a:lnTo>
                    <a:pt x="1899" y="4261"/>
                  </a:lnTo>
                  <a:lnTo>
                    <a:pt x="1677" y="3353"/>
                  </a:lnTo>
                  <a:lnTo>
                    <a:pt x="1758" y="3353"/>
                  </a:lnTo>
                  <a:lnTo>
                    <a:pt x="1838" y="3332"/>
                  </a:lnTo>
                  <a:lnTo>
                    <a:pt x="2141" y="3191"/>
                  </a:lnTo>
                  <a:lnTo>
                    <a:pt x="2323" y="3110"/>
                  </a:lnTo>
                  <a:lnTo>
                    <a:pt x="2505" y="2989"/>
                  </a:lnTo>
                  <a:lnTo>
                    <a:pt x="2686" y="2848"/>
                  </a:lnTo>
                  <a:lnTo>
                    <a:pt x="2828" y="2706"/>
                  </a:lnTo>
                  <a:lnTo>
                    <a:pt x="2888" y="2626"/>
                  </a:lnTo>
                  <a:lnTo>
                    <a:pt x="2949" y="2525"/>
                  </a:lnTo>
                  <a:lnTo>
                    <a:pt x="2989" y="2444"/>
                  </a:lnTo>
                  <a:lnTo>
                    <a:pt x="3009" y="2363"/>
                  </a:lnTo>
                  <a:lnTo>
                    <a:pt x="3009" y="2262"/>
                  </a:lnTo>
                  <a:lnTo>
                    <a:pt x="2989" y="2202"/>
                  </a:lnTo>
                  <a:lnTo>
                    <a:pt x="2969" y="2141"/>
                  </a:lnTo>
                  <a:lnTo>
                    <a:pt x="2929" y="2101"/>
                  </a:lnTo>
                  <a:lnTo>
                    <a:pt x="2888" y="2060"/>
                  </a:lnTo>
                  <a:lnTo>
                    <a:pt x="2828" y="2040"/>
                  </a:lnTo>
                  <a:lnTo>
                    <a:pt x="2767" y="2020"/>
                  </a:lnTo>
                  <a:lnTo>
                    <a:pt x="2606" y="2020"/>
                  </a:lnTo>
                  <a:lnTo>
                    <a:pt x="2505" y="2040"/>
                  </a:lnTo>
                  <a:lnTo>
                    <a:pt x="2384" y="2101"/>
                  </a:lnTo>
                  <a:lnTo>
                    <a:pt x="2283" y="2161"/>
                  </a:lnTo>
                  <a:lnTo>
                    <a:pt x="2161" y="2242"/>
                  </a:lnTo>
                  <a:lnTo>
                    <a:pt x="2040" y="2343"/>
                  </a:lnTo>
                  <a:lnTo>
                    <a:pt x="1859" y="2565"/>
                  </a:lnTo>
                  <a:lnTo>
                    <a:pt x="1697" y="2787"/>
                  </a:lnTo>
                  <a:lnTo>
                    <a:pt x="1596" y="2989"/>
                  </a:lnTo>
                  <a:lnTo>
                    <a:pt x="1414" y="2141"/>
                  </a:lnTo>
                  <a:lnTo>
                    <a:pt x="1515" y="2101"/>
                  </a:lnTo>
                  <a:lnTo>
                    <a:pt x="1616" y="2040"/>
                  </a:lnTo>
                  <a:lnTo>
                    <a:pt x="1717" y="1959"/>
                  </a:lnTo>
                  <a:lnTo>
                    <a:pt x="1818" y="1879"/>
                  </a:lnTo>
                  <a:lnTo>
                    <a:pt x="1919" y="1757"/>
                  </a:lnTo>
                  <a:lnTo>
                    <a:pt x="1980" y="1636"/>
                  </a:lnTo>
                  <a:lnTo>
                    <a:pt x="2040" y="1515"/>
                  </a:lnTo>
                  <a:lnTo>
                    <a:pt x="2060" y="1394"/>
                  </a:lnTo>
                  <a:lnTo>
                    <a:pt x="2081" y="1273"/>
                  </a:lnTo>
                  <a:lnTo>
                    <a:pt x="2060" y="1172"/>
                  </a:lnTo>
                  <a:lnTo>
                    <a:pt x="2000" y="1091"/>
                  </a:lnTo>
                  <a:lnTo>
                    <a:pt x="1919" y="1031"/>
                  </a:lnTo>
                  <a:lnTo>
                    <a:pt x="1838" y="1010"/>
                  </a:lnTo>
                  <a:lnTo>
                    <a:pt x="1737" y="1031"/>
                  </a:lnTo>
                  <a:lnTo>
                    <a:pt x="1657" y="1071"/>
                  </a:lnTo>
                  <a:lnTo>
                    <a:pt x="1576" y="1131"/>
                  </a:lnTo>
                  <a:lnTo>
                    <a:pt x="1515" y="909"/>
                  </a:lnTo>
                  <a:lnTo>
                    <a:pt x="1455" y="667"/>
                  </a:lnTo>
                  <a:lnTo>
                    <a:pt x="1334" y="384"/>
                  </a:lnTo>
                  <a:lnTo>
                    <a:pt x="1273" y="263"/>
                  </a:lnTo>
                  <a:lnTo>
                    <a:pt x="1212" y="182"/>
                  </a:lnTo>
                  <a:lnTo>
                    <a:pt x="1132" y="102"/>
                  </a:lnTo>
                  <a:lnTo>
                    <a:pt x="1071" y="41"/>
                  </a:lnTo>
                  <a:lnTo>
                    <a:pt x="990" y="2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1" name="Google Shape;3381;p44"/>
            <p:cNvGrpSpPr/>
            <p:nvPr/>
          </p:nvGrpSpPr>
          <p:grpSpPr>
            <a:xfrm>
              <a:off x="4000780" y="-1781934"/>
              <a:ext cx="770356" cy="1667106"/>
              <a:chOff x="4039660" y="-643450"/>
              <a:chExt cx="308327" cy="667243"/>
            </a:xfrm>
          </p:grpSpPr>
          <p:sp>
            <p:nvSpPr>
              <p:cNvPr id="3382" name="Google Shape;3382;p4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extrusionOk="0">
                    <a:moveTo>
                      <a:pt x="808" y="1"/>
                    </a:move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44"/>
              <p:cNvSpPr/>
              <p:nvPr/>
            </p:nvSpPr>
            <p:spPr>
              <a:xfrm>
                <a:off x="4042886" y="-638730"/>
                <a:ext cx="155776" cy="16057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041" fill="none" extrusionOk="0">
                    <a:moveTo>
                      <a:pt x="1192" y="2040"/>
                    </a:moveTo>
                    <a:lnTo>
                      <a:pt x="1192" y="2040"/>
                    </a:lnTo>
                    <a:lnTo>
                      <a:pt x="1192" y="2040"/>
                    </a:lnTo>
                    <a:lnTo>
                      <a:pt x="1313" y="2040"/>
                    </a:lnTo>
                    <a:lnTo>
                      <a:pt x="1313" y="2040"/>
                    </a:lnTo>
                    <a:lnTo>
                      <a:pt x="1454" y="2000"/>
                    </a:lnTo>
                    <a:lnTo>
                      <a:pt x="1454" y="2000"/>
                    </a:lnTo>
                    <a:lnTo>
                      <a:pt x="1555" y="1939"/>
                    </a:lnTo>
                    <a:lnTo>
                      <a:pt x="1656" y="1859"/>
                    </a:lnTo>
                    <a:lnTo>
                      <a:pt x="1737" y="1778"/>
                    </a:lnTo>
                    <a:lnTo>
                      <a:pt x="1818" y="1677"/>
                    </a:lnTo>
                    <a:lnTo>
                      <a:pt x="1898" y="1556"/>
                    </a:lnTo>
                    <a:lnTo>
                      <a:pt x="1939" y="1435"/>
                    </a:lnTo>
                    <a:lnTo>
                      <a:pt x="1979" y="1334"/>
                    </a:lnTo>
                    <a:lnTo>
                      <a:pt x="1979" y="1212"/>
                    </a:lnTo>
                    <a:lnTo>
                      <a:pt x="1979" y="1212"/>
                    </a:lnTo>
                    <a:lnTo>
                      <a:pt x="1959" y="1111"/>
                    </a:lnTo>
                    <a:lnTo>
                      <a:pt x="1919" y="1051"/>
                    </a:lnTo>
                    <a:lnTo>
                      <a:pt x="1858" y="1011"/>
                    </a:lnTo>
                    <a:lnTo>
                      <a:pt x="1797" y="990"/>
                    </a:lnTo>
                    <a:lnTo>
                      <a:pt x="1797" y="990"/>
                    </a:lnTo>
                    <a:lnTo>
                      <a:pt x="1717" y="1011"/>
                    </a:lnTo>
                    <a:lnTo>
                      <a:pt x="1717" y="1011"/>
                    </a:lnTo>
                    <a:lnTo>
                      <a:pt x="1656" y="1031"/>
                    </a:lnTo>
                    <a:lnTo>
                      <a:pt x="1595" y="1071"/>
                    </a:lnTo>
                    <a:lnTo>
                      <a:pt x="1494" y="1172"/>
                    </a:lnTo>
                    <a:lnTo>
                      <a:pt x="1494" y="1172"/>
                    </a:lnTo>
                    <a:lnTo>
                      <a:pt x="1434" y="869"/>
                    </a:lnTo>
                    <a:lnTo>
                      <a:pt x="1373" y="667"/>
                    </a:lnTo>
                    <a:lnTo>
                      <a:pt x="1313" y="465"/>
                    </a:lnTo>
                    <a:lnTo>
                      <a:pt x="1232" y="284"/>
                    </a:lnTo>
                    <a:lnTo>
                      <a:pt x="1131" y="142"/>
                    </a:lnTo>
                    <a:lnTo>
                      <a:pt x="1070" y="82"/>
                    </a:lnTo>
                    <a:lnTo>
                      <a:pt x="1010" y="41"/>
                    </a:lnTo>
                    <a:lnTo>
                      <a:pt x="949" y="1"/>
                    </a:lnTo>
                    <a:lnTo>
                      <a:pt x="869" y="1"/>
                    </a:lnTo>
                    <a:lnTo>
                      <a:pt x="869" y="1"/>
                    </a:lnTo>
                    <a:lnTo>
                      <a:pt x="808" y="1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667" y="62"/>
                    </a:lnTo>
                    <a:lnTo>
                      <a:pt x="606" y="162"/>
                    </a:lnTo>
                    <a:lnTo>
                      <a:pt x="606" y="162"/>
                    </a:lnTo>
                    <a:lnTo>
                      <a:pt x="566" y="263"/>
                    </a:lnTo>
                    <a:lnTo>
                      <a:pt x="545" y="405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66" y="768"/>
                    </a:lnTo>
                    <a:lnTo>
                      <a:pt x="626" y="910"/>
                    </a:lnTo>
                    <a:lnTo>
                      <a:pt x="727" y="1172"/>
                    </a:lnTo>
                    <a:lnTo>
                      <a:pt x="727" y="1172"/>
                    </a:lnTo>
                    <a:lnTo>
                      <a:pt x="626" y="1111"/>
                    </a:lnTo>
                    <a:lnTo>
                      <a:pt x="505" y="1031"/>
                    </a:lnTo>
                    <a:lnTo>
                      <a:pt x="384" y="990"/>
                    </a:lnTo>
                    <a:lnTo>
                      <a:pt x="243" y="970"/>
                    </a:lnTo>
                    <a:lnTo>
                      <a:pt x="243" y="970"/>
                    </a:lnTo>
                    <a:lnTo>
                      <a:pt x="182" y="970"/>
                    </a:lnTo>
                    <a:lnTo>
                      <a:pt x="182" y="970"/>
                    </a:lnTo>
                    <a:lnTo>
                      <a:pt x="142" y="990"/>
                    </a:lnTo>
                    <a:lnTo>
                      <a:pt x="81" y="1011"/>
                    </a:lnTo>
                    <a:lnTo>
                      <a:pt x="61" y="1031"/>
                    </a:lnTo>
                    <a:lnTo>
                      <a:pt x="20" y="1071"/>
                    </a:lnTo>
                    <a:lnTo>
                      <a:pt x="20" y="1071"/>
                    </a:lnTo>
                    <a:lnTo>
                      <a:pt x="0" y="1132"/>
                    </a:lnTo>
                    <a:lnTo>
                      <a:pt x="0" y="1212"/>
                    </a:lnTo>
                    <a:lnTo>
                      <a:pt x="20" y="127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42" y="1475"/>
                    </a:lnTo>
                    <a:lnTo>
                      <a:pt x="243" y="1596"/>
                    </a:lnTo>
                    <a:lnTo>
                      <a:pt x="384" y="1717"/>
                    </a:lnTo>
                    <a:lnTo>
                      <a:pt x="525" y="1818"/>
                    </a:lnTo>
                    <a:lnTo>
                      <a:pt x="687" y="1919"/>
                    </a:lnTo>
                    <a:lnTo>
                      <a:pt x="848" y="1980"/>
                    </a:lnTo>
                    <a:lnTo>
                      <a:pt x="1030" y="2040"/>
                    </a:lnTo>
                    <a:lnTo>
                      <a:pt x="1192" y="204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4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extrusionOk="0">
                    <a:moveTo>
                      <a:pt x="2888" y="0"/>
                    </a:move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28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4"/>
              <p:cNvSpPr/>
              <p:nvPr/>
            </p:nvSpPr>
            <p:spPr>
              <a:xfrm>
                <a:off x="4047607" y="-381305"/>
                <a:ext cx="254278" cy="109673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394" fill="none" extrusionOk="0">
                    <a:moveTo>
                      <a:pt x="1899" y="1333"/>
                    </a:moveTo>
                    <a:lnTo>
                      <a:pt x="1899" y="1333"/>
                    </a:lnTo>
                    <a:lnTo>
                      <a:pt x="2000" y="1312"/>
                    </a:lnTo>
                    <a:lnTo>
                      <a:pt x="2020" y="1292"/>
                    </a:lnTo>
                    <a:lnTo>
                      <a:pt x="2020" y="1292"/>
                    </a:lnTo>
                    <a:lnTo>
                      <a:pt x="2262" y="1191"/>
                    </a:lnTo>
                    <a:lnTo>
                      <a:pt x="2505" y="1070"/>
                    </a:lnTo>
                    <a:lnTo>
                      <a:pt x="2727" y="909"/>
                    </a:lnTo>
                    <a:lnTo>
                      <a:pt x="2989" y="707"/>
                    </a:lnTo>
                    <a:lnTo>
                      <a:pt x="2989" y="707"/>
                    </a:lnTo>
                    <a:lnTo>
                      <a:pt x="3070" y="626"/>
                    </a:lnTo>
                    <a:lnTo>
                      <a:pt x="3151" y="545"/>
                    </a:lnTo>
                    <a:lnTo>
                      <a:pt x="3191" y="444"/>
                    </a:lnTo>
                    <a:lnTo>
                      <a:pt x="3211" y="384"/>
                    </a:lnTo>
                    <a:lnTo>
                      <a:pt x="3232" y="303"/>
                    </a:lnTo>
                    <a:lnTo>
                      <a:pt x="3232" y="242"/>
                    </a:lnTo>
                    <a:lnTo>
                      <a:pt x="3211" y="182"/>
                    </a:lnTo>
                    <a:lnTo>
                      <a:pt x="3171" y="121"/>
                    </a:lnTo>
                    <a:lnTo>
                      <a:pt x="3171" y="121"/>
                    </a:lnTo>
                    <a:lnTo>
                      <a:pt x="3110" y="61"/>
                    </a:lnTo>
                    <a:lnTo>
                      <a:pt x="3009" y="20"/>
                    </a:lnTo>
                    <a:lnTo>
                      <a:pt x="3009" y="20"/>
                    </a:lnTo>
                    <a:lnTo>
                      <a:pt x="2888" y="0"/>
                    </a:lnTo>
                    <a:lnTo>
                      <a:pt x="2888" y="0"/>
                    </a:lnTo>
                    <a:lnTo>
                      <a:pt x="2727" y="20"/>
                    </a:lnTo>
                    <a:lnTo>
                      <a:pt x="2565" y="81"/>
                    </a:lnTo>
                    <a:lnTo>
                      <a:pt x="2383" y="202"/>
                    </a:lnTo>
                    <a:lnTo>
                      <a:pt x="2222" y="343"/>
                    </a:lnTo>
                    <a:lnTo>
                      <a:pt x="2081" y="505"/>
                    </a:lnTo>
                    <a:lnTo>
                      <a:pt x="1959" y="687"/>
                    </a:lnTo>
                    <a:lnTo>
                      <a:pt x="1859" y="888"/>
                    </a:lnTo>
                    <a:lnTo>
                      <a:pt x="1818" y="1111"/>
                    </a:lnTo>
                    <a:lnTo>
                      <a:pt x="1818" y="1111"/>
                    </a:lnTo>
                    <a:lnTo>
                      <a:pt x="1515" y="868"/>
                    </a:lnTo>
                    <a:lnTo>
                      <a:pt x="1132" y="586"/>
                    </a:lnTo>
                    <a:lnTo>
                      <a:pt x="1132" y="586"/>
                    </a:lnTo>
                    <a:lnTo>
                      <a:pt x="970" y="505"/>
                    </a:lnTo>
                    <a:lnTo>
                      <a:pt x="768" y="404"/>
                    </a:lnTo>
                    <a:lnTo>
                      <a:pt x="526" y="323"/>
                    </a:lnTo>
                    <a:lnTo>
                      <a:pt x="425" y="283"/>
                    </a:lnTo>
                    <a:lnTo>
                      <a:pt x="324" y="283"/>
                    </a:lnTo>
                    <a:lnTo>
                      <a:pt x="324" y="283"/>
                    </a:lnTo>
                    <a:lnTo>
                      <a:pt x="203" y="303"/>
                    </a:lnTo>
                    <a:lnTo>
                      <a:pt x="122" y="323"/>
                    </a:lnTo>
                    <a:lnTo>
                      <a:pt x="82" y="363"/>
                    </a:lnTo>
                    <a:lnTo>
                      <a:pt x="41" y="424"/>
                    </a:lnTo>
                    <a:lnTo>
                      <a:pt x="41" y="424"/>
                    </a:lnTo>
                    <a:lnTo>
                      <a:pt x="21" y="505"/>
                    </a:lnTo>
                    <a:lnTo>
                      <a:pt x="1" y="606"/>
                    </a:lnTo>
                    <a:lnTo>
                      <a:pt x="21" y="707"/>
                    </a:lnTo>
                    <a:lnTo>
                      <a:pt x="61" y="787"/>
                    </a:lnTo>
                    <a:lnTo>
                      <a:pt x="61" y="787"/>
                    </a:lnTo>
                    <a:lnTo>
                      <a:pt x="122" y="848"/>
                    </a:lnTo>
                    <a:lnTo>
                      <a:pt x="183" y="929"/>
                    </a:lnTo>
                    <a:lnTo>
                      <a:pt x="344" y="1050"/>
                    </a:lnTo>
                    <a:lnTo>
                      <a:pt x="566" y="1151"/>
                    </a:lnTo>
                    <a:lnTo>
                      <a:pt x="788" y="1232"/>
                    </a:lnTo>
                    <a:lnTo>
                      <a:pt x="1031" y="1292"/>
                    </a:lnTo>
                    <a:lnTo>
                      <a:pt x="1273" y="1353"/>
                    </a:lnTo>
                    <a:lnTo>
                      <a:pt x="1475" y="1373"/>
                    </a:lnTo>
                    <a:lnTo>
                      <a:pt x="1657" y="1393"/>
                    </a:lnTo>
                    <a:lnTo>
                      <a:pt x="1657" y="1393"/>
                    </a:lnTo>
                    <a:lnTo>
                      <a:pt x="1838" y="1373"/>
                    </a:lnTo>
                    <a:lnTo>
                      <a:pt x="1899" y="133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extrusionOk="0">
                    <a:moveTo>
                      <a:pt x="2525" y="1"/>
                    </a:move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4"/>
              <p:cNvSpPr/>
              <p:nvPr/>
            </p:nvSpPr>
            <p:spPr>
              <a:xfrm>
                <a:off x="4122269" y="-158970"/>
                <a:ext cx="222493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273" fill="none" extrusionOk="0">
                    <a:moveTo>
                      <a:pt x="2767" y="122"/>
                    </a:moveTo>
                    <a:lnTo>
                      <a:pt x="2767" y="122"/>
                    </a:lnTo>
                    <a:lnTo>
                      <a:pt x="2707" y="61"/>
                    </a:lnTo>
                    <a:lnTo>
                      <a:pt x="2626" y="21"/>
                    </a:lnTo>
                    <a:lnTo>
                      <a:pt x="2626" y="21"/>
                    </a:lnTo>
                    <a:lnTo>
                      <a:pt x="2525" y="1"/>
                    </a:lnTo>
                    <a:lnTo>
                      <a:pt x="2525" y="1"/>
                    </a:lnTo>
                    <a:lnTo>
                      <a:pt x="2383" y="21"/>
                    </a:lnTo>
                    <a:lnTo>
                      <a:pt x="2242" y="82"/>
                    </a:lnTo>
                    <a:lnTo>
                      <a:pt x="2101" y="183"/>
                    </a:lnTo>
                    <a:lnTo>
                      <a:pt x="1939" y="304"/>
                    </a:lnTo>
                    <a:lnTo>
                      <a:pt x="1939" y="304"/>
                    </a:lnTo>
                    <a:lnTo>
                      <a:pt x="1818" y="465"/>
                    </a:lnTo>
                    <a:lnTo>
                      <a:pt x="1697" y="647"/>
                    </a:lnTo>
                    <a:lnTo>
                      <a:pt x="1636" y="809"/>
                    </a:lnTo>
                    <a:lnTo>
                      <a:pt x="1596" y="990"/>
                    </a:lnTo>
                    <a:lnTo>
                      <a:pt x="1596" y="990"/>
                    </a:lnTo>
                    <a:lnTo>
                      <a:pt x="1334" y="788"/>
                    </a:lnTo>
                    <a:lnTo>
                      <a:pt x="1010" y="566"/>
                    </a:lnTo>
                    <a:lnTo>
                      <a:pt x="1010" y="566"/>
                    </a:lnTo>
                    <a:lnTo>
                      <a:pt x="869" y="506"/>
                    </a:lnTo>
                    <a:lnTo>
                      <a:pt x="687" y="425"/>
                    </a:lnTo>
                    <a:lnTo>
                      <a:pt x="485" y="344"/>
                    </a:lnTo>
                    <a:lnTo>
                      <a:pt x="385" y="324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183" y="344"/>
                    </a:lnTo>
                    <a:lnTo>
                      <a:pt x="122" y="364"/>
                    </a:lnTo>
                    <a:lnTo>
                      <a:pt x="61" y="40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1" y="546"/>
                    </a:lnTo>
                    <a:lnTo>
                      <a:pt x="1" y="627"/>
                    </a:lnTo>
                    <a:lnTo>
                      <a:pt x="21" y="708"/>
                    </a:lnTo>
                    <a:lnTo>
                      <a:pt x="61" y="768"/>
                    </a:lnTo>
                    <a:lnTo>
                      <a:pt x="61" y="768"/>
                    </a:lnTo>
                    <a:lnTo>
                      <a:pt x="162" y="889"/>
                    </a:lnTo>
                    <a:lnTo>
                      <a:pt x="304" y="990"/>
                    </a:lnTo>
                    <a:lnTo>
                      <a:pt x="485" y="1071"/>
                    </a:lnTo>
                    <a:lnTo>
                      <a:pt x="687" y="1132"/>
                    </a:lnTo>
                    <a:lnTo>
                      <a:pt x="889" y="1192"/>
                    </a:lnTo>
                    <a:lnTo>
                      <a:pt x="1091" y="1233"/>
                    </a:lnTo>
                    <a:lnTo>
                      <a:pt x="1273" y="125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434" y="1273"/>
                    </a:lnTo>
                    <a:lnTo>
                      <a:pt x="1616" y="1253"/>
                    </a:lnTo>
                    <a:lnTo>
                      <a:pt x="1657" y="1233"/>
                    </a:lnTo>
                    <a:lnTo>
                      <a:pt x="1697" y="1212"/>
                    </a:lnTo>
                    <a:lnTo>
                      <a:pt x="1697" y="1212"/>
                    </a:lnTo>
                    <a:lnTo>
                      <a:pt x="1778" y="1172"/>
                    </a:lnTo>
                    <a:lnTo>
                      <a:pt x="1798" y="1172"/>
                    </a:lnTo>
                    <a:lnTo>
                      <a:pt x="1798" y="1172"/>
                    </a:lnTo>
                    <a:lnTo>
                      <a:pt x="2000" y="1091"/>
                    </a:lnTo>
                    <a:lnTo>
                      <a:pt x="2202" y="970"/>
                    </a:lnTo>
                    <a:lnTo>
                      <a:pt x="2404" y="809"/>
                    </a:lnTo>
                    <a:lnTo>
                      <a:pt x="2606" y="627"/>
                    </a:lnTo>
                    <a:lnTo>
                      <a:pt x="2606" y="627"/>
                    </a:lnTo>
                    <a:lnTo>
                      <a:pt x="2686" y="546"/>
                    </a:lnTo>
                    <a:lnTo>
                      <a:pt x="2747" y="485"/>
                    </a:lnTo>
                    <a:lnTo>
                      <a:pt x="2787" y="405"/>
                    </a:lnTo>
                    <a:lnTo>
                      <a:pt x="2808" y="344"/>
                    </a:lnTo>
                    <a:lnTo>
                      <a:pt x="2828" y="263"/>
                    </a:lnTo>
                    <a:lnTo>
                      <a:pt x="2808" y="203"/>
                    </a:lnTo>
                    <a:lnTo>
                      <a:pt x="2767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extrusionOk="0">
                    <a:moveTo>
                      <a:pt x="2525" y="1"/>
                    </a:move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44"/>
              <p:cNvSpPr/>
              <p:nvPr/>
            </p:nvSpPr>
            <p:spPr>
              <a:xfrm>
                <a:off x="4046033" y="-481459"/>
                <a:ext cx="225640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294" fill="none" extrusionOk="0">
                    <a:moveTo>
                      <a:pt x="1354" y="1293"/>
                    </a:moveTo>
                    <a:lnTo>
                      <a:pt x="1354" y="1293"/>
                    </a:lnTo>
                    <a:lnTo>
                      <a:pt x="1495" y="1293"/>
                    </a:lnTo>
                    <a:lnTo>
                      <a:pt x="1535" y="1273"/>
                    </a:lnTo>
                    <a:lnTo>
                      <a:pt x="1555" y="1233"/>
                    </a:lnTo>
                    <a:lnTo>
                      <a:pt x="1576" y="1253"/>
                    </a:lnTo>
                    <a:lnTo>
                      <a:pt x="1576" y="1253"/>
                    </a:lnTo>
                    <a:lnTo>
                      <a:pt x="1616" y="1233"/>
                    </a:lnTo>
                    <a:lnTo>
                      <a:pt x="1616" y="1233"/>
                    </a:lnTo>
                    <a:lnTo>
                      <a:pt x="1656" y="1233"/>
                    </a:lnTo>
                    <a:lnTo>
                      <a:pt x="1656" y="1233"/>
                    </a:lnTo>
                    <a:lnTo>
                      <a:pt x="1737" y="1212"/>
                    </a:lnTo>
                    <a:lnTo>
                      <a:pt x="1737" y="1212"/>
                    </a:lnTo>
                    <a:lnTo>
                      <a:pt x="2020" y="1091"/>
                    </a:lnTo>
                    <a:lnTo>
                      <a:pt x="2202" y="990"/>
                    </a:lnTo>
                    <a:lnTo>
                      <a:pt x="2383" y="889"/>
                    </a:lnTo>
                    <a:lnTo>
                      <a:pt x="2565" y="748"/>
                    </a:lnTo>
                    <a:lnTo>
                      <a:pt x="2706" y="607"/>
                    </a:lnTo>
                    <a:lnTo>
                      <a:pt x="2807" y="445"/>
                    </a:lnTo>
                    <a:lnTo>
                      <a:pt x="2848" y="364"/>
                    </a:lnTo>
                    <a:lnTo>
                      <a:pt x="2868" y="284"/>
                    </a:lnTo>
                    <a:lnTo>
                      <a:pt x="2868" y="284"/>
                    </a:lnTo>
                    <a:lnTo>
                      <a:pt x="2868" y="162"/>
                    </a:lnTo>
                    <a:lnTo>
                      <a:pt x="2848" y="122"/>
                    </a:lnTo>
                    <a:lnTo>
                      <a:pt x="2807" y="82"/>
                    </a:lnTo>
                    <a:lnTo>
                      <a:pt x="2807" y="82"/>
                    </a:lnTo>
                    <a:lnTo>
                      <a:pt x="2787" y="41"/>
                    </a:lnTo>
                    <a:lnTo>
                      <a:pt x="2727" y="21"/>
                    </a:lnTo>
                    <a:lnTo>
                      <a:pt x="2626" y="1"/>
                    </a:lnTo>
                    <a:lnTo>
                      <a:pt x="2626" y="1"/>
                    </a:lnTo>
                    <a:lnTo>
                      <a:pt x="2525" y="1"/>
                    </a:lnTo>
                    <a:lnTo>
                      <a:pt x="2424" y="41"/>
                    </a:lnTo>
                    <a:lnTo>
                      <a:pt x="2323" y="82"/>
                    </a:lnTo>
                    <a:lnTo>
                      <a:pt x="2222" y="122"/>
                    </a:lnTo>
                    <a:lnTo>
                      <a:pt x="2222" y="122"/>
                    </a:lnTo>
                    <a:lnTo>
                      <a:pt x="2080" y="243"/>
                    </a:lnTo>
                    <a:lnTo>
                      <a:pt x="1959" y="364"/>
                    </a:lnTo>
                    <a:lnTo>
                      <a:pt x="1838" y="506"/>
                    </a:lnTo>
                    <a:lnTo>
                      <a:pt x="1737" y="647"/>
                    </a:lnTo>
                    <a:lnTo>
                      <a:pt x="1596" y="889"/>
                    </a:lnTo>
                    <a:lnTo>
                      <a:pt x="1515" y="1071"/>
                    </a:lnTo>
                    <a:lnTo>
                      <a:pt x="1515" y="1071"/>
                    </a:lnTo>
                    <a:lnTo>
                      <a:pt x="1192" y="768"/>
                    </a:lnTo>
                    <a:lnTo>
                      <a:pt x="1192" y="768"/>
                    </a:lnTo>
                    <a:lnTo>
                      <a:pt x="1051" y="607"/>
                    </a:lnTo>
                    <a:lnTo>
                      <a:pt x="909" y="506"/>
                    </a:lnTo>
                    <a:lnTo>
                      <a:pt x="768" y="405"/>
                    </a:lnTo>
                    <a:lnTo>
                      <a:pt x="647" y="344"/>
                    </a:lnTo>
                    <a:lnTo>
                      <a:pt x="546" y="304"/>
                    </a:lnTo>
                    <a:lnTo>
                      <a:pt x="465" y="284"/>
                    </a:lnTo>
                    <a:lnTo>
                      <a:pt x="324" y="263"/>
                    </a:lnTo>
                    <a:lnTo>
                      <a:pt x="324" y="263"/>
                    </a:lnTo>
                    <a:lnTo>
                      <a:pt x="223" y="263"/>
                    </a:lnTo>
                    <a:lnTo>
                      <a:pt x="142" y="304"/>
                    </a:lnTo>
                    <a:lnTo>
                      <a:pt x="61" y="364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" y="526"/>
                    </a:lnTo>
                    <a:lnTo>
                      <a:pt x="21" y="647"/>
                    </a:lnTo>
                    <a:lnTo>
                      <a:pt x="81" y="768"/>
                    </a:lnTo>
                    <a:lnTo>
                      <a:pt x="162" y="869"/>
                    </a:lnTo>
                    <a:lnTo>
                      <a:pt x="162" y="869"/>
                    </a:lnTo>
                    <a:lnTo>
                      <a:pt x="283" y="970"/>
                    </a:lnTo>
                    <a:lnTo>
                      <a:pt x="425" y="1051"/>
                    </a:lnTo>
                    <a:lnTo>
                      <a:pt x="566" y="1132"/>
                    </a:lnTo>
                    <a:lnTo>
                      <a:pt x="748" y="1192"/>
                    </a:lnTo>
                    <a:lnTo>
                      <a:pt x="1071" y="1273"/>
                    </a:lnTo>
                    <a:lnTo>
                      <a:pt x="1354" y="1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4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extrusionOk="0">
                    <a:moveTo>
                      <a:pt x="2807" y="0"/>
                    </a:move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44"/>
              <p:cNvSpPr/>
              <p:nvPr/>
            </p:nvSpPr>
            <p:spPr>
              <a:xfrm>
                <a:off x="4085764" y="-281231"/>
                <a:ext cx="239959" cy="114393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454" fill="none" extrusionOk="0">
                    <a:moveTo>
                      <a:pt x="1697" y="1373"/>
                    </a:moveTo>
                    <a:lnTo>
                      <a:pt x="1717" y="1373"/>
                    </a:lnTo>
                    <a:lnTo>
                      <a:pt x="1717" y="1373"/>
                    </a:lnTo>
                    <a:lnTo>
                      <a:pt x="1737" y="1373"/>
                    </a:lnTo>
                    <a:lnTo>
                      <a:pt x="1737" y="1373"/>
                    </a:lnTo>
                    <a:lnTo>
                      <a:pt x="1798" y="1353"/>
                    </a:lnTo>
                    <a:lnTo>
                      <a:pt x="1798" y="1353"/>
                    </a:lnTo>
                    <a:lnTo>
                      <a:pt x="1878" y="1333"/>
                    </a:lnTo>
                    <a:lnTo>
                      <a:pt x="1878" y="1333"/>
                    </a:lnTo>
                    <a:lnTo>
                      <a:pt x="2181" y="1191"/>
                    </a:lnTo>
                    <a:lnTo>
                      <a:pt x="2363" y="1090"/>
                    </a:lnTo>
                    <a:lnTo>
                      <a:pt x="2565" y="969"/>
                    </a:lnTo>
                    <a:lnTo>
                      <a:pt x="2747" y="828"/>
                    </a:lnTo>
                    <a:lnTo>
                      <a:pt x="2888" y="666"/>
                    </a:lnTo>
                    <a:lnTo>
                      <a:pt x="2969" y="565"/>
                    </a:lnTo>
                    <a:lnTo>
                      <a:pt x="3009" y="485"/>
                    </a:lnTo>
                    <a:lnTo>
                      <a:pt x="3049" y="404"/>
                    </a:lnTo>
                    <a:lnTo>
                      <a:pt x="3049" y="303"/>
                    </a:lnTo>
                    <a:lnTo>
                      <a:pt x="3049" y="303"/>
                    </a:lnTo>
                    <a:lnTo>
                      <a:pt x="3049" y="182"/>
                    </a:lnTo>
                    <a:lnTo>
                      <a:pt x="3029" y="121"/>
                    </a:lnTo>
                    <a:lnTo>
                      <a:pt x="3009" y="81"/>
                    </a:lnTo>
                    <a:lnTo>
                      <a:pt x="3009" y="81"/>
                    </a:lnTo>
                    <a:lnTo>
                      <a:pt x="2969" y="61"/>
                    </a:lnTo>
                    <a:lnTo>
                      <a:pt x="2908" y="20"/>
                    </a:lnTo>
                    <a:lnTo>
                      <a:pt x="2807" y="0"/>
                    </a:lnTo>
                    <a:lnTo>
                      <a:pt x="2807" y="0"/>
                    </a:lnTo>
                    <a:lnTo>
                      <a:pt x="2706" y="20"/>
                    </a:lnTo>
                    <a:lnTo>
                      <a:pt x="2585" y="40"/>
                    </a:lnTo>
                    <a:lnTo>
                      <a:pt x="2484" y="101"/>
                    </a:lnTo>
                    <a:lnTo>
                      <a:pt x="2383" y="162"/>
                    </a:lnTo>
                    <a:lnTo>
                      <a:pt x="2383" y="162"/>
                    </a:lnTo>
                    <a:lnTo>
                      <a:pt x="2222" y="283"/>
                    </a:lnTo>
                    <a:lnTo>
                      <a:pt x="2080" y="424"/>
                    </a:lnTo>
                    <a:lnTo>
                      <a:pt x="1959" y="586"/>
                    </a:lnTo>
                    <a:lnTo>
                      <a:pt x="1858" y="727"/>
                    </a:lnTo>
                    <a:lnTo>
                      <a:pt x="1717" y="1010"/>
                    </a:lnTo>
                    <a:lnTo>
                      <a:pt x="1636" y="1212"/>
                    </a:lnTo>
                    <a:lnTo>
                      <a:pt x="1636" y="1212"/>
                    </a:lnTo>
                    <a:lnTo>
                      <a:pt x="1293" y="868"/>
                    </a:lnTo>
                    <a:lnTo>
                      <a:pt x="1293" y="868"/>
                    </a:lnTo>
                    <a:lnTo>
                      <a:pt x="1111" y="727"/>
                    </a:lnTo>
                    <a:lnTo>
                      <a:pt x="970" y="606"/>
                    </a:lnTo>
                    <a:lnTo>
                      <a:pt x="828" y="525"/>
                    </a:lnTo>
                    <a:lnTo>
                      <a:pt x="707" y="464"/>
                    </a:lnTo>
                    <a:lnTo>
                      <a:pt x="586" y="424"/>
                    </a:lnTo>
                    <a:lnTo>
                      <a:pt x="485" y="384"/>
                    </a:lnTo>
                    <a:lnTo>
                      <a:pt x="344" y="384"/>
                    </a:lnTo>
                    <a:lnTo>
                      <a:pt x="344" y="384"/>
                    </a:lnTo>
                    <a:lnTo>
                      <a:pt x="223" y="384"/>
                    </a:lnTo>
                    <a:lnTo>
                      <a:pt x="142" y="424"/>
                    </a:lnTo>
                    <a:lnTo>
                      <a:pt x="61" y="485"/>
                    </a:lnTo>
                    <a:lnTo>
                      <a:pt x="21" y="565"/>
                    </a:lnTo>
                    <a:lnTo>
                      <a:pt x="21" y="565"/>
                    </a:lnTo>
                    <a:lnTo>
                      <a:pt x="0" y="666"/>
                    </a:lnTo>
                    <a:lnTo>
                      <a:pt x="21" y="788"/>
                    </a:lnTo>
                    <a:lnTo>
                      <a:pt x="81" y="909"/>
                    </a:lnTo>
                    <a:lnTo>
                      <a:pt x="182" y="1030"/>
                    </a:lnTo>
                    <a:lnTo>
                      <a:pt x="182" y="1030"/>
                    </a:lnTo>
                    <a:lnTo>
                      <a:pt x="303" y="1131"/>
                    </a:lnTo>
                    <a:lnTo>
                      <a:pt x="445" y="1212"/>
                    </a:lnTo>
                    <a:lnTo>
                      <a:pt x="606" y="1292"/>
                    </a:lnTo>
                    <a:lnTo>
                      <a:pt x="788" y="1353"/>
                    </a:lnTo>
                    <a:lnTo>
                      <a:pt x="1131" y="1414"/>
                    </a:lnTo>
                    <a:lnTo>
                      <a:pt x="1434" y="1454"/>
                    </a:lnTo>
                    <a:lnTo>
                      <a:pt x="1434" y="1454"/>
                    </a:lnTo>
                    <a:lnTo>
                      <a:pt x="1535" y="1434"/>
                    </a:lnTo>
                    <a:lnTo>
                      <a:pt x="1616" y="1434"/>
                    </a:lnTo>
                    <a:lnTo>
                      <a:pt x="1656" y="1393"/>
                    </a:lnTo>
                    <a:lnTo>
                      <a:pt x="1697" y="13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4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extrusionOk="0">
                    <a:moveTo>
                      <a:pt x="223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44"/>
              <p:cNvSpPr/>
              <p:nvPr/>
            </p:nvSpPr>
            <p:spPr>
              <a:xfrm>
                <a:off x="4093710" y="-635504"/>
                <a:ext cx="101727" cy="15255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939" fill="none" extrusionOk="0">
                    <a:moveTo>
                      <a:pt x="223" y="0"/>
                    </a:moveTo>
                    <a:lnTo>
                      <a:pt x="223" y="0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61" y="61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01" y="263"/>
                    </a:lnTo>
                    <a:lnTo>
                      <a:pt x="223" y="465"/>
                    </a:lnTo>
                    <a:lnTo>
                      <a:pt x="223" y="465"/>
                    </a:lnTo>
                    <a:lnTo>
                      <a:pt x="404" y="828"/>
                    </a:lnTo>
                    <a:lnTo>
                      <a:pt x="505" y="1192"/>
                    </a:lnTo>
                    <a:lnTo>
                      <a:pt x="606" y="1555"/>
                    </a:lnTo>
                    <a:lnTo>
                      <a:pt x="667" y="1939"/>
                    </a:lnTo>
                    <a:lnTo>
                      <a:pt x="667" y="1939"/>
                    </a:lnTo>
                    <a:lnTo>
                      <a:pt x="788" y="1919"/>
                    </a:lnTo>
                    <a:lnTo>
                      <a:pt x="788" y="1919"/>
                    </a:lnTo>
                    <a:lnTo>
                      <a:pt x="869" y="1858"/>
                    </a:lnTo>
                    <a:lnTo>
                      <a:pt x="970" y="1777"/>
                    </a:lnTo>
                    <a:lnTo>
                      <a:pt x="1050" y="1696"/>
                    </a:lnTo>
                    <a:lnTo>
                      <a:pt x="1131" y="1595"/>
                    </a:lnTo>
                    <a:lnTo>
                      <a:pt x="1192" y="1495"/>
                    </a:lnTo>
                    <a:lnTo>
                      <a:pt x="1252" y="1394"/>
                    </a:lnTo>
                    <a:lnTo>
                      <a:pt x="1273" y="1272"/>
                    </a:lnTo>
                    <a:lnTo>
                      <a:pt x="1293" y="1171"/>
                    </a:lnTo>
                    <a:lnTo>
                      <a:pt x="1293" y="1171"/>
                    </a:lnTo>
                    <a:lnTo>
                      <a:pt x="1273" y="1091"/>
                    </a:lnTo>
                    <a:lnTo>
                      <a:pt x="1232" y="1050"/>
                    </a:lnTo>
                    <a:lnTo>
                      <a:pt x="1192" y="1010"/>
                    </a:lnTo>
                    <a:lnTo>
                      <a:pt x="1151" y="1010"/>
                    </a:lnTo>
                    <a:lnTo>
                      <a:pt x="1151" y="1010"/>
                    </a:lnTo>
                    <a:lnTo>
                      <a:pt x="1091" y="1010"/>
                    </a:lnTo>
                    <a:lnTo>
                      <a:pt x="1091" y="1010"/>
                    </a:lnTo>
                    <a:lnTo>
                      <a:pt x="990" y="1070"/>
                    </a:lnTo>
                    <a:lnTo>
                      <a:pt x="909" y="1151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808" y="1232"/>
                    </a:lnTo>
                    <a:lnTo>
                      <a:pt x="768" y="1010"/>
                    </a:lnTo>
                    <a:lnTo>
                      <a:pt x="727" y="808"/>
                    </a:lnTo>
                    <a:lnTo>
                      <a:pt x="667" y="586"/>
                    </a:lnTo>
                    <a:lnTo>
                      <a:pt x="586" y="364"/>
                    </a:lnTo>
                    <a:lnTo>
                      <a:pt x="485" y="182"/>
                    </a:lnTo>
                    <a:lnTo>
                      <a:pt x="424" y="121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4"/>
              <p:cNvSpPr/>
              <p:nvPr/>
            </p:nvSpPr>
            <p:spPr>
              <a:xfrm>
                <a:off x="4052406" y="-336854"/>
                <a:ext cx="143031" cy="604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768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62"/>
                    </a:lnTo>
                    <a:lnTo>
                      <a:pt x="81" y="243"/>
                    </a:lnTo>
                    <a:lnTo>
                      <a:pt x="162" y="323"/>
                    </a:lnTo>
                    <a:lnTo>
                      <a:pt x="243" y="384"/>
                    </a:lnTo>
                    <a:lnTo>
                      <a:pt x="344" y="465"/>
                    </a:lnTo>
                    <a:lnTo>
                      <a:pt x="586" y="566"/>
                    </a:lnTo>
                    <a:lnTo>
                      <a:pt x="869" y="647"/>
                    </a:lnTo>
                    <a:lnTo>
                      <a:pt x="1131" y="727"/>
                    </a:lnTo>
                    <a:lnTo>
                      <a:pt x="1394" y="74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737" y="768"/>
                    </a:lnTo>
                    <a:lnTo>
                      <a:pt x="1798" y="747"/>
                    </a:lnTo>
                    <a:lnTo>
                      <a:pt x="1818" y="727"/>
                    </a:lnTo>
                    <a:lnTo>
                      <a:pt x="1818" y="727"/>
                    </a:lnTo>
                    <a:lnTo>
                      <a:pt x="1555" y="606"/>
                    </a:lnTo>
                    <a:lnTo>
                      <a:pt x="1071" y="404"/>
                    </a:lnTo>
                    <a:lnTo>
                      <a:pt x="505" y="1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extrusionOk="0">
                    <a:moveTo>
                      <a:pt x="1253" y="1"/>
                    </a:move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4"/>
              <p:cNvSpPr/>
              <p:nvPr/>
            </p:nvSpPr>
            <p:spPr>
              <a:xfrm>
                <a:off x="4195358" y="-368639"/>
                <a:ext cx="101727" cy="8748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030" y="122"/>
                    </a:lnTo>
                    <a:lnTo>
                      <a:pt x="1030" y="122"/>
                    </a:lnTo>
                    <a:lnTo>
                      <a:pt x="889" y="202"/>
                    </a:lnTo>
                    <a:lnTo>
                      <a:pt x="768" y="283"/>
                    </a:lnTo>
                    <a:lnTo>
                      <a:pt x="505" y="505"/>
                    </a:lnTo>
                    <a:lnTo>
                      <a:pt x="243" y="788"/>
                    </a:lnTo>
                    <a:lnTo>
                      <a:pt x="122" y="950"/>
                    </a:lnTo>
                    <a:lnTo>
                      <a:pt x="1" y="1111"/>
                    </a:lnTo>
                    <a:lnTo>
                      <a:pt x="1" y="1111"/>
                    </a:lnTo>
                    <a:lnTo>
                      <a:pt x="21" y="1111"/>
                    </a:lnTo>
                    <a:lnTo>
                      <a:pt x="21" y="1111"/>
                    </a:lnTo>
                    <a:lnTo>
                      <a:pt x="122" y="1091"/>
                    </a:lnTo>
                    <a:lnTo>
                      <a:pt x="122" y="1091"/>
                    </a:lnTo>
                    <a:lnTo>
                      <a:pt x="384" y="990"/>
                    </a:lnTo>
                    <a:lnTo>
                      <a:pt x="627" y="849"/>
                    </a:lnTo>
                    <a:lnTo>
                      <a:pt x="849" y="687"/>
                    </a:lnTo>
                    <a:lnTo>
                      <a:pt x="1071" y="505"/>
                    </a:lnTo>
                    <a:lnTo>
                      <a:pt x="1071" y="505"/>
                    </a:lnTo>
                    <a:lnTo>
                      <a:pt x="1152" y="425"/>
                    </a:lnTo>
                    <a:lnTo>
                      <a:pt x="1212" y="364"/>
                    </a:lnTo>
                    <a:lnTo>
                      <a:pt x="1253" y="283"/>
                    </a:lnTo>
                    <a:lnTo>
                      <a:pt x="1293" y="223"/>
                    </a:lnTo>
                    <a:lnTo>
                      <a:pt x="1293" y="162"/>
                    </a:lnTo>
                    <a:lnTo>
                      <a:pt x="1293" y="101"/>
                    </a:lnTo>
                    <a:lnTo>
                      <a:pt x="1293" y="4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extrusionOk="0">
                    <a:moveTo>
                      <a:pt x="0" y="0"/>
                    </a:move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44"/>
              <p:cNvSpPr/>
              <p:nvPr/>
            </p:nvSpPr>
            <p:spPr>
              <a:xfrm>
                <a:off x="4127068" y="-112867"/>
                <a:ext cx="125565" cy="4932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41" y="142"/>
                    </a:lnTo>
                    <a:lnTo>
                      <a:pt x="81" y="202"/>
                    </a:lnTo>
                    <a:lnTo>
                      <a:pt x="142" y="263"/>
                    </a:lnTo>
                    <a:lnTo>
                      <a:pt x="303" y="384"/>
                    </a:lnTo>
                    <a:lnTo>
                      <a:pt x="505" y="465"/>
                    </a:lnTo>
                    <a:lnTo>
                      <a:pt x="727" y="525"/>
                    </a:lnTo>
                    <a:lnTo>
                      <a:pt x="970" y="586"/>
                    </a:lnTo>
                    <a:lnTo>
                      <a:pt x="1192" y="606"/>
                    </a:lnTo>
                    <a:lnTo>
                      <a:pt x="1373" y="626"/>
                    </a:lnTo>
                    <a:lnTo>
                      <a:pt x="1373" y="626"/>
                    </a:lnTo>
                    <a:lnTo>
                      <a:pt x="1535" y="606"/>
                    </a:lnTo>
                    <a:lnTo>
                      <a:pt x="1575" y="606"/>
                    </a:lnTo>
                    <a:lnTo>
                      <a:pt x="1596" y="566"/>
                    </a:lnTo>
                    <a:lnTo>
                      <a:pt x="1596" y="566"/>
                    </a:lnTo>
                    <a:lnTo>
                      <a:pt x="949" y="323"/>
                    </a:lnTo>
                    <a:lnTo>
                      <a:pt x="445" y="14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4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extrusionOk="0">
                    <a:moveTo>
                      <a:pt x="1071" y="0"/>
                    </a:move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44"/>
              <p:cNvSpPr/>
              <p:nvPr/>
            </p:nvSpPr>
            <p:spPr>
              <a:xfrm>
                <a:off x="4252555" y="-147798"/>
                <a:ext cx="87487" cy="79462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10" fill="none" extrusionOk="0">
                    <a:moveTo>
                      <a:pt x="1071" y="0"/>
                    </a:moveTo>
                    <a:lnTo>
                      <a:pt x="1071" y="0"/>
                    </a:lnTo>
                    <a:lnTo>
                      <a:pt x="869" y="121"/>
                    </a:lnTo>
                    <a:lnTo>
                      <a:pt x="869" y="121"/>
                    </a:lnTo>
                    <a:lnTo>
                      <a:pt x="647" y="263"/>
                    </a:lnTo>
                    <a:lnTo>
                      <a:pt x="425" y="465"/>
                    </a:lnTo>
                    <a:lnTo>
                      <a:pt x="203" y="727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344" y="889"/>
                    </a:lnTo>
                    <a:lnTo>
                      <a:pt x="546" y="747"/>
                    </a:lnTo>
                    <a:lnTo>
                      <a:pt x="748" y="606"/>
                    </a:lnTo>
                    <a:lnTo>
                      <a:pt x="929" y="444"/>
                    </a:lnTo>
                    <a:lnTo>
                      <a:pt x="929" y="444"/>
                    </a:lnTo>
                    <a:lnTo>
                      <a:pt x="1051" y="323"/>
                    </a:lnTo>
                    <a:lnTo>
                      <a:pt x="1091" y="202"/>
                    </a:lnTo>
                    <a:lnTo>
                      <a:pt x="1111" y="81"/>
                    </a:lnTo>
                    <a:lnTo>
                      <a:pt x="107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4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44"/>
              <p:cNvSpPr/>
              <p:nvPr/>
            </p:nvSpPr>
            <p:spPr>
              <a:xfrm>
                <a:off x="4050832" y="-440154"/>
                <a:ext cx="1144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28" fill="none" extrusionOk="0">
                    <a:moveTo>
                      <a:pt x="20" y="1"/>
                    </a:moveTo>
                    <a:lnTo>
                      <a:pt x="20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82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61" y="223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263" y="405"/>
                    </a:lnTo>
                    <a:lnTo>
                      <a:pt x="384" y="486"/>
                    </a:lnTo>
                    <a:lnTo>
                      <a:pt x="545" y="566"/>
                    </a:lnTo>
                    <a:lnTo>
                      <a:pt x="707" y="627"/>
                    </a:lnTo>
                    <a:lnTo>
                      <a:pt x="1030" y="708"/>
                    </a:lnTo>
                    <a:lnTo>
                      <a:pt x="1293" y="728"/>
                    </a:lnTo>
                    <a:lnTo>
                      <a:pt x="1293" y="728"/>
                    </a:lnTo>
                    <a:lnTo>
                      <a:pt x="1393" y="708"/>
                    </a:lnTo>
                    <a:lnTo>
                      <a:pt x="1454" y="708"/>
                    </a:lnTo>
                    <a:lnTo>
                      <a:pt x="1454" y="708"/>
                    </a:lnTo>
                    <a:lnTo>
                      <a:pt x="1454" y="687"/>
                    </a:lnTo>
                    <a:lnTo>
                      <a:pt x="1454" y="667"/>
                    </a:lnTo>
                    <a:lnTo>
                      <a:pt x="1454" y="667"/>
                    </a:lnTo>
                    <a:lnTo>
                      <a:pt x="969" y="405"/>
                    </a:lnTo>
                    <a:lnTo>
                      <a:pt x="969" y="405"/>
                    </a:lnTo>
                    <a:lnTo>
                      <a:pt x="384" y="122"/>
                    </a:lnTo>
                    <a:lnTo>
                      <a:pt x="24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4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extrusionOk="0">
                    <a:moveTo>
                      <a:pt x="1192" y="0"/>
                    </a:move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4"/>
              <p:cNvSpPr/>
              <p:nvPr/>
            </p:nvSpPr>
            <p:spPr>
              <a:xfrm>
                <a:off x="4171520" y="-468713"/>
                <a:ext cx="97006" cy="7954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11" fill="none" extrusionOk="0">
                    <a:moveTo>
                      <a:pt x="1192" y="0"/>
                    </a:moveTo>
                    <a:lnTo>
                      <a:pt x="1192" y="0"/>
                    </a:lnTo>
                    <a:lnTo>
                      <a:pt x="1152" y="21"/>
                    </a:lnTo>
                    <a:lnTo>
                      <a:pt x="1152" y="21"/>
                    </a:lnTo>
                    <a:lnTo>
                      <a:pt x="869" y="182"/>
                    </a:lnTo>
                    <a:lnTo>
                      <a:pt x="566" y="404"/>
                    </a:lnTo>
                    <a:lnTo>
                      <a:pt x="263" y="667"/>
                    </a:lnTo>
                    <a:lnTo>
                      <a:pt x="122" y="828"/>
                    </a:lnTo>
                    <a:lnTo>
                      <a:pt x="1" y="990"/>
                    </a:lnTo>
                    <a:lnTo>
                      <a:pt x="1" y="990"/>
                    </a:lnTo>
                    <a:lnTo>
                      <a:pt x="1" y="1010"/>
                    </a:lnTo>
                    <a:lnTo>
                      <a:pt x="21" y="1010"/>
                    </a:lnTo>
                    <a:lnTo>
                      <a:pt x="21" y="1010"/>
                    </a:lnTo>
                    <a:lnTo>
                      <a:pt x="122" y="990"/>
                    </a:lnTo>
                    <a:lnTo>
                      <a:pt x="284" y="929"/>
                    </a:lnTo>
                    <a:lnTo>
                      <a:pt x="485" y="849"/>
                    </a:lnTo>
                    <a:lnTo>
                      <a:pt x="687" y="727"/>
                    </a:lnTo>
                    <a:lnTo>
                      <a:pt x="889" y="586"/>
                    </a:lnTo>
                    <a:lnTo>
                      <a:pt x="1071" y="424"/>
                    </a:lnTo>
                    <a:lnTo>
                      <a:pt x="1132" y="344"/>
                    </a:lnTo>
                    <a:lnTo>
                      <a:pt x="1172" y="243"/>
                    </a:lnTo>
                    <a:lnTo>
                      <a:pt x="1212" y="162"/>
                    </a:lnTo>
                    <a:lnTo>
                      <a:pt x="1233" y="61"/>
                    </a:lnTo>
                    <a:lnTo>
                      <a:pt x="1233" y="61"/>
                    </a:lnTo>
                    <a:lnTo>
                      <a:pt x="1212" y="21"/>
                    </a:lnTo>
                    <a:lnTo>
                      <a:pt x="119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extrusionOk="0">
                    <a:moveTo>
                      <a:pt x="41" y="0"/>
                    </a:moveTo>
                    <a:lnTo>
                      <a:pt x="21" y="20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44"/>
              <p:cNvSpPr/>
              <p:nvPr/>
            </p:nvSpPr>
            <p:spPr>
              <a:xfrm>
                <a:off x="4088911" y="-230407"/>
                <a:ext cx="125565" cy="58849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48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2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21" y="101"/>
                    </a:lnTo>
                    <a:lnTo>
                      <a:pt x="41" y="162"/>
                    </a:lnTo>
                    <a:lnTo>
                      <a:pt x="41" y="162"/>
                    </a:lnTo>
                    <a:lnTo>
                      <a:pt x="102" y="263"/>
                    </a:lnTo>
                    <a:lnTo>
                      <a:pt x="183" y="343"/>
                    </a:lnTo>
                    <a:lnTo>
                      <a:pt x="183" y="343"/>
                    </a:lnTo>
                    <a:lnTo>
                      <a:pt x="304" y="444"/>
                    </a:lnTo>
                    <a:lnTo>
                      <a:pt x="445" y="525"/>
                    </a:lnTo>
                    <a:lnTo>
                      <a:pt x="607" y="606"/>
                    </a:lnTo>
                    <a:lnTo>
                      <a:pt x="768" y="646"/>
                    </a:lnTo>
                    <a:lnTo>
                      <a:pt x="1111" y="727"/>
                    </a:lnTo>
                    <a:lnTo>
                      <a:pt x="1394" y="747"/>
                    </a:lnTo>
                    <a:lnTo>
                      <a:pt x="1394" y="747"/>
                    </a:lnTo>
                    <a:lnTo>
                      <a:pt x="1515" y="747"/>
                    </a:lnTo>
                    <a:lnTo>
                      <a:pt x="1596" y="727"/>
                    </a:lnTo>
                    <a:lnTo>
                      <a:pt x="1596" y="727"/>
                    </a:lnTo>
                    <a:lnTo>
                      <a:pt x="1596" y="707"/>
                    </a:lnTo>
                    <a:lnTo>
                      <a:pt x="1596" y="687"/>
                    </a:lnTo>
                    <a:lnTo>
                      <a:pt x="1596" y="687"/>
                    </a:lnTo>
                    <a:lnTo>
                      <a:pt x="1071" y="404"/>
                    </a:lnTo>
                    <a:lnTo>
                      <a:pt x="1071" y="404"/>
                    </a:lnTo>
                    <a:lnTo>
                      <a:pt x="425" y="121"/>
                    </a:lnTo>
                    <a:lnTo>
                      <a:pt x="263" y="61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4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extrusionOk="0">
                    <a:moveTo>
                      <a:pt x="1253" y="1"/>
                    </a:move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4"/>
              <p:cNvSpPr/>
              <p:nvPr/>
            </p:nvSpPr>
            <p:spPr>
              <a:xfrm>
                <a:off x="4220770" y="-266991"/>
                <a:ext cx="101805" cy="8906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32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212" y="21"/>
                    </a:lnTo>
                    <a:lnTo>
                      <a:pt x="1212" y="21"/>
                    </a:lnTo>
                    <a:lnTo>
                      <a:pt x="1051" y="102"/>
                    </a:lnTo>
                    <a:lnTo>
                      <a:pt x="909" y="203"/>
                    </a:lnTo>
                    <a:lnTo>
                      <a:pt x="586" y="445"/>
                    </a:lnTo>
                    <a:lnTo>
                      <a:pt x="445" y="586"/>
                    </a:lnTo>
                    <a:lnTo>
                      <a:pt x="283" y="748"/>
                    </a:lnTo>
                    <a:lnTo>
                      <a:pt x="142" y="930"/>
                    </a:lnTo>
                    <a:lnTo>
                      <a:pt x="21" y="1091"/>
                    </a:lnTo>
                    <a:lnTo>
                      <a:pt x="21" y="1091"/>
                    </a:lnTo>
                    <a:lnTo>
                      <a:pt x="1" y="1132"/>
                    </a:lnTo>
                    <a:lnTo>
                      <a:pt x="21" y="1132"/>
                    </a:lnTo>
                    <a:lnTo>
                      <a:pt x="21" y="1132"/>
                    </a:lnTo>
                    <a:lnTo>
                      <a:pt x="142" y="1111"/>
                    </a:lnTo>
                    <a:lnTo>
                      <a:pt x="304" y="1031"/>
                    </a:lnTo>
                    <a:lnTo>
                      <a:pt x="526" y="930"/>
                    </a:lnTo>
                    <a:lnTo>
                      <a:pt x="748" y="788"/>
                    </a:lnTo>
                    <a:lnTo>
                      <a:pt x="950" y="627"/>
                    </a:lnTo>
                    <a:lnTo>
                      <a:pt x="1131" y="445"/>
                    </a:lnTo>
                    <a:lnTo>
                      <a:pt x="1192" y="364"/>
                    </a:lnTo>
                    <a:lnTo>
                      <a:pt x="1253" y="263"/>
                    </a:lnTo>
                    <a:lnTo>
                      <a:pt x="1293" y="162"/>
                    </a:lnTo>
                    <a:lnTo>
                      <a:pt x="1293" y="61"/>
                    </a:lnTo>
                    <a:lnTo>
                      <a:pt x="1293" y="61"/>
                    </a:lnTo>
                    <a:lnTo>
                      <a:pt x="1273" y="21"/>
                    </a:lnTo>
                    <a:lnTo>
                      <a:pt x="1253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44"/>
              <p:cNvSpPr/>
              <p:nvPr/>
            </p:nvSpPr>
            <p:spPr>
              <a:xfrm>
                <a:off x="4058778" y="-546523"/>
                <a:ext cx="69942" cy="42957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46" extrusionOk="0">
                    <a:moveTo>
                      <a:pt x="41" y="0"/>
                    </a:moveTo>
                    <a:lnTo>
                      <a:pt x="20" y="20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202" y="242"/>
                    </a:lnTo>
                    <a:lnTo>
                      <a:pt x="404" y="364"/>
                    </a:lnTo>
                    <a:lnTo>
                      <a:pt x="606" y="464"/>
                    </a:lnTo>
                    <a:lnTo>
                      <a:pt x="828" y="545"/>
                    </a:lnTo>
                    <a:lnTo>
                      <a:pt x="848" y="545"/>
                    </a:lnTo>
                    <a:lnTo>
                      <a:pt x="868" y="525"/>
                    </a:lnTo>
                    <a:lnTo>
                      <a:pt x="889" y="505"/>
                    </a:lnTo>
                    <a:lnTo>
                      <a:pt x="889" y="464"/>
                    </a:lnTo>
                    <a:lnTo>
                      <a:pt x="848" y="444"/>
                    </a:lnTo>
                    <a:lnTo>
                      <a:pt x="646" y="364"/>
                    </a:lnTo>
                    <a:lnTo>
                      <a:pt x="444" y="263"/>
                    </a:lnTo>
                    <a:lnTo>
                      <a:pt x="263" y="162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44"/>
              <p:cNvSpPr/>
              <p:nvPr/>
            </p:nvSpPr>
            <p:spPr>
              <a:xfrm>
                <a:off x="4155627" y="-543376"/>
                <a:ext cx="30290" cy="365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465" extrusionOk="0">
                    <a:moveTo>
                      <a:pt x="324" y="0"/>
                    </a:moveTo>
                    <a:lnTo>
                      <a:pt x="284" y="21"/>
                    </a:lnTo>
                    <a:lnTo>
                      <a:pt x="102" y="263"/>
                    </a:lnTo>
                    <a:lnTo>
                      <a:pt x="1" y="384"/>
                    </a:lnTo>
                    <a:lnTo>
                      <a:pt x="1" y="424"/>
                    </a:lnTo>
                    <a:lnTo>
                      <a:pt x="21" y="445"/>
                    </a:lnTo>
                    <a:lnTo>
                      <a:pt x="41" y="465"/>
                    </a:lnTo>
                    <a:lnTo>
                      <a:pt x="82" y="445"/>
                    </a:lnTo>
                    <a:lnTo>
                      <a:pt x="183" y="324"/>
                    </a:lnTo>
                    <a:lnTo>
                      <a:pt x="385" y="81"/>
                    </a:lnTo>
                    <a:lnTo>
                      <a:pt x="385" y="41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44"/>
              <p:cNvSpPr/>
              <p:nvPr/>
            </p:nvSpPr>
            <p:spPr>
              <a:xfrm>
                <a:off x="4039660" y="-643450"/>
                <a:ext cx="308327" cy="66724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81" extrusionOk="0">
                    <a:moveTo>
                      <a:pt x="910" y="101"/>
                    </a:moveTo>
                    <a:lnTo>
                      <a:pt x="990" y="122"/>
                    </a:lnTo>
                    <a:lnTo>
                      <a:pt x="1051" y="162"/>
                    </a:lnTo>
                    <a:lnTo>
                      <a:pt x="1111" y="222"/>
                    </a:lnTo>
                    <a:lnTo>
                      <a:pt x="1172" y="283"/>
                    </a:lnTo>
                    <a:lnTo>
                      <a:pt x="1273" y="465"/>
                    </a:lnTo>
                    <a:lnTo>
                      <a:pt x="1354" y="687"/>
                    </a:lnTo>
                    <a:lnTo>
                      <a:pt x="1414" y="909"/>
                    </a:lnTo>
                    <a:lnTo>
                      <a:pt x="1455" y="1111"/>
                    </a:lnTo>
                    <a:lnTo>
                      <a:pt x="1495" y="1333"/>
                    </a:lnTo>
                    <a:lnTo>
                      <a:pt x="1596" y="1252"/>
                    </a:lnTo>
                    <a:lnTo>
                      <a:pt x="1677" y="1171"/>
                    </a:lnTo>
                    <a:lnTo>
                      <a:pt x="1778" y="1111"/>
                    </a:lnTo>
                    <a:lnTo>
                      <a:pt x="1879" y="1111"/>
                    </a:lnTo>
                    <a:lnTo>
                      <a:pt x="1919" y="1151"/>
                    </a:lnTo>
                    <a:lnTo>
                      <a:pt x="1960" y="1192"/>
                    </a:lnTo>
                    <a:lnTo>
                      <a:pt x="1980" y="1272"/>
                    </a:lnTo>
                    <a:lnTo>
                      <a:pt x="1960" y="1373"/>
                    </a:lnTo>
                    <a:lnTo>
                      <a:pt x="1939" y="1495"/>
                    </a:lnTo>
                    <a:lnTo>
                      <a:pt x="1879" y="1596"/>
                    </a:lnTo>
                    <a:lnTo>
                      <a:pt x="1818" y="1696"/>
                    </a:lnTo>
                    <a:lnTo>
                      <a:pt x="1737" y="1797"/>
                    </a:lnTo>
                    <a:lnTo>
                      <a:pt x="1657" y="1878"/>
                    </a:lnTo>
                    <a:lnTo>
                      <a:pt x="1556" y="1959"/>
                    </a:lnTo>
                    <a:lnTo>
                      <a:pt x="1475" y="2020"/>
                    </a:lnTo>
                    <a:lnTo>
                      <a:pt x="1394" y="2040"/>
                    </a:lnTo>
                    <a:lnTo>
                      <a:pt x="1172" y="889"/>
                    </a:lnTo>
                    <a:lnTo>
                      <a:pt x="1132" y="869"/>
                    </a:lnTo>
                    <a:lnTo>
                      <a:pt x="1111" y="848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293" y="2060"/>
                    </a:lnTo>
                    <a:lnTo>
                      <a:pt x="1233" y="2060"/>
                    </a:lnTo>
                    <a:lnTo>
                      <a:pt x="1071" y="2040"/>
                    </a:lnTo>
                    <a:lnTo>
                      <a:pt x="910" y="1999"/>
                    </a:lnTo>
                    <a:lnTo>
                      <a:pt x="768" y="1919"/>
                    </a:lnTo>
                    <a:lnTo>
                      <a:pt x="607" y="1838"/>
                    </a:lnTo>
                    <a:lnTo>
                      <a:pt x="465" y="1737"/>
                    </a:lnTo>
                    <a:lnTo>
                      <a:pt x="324" y="1616"/>
                    </a:lnTo>
                    <a:lnTo>
                      <a:pt x="223" y="1495"/>
                    </a:lnTo>
                    <a:lnTo>
                      <a:pt x="142" y="1373"/>
                    </a:lnTo>
                    <a:lnTo>
                      <a:pt x="102" y="1272"/>
                    </a:lnTo>
                    <a:lnTo>
                      <a:pt x="102" y="1192"/>
                    </a:lnTo>
                    <a:lnTo>
                      <a:pt x="122" y="1151"/>
                    </a:lnTo>
                    <a:lnTo>
                      <a:pt x="142" y="1111"/>
                    </a:lnTo>
                    <a:lnTo>
                      <a:pt x="183" y="1091"/>
                    </a:lnTo>
                    <a:lnTo>
                      <a:pt x="243" y="1091"/>
                    </a:lnTo>
                    <a:lnTo>
                      <a:pt x="284" y="1071"/>
                    </a:lnTo>
                    <a:lnTo>
                      <a:pt x="385" y="1091"/>
                    </a:lnTo>
                    <a:lnTo>
                      <a:pt x="486" y="1131"/>
                    </a:lnTo>
                    <a:lnTo>
                      <a:pt x="586" y="1171"/>
                    </a:lnTo>
                    <a:lnTo>
                      <a:pt x="687" y="1232"/>
                    </a:lnTo>
                    <a:lnTo>
                      <a:pt x="809" y="1353"/>
                    </a:lnTo>
                    <a:lnTo>
                      <a:pt x="889" y="1394"/>
                    </a:lnTo>
                    <a:lnTo>
                      <a:pt x="869" y="1313"/>
                    </a:lnTo>
                    <a:lnTo>
                      <a:pt x="788" y="1151"/>
                    </a:lnTo>
                    <a:lnTo>
                      <a:pt x="687" y="929"/>
                    </a:lnTo>
                    <a:lnTo>
                      <a:pt x="667" y="788"/>
                    </a:lnTo>
                    <a:lnTo>
                      <a:pt x="647" y="647"/>
                    </a:lnTo>
                    <a:lnTo>
                      <a:pt x="647" y="445"/>
                    </a:lnTo>
                    <a:lnTo>
                      <a:pt x="667" y="323"/>
                    </a:lnTo>
                    <a:lnTo>
                      <a:pt x="687" y="243"/>
                    </a:lnTo>
                    <a:lnTo>
                      <a:pt x="748" y="162"/>
                    </a:lnTo>
                    <a:lnTo>
                      <a:pt x="809" y="122"/>
                    </a:lnTo>
                    <a:lnTo>
                      <a:pt x="910" y="101"/>
                    </a:lnTo>
                    <a:close/>
                    <a:moveTo>
                      <a:pt x="2707" y="2100"/>
                    </a:moveTo>
                    <a:lnTo>
                      <a:pt x="2787" y="2121"/>
                    </a:lnTo>
                    <a:lnTo>
                      <a:pt x="2848" y="2161"/>
                    </a:lnTo>
                    <a:lnTo>
                      <a:pt x="2888" y="2242"/>
                    </a:lnTo>
                    <a:lnTo>
                      <a:pt x="2888" y="2343"/>
                    </a:lnTo>
                    <a:lnTo>
                      <a:pt x="2888" y="2403"/>
                    </a:lnTo>
                    <a:lnTo>
                      <a:pt x="2848" y="2484"/>
                    </a:lnTo>
                    <a:lnTo>
                      <a:pt x="2747" y="2625"/>
                    </a:lnTo>
                    <a:lnTo>
                      <a:pt x="2626" y="2767"/>
                    </a:lnTo>
                    <a:lnTo>
                      <a:pt x="2464" y="2888"/>
                    </a:lnTo>
                    <a:lnTo>
                      <a:pt x="2283" y="2989"/>
                    </a:lnTo>
                    <a:lnTo>
                      <a:pt x="2121" y="3090"/>
                    </a:lnTo>
                    <a:lnTo>
                      <a:pt x="1798" y="3211"/>
                    </a:lnTo>
                    <a:lnTo>
                      <a:pt x="1717" y="3231"/>
                    </a:lnTo>
                    <a:lnTo>
                      <a:pt x="1697" y="3251"/>
                    </a:lnTo>
                    <a:lnTo>
                      <a:pt x="1697" y="3251"/>
                    </a:lnTo>
                    <a:lnTo>
                      <a:pt x="1919" y="2948"/>
                    </a:lnTo>
                    <a:lnTo>
                      <a:pt x="2182" y="2686"/>
                    </a:lnTo>
                    <a:lnTo>
                      <a:pt x="2444" y="2464"/>
                    </a:lnTo>
                    <a:lnTo>
                      <a:pt x="2686" y="2282"/>
                    </a:lnTo>
                    <a:lnTo>
                      <a:pt x="2727" y="2242"/>
                    </a:lnTo>
                    <a:lnTo>
                      <a:pt x="2707" y="2221"/>
                    </a:lnTo>
                    <a:lnTo>
                      <a:pt x="2686" y="2181"/>
                    </a:lnTo>
                    <a:lnTo>
                      <a:pt x="2646" y="2201"/>
                    </a:lnTo>
                    <a:lnTo>
                      <a:pt x="2384" y="2363"/>
                    </a:lnTo>
                    <a:lnTo>
                      <a:pt x="2141" y="2585"/>
                    </a:lnTo>
                    <a:lnTo>
                      <a:pt x="1879" y="2847"/>
                    </a:lnTo>
                    <a:lnTo>
                      <a:pt x="1678" y="3081"/>
                    </a:lnTo>
                    <a:lnTo>
                      <a:pt x="1737" y="2948"/>
                    </a:lnTo>
                    <a:lnTo>
                      <a:pt x="1879" y="2706"/>
                    </a:lnTo>
                    <a:lnTo>
                      <a:pt x="1980" y="2585"/>
                    </a:lnTo>
                    <a:lnTo>
                      <a:pt x="2081" y="2444"/>
                    </a:lnTo>
                    <a:lnTo>
                      <a:pt x="2202" y="2343"/>
                    </a:lnTo>
                    <a:lnTo>
                      <a:pt x="2343" y="2242"/>
                    </a:lnTo>
                    <a:lnTo>
                      <a:pt x="2424" y="2181"/>
                    </a:lnTo>
                    <a:lnTo>
                      <a:pt x="2525" y="2141"/>
                    </a:lnTo>
                    <a:lnTo>
                      <a:pt x="2626" y="2121"/>
                    </a:lnTo>
                    <a:lnTo>
                      <a:pt x="2707" y="2100"/>
                    </a:lnTo>
                    <a:close/>
                    <a:moveTo>
                      <a:pt x="405" y="2383"/>
                    </a:moveTo>
                    <a:lnTo>
                      <a:pt x="566" y="2403"/>
                    </a:lnTo>
                    <a:lnTo>
                      <a:pt x="768" y="2484"/>
                    </a:lnTo>
                    <a:lnTo>
                      <a:pt x="990" y="2625"/>
                    </a:lnTo>
                    <a:lnTo>
                      <a:pt x="1253" y="2847"/>
                    </a:lnTo>
                    <a:lnTo>
                      <a:pt x="1535" y="3150"/>
                    </a:lnTo>
                    <a:lnTo>
                      <a:pt x="1515" y="3150"/>
                    </a:lnTo>
                    <a:lnTo>
                      <a:pt x="1455" y="3110"/>
                    </a:lnTo>
                    <a:lnTo>
                      <a:pt x="1313" y="3009"/>
                    </a:lnTo>
                    <a:lnTo>
                      <a:pt x="1111" y="2908"/>
                    </a:lnTo>
                    <a:lnTo>
                      <a:pt x="788" y="2746"/>
                    </a:lnTo>
                    <a:lnTo>
                      <a:pt x="445" y="2625"/>
                    </a:lnTo>
                    <a:lnTo>
                      <a:pt x="405" y="2625"/>
                    </a:lnTo>
                    <a:lnTo>
                      <a:pt x="385" y="2645"/>
                    </a:lnTo>
                    <a:lnTo>
                      <a:pt x="385" y="2686"/>
                    </a:lnTo>
                    <a:lnTo>
                      <a:pt x="405" y="2706"/>
                    </a:lnTo>
                    <a:lnTo>
                      <a:pt x="748" y="2847"/>
                    </a:lnTo>
                    <a:lnTo>
                      <a:pt x="1071" y="3009"/>
                    </a:lnTo>
                    <a:lnTo>
                      <a:pt x="1253" y="3110"/>
                    </a:lnTo>
                    <a:lnTo>
                      <a:pt x="1394" y="3191"/>
                    </a:lnTo>
                    <a:lnTo>
                      <a:pt x="1535" y="3292"/>
                    </a:lnTo>
                    <a:lnTo>
                      <a:pt x="1435" y="3312"/>
                    </a:lnTo>
                    <a:lnTo>
                      <a:pt x="1172" y="3271"/>
                    </a:lnTo>
                    <a:lnTo>
                      <a:pt x="849" y="3211"/>
                    </a:lnTo>
                    <a:lnTo>
                      <a:pt x="687" y="3150"/>
                    </a:lnTo>
                    <a:lnTo>
                      <a:pt x="526" y="3070"/>
                    </a:lnTo>
                    <a:lnTo>
                      <a:pt x="405" y="2989"/>
                    </a:lnTo>
                    <a:lnTo>
                      <a:pt x="284" y="2908"/>
                    </a:lnTo>
                    <a:lnTo>
                      <a:pt x="203" y="2807"/>
                    </a:lnTo>
                    <a:lnTo>
                      <a:pt x="162" y="2706"/>
                    </a:lnTo>
                    <a:lnTo>
                      <a:pt x="142" y="2625"/>
                    </a:lnTo>
                    <a:lnTo>
                      <a:pt x="142" y="2545"/>
                    </a:lnTo>
                    <a:lnTo>
                      <a:pt x="183" y="2464"/>
                    </a:lnTo>
                    <a:lnTo>
                      <a:pt x="223" y="2423"/>
                    </a:lnTo>
                    <a:lnTo>
                      <a:pt x="304" y="2383"/>
                    </a:lnTo>
                    <a:close/>
                    <a:moveTo>
                      <a:pt x="2989" y="3372"/>
                    </a:moveTo>
                    <a:lnTo>
                      <a:pt x="3090" y="3393"/>
                    </a:lnTo>
                    <a:lnTo>
                      <a:pt x="3171" y="3433"/>
                    </a:lnTo>
                    <a:lnTo>
                      <a:pt x="3232" y="3494"/>
                    </a:lnTo>
                    <a:lnTo>
                      <a:pt x="3272" y="3534"/>
                    </a:lnTo>
                    <a:lnTo>
                      <a:pt x="3272" y="3594"/>
                    </a:lnTo>
                    <a:lnTo>
                      <a:pt x="3272" y="3655"/>
                    </a:lnTo>
                    <a:lnTo>
                      <a:pt x="3272" y="3716"/>
                    </a:lnTo>
                    <a:lnTo>
                      <a:pt x="3232" y="3776"/>
                    </a:lnTo>
                    <a:lnTo>
                      <a:pt x="3191" y="3857"/>
                    </a:lnTo>
                    <a:lnTo>
                      <a:pt x="3131" y="3918"/>
                    </a:lnTo>
                    <a:lnTo>
                      <a:pt x="3050" y="3998"/>
                    </a:lnTo>
                    <a:lnTo>
                      <a:pt x="2828" y="4180"/>
                    </a:lnTo>
                    <a:lnTo>
                      <a:pt x="2606" y="4342"/>
                    </a:lnTo>
                    <a:lnTo>
                      <a:pt x="2363" y="4483"/>
                    </a:lnTo>
                    <a:lnTo>
                      <a:pt x="2101" y="4584"/>
                    </a:lnTo>
                    <a:lnTo>
                      <a:pt x="2081" y="4584"/>
                    </a:lnTo>
                    <a:lnTo>
                      <a:pt x="2060" y="4604"/>
                    </a:lnTo>
                    <a:lnTo>
                      <a:pt x="1980" y="4604"/>
                    </a:lnTo>
                    <a:lnTo>
                      <a:pt x="2020" y="4584"/>
                    </a:lnTo>
                    <a:lnTo>
                      <a:pt x="2101" y="4443"/>
                    </a:lnTo>
                    <a:lnTo>
                      <a:pt x="2222" y="4301"/>
                    </a:lnTo>
                    <a:lnTo>
                      <a:pt x="2323" y="4160"/>
                    </a:lnTo>
                    <a:lnTo>
                      <a:pt x="2464" y="4039"/>
                    </a:lnTo>
                    <a:lnTo>
                      <a:pt x="2606" y="3918"/>
                    </a:lnTo>
                    <a:lnTo>
                      <a:pt x="2747" y="3796"/>
                    </a:lnTo>
                    <a:lnTo>
                      <a:pt x="2909" y="3695"/>
                    </a:lnTo>
                    <a:lnTo>
                      <a:pt x="3070" y="3615"/>
                    </a:lnTo>
                    <a:lnTo>
                      <a:pt x="3090" y="3594"/>
                    </a:lnTo>
                    <a:lnTo>
                      <a:pt x="3090" y="3554"/>
                    </a:lnTo>
                    <a:lnTo>
                      <a:pt x="3050" y="3514"/>
                    </a:lnTo>
                    <a:lnTo>
                      <a:pt x="3009" y="3514"/>
                    </a:lnTo>
                    <a:lnTo>
                      <a:pt x="2848" y="3615"/>
                    </a:lnTo>
                    <a:lnTo>
                      <a:pt x="2707" y="3695"/>
                    </a:lnTo>
                    <a:lnTo>
                      <a:pt x="2545" y="3817"/>
                    </a:lnTo>
                    <a:lnTo>
                      <a:pt x="2404" y="3938"/>
                    </a:lnTo>
                    <a:lnTo>
                      <a:pt x="2283" y="4059"/>
                    </a:lnTo>
                    <a:lnTo>
                      <a:pt x="2161" y="4200"/>
                    </a:lnTo>
                    <a:lnTo>
                      <a:pt x="2040" y="4342"/>
                    </a:lnTo>
                    <a:lnTo>
                      <a:pt x="1960" y="4483"/>
                    </a:lnTo>
                    <a:lnTo>
                      <a:pt x="1960" y="4402"/>
                    </a:lnTo>
                    <a:lnTo>
                      <a:pt x="2020" y="4220"/>
                    </a:lnTo>
                    <a:lnTo>
                      <a:pt x="2101" y="4019"/>
                    </a:lnTo>
                    <a:lnTo>
                      <a:pt x="2222" y="3857"/>
                    </a:lnTo>
                    <a:lnTo>
                      <a:pt x="2363" y="3695"/>
                    </a:lnTo>
                    <a:lnTo>
                      <a:pt x="2525" y="3574"/>
                    </a:lnTo>
                    <a:lnTo>
                      <a:pt x="2686" y="3473"/>
                    </a:lnTo>
                    <a:lnTo>
                      <a:pt x="2848" y="3413"/>
                    </a:lnTo>
                    <a:lnTo>
                      <a:pt x="2989" y="3372"/>
                    </a:lnTo>
                    <a:close/>
                    <a:moveTo>
                      <a:pt x="506" y="3675"/>
                    </a:moveTo>
                    <a:lnTo>
                      <a:pt x="627" y="3695"/>
                    </a:lnTo>
                    <a:lnTo>
                      <a:pt x="829" y="3776"/>
                    </a:lnTo>
                    <a:lnTo>
                      <a:pt x="1051" y="3877"/>
                    </a:lnTo>
                    <a:lnTo>
                      <a:pt x="1212" y="3958"/>
                    </a:lnTo>
                    <a:lnTo>
                      <a:pt x="1556" y="4220"/>
                    </a:lnTo>
                    <a:lnTo>
                      <a:pt x="1838" y="4443"/>
                    </a:lnTo>
                    <a:lnTo>
                      <a:pt x="1838" y="4483"/>
                    </a:lnTo>
                    <a:lnTo>
                      <a:pt x="1758" y="4443"/>
                    </a:lnTo>
                    <a:lnTo>
                      <a:pt x="1172" y="4200"/>
                    </a:lnTo>
                    <a:lnTo>
                      <a:pt x="849" y="4079"/>
                    </a:lnTo>
                    <a:lnTo>
                      <a:pt x="526" y="3998"/>
                    </a:lnTo>
                    <a:lnTo>
                      <a:pt x="486" y="3998"/>
                    </a:lnTo>
                    <a:lnTo>
                      <a:pt x="465" y="4039"/>
                    </a:lnTo>
                    <a:lnTo>
                      <a:pt x="465" y="4079"/>
                    </a:lnTo>
                    <a:lnTo>
                      <a:pt x="506" y="4099"/>
                    </a:lnTo>
                    <a:lnTo>
                      <a:pt x="829" y="4180"/>
                    </a:lnTo>
                    <a:lnTo>
                      <a:pt x="1132" y="4301"/>
                    </a:lnTo>
                    <a:lnTo>
                      <a:pt x="1717" y="4544"/>
                    </a:lnTo>
                    <a:lnTo>
                      <a:pt x="1859" y="4604"/>
                    </a:lnTo>
                    <a:lnTo>
                      <a:pt x="1879" y="4665"/>
                    </a:lnTo>
                    <a:lnTo>
                      <a:pt x="1758" y="4665"/>
                    </a:lnTo>
                    <a:lnTo>
                      <a:pt x="1535" y="4644"/>
                    </a:lnTo>
                    <a:lnTo>
                      <a:pt x="1253" y="4604"/>
                    </a:lnTo>
                    <a:lnTo>
                      <a:pt x="950" y="4523"/>
                    </a:lnTo>
                    <a:lnTo>
                      <a:pt x="667" y="4422"/>
                    </a:lnTo>
                    <a:lnTo>
                      <a:pt x="425" y="4301"/>
                    </a:lnTo>
                    <a:lnTo>
                      <a:pt x="324" y="4220"/>
                    </a:lnTo>
                    <a:lnTo>
                      <a:pt x="243" y="4140"/>
                    </a:lnTo>
                    <a:lnTo>
                      <a:pt x="183" y="4059"/>
                    </a:lnTo>
                    <a:lnTo>
                      <a:pt x="162" y="3978"/>
                    </a:lnTo>
                    <a:lnTo>
                      <a:pt x="162" y="3877"/>
                    </a:lnTo>
                    <a:lnTo>
                      <a:pt x="203" y="3776"/>
                    </a:lnTo>
                    <a:lnTo>
                      <a:pt x="223" y="3716"/>
                    </a:lnTo>
                    <a:lnTo>
                      <a:pt x="284" y="3695"/>
                    </a:lnTo>
                    <a:lnTo>
                      <a:pt x="344" y="3675"/>
                    </a:lnTo>
                    <a:close/>
                    <a:moveTo>
                      <a:pt x="3393" y="4665"/>
                    </a:moveTo>
                    <a:lnTo>
                      <a:pt x="3474" y="4685"/>
                    </a:lnTo>
                    <a:lnTo>
                      <a:pt x="3534" y="4725"/>
                    </a:lnTo>
                    <a:lnTo>
                      <a:pt x="3575" y="4786"/>
                    </a:lnTo>
                    <a:lnTo>
                      <a:pt x="3595" y="4907"/>
                    </a:lnTo>
                    <a:lnTo>
                      <a:pt x="3575" y="4988"/>
                    </a:lnTo>
                    <a:lnTo>
                      <a:pt x="3555" y="5068"/>
                    </a:lnTo>
                    <a:lnTo>
                      <a:pt x="3454" y="5210"/>
                    </a:lnTo>
                    <a:lnTo>
                      <a:pt x="3312" y="5371"/>
                    </a:lnTo>
                    <a:lnTo>
                      <a:pt x="3151" y="5513"/>
                    </a:lnTo>
                    <a:lnTo>
                      <a:pt x="2969" y="5634"/>
                    </a:lnTo>
                    <a:lnTo>
                      <a:pt x="2787" y="5735"/>
                    </a:lnTo>
                    <a:lnTo>
                      <a:pt x="2606" y="5816"/>
                    </a:lnTo>
                    <a:lnTo>
                      <a:pt x="2444" y="5896"/>
                    </a:lnTo>
                    <a:lnTo>
                      <a:pt x="2343" y="5917"/>
                    </a:lnTo>
                    <a:lnTo>
                      <a:pt x="2343" y="5896"/>
                    </a:lnTo>
                    <a:lnTo>
                      <a:pt x="2585" y="5573"/>
                    </a:lnTo>
                    <a:lnTo>
                      <a:pt x="2848" y="5291"/>
                    </a:lnTo>
                    <a:lnTo>
                      <a:pt x="3110" y="5048"/>
                    </a:lnTo>
                    <a:lnTo>
                      <a:pt x="3373" y="4846"/>
                    </a:lnTo>
                    <a:lnTo>
                      <a:pt x="3393" y="4826"/>
                    </a:lnTo>
                    <a:lnTo>
                      <a:pt x="3393" y="4786"/>
                    </a:lnTo>
                    <a:lnTo>
                      <a:pt x="3353" y="4745"/>
                    </a:lnTo>
                    <a:lnTo>
                      <a:pt x="3312" y="4766"/>
                    </a:lnTo>
                    <a:lnTo>
                      <a:pt x="3050" y="4947"/>
                    </a:lnTo>
                    <a:lnTo>
                      <a:pt x="2787" y="5190"/>
                    </a:lnTo>
                    <a:lnTo>
                      <a:pt x="2525" y="5472"/>
                    </a:lnTo>
                    <a:lnTo>
                      <a:pt x="2283" y="5775"/>
                    </a:lnTo>
                    <a:lnTo>
                      <a:pt x="2384" y="5573"/>
                    </a:lnTo>
                    <a:lnTo>
                      <a:pt x="2525" y="5311"/>
                    </a:lnTo>
                    <a:lnTo>
                      <a:pt x="2626" y="5169"/>
                    </a:lnTo>
                    <a:lnTo>
                      <a:pt x="2727" y="5048"/>
                    </a:lnTo>
                    <a:lnTo>
                      <a:pt x="2848" y="4927"/>
                    </a:lnTo>
                    <a:lnTo>
                      <a:pt x="2989" y="4806"/>
                    </a:lnTo>
                    <a:lnTo>
                      <a:pt x="3090" y="4745"/>
                    </a:lnTo>
                    <a:lnTo>
                      <a:pt x="3191" y="4705"/>
                    </a:lnTo>
                    <a:lnTo>
                      <a:pt x="3292" y="4665"/>
                    </a:lnTo>
                    <a:close/>
                    <a:moveTo>
                      <a:pt x="1010" y="5028"/>
                    </a:moveTo>
                    <a:lnTo>
                      <a:pt x="1111" y="5048"/>
                    </a:lnTo>
                    <a:lnTo>
                      <a:pt x="1313" y="5149"/>
                    </a:lnTo>
                    <a:lnTo>
                      <a:pt x="1556" y="5291"/>
                    </a:lnTo>
                    <a:lnTo>
                      <a:pt x="1838" y="5513"/>
                    </a:lnTo>
                    <a:lnTo>
                      <a:pt x="2161" y="5836"/>
                    </a:lnTo>
                    <a:lnTo>
                      <a:pt x="2141" y="5836"/>
                    </a:lnTo>
                    <a:lnTo>
                      <a:pt x="2060" y="5795"/>
                    </a:lnTo>
                    <a:lnTo>
                      <a:pt x="1899" y="5694"/>
                    </a:lnTo>
                    <a:lnTo>
                      <a:pt x="1697" y="5593"/>
                    </a:lnTo>
                    <a:lnTo>
                      <a:pt x="1334" y="5432"/>
                    </a:lnTo>
                    <a:lnTo>
                      <a:pt x="970" y="5291"/>
                    </a:lnTo>
                    <a:lnTo>
                      <a:pt x="930" y="5291"/>
                    </a:lnTo>
                    <a:lnTo>
                      <a:pt x="889" y="5331"/>
                    </a:lnTo>
                    <a:lnTo>
                      <a:pt x="910" y="5371"/>
                    </a:lnTo>
                    <a:lnTo>
                      <a:pt x="930" y="5392"/>
                    </a:lnTo>
                    <a:lnTo>
                      <a:pt x="1293" y="5533"/>
                    </a:lnTo>
                    <a:lnTo>
                      <a:pt x="1657" y="5674"/>
                    </a:lnTo>
                    <a:lnTo>
                      <a:pt x="1859" y="5775"/>
                    </a:lnTo>
                    <a:lnTo>
                      <a:pt x="2000" y="5876"/>
                    </a:lnTo>
                    <a:lnTo>
                      <a:pt x="2182" y="5977"/>
                    </a:lnTo>
                    <a:lnTo>
                      <a:pt x="2020" y="5997"/>
                    </a:lnTo>
                    <a:lnTo>
                      <a:pt x="1717" y="5977"/>
                    </a:lnTo>
                    <a:lnTo>
                      <a:pt x="1394" y="5896"/>
                    </a:lnTo>
                    <a:lnTo>
                      <a:pt x="1212" y="5836"/>
                    </a:lnTo>
                    <a:lnTo>
                      <a:pt x="1071" y="5775"/>
                    </a:lnTo>
                    <a:lnTo>
                      <a:pt x="930" y="5694"/>
                    </a:lnTo>
                    <a:lnTo>
                      <a:pt x="809" y="5614"/>
                    </a:lnTo>
                    <a:lnTo>
                      <a:pt x="708" y="5493"/>
                    </a:lnTo>
                    <a:lnTo>
                      <a:pt x="667" y="5392"/>
                    </a:lnTo>
                    <a:lnTo>
                      <a:pt x="627" y="5311"/>
                    </a:lnTo>
                    <a:lnTo>
                      <a:pt x="647" y="5210"/>
                    </a:lnTo>
                    <a:lnTo>
                      <a:pt x="667" y="5149"/>
                    </a:lnTo>
                    <a:lnTo>
                      <a:pt x="728" y="5089"/>
                    </a:lnTo>
                    <a:lnTo>
                      <a:pt x="829" y="5048"/>
                    </a:lnTo>
                    <a:lnTo>
                      <a:pt x="930" y="5028"/>
                    </a:lnTo>
                    <a:close/>
                    <a:moveTo>
                      <a:pt x="3656" y="6219"/>
                    </a:moveTo>
                    <a:lnTo>
                      <a:pt x="3736" y="6260"/>
                    </a:lnTo>
                    <a:lnTo>
                      <a:pt x="3777" y="6300"/>
                    </a:lnTo>
                    <a:lnTo>
                      <a:pt x="3817" y="6381"/>
                    </a:lnTo>
                    <a:lnTo>
                      <a:pt x="3797" y="6502"/>
                    </a:lnTo>
                    <a:lnTo>
                      <a:pt x="3757" y="6623"/>
                    </a:lnTo>
                    <a:lnTo>
                      <a:pt x="3635" y="6744"/>
                    </a:lnTo>
                    <a:lnTo>
                      <a:pt x="3454" y="6906"/>
                    </a:lnTo>
                    <a:lnTo>
                      <a:pt x="3252" y="7047"/>
                    </a:lnTo>
                    <a:lnTo>
                      <a:pt x="3050" y="7189"/>
                    </a:lnTo>
                    <a:lnTo>
                      <a:pt x="2828" y="7290"/>
                    </a:lnTo>
                    <a:lnTo>
                      <a:pt x="2747" y="7310"/>
                    </a:lnTo>
                    <a:lnTo>
                      <a:pt x="2747" y="7290"/>
                    </a:lnTo>
                    <a:lnTo>
                      <a:pt x="2828" y="7168"/>
                    </a:lnTo>
                    <a:lnTo>
                      <a:pt x="2909" y="7027"/>
                    </a:lnTo>
                    <a:lnTo>
                      <a:pt x="3131" y="6805"/>
                    </a:lnTo>
                    <a:lnTo>
                      <a:pt x="3373" y="6583"/>
                    </a:lnTo>
                    <a:lnTo>
                      <a:pt x="3494" y="6502"/>
                    </a:lnTo>
                    <a:lnTo>
                      <a:pt x="3635" y="6421"/>
                    </a:lnTo>
                    <a:lnTo>
                      <a:pt x="3656" y="6401"/>
                    </a:lnTo>
                    <a:lnTo>
                      <a:pt x="3656" y="6361"/>
                    </a:lnTo>
                    <a:lnTo>
                      <a:pt x="3615" y="6320"/>
                    </a:lnTo>
                    <a:lnTo>
                      <a:pt x="3575" y="6341"/>
                    </a:lnTo>
                    <a:lnTo>
                      <a:pt x="3312" y="6502"/>
                    </a:lnTo>
                    <a:lnTo>
                      <a:pt x="3070" y="6704"/>
                    </a:lnTo>
                    <a:lnTo>
                      <a:pt x="2868" y="6926"/>
                    </a:lnTo>
                    <a:lnTo>
                      <a:pt x="2707" y="7189"/>
                    </a:lnTo>
                    <a:lnTo>
                      <a:pt x="2686" y="7168"/>
                    </a:lnTo>
                    <a:lnTo>
                      <a:pt x="2727" y="6987"/>
                    </a:lnTo>
                    <a:lnTo>
                      <a:pt x="2808" y="6825"/>
                    </a:lnTo>
                    <a:lnTo>
                      <a:pt x="2909" y="6664"/>
                    </a:lnTo>
                    <a:lnTo>
                      <a:pt x="3030" y="6502"/>
                    </a:lnTo>
                    <a:lnTo>
                      <a:pt x="3171" y="6381"/>
                    </a:lnTo>
                    <a:lnTo>
                      <a:pt x="3312" y="6300"/>
                    </a:lnTo>
                    <a:lnTo>
                      <a:pt x="3454" y="6240"/>
                    </a:lnTo>
                    <a:lnTo>
                      <a:pt x="3575" y="6219"/>
                    </a:lnTo>
                    <a:close/>
                    <a:moveTo>
                      <a:pt x="1334" y="6542"/>
                    </a:moveTo>
                    <a:lnTo>
                      <a:pt x="1515" y="6563"/>
                    </a:lnTo>
                    <a:lnTo>
                      <a:pt x="1697" y="6623"/>
                    </a:lnTo>
                    <a:lnTo>
                      <a:pt x="1879" y="6704"/>
                    </a:lnTo>
                    <a:lnTo>
                      <a:pt x="2020" y="6765"/>
                    </a:lnTo>
                    <a:lnTo>
                      <a:pt x="2343" y="6987"/>
                    </a:lnTo>
                    <a:lnTo>
                      <a:pt x="2585" y="7168"/>
                    </a:lnTo>
                    <a:lnTo>
                      <a:pt x="2585" y="7189"/>
                    </a:lnTo>
                    <a:lnTo>
                      <a:pt x="2585" y="7209"/>
                    </a:lnTo>
                    <a:lnTo>
                      <a:pt x="2525" y="7168"/>
                    </a:lnTo>
                    <a:lnTo>
                      <a:pt x="2000" y="6967"/>
                    </a:lnTo>
                    <a:lnTo>
                      <a:pt x="1717" y="6886"/>
                    </a:lnTo>
                    <a:lnTo>
                      <a:pt x="1435" y="6805"/>
                    </a:lnTo>
                    <a:lnTo>
                      <a:pt x="1394" y="6825"/>
                    </a:lnTo>
                    <a:lnTo>
                      <a:pt x="1374" y="6845"/>
                    </a:lnTo>
                    <a:lnTo>
                      <a:pt x="1374" y="6886"/>
                    </a:lnTo>
                    <a:lnTo>
                      <a:pt x="1414" y="6906"/>
                    </a:lnTo>
                    <a:lnTo>
                      <a:pt x="1697" y="6987"/>
                    </a:lnTo>
                    <a:lnTo>
                      <a:pt x="1960" y="7067"/>
                    </a:lnTo>
                    <a:lnTo>
                      <a:pt x="2484" y="7269"/>
                    </a:lnTo>
                    <a:lnTo>
                      <a:pt x="2606" y="7330"/>
                    </a:lnTo>
                    <a:lnTo>
                      <a:pt x="2626" y="7350"/>
                    </a:lnTo>
                    <a:lnTo>
                      <a:pt x="2484" y="7370"/>
                    </a:lnTo>
                    <a:lnTo>
                      <a:pt x="2283" y="7350"/>
                    </a:lnTo>
                    <a:lnTo>
                      <a:pt x="2040" y="7330"/>
                    </a:lnTo>
                    <a:lnTo>
                      <a:pt x="1778" y="7269"/>
                    </a:lnTo>
                    <a:lnTo>
                      <a:pt x="1535" y="7189"/>
                    </a:lnTo>
                    <a:lnTo>
                      <a:pt x="1334" y="7067"/>
                    </a:lnTo>
                    <a:lnTo>
                      <a:pt x="1253" y="7007"/>
                    </a:lnTo>
                    <a:lnTo>
                      <a:pt x="1192" y="6946"/>
                    </a:lnTo>
                    <a:lnTo>
                      <a:pt x="1132" y="6886"/>
                    </a:lnTo>
                    <a:lnTo>
                      <a:pt x="1111" y="6805"/>
                    </a:lnTo>
                    <a:lnTo>
                      <a:pt x="1111" y="6724"/>
                    </a:lnTo>
                    <a:lnTo>
                      <a:pt x="1132" y="6643"/>
                    </a:lnTo>
                    <a:lnTo>
                      <a:pt x="1172" y="6583"/>
                    </a:lnTo>
                    <a:lnTo>
                      <a:pt x="1212" y="6563"/>
                    </a:lnTo>
                    <a:lnTo>
                      <a:pt x="1273" y="6542"/>
                    </a:lnTo>
                    <a:close/>
                    <a:moveTo>
                      <a:pt x="849" y="0"/>
                    </a:moveTo>
                    <a:lnTo>
                      <a:pt x="768" y="41"/>
                    </a:lnTo>
                    <a:lnTo>
                      <a:pt x="667" y="81"/>
                    </a:lnTo>
                    <a:lnTo>
                      <a:pt x="607" y="182"/>
                    </a:lnTo>
                    <a:lnTo>
                      <a:pt x="546" y="303"/>
                    </a:lnTo>
                    <a:lnTo>
                      <a:pt x="526" y="445"/>
                    </a:lnTo>
                    <a:lnTo>
                      <a:pt x="526" y="566"/>
                    </a:lnTo>
                    <a:lnTo>
                      <a:pt x="526" y="667"/>
                    </a:lnTo>
                    <a:lnTo>
                      <a:pt x="566" y="889"/>
                    </a:lnTo>
                    <a:lnTo>
                      <a:pt x="647" y="1091"/>
                    </a:lnTo>
                    <a:lnTo>
                      <a:pt x="647" y="1091"/>
                    </a:lnTo>
                    <a:lnTo>
                      <a:pt x="465" y="1010"/>
                    </a:lnTo>
                    <a:lnTo>
                      <a:pt x="385" y="990"/>
                    </a:lnTo>
                    <a:lnTo>
                      <a:pt x="284" y="970"/>
                    </a:lnTo>
                    <a:lnTo>
                      <a:pt x="223" y="970"/>
                    </a:lnTo>
                    <a:lnTo>
                      <a:pt x="162" y="990"/>
                    </a:lnTo>
                    <a:lnTo>
                      <a:pt x="102" y="1030"/>
                    </a:lnTo>
                    <a:lnTo>
                      <a:pt x="61" y="1071"/>
                    </a:lnTo>
                    <a:lnTo>
                      <a:pt x="21" y="1111"/>
                    </a:lnTo>
                    <a:lnTo>
                      <a:pt x="1" y="1192"/>
                    </a:lnTo>
                    <a:lnTo>
                      <a:pt x="1" y="1272"/>
                    </a:lnTo>
                    <a:lnTo>
                      <a:pt x="1" y="1353"/>
                    </a:lnTo>
                    <a:lnTo>
                      <a:pt x="41" y="1434"/>
                    </a:lnTo>
                    <a:lnTo>
                      <a:pt x="142" y="1555"/>
                    </a:lnTo>
                    <a:lnTo>
                      <a:pt x="243" y="1696"/>
                    </a:lnTo>
                    <a:lnTo>
                      <a:pt x="385" y="1818"/>
                    </a:lnTo>
                    <a:lnTo>
                      <a:pt x="546" y="1919"/>
                    </a:lnTo>
                    <a:lnTo>
                      <a:pt x="708" y="2020"/>
                    </a:lnTo>
                    <a:lnTo>
                      <a:pt x="889" y="2100"/>
                    </a:lnTo>
                    <a:lnTo>
                      <a:pt x="1071" y="2141"/>
                    </a:lnTo>
                    <a:lnTo>
                      <a:pt x="1233" y="2161"/>
                    </a:lnTo>
                    <a:lnTo>
                      <a:pt x="1313" y="2161"/>
                    </a:lnTo>
                    <a:lnTo>
                      <a:pt x="1475" y="2948"/>
                    </a:lnTo>
                    <a:lnTo>
                      <a:pt x="1313" y="2787"/>
                    </a:lnTo>
                    <a:lnTo>
                      <a:pt x="1071" y="2565"/>
                    </a:lnTo>
                    <a:lnTo>
                      <a:pt x="829" y="2403"/>
                    </a:lnTo>
                    <a:lnTo>
                      <a:pt x="728" y="2343"/>
                    </a:lnTo>
                    <a:lnTo>
                      <a:pt x="607" y="2302"/>
                    </a:lnTo>
                    <a:lnTo>
                      <a:pt x="506" y="2282"/>
                    </a:lnTo>
                    <a:lnTo>
                      <a:pt x="405" y="2262"/>
                    </a:lnTo>
                    <a:lnTo>
                      <a:pt x="284" y="2282"/>
                    </a:lnTo>
                    <a:lnTo>
                      <a:pt x="183" y="2322"/>
                    </a:lnTo>
                    <a:lnTo>
                      <a:pt x="102" y="2383"/>
                    </a:lnTo>
                    <a:lnTo>
                      <a:pt x="61" y="2464"/>
                    </a:lnTo>
                    <a:lnTo>
                      <a:pt x="41" y="2585"/>
                    </a:lnTo>
                    <a:lnTo>
                      <a:pt x="41" y="2706"/>
                    </a:lnTo>
                    <a:lnTo>
                      <a:pt x="102" y="2847"/>
                    </a:lnTo>
                    <a:lnTo>
                      <a:pt x="203" y="2969"/>
                    </a:lnTo>
                    <a:lnTo>
                      <a:pt x="324" y="3070"/>
                    </a:lnTo>
                    <a:lnTo>
                      <a:pt x="465" y="3170"/>
                    </a:lnTo>
                    <a:lnTo>
                      <a:pt x="627" y="3231"/>
                    </a:lnTo>
                    <a:lnTo>
                      <a:pt x="809" y="3292"/>
                    </a:lnTo>
                    <a:lnTo>
                      <a:pt x="970" y="3352"/>
                    </a:lnTo>
                    <a:lnTo>
                      <a:pt x="1132" y="3372"/>
                    </a:lnTo>
                    <a:lnTo>
                      <a:pt x="1293" y="3413"/>
                    </a:lnTo>
                    <a:lnTo>
                      <a:pt x="1515" y="3413"/>
                    </a:lnTo>
                    <a:lnTo>
                      <a:pt x="1576" y="3393"/>
                    </a:lnTo>
                    <a:lnTo>
                      <a:pt x="1798" y="4261"/>
                    </a:lnTo>
                    <a:lnTo>
                      <a:pt x="1535" y="4079"/>
                    </a:lnTo>
                    <a:lnTo>
                      <a:pt x="1273" y="3877"/>
                    </a:lnTo>
                    <a:lnTo>
                      <a:pt x="1091" y="3776"/>
                    </a:lnTo>
                    <a:lnTo>
                      <a:pt x="869" y="3675"/>
                    </a:lnTo>
                    <a:lnTo>
                      <a:pt x="647" y="3594"/>
                    </a:lnTo>
                    <a:lnTo>
                      <a:pt x="526" y="3574"/>
                    </a:lnTo>
                    <a:lnTo>
                      <a:pt x="425" y="3554"/>
                    </a:lnTo>
                    <a:lnTo>
                      <a:pt x="284" y="3574"/>
                    </a:lnTo>
                    <a:lnTo>
                      <a:pt x="203" y="3615"/>
                    </a:lnTo>
                    <a:lnTo>
                      <a:pt x="142" y="3675"/>
                    </a:lnTo>
                    <a:lnTo>
                      <a:pt x="102" y="3736"/>
                    </a:lnTo>
                    <a:lnTo>
                      <a:pt x="61" y="3837"/>
                    </a:lnTo>
                    <a:lnTo>
                      <a:pt x="61" y="3938"/>
                    </a:lnTo>
                    <a:lnTo>
                      <a:pt x="61" y="4039"/>
                    </a:lnTo>
                    <a:lnTo>
                      <a:pt x="122" y="4140"/>
                    </a:lnTo>
                    <a:lnTo>
                      <a:pt x="162" y="4220"/>
                    </a:lnTo>
                    <a:lnTo>
                      <a:pt x="243" y="4301"/>
                    </a:lnTo>
                    <a:lnTo>
                      <a:pt x="425" y="4422"/>
                    </a:lnTo>
                    <a:lnTo>
                      <a:pt x="627" y="4523"/>
                    </a:lnTo>
                    <a:lnTo>
                      <a:pt x="869" y="4604"/>
                    </a:lnTo>
                    <a:lnTo>
                      <a:pt x="1111" y="4685"/>
                    </a:lnTo>
                    <a:lnTo>
                      <a:pt x="1354" y="4725"/>
                    </a:lnTo>
                    <a:lnTo>
                      <a:pt x="1576" y="4766"/>
                    </a:lnTo>
                    <a:lnTo>
                      <a:pt x="1919" y="4766"/>
                    </a:lnTo>
                    <a:lnTo>
                      <a:pt x="2161" y="5674"/>
                    </a:lnTo>
                    <a:lnTo>
                      <a:pt x="2161" y="5674"/>
                    </a:lnTo>
                    <a:lnTo>
                      <a:pt x="1899" y="5452"/>
                    </a:lnTo>
                    <a:lnTo>
                      <a:pt x="1636" y="5230"/>
                    </a:lnTo>
                    <a:lnTo>
                      <a:pt x="1394" y="5068"/>
                    </a:lnTo>
                    <a:lnTo>
                      <a:pt x="1273" y="5008"/>
                    </a:lnTo>
                    <a:lnTo>
                      <a:pt x="1152" y="4968"/>
                    </a:lnTo>
                    <a:lnTo>
                      <a:pt x="1031" y="4927"/>
                    </a:lnTo>
                    <a:lnTo>
                      <a:pt x="930" y="4927"/>
                    </a:lnTo>
                    <a:lnTo>
                      <a:pt x="809" y="4947"/>
                    </a:lnTo>
                    <a:lnTo>
                      <a:pt x="687" y="4988"/>
                    </a:lnTo>
                    <a:lnTo>
                      <a:pt x="607" y="5048"/>
                    </a:lnTo>
                    <a:lnTo>
                      <a:pt x="546" y="5149"/>
                    </a:lnTo>
                    <a:lnTo>
                      <a:pt x="526" y="5210"/>
                    </a:lnTo>
                    <a:lnTo>
                      <a:pt x="526" y="5270"/>
                    </a:lnTo>
                    <a:lnTo>
                      <a:pt x="546" y="5412"/>
                    </a:lnTo>
                    <a:lnTo>
                      <a:pt x="627" y="5553"/>
                    </a:lnTo>
                    <a:lnTo>
                      <a:pt x="728" y="5674"/>
                    </a:lnTo>
                    <a:lnTo>
                      <a:pt x="849" y="5775"/>
                    </a:lnTo>
                    <a:lnTo>
                      <a:pt x="1010" y="5876"/>
                    </a:lnTo>
                    <a:lnTo>
                      <a:pt x="1172" y="5937"/>
                    </a:lnTo>
                    <a:lnTo>
                      <a:pt x="1354" y="5997"/>
                    </a:lnTo>
                    <a:lnTo>
                      <a:pt x="1535" y="6038"/>
                    </a:lnTo>
                    <a:lnTo>
                      <a:pt x="1717" y="6078"/>
                    </a:lnTo>
                    <a:lnTo>
                      <a:pt x="2020" y="6098"/>
                    </a:lnTo>
                    <a:lnTo>
                      <a:pt x="2161" y="6098"/>
                    </a:lnTo>
                    <a:lnTo>
                      <a:pt x="2262" y="6058"/>
                    </a:lnTo>
                    <a:lnTo>
                      <a:pt x="2525" y="6987"/>
                    </a:lnTo>
                    <a:lnTo>
                      <a:pt x="2525" y="6987"/>
                    </a:lnTo>
                    <a:lnTo>
                      <a:pt x="2323" y="6845"/>
                    </a:lnTo>
                    <a:lnTo>
                      <a:pt x="2081" y="6684"/>
                    </a:lnTo>
                    <a:lnTo>
                      <a:pt x="1939" y="6603"/>
                    </a:lnTo>
                    <a:lnTo>
                      <a:pt x="1737" y="6522"/>
                    </a:lnTo>
                    <a:lnTo>
                      <a:pt x="1535" y="6462"/>
                    </a:lnTo>
                    <a:lnTo>
                      <a:pt x="1435" y="6442"/>
                    </a:lnTo>
                    <a:lnTo>
                      <a:pt x="1334" y="6421"/>
                    </a:lnTo>
                    <a:lnTo>
                      <a:pt x="1233" y="6442"/>
                    </a:lnTo>
                    <a:lnTo>
                      <a:pt x="1132" y="6482"/>
                    </a:lnTo>
                    <a:lnTo>
                      <a:pt x="1071" y="6542"/>
                    </a:lnTo>
                    <a:lnTo>
                      <a:pt x="1051" y="6583"/>
                    </a:lnTo>
                    <a:lnTo>
                      <a:pt x="1010" y="6684"/>
                    </a:lnTo>
                    <a:lnTo>
                      <a:pt x="1010" y="6785"/>
                    </a:lnTo>
                    <a:lnTo>
                      <a:pt x="1031" y="6866"/>
                    </a:lnTo>
                    <a:lnTo>
                      <a:pt x="1071" y="6967"/>
                    </a:lnTo>
                    <a:lnTo>
                      <a:pt x="1111" y="7027"/>
                    </a:lnTo>
                    <a:lnTo>
                      <a:pt x="1172" y="7088"/>
                    </a:lnTo>
                    <a:lnTo>
                      <a:pt x="1334" y="7189"/>
                    </a:lnTo>
                    <a:lnTo>
                      <a:pt x="1515" y="7290"/>
                    </a:lnTo>
                    <a:lnTo>
                      <a:pt x="1717" y="7350"/>
                    </a:lnTo>
                    <a:lnTo>
                      <a:pt x="1939" y="7411"/>
                    </a:lnTo>
                    <a:lnTo>
                      <a:pt x="2141" y="7451"/>
                    </a:lnTo>
                    <a:lnTo>
                      <a:pt x="2323" y="7471"/>
                    </a:lnTo>
                    <a:lnTo>
                      <a:pt x="2484" y="7471"/>
                    </a:lnTo>
                    <a:lnTo>
                      <a:pt x="2666" y="7451"/>
                    </a:lnTo>
                    <a:lnTo>
                      <a:pt x="2989" y="8441"/>
                    </a:lnTo>
                    <a:lnTo>
                      <a:pt x="3009" y="8481"/>
                    </a:lnTo>
                    <a:lnTo>
                      <a:pt x="3070" y="8481"/>
                    </a:lnTo>
                    <a:lnTo>
                      <a:pt x="3090" y="8461"/>
                    </a:lnTo>
                    <a:lnTo>
                      <a:pt x="3090" y="8420"/>
                    </a:lnTo>
                    <a:lnTo>
                      <a:pt x="2767" y="7411"/>
                    </a:lnTo>
                    <a:lnTo>
                      <a:pt x="2848" y="7391"/>
                    </a:lnTo>
                    <a:lnTo>
                      <a:pt x="2868" y="7391"/>
                    </a:lnTo>
                    <a:lnTo>
                      <a:pt x="3070" y="7290"/>
                    </a:lnTo>
                    <a:lnTo>
                      <a:pt x="3272" y="7168"/>
                    </a:lnTo>
                    <a:lnTo>
                      <a:pt x="3494" y="7007"/>
                    </a:lnTo>
                    <a:lnTo>
                      <a:pt x="3696" y="6825"/>
                    </a:lnTo>
                    <a:lnTo>
                      <a:pt x="3777" y="6744"/>
                    </a:lnTo>
                    <a:lnTo>
                      <a:pt x="3858" y="6664"/>
                    </a:lnTo>
                    <a:lnTo>
                      <a:pt x="3898" y="6563"/>
                    </a:lnTo>
                    <a:lnTo>
                      <a:pt x="3918" y="6502"/>
                    </a:lnTo>
                    <a:lnTo>
                      <a:pt x="3918" y="6421"/>
                    </a:lnTo>
                    <a:lnTo>
                      <a:pt x="3918" y="6361"/>
                    </a:lnTo>
                    <a:lnTo>
                      <a:pt x="3898" y="6300"/>
                    </a:lnTo>
                    <a:lnTo>
                      <a:pt x="3858" y="6240"/>
                    </a:lnTo>
                    <a:lnTo>
                      <a:pt x="3777" y="6179"/>
                    </a:lnTo>
                    <a:lnTo>
                      <a:pt x="3676" y="6118"/>
                    </a:lnTo>
                    <a:lnTo>
                      <a:pt x="3575" y="6118"/>
                    </a:lnTo>
                    <a:lnTo>
                      <a:pt x="3433" y="6139"/>
                    </a:lnTo>
                    <a:lnTo>
                      <a:pt x="3272" y="6199"/>
                    </a:lnTo>
                    <a:lnTo>
                      <a:pt x="3110" y="6300"/>
                    </a:lnTo>
                    <a:lnTo>
                      <a:pt x="2949" y="6421"/>
                    </a:lnTo>
                    <a:lnTo>
                      <a:pt x="2848" y="6563"/>
                    </a:lnTo>
                    <a:lnTo>
                      <a:pt x="2747" y="6684"/>
                    </a:lnTo>
                    <a:lnTo>
                      <a:pt x="2686" y="6825"/>
                    </a:lnTo>
                    <a:lnTo>
                      <a:pt x="2626" y="6967"/>
                    </a:lnTo>
                    <a:lnTo>
                      <a:pt x="2363" y="6018"/>
                    </a:lnTo>
                    <a:lnTo>
                      <a:pt x="2384" y="6018"/>
                    </a:lnTo>
                    <a:lnTo>
                      <a:pt x="2484" y="5997"/>
                    </a:lnTo>
                    <a:lnTo>
                      <a:pt x="2787" y="5836"/>
                    </a:lnTo>
                    <a:lnTo>
                      <a:pt x="2989" y="5735"/>
                    </a:lnTo>
                    <a:lnTo>
                      <a:pt x="3191" y="5614"/>
                    </a:lnTo>
                    <a:lnTo>
                      <a:pt x="3373" y="5452"/>
                    </a:lnTo>
                    <a:lnTo>
                      <a:pt x="3534" y="5291"/>
                    </a:lnTo>
                    <a:lnTo>
                      <a:pt x="3595" y="5190"/>
                    </a:lnTo>
                    <a:lnTo>
                      <a:pt x="3635" y="5109"/>
                    </a:lnTo>
                    <a:lnTo>
                      <a:pt x="3676" y="5008"/>
                    </a:lnTo>
                    <a:lnTo>
                      <a:pt x="3696" y="4907"/>
                    </a:lnTo>
                    <a:lnTo>
                      <a:pt x="3696" y="4826"/>
                    </a:lnTo>
                    <a:lnTo>
                      <a:pt x="3676" y="4745"/>
                    </a:lnTo>
                    <a:lnTo>
                      <a:pt x="3656" y="4685"/>
                    </a:lnTo>
                    <a:lnTo>
                      <a:pt x="3615" y="4644"/>
                    </a:lnTo>
                    <a:lnTo>
                      <a:pt x="3575" y="4604"/>
                    </a:lnTo>
                    <a:lnTo>
                      <a:pt x="3514" y="4584"/>
                    </a:lnTo>
                    <a:lnTo>
                      <a:pt x="3454" y="4564"/>
                    </a:lnTo>
                    <a:lnTo>
                      <a:pt x="3272" y="4564"/>
                    </a:lnTo>
                    <a:lnTo>
                      <a:pt x="3171" y="4604"/>
                    </a:lnTo>
                    <a:lnTo>
                      <a:pt x="3050" y="4665"/>
                    </a:lnTo>
                    <a:lnTo>
                      <a:pt x="2929" y="4725"/>
                    </a:lnTo>
                    <a:lnTo>
                      <a:pt x="2808" y="4826"/>
                    </a:lnTo>
                    <a:lnTo>
                      <a:pt x="2686" y="4927"/>
                    </a:lnTo>
                    <a:lnTo>
                      <a:pt x="2505" y="5169"/>
                    </a:lnTo>
                    <a:lnTo>
                      <a:pt x="2343" y="5392"/>
                    </a:lnTo>
                    <a:lnTo>
                      <a:pt x="2242" y="5614"/>
                    </a:lnTo>
                    <a:lnTo>
                      <a:pt x="2020" y="4725"/>
                    </a:lnTo>
                    <a:lnTo>
                      <a:pt x="2121" y="4685"/>
                    </a:lnTo>
                    <a:lnTo>
                      <a:pt x="2141" y="4685"/>
                    </a:lnTo>
                    <a:lnTo>
                      <a:pt x="2384" y="4584"/>
                    </a:lnTo>
                    <a:lnTo>
                      <a:pt x="2626" y="4443"/>
                    </a:lnTo>
                    <a:lnTo>
                      <a:pt x="2868" y="4281"/>
                    </a:lnTo>
                    <a:lnTo>
                      <a:pt x="3110" y="4079"/>
                    </a:lnTo>
                    <a:lnTo>
                      <a:pt x="3211" y="3978"/>
                    </a:lnTo>
                    <a:lnTo>
                      <a:pt x="3292" y="3897"/>
                    </a:lnTo>
                    <a:lnTo>
                      <a:pt x="3333" y="3796"/>
                    </a:lnTo>
                    <a:lnTo>
                      <a:pt x="3373" y="3716"/>
                    </a:lnTo>
                    <a:lnTo>
                      <a:pt x="3373" y="3635"/>
                    </a:lnTo>
                    <a:lnTo>
                      <a:pt x="3373" y="3554"/>
                    </a:lnTo>
                    <a:lnTo>
                      <a:pt x="3353" y="3494"/>
                    </a:lnTo>
                    <a:lnTo>
                      <a:pt x="3333" y="3433"/>
                    </a:lnTo>
                    <a:lnTo>
                      <a:pt x="3252" y="3352"/>
                    </a:lnTo>
                    <a:lnTo>
                      <a:pt x="3131" y="3292"/>
                    </a:lnTo>
                    <a:lnTo>
                      <a:pt x="2989" y="3271"/>
                    </a:lnTo>
                    <a:lnTo>
                      <a:pt x="2909" y="3292"/>
                    </a:lnTo>
                    <a:lnTo>
                      <a:pt x="2828" y="3312"/>
                    </a:lnTo>
                    <a:lnTo>
                      <a:pt x="2626" y="3372"/>
                    </a:lnTo>
                    <a:lnTo>
                      <a:pt x="2444" y="3494"/>
                    </a:lnTo>
                    <a:lnTo>
                      <a:pt x="2262" y="3655"/>
                    </a:lnTo>
                    <a:lnTo>
                      <a:pt x="2141" y="3796"/>
                    </a:lnTo>
                    <a:lnTo>
                      <a:pt x="2040" y="3958"/>
                    </a:lnTo>
                    <a:lnTo>
                      <a:pt x="1960" y="4099"/>
                    </a:lnTo>
                    <a:lnTo>
                      <a:pt x="1899" y="4261"/>
                    </a:lnTo>
                    <a:lnTo>
                      <a:pt x="1677" y="3352"/>
                    </a:lnTo>
                    <a:lnTo>
                      <a:pt x="1697" y="3352"/>
                    </a:lnTo>
                    <a:lnTo>
                      <a:pt x="1758" y="3332"/>
                    </a:lnTo>
                    <a:lnTo>
                      <a:pt x="1838" y="3312"/>
                    </a:lnTo>
                    <a:lnTo>
                      <a:pt x="2141" y="3191"/>
                    </a:lnTo>
                    <a:lnTo>
                      <a:pt x="2323" y="3090"/>
                    </a:lnTo>
                    <a:lnTo>
                      <a:pt x="2505" y="2989"/>
                    </a:lnTo>
                    <a:lnTo>
                      <a:pt x="2686" y="2847"/>
                    </a:lnTo>
                    <a:lnTo>
                      <a:pt x="2828" y="2686"/>
                    </a:lnTo>
                    <a:lnTo>
                      <a:pt x="2888" y="2605"/>
                    </a:lnTo>
                    <a:lnTo>
                      <a:pt x="2949" y="2524"/>
                    </a:lnTo>
                    <a:lnTo>
                      <a:pt x="2989" y="2444"/>
                    </a:lnTo>
                    <a:lnTo>
                      <a:pt x="3009" y="2343"/>
                    </a:lnTo>
                    <a:lnTo>
                      <a:pt x="3009" y="2262"/>
                    </a:lnTo>
                    <a:lnTo>
                      <a:pt x="2989" y="2181"/>
                    </a:lnTo>
                    <a:lnTo>
                      <a:pt x="2969" y="2141"/>
                    </a:lnTo>
                    <a:lnTo>
                      <a:pt x="2929" y="2100"/>
                    </a:lnTo>
                    <a:lnTo>
                      <a:pt x="2888" y="2060"/>
                    </a:lnTo>
                    <a:lnTo>
                      <a:pt x="2828" y="2020"/>
                    </a:lnTo>
                    <a:lnTo>
                      <a:pt x="2767" y="2020"/>
                    </a:lnTo>
                    <a:lnTo>
                      <a:pt x="2707" y="1999"/>
                    </a:lnTo>
                    <a:lnTo>
                      <a:pt x="2606" y="2020"/>
                    </a:lnTo>
                    <a:lnTo>
                      <a:pt x="2505" y="2040"/>
                    </a:lnTo>
                    <a:lnTo>
                      <a:pt x="2384" y="2080"/>
                    </a:lnTo>
                    <a:lnTo>
                      <a:pt x="2283" y="2141"/>
                    </a:lnTo>
                    <a:lnTo>
                      <a:pt x="2161" y="2242"/>
                    </a:lnTo>
                    <a:lnTo>
                      <a:pt x="2040" y="2343"/>
                    </a:lnTo>
                    <a:lnTo>
                      <a:pt x="1859" y="2565"/>
                    </a:lnTo>
                    <a:lnTo>
                      <a:pt x="1697" y="2787"/>
                    </a:lnTo>
                    <a:lnTo>
                      <a:pt x="1596" y="2969"/>
                    </a:lnTo>
                    <a:lnTo>
                      <a:pt x="1414" y="2141"/>
                    </a:lnTo>
                    <a:lnTo>
                      <a:pt x="1515" y="2100"/>
                    </a:lnTo>
                    <a:lnTo>
                      <a:pt x="1616" y="2040"/>
                    </a:lnTo>
                    <a:lnTo>
                      <a:pt x="1717" y="1959"/>
                    </a:lnTo>
                    <a:lnTo>
                      <a:pt x="1818" y="1858"/>
                    </a:lnTo>
                    <a:lnTo>
                      <a:pt x="1919" y="1757"/>
                    </a:lnTo>
                    <a:lnTo>
                      <a:pt x="1980" y="1636"/>
                    </a:lnTo>
                    <a:lnTo>
                      <a:pt x="2040" y="1515"/>
                    </a:lnTo>
                    <a:lnTo>
                      <a:pt x="2060" y="1394"/>
                    </a:lnTo>
                    <a:lnTo>
                      <a:pt x="2081" y="1272"/>
                    </a:lnTo>
                    <a:lnTo>
                      <a:pt x="2060" y="1151"/>
                    </a:lnTo>
                    <a:lnTo>
                      <a:pt x="2000" y="1071"/>
                    </a:lnTo>
                    <a:lnTo>
                      <a:pt x="1919" y="1030"/>
                    </a:lnTo>
                    <a:lnTo>
                      <a:pt x="1838" y="1010"/>
                    </a:lnTo>
                    <a:lnTo>
                      <a:pt x="1737" y="1010"/>
                    </a:lnTo>
                    <a:lnTo>
                      <a:pt x="1657" y="1071"/>
                    </a:lnTo>
                    <a:lnTo>
                      <a:pt x="1576" y="1131"/>
                    </a:lnTo>
                    <a:lnTo>
                      <a:pt x="1515" y="909"/>
                    </a:lnTo>
                    <a:lnTo>
                      <a:pt x="1455" y="667"/>
                    </a:lnTo>
                    <a:lnTo>
                      <a:pt x="1334" y="364"/>
                    </a:lnTo>
                    <a:lnTo>
                      <a:pt x="1273" y="263"/>
                    </a:lnTo>
                    <a:lnTo>
                      <a:pt x="1212" y="162"/>
                    </a:lnTo>
                    <a:lnTo>
                      <a:pt x="1132" y="101"/>
                    </a:lnTo>
                    <a:lnTo>
                      <a:pt x="1071" y="41"/>
                    </a:lnTo>
                    <a:lnTo>
                      <a:pt x="990" y="21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3" name="Google Shape;3413;p44"/>
          <p:cNvGrpSpPr/>
          <p:nvPr/>
        </p:nvGrpSpPr>
        <p:grpSpPr>
          <a:xfrm rot="21409185">
            <a:off x="6657686" y="1289951"/>
            <a:ext cx="2041665" cy="1531850"/>
            <a:chOff x="3246322" y="-1180176"/>
            <a:chExt cx="2041771" cy="1531929"/>
          </a:xfrm>
        </p:grpSpPr>
        <p:sp>
          <p:nvSpPr>
            <p:cNvPr id="3414" name="Google Shape;3414;p44"/>
            <p:cNvSpPr/>
            <p:nvPr/>
          </p:nvSpPr>
          <p:spPr>
            <a:xfrm rot="-1750263">
              <a:off x="3280139" y="-740436"/>
              <a:ext cx="1974138" cy="652449"/>
            </a:xfrm>
            <a:custGeom>
              <a:avLst/>
              <a:gdLst/>
              <a:ahLst/>
              <a:cxnLst/>
              <a:rect l="l" t="t" r="r" b="b"/>
              <a:pathLst>
                <a:path w="13873" h="4585" extrusionOk="0">
                  <a:moveTo>
                    <a:pt x="10662" y="1"/>
                  </a:moveTo>
                  <a:lnTo>
                    <a:pt x="10561" y="21"/>
                  </a:lnTo>
                  <a:lnTo>
                    <a:pt x="10480" y="41"/>
                  </a:lnTo>
                  <a:lnTo>
                    <a:pt x="10379" y="82"/>
                  </a:lnTo>
                  <a:lnTo>
                    <a:pt x="10299" y="142"/>
                  </a:lnTo>
                  <a:lnTo>
                    <a:pt x="10258" y="203"/>
                  </a:lnTo>
                  <a:lnTo>
                    <a:pt x="10218" y="283"/>
                  </a:lnTo>
                  <a:lnTo>
                    <a:pt x="10218" y="364"/>
                  </a:lnTo>
                  <a:lnTo>
                    <a:pt x="10218" y="445"/>
                  </a:lnTo>
                  <a:lnTo>
                    <a:pt x="10299" y="627"/>
                  </a:lnTo>
                  <a:lnTo>
                    <a:pt x="10400" y="808"/>
                  </a:lnTo>
                  <a:lnTo>
                    <a:pt x="10561" y="1010"/>
                  </a:lnTo>
                  <a:lnTo>
                    <a:pt x="10763" y="1232"/>
                  </a:lnTo>
                  <a:lnTo>
                    <a:pt x="10965" y="1455"/>
                  </a:lnTo>
                  <a:lnTo>
                    <a:pt x="11429" y="1879"/>
                  </a:lnTo>
                  <a:lnTo>
                    <a:pt x="11651" y="2081"/>
                  </a:lnTo>
                  <a:lnTo>
                    <a:pt x="10945" y="2202"/>
                  </a:lnTo>
                  <a:lnTo>
                    <a:pt x="10218" y="2303"/>
                  </a:lnTo>
                  <a:lnTo>
                    <a:pt x="10218" y="2141"/>
                  </a:lnTo>
                  <a:lnTo>
                    <a:pt x="10198" y="1980"/>
                  </a:lnTo>
                  <a:lnTo>
                    <a:pt x="10157" y="1818"/>
                  </a:lnTo>
                  <a:lnTo>
                    <a:pt x="10117" y="1657"/>
                  </a:lnTo>
                  <a:lnTo>
                    <a:pt x="10036" y="1475"/>
                  </a:lnTo>
                  <a:lnTo>
                    <a:pt x="9955" y="1293"/>
                  </a:lnTo>
                  <a:lnTo>
                    <a:pt x="9854" y="1132"/>
                  </a:lnTo>
                  <a:lnTo>
                    <a:pt x="9753" y="990"/>
                  </a:lnTo>
                  <a:lnTo>
                    <a:pt x="9632" y="849"/>
                  </a:lnTo>
                  <a:lnTo>
                    <a:pt x="9511" y="728"/>
                  </a:lnTo>
                  <a:lnTo>
                    <a:pt x="9289" y="526"/>
                  </a:lnTo>
                  <a:lnTo>
                    <a:pt x="9047" y="384"/>
                  </a:lnTo>
                  <a:lnTo>
                    <a:pt x="8825" y="304"/>
                  </a:lnTo>
                  <a:lnTo>
                    <a:pt x="8623" y="243"/>
                  </a:lnTo>
                  <a:lnTo>
                    <a:pt x="8441" y="243"/>
                  </a:lnTo>
                  <a:lnTo>
                    <a:pt x="8340" y="283"/>
                  </a:lnTo>
                  <a:lnTo>
                    <a:pt x="8259" y="324"/>
                  </a:lnTo>
                  <a:lnTo>
                    <a:pt x="8199" y="384"/>
                  </a:lnTo>
                  <a:lnTo>
                    <a:pt x="8158" y="445"/>
                  </a:lnTo>
                  <a:lnTo>
                    <a:pt x="8158" y="526"/>
                  </a:lnTo>
                  <a:lnTo>
                    <a:pt x="8138" y="607"/>
                  </a:lnTo>
                  <a:lnTo>
                    <a:pt x="8178" y="768"/>
                  </a:lnTo>
                  <a:lnTo>
                    <a:pt x="8259" y="970"/>
                  </a:lnTo>
                  <a:lnTo>
                    <a:pt x="8380" y="1192"/>
                  </a:lnTo>
                  <a:lnTo>
                    <a:pt x="8522" y="1414"/>
                  </a:lnTo>
                  <a:lnTo>
                    <a:pt x="8703" y="1657"/>
                  </a:lnTo>
                  <a:lnTo>
                    <a:pt x="9067" y="2141"/>
                  </a:lnTo>
                  <a:lnTo>
                    <a:pt x="9269" y="2383"/>
                  </a:lnTo>
                  <a:lnTo>
                    <a:pt x="8744" y="2404"/>
                  </a:lnTo>
                  <a:lnTo>
                    <a:pt x="8199" y="2404"/>
                  </a:lnTo>
                  <a:lnTo>
                    <a:pt x="8219" y="2262"/>
                  </a:lnTo>
                  <a:lnTo>
                    <a:pt x="8199" y="2101"/>
                  </a:lnTo>
                  <a:lnTo>
                    <a:pt x="8178" y="1939"/>
                  </a:lnTo>
                  <a:lnTo>
                    <a:pt x="8118" y="1798"/>
                  </a:lnTo>
                  <a:lnTo>
                    <a:pt x="8057" y="1636"/>
                  </a:lnTo>
                  <a:lnTo>
                    <a:pt x="7977" y="1495"/>
                  </a:lnTo>
                  <a:lnTo>
                    <a:pt x="7855" y="1354"/>
                  </a:lnTo>
                  <a:lnTo>
                    <a:pt x="7734" y="1212"/>
                  </a:lnTo>
                  <a:lnTo>
                    <a:pt x="7492" y="990"/>
                  </a:lnTo>
                  <a:lnTo>
                    <a:pt x="7330" y="869"/>
                  </a:lnTo>
                  <a:lnTo>
                    <a:pt x="7149" y="748"/>
                  </a:lnTo>
                  <a:lnTo>
                    <a:pt x="6967" y="647"/>
                  </a:lnTo>
                  <a:lnTo>
                    <a:pt x="6785" y="586"/>
                  </a:lnTo>
                  <a:lnTo>
                    <a:pt x="6704" y="566"/>
                  </a:lnTo>
                  <a:lnTo>
                    <a:pt x="6624" y="586"/>
                  </a:lnTo>
                  <a:lnTo>
                    <a:pt x="6563" y="586"/>
                  </a:lnTo>
                  <a:lnTo>
                    <a:pt x="6482" y="627"/>
                  </a:lnTo>
                  <a:lnTo>
                    <a:pt x="6442" y="687"/>
                  </a:lnTo>
                  <a:lnTo>
                    <a:pt x="6402" y="748"/>
                  </a:lnTo>
                  <a:lnTo>
                    <a:pt x="6381" y="829"/>
                  </a:lnTo>
                  <a:lnTo>
                    <a:pt x="6381" y="930"/>
                  </a:lnTo>
                  <a:lnTo>
                    <a:pt x="6402" y="1051"/>
                  </a:lnTo>
                  <a:lnTo>
                    <a:pt x="6462" y="1192"/>
                  </a:lnTo>
                  <a:lnTo>
                    <a:pt x="6543" y="1374"/>
                  </a:lnTo>
                  <a:lnTo>
                    <a:pt x="6664" y="1576"/>
                  </a:lnTo>
                  <a:lnTo>
                    <a:pt x="6805" y="1778"/>
                  </a:lnTo>
                  <a:lnTo>
                    <a:pt x="6947" y="2000"/>
                  </a:lnTo>
                  <a:lnTo>
                    <a:pt x="7128" y="2202"/>
                  </a:lnTo>
                  <a:lnTo>
                    <a:pt x="7310" y="2404"/>
                  </a:lnTo>
                  <a:lnTo>
                    <a:pt x="7310" y="2404"/>
                  </a:lnTo>
                  <a:lnTo>
                    <a:pt x="6765" y="2383"/>
                  </a:lnTo>
                  <a:lnTo>
                    <a:pt x="6220" y="2343"/>
                  </a:lnTo>
                  <a:lnTo>
                    <a:pt x="6240" y="2121"/>
                  </a:lnTo>
                  <a:lnTo>
                    <a:pt x="6220" y="1899"/>
                  </a:lnTo>
                  <a:lnTo>
                    <a:pt x="6139" y="1677"/>
                  </a:lnTo>
                  <a:lnTo>
                    <a:pt x="6038" y="1455"/>
                  </a:lnTo>
                  <a:lnTo>
                    <a:pt x="5877" y="1253"/>
                  </a:lnTo>
                  <a:lnTo>
                    <a:pt x="5695" y="1051"/>
                  </a:lnTo>
                  <a:lnTo>
                    <a:pt x="5493" y="869"/>
                  </a:lnTo>
                  <a:lnTo>
                    <a:pt x="5291" y="728"/>
                  </a:lnTo>
                  <a:lnTo>
                    <a:pt x="5089" y="607"/>
                  </a:lnTo>
                  <a:lnTo>
                    <a:pt x="4887" y="526"/>
                  </a:lnTo>
                  <a:lnTo>
                    <a:pt x="4705" y="485"/>
                  </a:lnTo>
                  <a:lnTo>
                    <a:pt x="4625" y="485"/>
                  </a:lnTo>
                  <a:lnTo>
                    <a:pt x="4564" y="506"/>
                  </a:lnTo>
                  <a:lnTo>
                    <a:pt x="4483" y="546"/>
                  </a:lnTo>
                  <a:lnTo>
                    <a:pt x="4423" y="607"/>
                  </a:lnTo>
                  <a:lnTo>
                    <a:pt x="4362" y="687"/>
                  </a:lnTo>
                  <a:lnTo>
                    <a:pt x="4342" y="768"/>
                  </a:lnTo>
                  <a:lnTo>
                    <a:pt x="4342" y="849"/>
                  </a:lnTo>
                  <a:lnTo>
                    <a:pt x="4362" y="990"/>
                  </a:lnTo>
                  <a:lnTo>
                    <a:pt x="4403" y="1152"/>
                  </a:lnTo>
                  <a:lnTo>
                    <a:pt x="4443" y="1293"/>
                  </a:lnTo>
                  <a:lnTo>
                    <a:pt x="4544" y="1455"/>
                  </a:lnTo>
                  <a:lnTo>
                    <a:pt x="4705" y="1717"/>
                  </a:lnTo>
                  <a:lnTo>
                    <a:pt x="4887" y="1919"/>
                  </a:lnTo>
                  <a:lnTo>
                    <a:pt x="5089" y="2101"/>
                  </a:lnTo>
                  <a:lnTo>
                    <a:pt x="5271" y="2262"/>
                  </a:lnTo>
                  <a:lnTo>
                    <a:pt x="5271" y="2262"/>
                  </a:lnTo>
                  <a:lnTo>
                    <a:pt x="4302" y="2121"/>
                  </a:lnTo>
                  <a:lnTo>
                    <a:pt x="4322" y="2020"/>
                  </a:lnTo>
                  <a:lnTo>
                    <a:pt x="4322" y="1919"/>
                  </a:lnTo>
                  <a:lnTo>
                    <a:pt x="4302" y="1798"/>
                  </a:lnTo>
                  <a:lnTo>
                    <a:pt x="4281" y="1697"/>
                  </a:lnTo>
                  <a:lnTo>
                    <a:pt x="4181" y="1475"/>
                  </a:lnTo>
                  <a:lnTo>
                    <a:pt x="4059" y="1253"/>
                  </a:lnTo>
                  <a:lnTo>
                    <a:pt x="3898" y="1051"/>
                  </a:lnTo>
                  <a:lnTo>
                    <a:pt x="3716" y="849"/>
                  </a:lnTo>
                  <a:lnTo>
                    <a:pt x="3514" y="667"/>
                  </a:lnTo>
                  <a:lnTo>
                    <a:pt x="3312" y="506"/>
                  </a:lnTo>
                  <a:lnTo>
                    <a:pt x="3191" y="425"/>
                  </a:lnTo>
                  <a:lnTo>
                    <a:pt x="3030" y="364"/>
                  </a:lnTo>
                  <a:lnTo>
                    <a:pt x="2929" y="344"/>
                  </a:lnTo>
                  <a:lnTo>
                    <a:pt x="2848" y="324"/>
                  </a:lnTo>
                  <a:lnTo>
                    <a:pt x="2767" y="344"/>
                  </a:lnTo>
                  <a:lnTo>
                    <a:pt x="2686" y="364"/>
                  </a:lnTo>
                  <a:lnTo>
                    <a:pt x="2626" y="384"/>
                  </a:lnTo>
                  <a:lnTo>
                    <a:pt x="2585" y="425"/>
                  </a:lnTo>
                  <a:lnTo>
                    <a:pt x="2565" y="485"/>
                  </a:lnTo>
                  <a:lnTo>
                    <a:pt x="2545" y="546"/>
                  </a:lnTo>
                  <a:lnTo>
                    <a:pt x="2525" y="647"/>
                  </a:lnTo>
                  <a:lnTo>
                    <a:pt x="2545" y="768"/>
                  </a:lnTo>
                  <a:lnTo>
                    <a:pt x="2585" y="889"/>
                  </a:lnTo>
                  <a:lnTo>
                    <a:pt x="2646" y="990"/>
                  </a:lnTo>
                  <a:lnTo>
                    <a:pt x="2747" y="1192"/>
                  </a:lnTo>
                  <a:lnTo>
                    <a:pt x="2828" y="1293"/>
                  </a:lnTo>
                  <a:lnTo>
                    <a:pt x="3151" y="1717"/>
                  </a:lnTo>
                  <a:lnTo>
                    <a:pt x="3312" y="1959"/>
                  </a:lnTo>
                  <a:lnTo>
                    <a:pt x="2363" y="1757"/>
                  </a:lnTo>
                  <a:lnTo>
                    <a:pt x="2363" y="1697"/>
                  </a:lnTo>
                  <a:lnTo>
                    <a:pt x="2363" y="1556"/>
                  </a:lnTo>
                  <a:lnTo>
                    <a:pt x="2343" y="1434"/>
                  </a:lnTo>
                  <a:lnTo>
                    <a:pt x="2303" y="1313"/>
                  </a:lnTo>
                  <a:lnTo>
                    <a:pt x="2262" y="1212"/>
                  </a:lnTo>
                  <a:lnTo>
                    <a:pt x="2182" y="1091"/>
                  </a:lnTo>
                  <a:lnTo>
                    <a:pt x="2101" y="990"/>
                  </a:lnTo>
                  <a:lnTo>
                    <a:pt x="1919" y="808"/>
                  </a:lnTo>
                  <a:lnTo>
                    <a:pt x="1697" y="647"/>
                  </a:lnTo>
                  <a:lnTo>
                    <a:pt x="1455" y="526"/>
                  </a:lnTo>
                  <a:lnTo>
                    <a:pt x="1233" y="425"/>
                  </a:lnTo>
                  <a:lnTo>
                    <a:pt x="1010" y="364"/>
                  </a:lnTo>
                  <a:lnTo>
                    <a:pt x="829" y="344"/>
                  </a:lnTo>
                  <a:lnTo>
                    <a:pt x="708" y="364"/>
                  </a:lnTo>
                  <a:lnTo>
                    <a:pt x="627" y="405"/>
                  </a:lnTo>
                  <a:lnTo>
                    <a:pt x="566" y="445"/>
                  </a:lnTo>
                  <a:lnTo>
                    <a:pt x="526" y="506"/>
                  </a:lnTo>
                  <a:lnTo>
                    <a:pt x="526" y="566"/>
                  </a:lnTo>
                  <a:lnTo>
                    <a:pt x="526" y="647"/>
                  </a:lnTo>
                  <a:lnTo>
                    <a:pt x="546" y="788"/>
                  </a:lnTo>
                  <a:lnTo>
                    <a:pt x="627" y="950"/>
                  </a:lnTo>
                  <a:lnTo>
                    <a:pt x="728" y="1091"/>
                  </a:lnTo>
                  <a:lnTo>
                    <a:pt x="909" y="1333"/>
                  </a:lnTo>
                  <a:lnTo>
                    <a:pt x="1010" y="1434"/>
                  </a:lnTo>
                  <a:lnTo>
                    <a:pt x="748" y="1495"/>
                  </a:lnTo>
                  <a:lnTo>
                    <a:pt x="566" y="1556"/>
                  </a:lnTo>
                  <a:lnTo>
                    <a:pt x="364" y="1636"/>
                  </a:lnTo>
                  <a:lnTo>
                    <a:pt x="183" y="1737"/>
                  </a:lnTo>
                  <a:lnTo>
                    <a:pt x="61" y="1838"/>
                  </a:lnTo>
                  <a:lnTo>
                    <a:pt x="21" y="1879"/>
                  </a:lnTo>
                  <a:lnTo>
                    <a:pt x="1" y="1939"/>
                  </a:lnTo>
                  <a:lnTo>
                    <a:pt x="1" y="2000"/>
                  </a:lnTo>
                  <a:lnTo>
                    <a:pt x="1" y="2060"/>
                  </a:lnTo>
                  <a:lnTo>
                    <a:pt x="41" y="2141"/>
                  </a:lnTo>
                  <a:lnTo>
                    <a:pt x="122" y="2242"/>
                  </a:lnTo>
                  <a:lnTo>
                    <a:pt x="223" y="2303"/>
                  </a:lnTo>
                  <a:lnTo>
                    <a:pt x="364" y="2363"/>
                  </a:lnTo>
                  <a:lnTo>
                    <a:pt x="526" y="2404"/>
                  </a:lnTo>
                  <a:lnTo>
                    <a:pt x="708" y="2424"/>
                  </a:lnTo>
                  <a:lnTo>
                    <a:pt x="1051" y="2444"/>
                  </a:lnTo>
                  <a:lnTo>
                    <a:pt x="1293" y="2444"/>
                  </a:lnTo>
                  <a:lnTo>
                    <a:pt x="1515" y="2404"/>
                  </a:lnTo>
                  <a:lnTo>
                    <a:pt x="1717" y="2363"/>
                  </a:lnTo>
                  <a:lnTo>
                    <a:pt x="1879" y="2303"/>
                  </a:lnTo>
                  <a:lnTo>
                    <a:pt x="2040" y="2222"/>
                  </a:lnTo>
                  <a:lnTo>
                    <a:pt x="2161" y="2121"/>
                  </a:lnTo>
                  <a:lnTo>
                    <a:pt x="2262" y="2000"/>
                  </a:lnTo>
                  <a:lnTo>
                    <a:pt x="2323" y="1858"/>
                  </a:lnTo>
                  <a:lnTo>
                    <a:pt x="3171" y="2060"/>
                  </a:lnTo>
                  <a:lnTo>
                    <a:pt x="2807" y="2182"/>
                  </a:lnTo>
                  <a:lnTo>
                    <a:pt x="2585" y="2262"/>
                  </a:lnTo>
                  <a:lnTo>
                    <a:pt x="2383" y="2383"/>
                  </a:lnTo>
                  <a:lnTo>
                    <a:pt x="2161" y="2505"/>
                  </a:lnTo>
                  <a:lnTo>
                    <a:pt x="1959" y="2626"/>
                  </a:lnTo>
                  <a:lnTo>
                    <a:pt x="1798" y="2787"/>
                  </a:lnTo>
                  <a:lnTo>
                    <a:pt x="1677" y="2949"/>
                  </a:lnTo>
                  <a:lnTo>
                    <a:pt x="1636" y="3009"/>
                  </a:lnTo>
                  <a:lnTo>
                    <a:pt x="1636" y="3070"/>
                  </a:lnTo>
                  <a:lnTo>
                    <a:pt x="1636" y="3110"/>
                  </a:lnTo>
                  <a:lnTo>
                    <a:pt x="1636" y="3151"/>
                  </a:lnTo>
                  <a:lnTo>
                    <a:pt x="1677" y="3231"/>
                  </a:lnTo>
                  <a:lnTo>
                    <a:pt x="1717" y="3252"/>
                  </a:lnTo>
                  <a:lnTo>
                    <a:pt x="1798" y="3292"/>
                  </a:lnTo>
                  <a:lnTo>
                    <a:pt x="1879" y="3312"/>
                  </a:lnTo>
                  <a:lnTo>
                    <a:pt x="2101" y="3332"/>
                  </a:lnTo>
                  <a:lnTo>
                    <a:pt x="2363" y="3332"/>
                  </a:lnTo>
                  <a:lnTo>
                    <a:pt x="2626" y="3272"/>
                  </a:lnTo>
                  <a:lnTo>
                    <a:pt x="2929" y="3191"/>
                  </a:lnTo>
                  <a:lnTo>
                    <a:pt x="3211" y="3090"/>
                  </a:lnTo>
                  <a:lnTo>
                    <a:pt x="3494" y="2969"/>
                  </a:lnTo>
                  <a:lnTo>
                    <a:pt x="3756" y="2807"/>
                  </a:lnTo>
                  <a:lnTo>
                    <a:pt x="3999" y="2626"/>
                  </a:lnTo>
                  <a:lnTo>
                    <a:pt x="4080" y="2525"/>
                  </a:lnTo>
                  <a:lnTo>
                    <a:pt x="4181" y="2424"/>
                  </a:lnTo>
                  <a:lnTo>
                    <a:pt x="4221" y="2343"/>
                  </a:lnTo>
                  <a:lnTo>
                    <a:pt x="4261" y="2242"/>
                  </a:lnTo>
                  <a:lnTo>
                    <a:pt x="5251" y="2383"/>
                  </a:lnTo>
                  <a:lnTo>
                    <a:pt x="4948" y="2505"/>
                  </a:lnTo>
                  <a:lnTo>
                    <a:pt x="4645" y="2686"/>
                  </a:lnTo>
                  <a:lnTo>
                    <a:pt x="4362" y="2868"/>
                  </a:lnTo>
                  <a:lnTo>
                    <a:pt x="4100" y="3050"/>
                  </a:lnTo>
                  <a:lnTo>
                    <a:pt x="3898" y="3252"/>
                  </a:lnTo>
                  <a:lnTo>
                    <a:pt x="3736" y="3433"/>
                  </a:lnTo>
                  <a:lnTo>
                    <a:pt x="3635" y="3615"/>
                  </a:lnTo>
                  <a:lnTo>
                    <a:pt x="3615" y="3696"/>
                  </a:lnTo>
                  <a:lnTo>
                    <a:pt x="3595" y="3777"/>
                  </a:lnTo>
                  <a:lnTo>
                    <a:pt x="3615" y="3857"/>
                  </a:lnTo>
                  <a:lnTo>
                    <a:pt x="3656" y="3918"/>
                  </a:lnTo>
                  <a:lnTo>
                    <a:pt x="3736" y="3999"/>
                  </a:lnTo>
                  <a:lnTo>
                    <a:pt x="3837" y="4039"/>
                  </a:lnTo>
                  <a:lnTo>
                    <a:pt x="3979" y="4059"/>
                  </a:lnTo>
                  <a:lnTo>
                    <a:pt x="4100" y="4039"/>
                  </a:lnTo>
                  <a:lnTo>
                    <a:pt x="4241" y="4019"/>
                  </a:lnTo>
                  <a:lnTo>
                    <a:pt x="4544" y="3938"/>
                  </a:lnTo>
                  <a:lnTo>
                    <a:pt x="4847" y="3797"/>
                  </a:lnTo>
                  <a:lnTo>
                    <a:pt x="5170" y="3615"/>
                  </a:lnTo>
                  <a:lnTo>
                    <a:pt x="5493" y="3393"/>
                  </a:lnTo>
                  <a:lnTo>
                    <a:pt x="5776" y="3151"/>
                  </a:lnTo>
                  <a:lnTo>
                    <a:pt x="5897" y="3009"/>
                  </a:lnTo>
                  <a:lnTo>
                    <a:pt x="5998" y="2868"/>
                  </a:lnTo>
                  <a:lnTo>
                    <a:pt x="6099" y="2727"/>
                  </a:lnTo>
                  <a:lnTo>
                    <a:pt x="6159" y="2585"/>
                  </a:lnTo>
                  <a:lnTo>
                    <a:pt x="6200" y="2464"/>
                  </a:lnTo>
                  <a:lnTo>
                    <a:pt x="7189" y="2525"/>
                  </a:lnTo>
                  <a:lnTo>
                    <a:pt x="6906" y="2727"/>
                  </a:lnTo>
                  <a:lnTo>
                    <a:pt x="6644" y="2949"/>
                  </a:lnTo>
                  <a:lnTo>
                    <a:pt x="6422" y="3171"/>
                  </a:lnTo>
                  <a:lnTo>
                    <a:pt x="6220" y="3393"/>
                  </a:lnTo>
                  <a:lnTo>
                    <a:pt x="6058" y="3595"/>
                  </a:lnTo>
                  <a:lnTo>
                    <a:pt x="5937" y="3777"/>
                  </a:lnTo>
                  <a:lnTo>
                    <a:pt x="5856" y="3938"/>
                  </a:lnTo>
                  <a:lnTo>
                    <a:pt x="5796" y="4059"/>
                  </a:lnTo>
                  <a:lnTo>
                    <a:pt x="5796" y="4140"/>
                  </a:lnTo>
                  <a:lnTo>
                    <a:pt x="5796" y="4221"/>
                  </a:lnTo>
                  <a:lnTo>
                    <a:pt x="5816" y="4302"/>
                  </a:lnTo>
                  <a:lnTo>
                    <a:pt x="5856" y="4382"/>
                  </a:lnTo>
                  <a:lnTo>
                    <a:pt x="5917" y="4423"/>
                  </a:lnTo>
                  <a:lnTo>
                    <a:pt x="5998" y="4463"/>
                  </a:lnTo>
                  <a:lnTo>
                    <a:pt x="6079" y="4504"/>
                  </a:lnTo>
                  <a:lnTo>
                    <a:pt x="6159" y="4504"/>
                  </a:lnTo>
                  <a:lnTo>
                    <a:pt x="6280" y="4483"/>
                  </a:lnTo>
                  <a:lnTo>
                    <a:pt x="6442" y="4443"/>
                  </a:lnTo>
                  <a:lnTo>
                    <a:pt x="6624" y="4362"/>
                  </a:lnTo>
                  <a:lnTo>
                    <a:pt x="6826" y="4261"/>
                  </a:lnTo>
                  <a:lnTo>
                    <a:pt x="7028" y="4120"/>
                  </a:lnTo>
                  <a:lnTo>
                    <a:pt x="7250" y="3958"/>
                  </a:lnTo>
                  <a:lnTo>
                    <a:pt x="7472" y="3756"/>
                  </a:lnTo>
                  <a:lnTo>
                    <a:pt x="7674" y="3534"/>
                  </a:lnTo>
                  <a:lnTo>
                    <a:pt x="7876" y="3272"/>
                  </a:lnTo>
                  <a:lnTo>
                    <a:pt x="8017" y="3030"/>
                  </a:lnTo>
                  <a:lnTo>
                    <a:pt x="8118" y="2767"/>
                  </a:lnTo>
                  <a:lnTo>
                    <a:pt x="8199" y="2525"/>
                  </a:lnTo>
                  <a:lnTo>
                    <a:pt x="9107" y="2505"/>
                  </a:lnTo>
                  <a:lnTo>
                    <a:pt x="8724" y="2828"/>
                  </a:lnTo>
                  <a:lnTo>
                    <a:pt x="8421" y="3151"/>
                  </a:lnTo>
                  <a:lnTo>
                    <a:pt x="8199" y="3433"/>
                  </a:lnTo>
                  <a:lnTo>
                    <a:pt x="8017" y="3696"/>
                  </a:lnTo>
                  <a:lnTo>
                    <a:pt x="7916" y="3938"/>
                  </a:lnTo>
                  <a:lnTo>
                    <a:pt x="7855" y="4140"/>
                  </a:lnTo>
                  <a:lnTo>
                    <a:pt x="7855" y="4221"/>
                  </a:lnTo>
                  <a:lnTo>
                    <a:pt x="7855" y="4302"/>
                  </a:lnTo>
                  <a:lnTo>
                    <a:pt x="7876" y="4382"/>
                  </a:lnTo>
                  <a:lnTo>
                    <a:pt x="7896" y="4443"/>
                  </a:lnTo>
                  <a:lnTo>
                    <a:pt x="7956" y="4504"/>
                  </a:lnTo>
                  <a:lnTo>
                    <a:pt x="8037" y="4544"/>
                  </a:lnTo>
                  <a:lnTo>
                    <a:pt x="8118" y="4584"/>
                  </a:lnTo>
                  <a:lnTo>
                    <a:pt x="8199" y="4584"/>
                  </a:lnTo>
                  <a:lnTo>
                    <a:pt x="8380" y="4564"/>
                  </a:lnTo>
                  <a:lnTo>
                    <a:pt x="8582" y="4483"/>
                  </a:lnTo>
                  <a:lnTo>
                    <a:pt x="8905" y="4302"/>
                  </a:lnTo>
                  <a:lnTo>
                    <a:pt x="9208" y="4080"/>
                  </a:lnTo>
                  <a:lnTo>
                    <a:pt x="9471" y="3837"/>
                  </a:lnTo>
                  <a:lnTo>
                    <a:pt x="9713" y="3575"/>
                  </a:lnTo>
                  <a:lnTo>
                    <a:pt x="9895" y="3312"/>
                  </a:lnTo>
                  <a:lnTo>
                    <a:pt x="10036" y="3009"/>
                  </a:lnTo>
                  <a:lnTo>
                    <a:pt x="10157" y="2727"/>
                  </a:lnTo>
                  <a:lnTo>
                    <a:pt x="10177" y="2565"/>
                  </a:lnTo>
                  <a:lnTo>
                    <a:pt x="10198" y="2424"/>
                  </a:lnTo>
                  <a:lnTo>
                    <a:pt x="10904" y="2323"/>
                  </a:lnTo>
                  <a:lnTo>
                    <a:pt x="11591" y="2222"/>
                  </a:lnTo>
                  <a:lnTo>
                    <a:pt x="11591" y="2222"/>
                  </a:lnTo>
                  <a:lnTo>
                    <a:pt x="11227" y="2626"/>
                  </a:lnTo>
                  <a:lnTo>
                    <a:pt x="10965" y="3009"/>
                  </a:lnTo>
                  <a:lnTo>
                    <a:pt x="10763" y="3353"/>
                  </a:lnTo>
                  <a:lnTo>
                    <a:pt x="10601" y="3676"/>
                  </a:lnTo>
                  <a:lnTo>
                    <a:pt x="10521" y="3938"/>
                  </a:lnTo>
                  <a:lnTo>
                    <a:pt x="10501" y="4059"/>
                  </a:lnTo>
                  <a:lnTo>
                    <a:pt x="10501" y="4160"/>
                  </a:lnTo>
                  <a:lnTo>
                    <a:pt x="10501" y="4261"/>
                  </a:lnTo>
                  <a:lnTo>
                    <a:pt x="10521" y="4342"/>
                  </a:lnTo>
                  <a:lnTo>
                    <a:pt x="10561" y="4423"/>
                  </a:lnTo>
                  <a:lnTo>
                    <a:pt x="10601" y="4483"/>
                  </a:lnTo>
                  <a:lnTo>
                    <a:pt x="10662" y="4524"/>
                  </a:lnTo>
                  <a:lnTo>
                    <a:pt x="10723" y="4564"/>
                  </a:lnTo>
                  <a:lnTo>
                    <a:pt x="10783" y="4584"/>
                  </a:lnTo>
                  <a:lnTo>
                    <a:pt x="10864" y="4584"/>
                  </a:lnTo>
                  <a:lnTo>
                    <a:pt x="10965" y="4564"/>
                  </a:lnTo>
                  <a:lnTo>
                    <a:pt x="11066" y="4544"/>
                  </a:lnTo>
                  <a:lnTo>
                    <a:pt x="11187" y="4483"/>
                  </a:lnTo>
                  <a:lnTo>
                    <a:pt x="11308" y="4403"/>
                  </a:lnTo>
                  <a:lnTo>
                    <a:pt x="11631" y="4160"/>
                  </a:lnTo>
                  <a:lnTo>
                    <a:pt x="11894" y="3898"/>
                  </a:lnTo>
                  <a:lnTo>
                    <a:pt x="12136" y="3595"/>
                  </a:lnTo>
                  <a:lnTo>
                    <a:pt x="12338" y="3292"/>
                  </a:lnTo>
                  <a:lnTo>
                    <a:pt x="12479" y="2969"/>
                  </a:lnTo>
                  <a:lnTo>
                    <a:pt x="12600" y="2626"/>
                  </a:lnTo>
                  <a:lnTo>
                    <a:pt x="12621" y="2464"/>
                  </a:lnTo>
                  <a:lnTo>
                    <a:pt x="12661" y="2303"/>
                  </a:lnTo>
                  <a:lnTo>
                    <a:pt x="12661" y="2141"/>
                  </a:lnTo>
                  <a:lnTo>
                    <a:pt x="12661" y="1980"/>
                  </a:lnTo>
                  <a:lnTo>
                    <a:pt x="13247" y="1818"/>
                  </a:lnTo>
                  <a:lnTo>
                    <a:pt x="13832" y="1657"/>
                  </a:lnTo>
                  <a:lnTo>
                    <a:pt x="13852" y="1616"/>
                  </a:lnTo>
                  <a:lnTo>
                    <a:pt x="13873" y="1576"/>
                  </a:lnTo>
                  <a:lnTo>
                    <a:pt x="13832" y="1535"/>
                  </a:lnTo>
                  <a:lnTo>
                    <a:pt x="13792" y="1535"/>
                  </a:lnTo>
                  <a:lnTo>
                    <a:pt x="13226" y="1717"/>
                  </a:lnTo>
                  <a:lnTo>
                    <a:pt x="12641" y="1858"/>
                  </a:lnTo>
                  <a:lnTo>
                    <a:pt x="12621" y="1697"/>
                  </a:lnTo>
                  <a:lnTo>
                    <a:pt x="12580" y="1535"/>
                  </a:lnTo>
                  <a:lnTo>
                    <a:pt x="12520" y="1374"/>
                  </a:lnTo>
                  <a:lnTo>
                    <a:pt x="12439" y="1232"/>
                  </a:lnTo>
                  <a:lnTo>
                    <a:pt x="12338" y="1051"/>
                  </a:lnTo>
                  <a:lnTo>
                    <a:pt x="12217" y="869"/>
                  </a:lnTo>
                  <a:lnTo>
                    <a:pt x="12075" y="728"/>
                  </a:lnTo>
                  <a:lnTo>
                    <a:pt x="11954" y="586"/>
                  </a:lnTo>
                  <a:lnTo>
                    <a:pt x="11813" y="465"/>
                  </a:lnTo>
                  <a:lnTo>
                    <a:pt x="11672" y="364"/>
                  </a:lnTo>
                  <a:lnTo>
                    <a:pt x="11530" y="263"/>
                  </a:lnTo>
                  <a:lnTo>
                    <a:pt x="11389" y="203"/>
                  </a:lnTo>
                  <a:lnTo>
                    <a:pt x="11126" y="82"/>
                  </a:lnTo>
                  <a:lnTo>
                    <a:pt x="10864" y="21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5" name="Google Shape;3415;p44"/>
            <p:cNvGrpSpPr/>
            <p:nvPr/>
          </p:nvGrpSpPr>
          <p:grpSpPr>
            <a:xfrm rot="-1750273">
              <a:off x="3280137" y="-740366"/>
              <a:ext cx="1974124" cy="652302"/>
              <a:chOff x="1494763" y="-303496"/>
              <a:chExt cx="1091458" cy="360646"/>
            </a:xfrm>
          </p:grpSpPr>
          <p:sp>
            <p:nvSpPr>
              <p:cNvPr id="3416" name="Google Shape;3416;p4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extrusionOk="0">
                    <a:moveTo>
                      <a:pt x="546" y="0"/>
                    </a:move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44"/>
              <p:cNvSpPr/>
              <p:nvPr/>
            </p:nvSpPr>
            <p:spPr>
              <a:xfrm>
                <a:off x="2117475" y="-279657"/>
                <a:ext cx="176468" cy="33208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4221" fill="none" extrusionOk="0">
                    <a:moveTo>
                      <a:pt x="546" y="0"/>
                    </a:moveTo>
                    <a:lnTo>
                      <a:pt x="546" y="0"/>
                    </a:lnTo>
                    <a:lnTo>
                      <a:pt x="465" y="20"/>
                    </a:lnTo>
                    <a:lnTo>
                      <a:pt x="405" y="41"/>
                    </a:lnTo>
                    <a:lnTo>
                      <a:pt x="344" y="81"/>
                    </a:lnTo>
                    <a:lnTo>
                      <a:pt x="324" y="142"/>
                    </a:lnTo>
                    <a:lnTo>
                      <a:pt x="304" y="182"/>
                    </a:lnTo>
                    <a:lnTo>
                      <a:pt x="284" y="243"/>
                    </a:lnTo>
                    <a:lnTo>
                      <a:pt x="304" y="384"/>
                    </a:lnTo>
                    <a:lnTo>
                      <a:pt x="364" y="545"/>
                    </a:lnTo>
                    <a:lnTo>
                      <a:pt x="445" y="707"/>
                    </a:lnTo>
                    <a:lnTo>
                      <a:pt x="546" y="889"/>
                    </a:lnTo>
                    <a:lnTo>
                      <a:pt x="667" y="1091"/>
                    </a:lnTo>
                    <a:lnTo>
                      <a:pt x="930" y="1434"/>
                    </a:lnTo>
                    <a:lnTo>
                      <a:pt x="1172" y="1757"/>
                    </a:lnTo>
                    <a:lnTo>
                      <a:pt x="1354" y="1979"/>
                    </a:lnTo>
                    <a:lnTo>
                      <a:pt x="1414" y="2060"/>
                    </a:lnTo>
                    <a:lnTo>
                      <a:pt x="1414" y="2080"/>
                    </a:lnTo>
                    <a:lnTo>
                      <a:pt x="1414" y="2080"/>
                    </a:lnTo>
                    <a:lnTo>
                      <a:pt x="1374" y="2120"/>
                    </a:lnTo>
                    <a:lnTo>
                      <a:pt x="1374" y="2120"/>
                    </a:lnTo>
                    <a:lnTo>
                      <a:pt x="1051" y="2403"/>
                    </a:lnTo>
                    <a:lnTo>
                      <a:pt x="768" y="2645"/>
                    </a:lnTo>
                    <a:lnTo>
                      <a:pt x="546" y="2888"/>
                    </a:lnTo>
                    <a:lnTo>
                      <a:pt x="344" y="3130"/>
                    </a:lnTo>
                    <a:lnTo>
                      <a:pt x="203" y="3332"/>
                    </a:lnTo>
                    <a:lnTo>
                      <a:pt x="102" y="3514"/>
                    </a:lnTo>
                    <a:lnTo>
                      <a:pt x="41" y="3695"/>
                    </a:lnTo>
                    <a:lnTo>
                      <a:pt x="1" y="3837"/>
                    </a:lnTo>
                    <a:lnTo>
                      <a:pt x="1" y="3958"/>
                    </a:lnTo>
                    <a:lnTo>
                      <a:pt x="21" y="4059"/>
                    </a:lnTo>
                    <a:lnTo>
                      <a:pt x="62" y="4140"/>
                    </a:lnTo>
                    <a:lnTo>
                      <a:pt x="142" y="4180"/>
                    </a:lnTo>
                    <a:lnTo>
                      <a:pt x="243" y="4220"/>
                    </a:lnTo>
                    <a:lnTo>
                      <a:pt x="364" y="4220"/>
                    </a:lnTo>
                    <a:lnTo>
                      <a:pt x="486" y="4180"/>
                    </a:lnTo>
                    <a:lnTo>
                      <a:pt x="647" y="4119"/>
                    </a:lnTo>
                    <a:lnTo>
                      <a:pt x="647" y="4119"/>
                    </a:lnTo>
                    <a:lnTo>
                      <a:pt x="950" y="3958"/>
                    </a:lnTo>
                    <a:lnTo>
                      <a:pt x="1233" y="3736"/>
                    </a:lnTo>
                    <a:lnTo>
                      <a:pt x="1495" y="3514"/>
                    </a:lnTo>
                    <a:lnTo>
                      <a:pt x="1737" y="3251"/>
                    </a:lnTo>
                    <a:lnTo>
                      <a:pt x="1919" y="2968"/>
                    </a:lnTo>
                    <a:lnTo>
                      <a:pt x="2081" y="2686"/>
                    </a:lnTo>
                    <a:lnTo>
                      <a:pt x="2141" y="2524"/>
                    </a:lnTo>
                    <a:lnTo>
                      <a:pt x="2182" y="2363"/>
                    </a:lnTo>
                    <a:lnTo>
                      <a:pt x="2222" y="2221"/>
                    </a:lnTo>
                    <a:lnTo>
                      <a:pt x="2242" y="2060"/>
                    </a:lnTo>
                    <a:lnTo>
                      <a:pt x="2242" y="2060"/>
                    </a:lnTo>
                    <a:lnTo>
                      <a:pt x="2242" y="1878"/>
                    </a:lnTo>
                    <a:lnTo>
                      <a:pt x="2222" y="1717"/>
                    </a:lnTo>
                    <a:lnTo>
                      <a:pt x="2182" y="1535"/>
                    </a:lnTo>
                    <a:lnTo>
                      <a:pt x="2141" y="1373"/>
                    </a:lnTo>
                    <a:lnTo>
                      <a:pt x="2141" y="1373"/>
                    </a:lnTo>
                    <a:lnTo>
                      <a:pt x="2061" y="1192"/>
                    </a:lnTo>
                    <a:lnTo>
                      <a:pt x="1980" y="1030"/>
                    </a:lnTo>
                    <a:lnTo>
                      <a:pt x="1899" y="869"/>
                    </a:lnTo>
                    <a:lnTo>
                      <a:pt x="1798" y="727"/>
                    </a:lnTo>
                    <a:lnTo>
                      <a:pt x="1697" y="606"/>
                    </a:lnTo>
                    <a:lnTo>
                      <a:pt x="1576" y="485"/>
                    </a:lnTo>
                    <a:lnTo>
                      <a:pt x="1354" y="283"/>
                    </a:lnTo>
                    <a:lnTo>
                      <a:pt x="1132" y="142"/>
                    </a:lnTo>
                    <a:lnTo>
                      <a:pt x="910" y="41"/>
                    </a:lnTo>
                    <a:lnTo>
                      <a:pt x="708" y="0"/>
                    </a:lnTo>
                    <a:lnTo>
                      <a:pt x="546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4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extrusionOk="0">
                    <a:moveTo>
                      <a:pt x="990" y="1"/>
                    </a:move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44"/>
              <p:cNvSpPr/>
              <p:nvPr/>
            </p:nvSpPr>
            <p:spPr>
              <a:xfrm>
                <a:off x="1783893" y="-260618"/>
                <a:ext cx="197081" cy="271743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3454" fill="none" extrusionOk="0">
                    <a:moveTo>
                      <a:pt x="2484" y="1838"/>
                    </a:moveTo>
                    <a:lnTo>
                      <a:pt x="2484" y="1838"/>
                    </a:lnTo>
                    <a:lnTo>
                      <a:pt x="2504" y="1737"/>
                    </a:lnTo>
                    <a:lnTo>
                      <a:pt x="2504" y="1616"/>
                    </a:lnTo>
                    <a:lnTo>
                      <a:pt x="2504" y="1495"/>
                    </a:lnTo>
                    <a:lnTo>
                      <a:pt x="2484" y="1374"/>
                    </a:lnTo>
                    <a:lnTo>
                      <a:pt x="2424" y="1152"/>
                    </a:lnTo>
                    <a:lnTo>
                      <a:pt x="2303" y="950"/>
                    </a:lnTo>
                    <a:lnTo>
                      <a:pt x="2303" y="950"/>
                    </a:lnTo>
                    <a:lnTo>
                      <a:pt x="2222" y="808"/>
                    </a:lnTo>
                    <a:lnTo>
                      <a:pt x="2101" y="667"/>
                    </a:lnTo>
                    <a:lnTo>
                      <a:pt x="1980" y="546"/>
                    </a:lnTo>
                    <a:lnTo>
                      <a:pt x="1858" y="425"/>
                    </a:lnTo>
                    <a:lnTo>
                      <a:pt x="1596" y="223"/>
                    </a:lnTo>
                    <a:lnTo>
                      <a:pt x="1333" y="81"/>
                    </a:lnTo>
                    <a:lnTo>
                      <a:pt x="1212" y="41"/>
                    </a:lnTo>
                    <a:lnTo>
                      <a:pt x="1091" y="1"/>
                    </a:lnTo>
                    <a:lnTo>
                      <a:pt x="990" y="1"/>
                    </a:lnTo>
                    <a:lnTo>
                      <a:pt x="909" y="21"/>
                    </a:lnTo>
                    <a:lnTo>
                      <a:pt x="829" y="41"/>
                    </a:lnTo>
                    <a:lnTo>
                      <a:pt x="768" y="102"/>
                    </a:lnTo>
                    <a:lnTo>
                      <a:pt x="748" y="182"/>
                    </a:lnTo>
                    <a:lnTo>
                      <a:pt x="728" y="283"/>
                    </a:lnTo>
                    <a:lnTo>
                      <a:pt x="728" y="283"/>
                    </a:lnTo>
                    <a:lnTo>
                      <a:pt x="748" y="445"/>
                    </a:lnTo>
                    <a:lnTo>
                      <a:pt x="788" y="606"/>
                    </a:lnTo>
                    <a:lnTo>
                      <a:pt x="829" y="748"/>
                    </a:lnTo>
                    <a:lnTo>
                      <a:pt x="909" y="889"/>
                    </a:lnTo>
                    <a:lnTo>
                      <a:pt x="909" y="889"/>
                    </a:lnTo>
                    <a:lnTo>
                      <a:pt x="1010" y="1030"/>
                    </a:lnTo>
                    <a:lnTo>
                      <a:pt x="1111" y="1152"/>
                    </a:lnTo>
                    <a:lnTo>
                      <a:pt x="1313" y="1394"/>
                    </a:lnTo>
                    <a:lnTo>
                      <a:pt x="1535" y="1576"/>
                    </a:lnTo>
                    <a:lnTo>
                      <a:pt x="1717" y="1737"/>
                    </a:lnTo>
                    <a:lnTo>
                      <a:pt x="1717" y="1737"/>
                    </a:lnTo>
                    <a:lnTo>
                      <a:pt x="1778" y="1777"/>
                    </a:lnTo>
                    <a:lnTo>
                      <a:pt x="1778" y="1777"/>
                    </a:lnTo>
                    <a:lnTo>
                      <a:pt x="1778" y="1798"/>
                    </a:lnTo>
                    <a:lnTo>
                      <a:pt x="1778" y="181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515" y="1919"/>
                    </a:lnTo>
                    <a:lnTo>
                      <a:pt x="1313" y="2000"/>
                    </a:lnTo>
                    <a:lnTo>
                      <a:pt x="930" y="2222"/>
                    </a:lnTo>
                    <a:lnTo>
                      <a:pt x="586" y="2464"/>
                    </a:lnTo>
                    <a:lnTo>
                      <a:pt x="304" y="2706"/>
                    </a:lnTo>
                    <a:lnTo>
                      <a:pt x="182" y="2827"/>
                    </a:lnTo>
                    <a:lnTo>
                      <a:pt x="102" y="2949"/>
                    </a:lnTo>
                    <a:lnTo>
                      <a:pt x="21" y="3050"/>
                    </a:lnTo>
                    <a:lnTo>
                      <a:pt x="1" y="3150"/>
                    </a:lnTo>
                    <a:lnTo>
                      <a:pt x="1" y="3251"/>
                    </a:lnTo>
                    <a:lnTo>
                      <a:pt x="21" y="3332"/>
                    </a:lnTo>
                    <a:lnTo>
                      <a:pt x="81" y="3393"/>
                    </a:lnTo>
                    <a:lnTo>
                      <a:pt x="182" y="3433"/>
                    </a:lnTo>
                    <a:lnTo>
                      <a:pt x="182" y="3433"/>
                    </a:lnTo>
                    <a:lnTo>
                      <a:pt x="283" y="3453"/>
                    </a:lnTo>
                    <a:lnTo>
                      <a:pt x="405" y="3433"/>
                    </a:lnTo>
                    <a:lnTo>
                      <a:pt x="546" y="3413"/>
                    </a:lnTo>
                    <a:lnTo>
                      <a:pt x="687" y="3373"/>
                    </a:lnTo>
                    <a:lnTo>
                      <a:pt x="1010" y="3251"/>
                    </a:lnTo>
                    <a:lnTo>
                      <a:pt x="1354" y="3070"/>
                    </a:lnTo>
                    <a:lnTo>
                      <a:pt x="1697" y="2848"/>
                    </a:lnTo>
                    <a:lnTo>
                      <a:pt x="1858" y="2726"/>
                    </a:lnTo>
                    <a:lnTo>
                      <a:pt x="2000" y="2605"/>
                    </a:lnTo>
                    <a:lnTo>
                      <a:pt x="2141" y="2464"/>
                    </a:lnTo>
                    <a:lnTo>
                      <a:pt x="2262" y="2323"/>
                    </a:lnTo>
                    <a:lnTo>
                      <a:pt x="2363" y="2161"/>
                    </a:lnTo>
                    <a:lnTo>
                      <a:pt x="2424" y="2020"/>
                    </a:lnTo>
                    <a:lnTo>
                      <a:pt x="2424" y="2020"/>
                    </a:lnTo>
                    <a:lnTo>
                      <a:pt x="2484" y="183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extrusionOk="0">
                    <a:moveTo>
                      <a:pt x="788" y="0"/>
                    </a:moveTo>
                    <a:lnTo>
                      <a:pt x="727" y="2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4"/>
              <p:cNvSpPr/>
              <p:nvPr/>
            </p:nvSpPr>
            <p:spPr>
              <a:xfrm>
                <a:off x="1955483" y="-254245"/>
                <a:ext cx="181189" cy="30030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3817" fill="none" extrusionOk="0">
                    <a:moveTo>
                      <a:pt x="1838" y="606"/>
                    </a:moveTo>
                    <a:lnTo>
                      <a:pt x="1838" y="606"/>
                    </a:lnTo>
                    <a:lnTo>
                      <a:pt x="1596" y="384"/>
                    </a:lnTo>
                    <a:lnTo>
                      <a:pt x="1434" y="263"/>
                    </a:lnTo>
                    <a:lnTo>
                      <a:pt x="1272" y="162"/>
                    </a:lnTo>
                    <a:lnTo>
                      <a:pt x="1091" y="61"/>
                    </a:lnTo>
                    <a:lnTo>
                      <a:pt x="929" y="21"/>
                    </a:lnTo>
                    <a:lnTo>
                      <a:pt x="848" y="0"/>
                    </a:lnTo>
                    <a:lnTo>
                      <a:pt x="788" y="0"/>
                    </a:lnTo>
                    <a:lnTo>
                      <a:pt x="727" y="21"/>
                    </a:lnTo>
                    <a:lnTo>
                      <a:pt x="667" y="41"/>
                    </a:lnTo>
                    <a:lnTo>
                      <a:pt x="667" y="41"/>
                    </a:lnTo>
                    <a:lnTo>
                      <a:pt x="626" y="101"/>
                    </a:lnTo>
                    <a:lnTo>
                      <a:pt x="586" y="162"/>
                    </a:lnTo>
                    <a:lnTo>
                      <a:pt x="586" y="222"/>
                    </a:lnTo>
                    <a:lnTo>
                      <a:pt x="566" y="283"/>
                    </a:lnTo>
                    <a:lnTo>
                      <a:pt x="566" y="283"/>
                    </a:lnTo>
                    <a:lnTo>
                      <a:pt x="606" y="404"/>
                    </a:lnTo>
                    <a:lnTo>
                      <a:pt x="667" y="566"/>
                    </a:lnTo>
                    <a:lnTo>
                      <a:pt x="768" y="768"/>
                    </a:lnTo>
                    <a:lnTo>
                      <a:pt x="889" y="970"/>
                    </a:lnTo>
                    <a:lnTo>
                      <a:pt x="1030" y="1192"/>
                    </a:lnTo>
                    <a:lnTo>
                      <a:pt x="1192" y="1394"/>
                    </a:lnTo>
                    <a:lnTo>
                      <a:pt x="1373" y="1616"/>
                    </a:lnTo>
                    <a:lnTo>
                      <a:pt x="1575" y="1797"/>
                    </a:lnTo>
                    <a:lnTo>
                      <a:pt x="1575" y="1797"/>
                    </a:lnTo>
                    <a:lnTo>
                      <a:pt x="1535" y="1838"/>
                    </a:lnTo>
                    <a:lnTo>
                      <a:pt x="1535" y="1838"/>
                    </a:lnTo>
                    <a:lnTo>
                      <a:pt x="1212" y="2040"/>
                    </a:lnTo>
                    <a:lnTo>
                      <a:pt x="929" y="2282"/>
                    </a:lnTo>
                    <a:lnTo>
                      <a:pt x="667" y="2504"/>
                    </a:lnTo>
                    <a:lnTo>
                      <a:pt x="465" y="2746"/>
                    </a:lnTo>
                    <a:lnTo>
                      <a:pt x="283" y="2969"/>
                    </a:lnTo>
                    <a:lnTo>
                      <a:pt x="142" y="3150"/>
                    </a:lnTo>
                    <a:lnTo>
                      <a:pt x="61" y="3312"/>
                    </a:lnTo>
                    <a:lnTo>
                      <a:pt x="0" y="3433"/>
                    </a:lnTo>
                    <a:lnTo>
                      <a:pt x="0" y="3433"/>
                    </a:lnTo>
                    <a:lnTo>
                      <a:pt x="0" y="3514"/>
                    </a:lnTo>
                    <a:lnTo>
                      <a:pt x="0" y="3594"/>
                    </a:lnTo>
                    <a:lnTo>
                      <a:pt x="21" y="3655"/>
                    </a:lnTo>
                    <a:lnTo>
                      <a:pt x="61" y="3716"/>
                    </a:lnTo>
                    <a:lnTo>
                      <a:pt x="101" y="3756"/>
                    </a:lnTo>
                    <a:lnTo>
                      <a:pt x="162" y="3796"/>
                    </a:lnTo>
                    <a:lnTo>
                      <a:pt x="223" y="3817"/>
                    </a:lnTo>
                    <a:lnTo>
                      <a:pt x="303" y="3817"/>
                    </a:lnTo>
                    <a:lnTo>
                      <a:pt x="303" y="3817"/>
                    </a:lnTo>
                    <a:lnTo>
                      <a:pt x="424" y="3796"/>
                    </a:lnTo>
                    <a:lnTo>
                      <a:pt x="566" y="3756"/>
                    </a:lnTo>
                    <a:lnTo>
                      <a:pt x="748" y="3675"/>
                    </a:lnTo>
                    <a:lnTo>
                      <a:pt x="929" y="3574"/>
                    </a:lnTo>
                    <a:lnTo>
                      <a:pt x="1151" y="3433"/>
                    </a:lnTo>
                    <a:lnTo>
                      <a:pt x="1353" y="3271"/>
                    </a:lnTo>
                    <a:lnTo>
                      <a:pt x="1575" y="3090"/>
                    </a:lnTo>
                    <a:lnTo>
                      <a:pt x="1777" y="2868"/>
                    </a:lnTo>
                    <a:lnTo>
                      <a:pt x="1777" y="2868"/>
                    </a:lnTo>
                    <a:lnTo>
                      <a:pt x="1959" y="2605"/>
                    </a:lnTo>
                    <a:lnTo>
                      <a:pt x="2121" y="2363"/>
                    </a:lnTo>
                    <a:lnTo>
                      <a:pt x="2222" y="2100"/>
                    </a:lnTo>
                    <a:lnTo>
                      <a:pt x="2282" y="1838"/>
                    </a:lnTo>
                    <a:lnTo>
                      <a:pt x="2282" y="1838"/>
                    </a:lnTo>
                    <a:lnTo>
                      <a:pt x="2302" y="1676"/>
                    </a:lnTo>
                    <a:lnTo>
                      <a:pt x="2302" y="1535"/>
                    </a:lnTo>
                    <a:lnTo>
                      <a:pt x="2262" y="1373"/>
                    </a:lnTo>
                    <a:lnTo>
                      <a:pt x="2222" y="1212"/>
                    </a:lnTo>
                    <a:lnTo>
                      <a:pt x="2161" y="1071"/>
                    </a:lnTo>
                    <a:lnTo>
                      <a:pt x="2080" y="909"/>
                    </a:lnTo>
                    <a:lnTo>
                      <a:pt x="1979" y="768"/>
                    </a:lnTo>
                    <a:lnTo>
                      <a:pt x="1838" y="606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extrusionOk="0">
                    <a:moveTo>
                      <a:pt x="1071" y="0"/>
                    </a:move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4"/>
              <p:cNvSpPr/>
              <p:nvPr/>
            </p:nvSpPr>
            <p:spPr>
              <a:xfrm>
                <a:off x="1628195" y="-273285"/>
                <a:ext cx="201880" cy="227213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888" fill="none" extrusionOk="0">
                    <a:moveTo>
                      <a:pt x="2424" y="1999"/>
                    </a:moveTo>
                    <a:lnTo>
                      <a:pt x="2424" y="1999"/>
                    </a:lnTo>
                    <a:lnTo>
                      <a:pt x="2485" y="1898"/>
                    </a:lnTo>
                    <a:lnTo>
                      <a:pt x="2525" y="1777"/>
                    </a:lnTo>
                    <a:lnTo>
                      <a:pt x="2525" y="1777"/>
                    </a:lnTo>
                    <a:lnTo>
                      <a:pt x="2565" y="1676"/>
                    </a:lnTo>
                    <a:lnTo>
                      <a:pt x="2565" y="1575"/>
                    </a:lnTo>
                    <a:lnTo>
                      <a:pt x="2545" y="1454"/>
                    </a:lnTo>
                    <a:lnTo>
                      <a:pt x="2525" y="1353"/>
                    </a:lnTo>
                    <a:lnTo>
                      <a:pt x="2444" y="1131"/>
                    </a:lnTo>
                    <a:lnTo>
                      <a:pt x="2323" y="909"/>
                    </a:lnTo>
                    <a:lnTo>
                      <a:pt x="2161" y="687"/>
                    </a:lnTo>
                    <a:lnTo>
                      <a:pt x="1980" y="485"/>
                    </a:lnTo>
                    <a:lnTo>
                      <a:pt x="1778" y="323"/>
                    </a:lnTo>
                    <a:lnTo>
                      <a:pt x="1576" y="162"/>
                    </a:lnTo>
                    <a:lnTo>
                      <a:pt x="1576" y="162"/>
                    </a:lnTo>
                    <a:lnTo>
                      <a:pt x="1455" y="81"/>
                    </a:lnTo>
                    <a:lnTo>
                      <a:pt x="1313" y="20"/>
                    </a:lnTo>
                    <a:lnTo>
                      <a:pt x="1152" y="0"/>
                    </a:lnTo>
                    <a:lnTo>
                      <a:pt x="1071" y="0"/>
                    </a:lnTo>
                    <a:lnTo>
                      <a:pt x="1011" y="20"/>
                    </a:lnTo>
                    <a:lnTo>
                      <a:pt x="1011" y="20"/>
                    </a:lnTo>
                    <a:lnTo>
                      <a:pt x="970" y="61"/>
                    </a:lnTo>
                    <a:lnTo>
                      <a:pt x="930" y="101"/>
                    </a:lnTo>
                    <a:lnTo>
                      <a:pt x="910" y="141"/>
                    </a:lnTo>
                    <a:lnTo>
                      <a:pt x="889" y="202"/>
                    </a:lnTo>
                    <a:lnTo>
                      <a:pt x="910" y="303"/>
                    </a:lnTo>
                    <a:lnTo>
                      <a:pt x="930" y="444"/>
                    </a:lnTo>
                    <a:lnTo>
                      <a:pt x="990" y="565"/>
                    </a:lnTo>
                    <a:lnTo>
                      <a:pt x="1051" y="687"/>
                    </a:lnTo>
                    <a:lnTo>
                      <a:pt x="1172" y="848"/>
                    </a:lnTo>
                    <a:lnTo>
                      <a:pt x="1172" y="848"/>
                    </a:lnTo>
                    <a:lnTo>
                      <a:pt x="1475" y="1252"/>
                    </a:lnTo>
                    <a:lnTo>
                      <a:pt x="1636" y="1494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737" y="1656"/>
                    </a:lnTo>
                    <a:lnTo>
                      <a:pt x="1515" y="1716"/>
                    </a:lnTo>
                    <a:lnTo>
                      <a:pt x="1293" y="1797"/>
                    </a:lnTo>
                    <a:lnTo>
                      <a:pt x="1011" y="1898"/>
                    </a:lnTo>
                    <a:lnTo>
                      <a:pt x="728" y="2039"/>
                    </a:lnTo>
                    <a:lnTo>
                      <a:pt x="445" y="2201"/>
                    </a:lnTo>
                    <a:lnTo>
                      <a:pt x="324" y="2282"/>
                    </a:lnTo>
                    <a:lnTo>
                      <a:pt x="203" y="2383"/>
                    </a:lnTo>
                    <a:lnTo>
                      <a:pt x="102" y="2484"/>
                    </a:lnTo>
                    <a:lnTo>
                      <a:pt x="41" y="2585"/>
                    </a:lnTo>
                    <a:lnTo>
                      <a:pt x="41" y="2585"/>
                    </a:lnTo>
                    <a:lnTo>
                      <a:pt x="1" y="2686"/>
                    </a:lnTo>
                    <a:lnTo>
                      <a:pt x="1" y="2726"/>
                    </a:lnTo>
                    <a:lnTo>
                      <a:pt x="1" y="2766"/>
                    </a:lnTo>
                    <a:lnTo>
                      <a:pt x="62" y="2827"/>
                    </a:lnTo>
                    <a:lnTo>
                      <a:pt x="162" y="2867"/>
                    </a:lnTo>
                    <a:lnTo>
                      <a:pt x="304" y="2887"/>
                    </a:lnTo>
                    <a:lnTo>
                      <a:pt x="465" y="2887"/>
                    </a:lnTo>
                    <a:lnTo>
                      <a:pt x="647" y="2867"/>
                    </a:lnTo>
                    <a:lnTo>
                      <a:pt x="849" y="2847"/>
                    </a:lnTo>
                    <a:lnTo>
                      <a:pt x="1071" y="2787"/>
                    </a:lnTo>
                    <a:lnTo>
                      <a:pt x="1293" y="2726"/>
                    </a:lnTo>
                    <a:lnTo>
                      <a:pt x="1515" y="2645"/>
                    </a:lnTo>
                    <a:lnTo>
                      <a:pt x="1737" y="2544"/>
                    </a:lnTo>
                    <a:lnTo>
                      <a:pt x="1939" y="2423"/>
                    </a:lnTo>
                    <a:lnTo>
                      <a:pt x="2121" y="2302"/>
                    </a:lnTo>
                    <a:lnTo>
                      <a:pt x="2283" y="2161"/>
                    </a:lnTo>
                    <a:lnTo>
                      <a:pt x="2424" y="199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extrusionOk="0">
                    <a:moveTo>
                      <a:pt x="667" y="0"/>
                    </a:move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4"/>
              <p:cNvSpPr/>
              <p:nvPr/>
            </p:nvSpPr>
            <p:spPr>
              <a:xfrm>
                <a:off x="1499562" y="-271711"/>
                <a:ext cx="176389" cy="155777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80" fill="none" extrusionOk="0">
                    <a:moveTo>
                      <a:pt x="2221" y="1393"/>
                    </a:moveTo>
                    <a:lnTo>
                      <a:pt x="2221" y="1393"/>
                    </a:lnTo>
                    <a:lnTo>
                      <a:pt x="2242" y="1272"/>
                    </a:lnTo>
                    <a:lnTo>
                      <a:pt x="2242" y="1272"/>
                    </a:lnTo>
                    <a:lnTo>
                      <a:pt x="2242" y="1151"/>
                    </a:lnTo>
                    <a:lnTo>
                      <a:pt x="2221" y="1030"/>
                    </a:lnTo>
                    <a:lnTo>
                      <a:pt x="2201" y="929"/>
                    </a:lnTo>
                    <a:lnTo>
                      <a:pt x="2141" y="808"/>
                    </a:lnTo>
                    <a:lnTo>
                      <a:pt x="2080" y="707"/>
                    </a:lnTo>
                    <a:lnTo>
                      <a:pt x="1999" y="606"/>
                    </a:lnTo>
                    <a:lnTo>
                      <a:pt x="1797" y="444"/>
                    </a:lnTo>
                    <a:lnTo>
                      <a:pt x="1596" y="283"/>
                    </a:lnTo>
                    <a:lnTo>
                      <a:pt x="1373" y="162"/>
                    </a:lnTo>
                    <a:lnTo>
                      <a:pt x="1151" y="61"/>
                    </a:lnTo>
                    <a:lnTo>
                      <a:pt x="949" y="20"/>
                    </a:lnTo>
                    <a:lnTo>
                      <a:pt x="949" y="2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667" y="0"/>
                    </a:lnTo>
                    <a:lnTo>
                      <a:pt x="606" y="41"/>
                    </a:lnTo>
                    <a:lnTo>
                      <a:pt x="546" y="81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05" y="162"/>
                    </a:lnTo>
                    <a:lnTo>
                      <a:pt x="505" y="222"/>
                    </a:lnTo>
                    <a:lnTo>
                      <a:pt x="546" y="343"/>
                    </a:lnTo>
                    <a:lnTo>
                      <a:pt x="606" y="485"/>
                    </a:lnTo>
                    <a:lnTo>
                      <a:pt x="687" y="606"/>
                    </a:lnTo>
                    <a:lnTo>
                      <a:pt x="869" y="848"/>
                    </a:lnTo>
                    <a:lnTo>
                      <a:pt x="990" y="990"/>
                    </a:lnTo>
                    <a:lnTo>
                      <a:pt x="990" y="990"/>
                    </a:lnTo>
                    <a:lnTo>
                      <a:pt x="1071" y="1070"/>
                    </a:lnTo>
                    <a:lnTo>
                      <a:pt x="1071" y="1070"/>
                    </a:lnTo>
                    <a:lnTo>
                      <a:pt x="990" y="1091"/>
                    </a:lnTo>
                    <a:lnTo>
                      <a:pt x="990" y="1091"/>
                    </a:lnTo>
                    <a:lnTo>
                      <a:pt x="727" y="1151"/>
                    </a:lnTo>
                    <a:lnTo>
                      <a:pt x="546" y="1192"/>
                    </a:lnTo>
                    <a:lnTo>
                      <a:pt x="323" y="1272"/>
                    </a:lnTo>
                    <a:lnTo>
                      <a:pt x="323" y="1272"/>
                    </a:lnTo>
                    <a:lnTo>
                      <a:pt x="162" y="1373"/>
                    </a:lnTo>
                    <a:lnTo>
                      <a:pt x="61" y="1454"/>
                    </a:lnTo>
                    <a:lnTo>
                      <a:pt x="0" y="1535"/>
                    </a:lnTo>
                    <a:lnTo>
                      <a:pt x="0" y="1595"/>
                    </a:lnTo>
                    <a:lnTo>
                      <a:pt x="0" y="1636"/>
                    </a:lnTo>
                    <a:lnTo>
                      <a:pt x="0" y="1636"/>
                    </a:lnTo>
                    <a:lnTo>
                      <a:pt x="41" y="1717"/>
                    </a:lnTo>
                    <a:lnTo>
                      <a:pt x="101" y="1777"/>
                    </a:lnTo>
                    <a:lnTo>
                      <a:pt x="202" y="1838"/>
                    </a:lnTo>
                    <a:lnTo>
                      <a:pt x="344" y="1898"/>
                    </a:lnTo>
                    <a:lnTo>
                      <a:pt x="485" y="1939"/>
                    </a:lnTo>
                    <a:lnTo>
                      <a:pt x="647" y="1959"/>
                    </a:lnTo>
                    <a:lnTo>
                      <a:pt x="990" y="1979"/>
                    </a:lnTo>
                    <a:lnTo>
                      <a:pt x="990" y="1979"/>
                    </a:lnTo>
                    <a:lnTo>
                      <a:pt x="1272" y="1959"/>
                    </a:lnTo>
                    <a:lnTo>
                      <a:pt x="1454" y="1939"/>
                    </a:lnTo>
                    <a:lnTo>
                      <a:pt x="1636" y="1898"/>
                    </a:lnTo>
                    <a:lnTo>
                      <a:pt x="1838" y="1817"/>
                    </a:lnTo>
                    <a:lnTo>
                      <a:pt x="1999" y="1717"/>
                    </a:lnTo>
                    <a:lnTo>
                      <a:pt x="2080" y="1656"/>
                    </a:lnTo>
                    <a:lnTo>
                      <a:pt x="2141" y="1575"/>
                    </a:lnTo>
                    <a:lnTo>
                      <a:pt x="2181" y="1494"/>
                    </a:lnTo>
                    <a:lnTo>
                      <a:pt x="2221" y="139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extrusionOk="0">
                    <a:moveTo>
                      <a:pt x="303" y="1"/>
                    </a:move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4"/>
              <p:cNvSpPr/>
              <p:nvPr/>
            </p:nvSpPr>
            <p:spPr>
              <a:xfrm>
                <a:off x="2303383" y="-298775"/>
                <a:ext cx="182762" cy="35120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464" fill="none" extrusionOk="0">
                    <a:moveTo>
                      <a:pt x="2322" y="1879"/>
                    </a:move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99" y="1011"/>
                    </a:lnTo>
                    <a:lnTo>
                      <a:pt x="1898" y="849"/>
                    </a:lnTo>
                    <a:lnTo>
                      <a:pt x="1777" y="708"/>
                    </a:lnTo>
                    <a:lnTo>
                      <a:pt x="1636" y="587"/>
                    </a:lnTo>
                    <a:lnTo>
                      <a:pt x="1515" y="465"/>
                    </a:lnTo>
                    <a:lnTo>
                      <a:pt x="1373" y="364"/>
                    </a:lnTo>
                    <a:lnTo>
                      <a:pt x="1111" y="183"/>
                    </a:lnTo>
                    <a:lnTo>
                      <a:pt x="848" y="82"/>
                    </a:lnTo>
                    <a:lnTo>
                      <a:pt x="606" y="21"/>
                    </a:lnTo>
                    <a:lnTo>
                      <a:pt x="384" y="1"/>
                    </a:lnTo>
                    <a:lnTo>
                      <a:pt x="30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42" y="62"/>
                    </a:lnTo>
                    <a:lnTo>
                      <a:pt x="81" y="10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63"/>
                    </a:lnTo>
                    <a:lnTo>
                      <a:pt x="0" y="324"/>
                    </a:lnTo>
                    <a:lnTo>
                      <a:pt x="41" y="465"/>
                    </a:lnTo>
                    <a:lnTo>
                      <a:pt x="122" y="627"/>
                    </a:lnTo>
                    <a:lnTo>
                      <a:pt x="223" y="788"/>
                    </a:lnTo>
                    <a:lnTo>
                      <a:pt x="364" y="950"/>
                    </a:lnTo>
                    <a:lnTo>
                      <a:pt x="525" y="1132"/>
                    </a:lnTo>
                    <a:lnTo>
                      <a:pt x="869" y="1455"/>
                    </a:lnTo>
                    <a:lnTo>
                      <a:pt x="1172" y="1758"/>
                    </a:lnTo>
                    <a:lnTo>
                      <a:pt x="1394" y="1960"/>
                    </a:lnTo>
                    <a:lnTo>
                      <a:pt x="1454" y="202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1172" y="2404"/>
                    </a:lnTo>
                    <a:lnTo>
                      <a:pt x="909" y="2727"/>
                    </a:lnTo>
                    <a:lnTo>
                      <a:pt x="707" y="3010"/>
                    </a:lnTo>
                    <a:lnTo>
                      <a:pt x="546" y="3292"/>
                    </a:lnTo>
                    <a:lnTo>
                      <a:pt x="424" y="3535"/>
                    </a:lnTo>
                    <a:lnTo>
                      <a:pt x="344" y="3736"/>
                    </a:lnTo>
                    <a:lnTo>
                      <a:pt x="303" y="3938"/>
                    </a:lnTo>
                    <a:lnTo>
                      <a:pt x="283" y="4100"/>
                    </a:lnTo>
                    <a:lnTo>
                      <a:pt x="303" y="4221"/>
                    </a:lnTo>
                    <a:lnTo>
                      <a:pt x="344" y="4322"/>
                    </a:lnTo>
                    <a:lnTo>
                      <a:pt x="404" y="4403"/>
                    </a:lnTo>
                    <a:lnTo>
                      <a:pt x="485" y="4443"/>
                    </a:lnTo>
                    <a:lnTo>
                      <a:pt x="606" y="4463"/>
                    </a:lnTo>
                    <a:lnTo>
                      <a:pt x="727" y="4443"/>
                    </a:lnTo>
                    <a:lnTo>
                      <a:pt x="848" y="4383"/>
                    </a:lnTo>
                    <a:lnTo>
                      <a:pt x="1010" y="4302"/>
                    </a:lnTo>
                    <a:lnTo>
                      <a:pt x="1010" y="4302"/>
                    </a:lnTo>
                    <a:lnTo>
                      <a:pt x="1293" y="4060"/>
                    </a:lnTo>
                    <a:lnTo>
                      <a:pt x="1555" y="3797"/>
                    </a:lnTo>
                    <a:lnTo>
                      <a:pt x="1797" y="3514"/>
                    </a:lnTo>
                    <a:lnTo>
                      <a:pt x="1999" y="3211"/>
                    </a:lnTo>
                    <a:lnTo>
                      <a:pt x="2141" y="2888"/>
                    </a:lnTo>
                    <a:lnTo>
                      <a:pt x="2221" y="2727"/>
                    </a:lnTo>
                    <a:lnTo>
                      <a:pt x="2262" y="2565"/>
                    </a:lnTo>
                    <a:lnTo>
                      <a:pt x="2302" y="2384"/>
                    </a:lnTo>
                    <a:lnTo>
                      <a:pt x="2322" y="2222"/>
                    </a:lnTo>
                    <a:lnTo>
                      <a:pt x="2322" y="2040"/>
                    </a:lnTo>
                    <a:lnTo>
                      <a:pt x="2322" y="1879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extrusionOk="0">
                    <a:moveTo>
                      <a:pt x="1111" y="1"/>
                    </a:move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4"/>
              <p:cNvSpPr/>
              <p:nvPr/>
            </p:nvSpPr>
            <p:spPr>
              <a:xfrm>
                <a:off x="1532920" y="-158970"/>
                <a:ext cx="92207" cy="22344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84" fill="none" extrusionOk="0">
                    <a:moveTo>
                      <a:pt x="1111" y="1"/>
                    </a:moveTo>
                    <a:lnTo>
                      <a:pt x="1111" y="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848" y="21"/>
                    </a:lnTo>
                    <a:lnTo>
                      <a:pt x="848" y="21"/>
                    </a:lnTo>
                    <a:lnTo>
                      <a:pt x="122" y="82"/>
                    </a:lnTo>
                    <a:lnTo>
                      <a:pt x="21" y="102"/>
                    </a:lnTo>
                    <a:lnTo>
                      <a:pt x="0" y="12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83"/>
                    </a:lnTo>
                    <a:lnTo>
                      <a:pt x="41" y="183"/>
                    </a:lnTo>
                    <a:lnTo>
                      <a:pt x="41" y="183"/>
                    </a:lnTo>
                    <a:lnTo>
                      <a:pt x="162" y="243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505" y="284"/>
                    </a:lnTo>
                    <a:lnTo>
                      <a:pt x="505" y="284"/>
                    </a:lnTo>
                    <a:lnTo>
                      <a:pt x="667" y="263"/>
                    </a:lnTo>
                    <a:lnTo>
                      <a:pt x="828" y="243"/>
                    </a:lnTo>
                    <a:lnTo>
                      <a:pt x="990" y="183"/>
                    </a:lnTo>
                    <a:lnTo>
                      <a:pt x="1151" y="122"/>
                    </a:lnTo>
                    <a:lnTo>
                      <a:pt x="1151" y="122"/>
                    </a:lnTo>
                    <a:lnTo>
                      <a:pt x="1172" y="82"/>
                    </a:lnTo>
                    <a:lnTo>
                      <a:pt x="1172" y="41"/>
                    </a:lnTo>
                    <a:lnTo>
                      <a:pt x="1151" y="21"/>
                    </a:lnTo>
                    <a:lnTo>
                      <a:pt x="111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extrusionOk="0">
                    <a:moveTo>
                      <a:pt x="1293" y="0"/>
                    </a:move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4"/>
              <p:cNvSpPr/>
              <p:nvPr/>
            </p:nvSpPr>
            <p:spPr>
              <a:xfrm>
                <a:off x="1667926" y="-120813"/>
                <a:ext cx="109673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728" fill="none" extrusionOk="0">
                    <a:moveTo>
                      <a:pt x="1333" y="0"/>
                    </a:moveTo>
                    <a:lnTo>
                      <a:pt x="1333" y="0"/>
                    </a:lnTo>
                    <a:lnTo>
                      <a:pt x="1313" y="0"/>
                    </a:lnTo>
                    <a:lnTo>
                      <a:pt x="131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293" y="0"/>
                    </a:lnTo>
                    <a:lnTo>
                      <a:pt x="1172" y="81"/>
                    </a:lnTo>
                    <a:lnTo>
                      <a:pt x="1031" y="162"/>
                    </a:lnTo>
                    <a:lnTo>
                      <a:pt x="687" y="324"/>
                    </a:lnTo>
                    <a:lnTo>
                      <a:pt x="344" y="485"/>
                    </a:lnTo>
                    <a:lnTo>
                      <a:pt x="41" y="626"/>
                    </a:lnTo>
                    <a:lnTo>
                      <a:pt x="41" y="626"/>
                    </a:lnTo>
                    <a:lnTo>
                      <a:pt x="1" y="647"/>
                    </a:lnTo>
                    <a:lnTo>
                      <a:pt x="1" y="687"/>
                    </a:lnTo>
                    <a:lnTo>
                      <a:pt x="2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61" y="727"/>
                    </a:lnTo>
                    <a:lnTo>
                      <a:pt x="243" y="707"/>
                    </a:lnTo>
                    <a:lnTo>
                      <a:pt x="526" y="626"/>
                    </a:lnTo>
                    <a:lnTo>
                      <a:pt x="849" y="505"/>
                    </a:lnTo>
                    <a:lnTo>
                      <a:pt x="990" y="424"/>
                    </a:lnTo>
                    <a:lnTo>
                      <a:pt x="1111" y="364"/>
                    </a:lnTo>
                    <a:lnTo>
                      <a:pt x="1111" y="364"/>
                    </a:lnTo>
                    <a:lnTo>
                      <a:pt x="1212" y="283"/>
                    </a:lnTo>
                    <a:lnTo>
                      <a:pt x="1333" y="182"/>
                    </a:lnTo>
                    <a:lnTo>
                      <a:pt x="1374" y="122"/>
                    </a:lnTo>
                    <a:lnTo>
                      <a:pt x="1394" y="81"/>
                    </a:lnTo>
                    <a:lnTo>
                      <a:pt x="1394" y="41"/>
                    </a:lnTo>
                    <a:lnTo>
                      <a:pt x="1374" y="0"/>
                    </a:lnTo>
                    <a:lnTo>
                      <a:pt x="1374" y="0"/>
                    </a:lnTo>
                    <a:lnTo>
                      <a:pt x="133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extrusionOk="0">
                    <a:moveTo>
                      <a:pt x="1191" y="0"/>
                    </a:move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4"/>
              <p:cNvSpPr/>
              <p:nvPr/>
            </p:nvSpPr>
            <p:spPr>
              <a:xfrm>
                <a:off x="1828423" y="-96974"/>
                <a:ext cx="100153" cy="6994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89" fill="none" extrusionOk="0">
                    <a:moveTo>
                      <a:pt x="1212" y="0"/>
                    </a:moveTo>
                    <a:lnTo>
                      <a:pt x="1212" y="0"/>
                    </a:lnTo>
                    <a:lnTo>
                      <a:pt x="1191" y="0"/>
                    </a:lnTo>
                    <a:lnTo>
                      <a:pt x="1191" y="0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1171" y="21"/>
                    </a:lnTo>
                    <a:lnTo>
                      <a:pt x="969" y="222"/>
                    </a:lnTo>
                    <a:lnTo>
                      <a:pt x="747" y="384"/>
                    </a:lnTo>
                    <a:lnTo>
                      <a:pt x="545" y="505"/>
                    </a:lnTo>
                    <a:lnTo>
                      <a:pt x="343" y="606"/>
                    </a:lnTo>
                    <a:lnTo>
                      <a:pt x="81" y="747"/>
                    </a:lnTo>
                    <a:lnTo>
                      <a:pt x="20" y="808"/>
                    </a:lnTo>
                    <a:lnTo>
                      <a:pt x="0" y="828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0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61" y="889"/>
                    </a:lnTo>
                    <a:lnTo>
                      <a:pt x="222" y="869"/>
                    </a:lnTo>
                    <a:lnTo>
                      <a:pt x="364" y="828"/>
                    </a:lnTo>
                    <a:lnTo>
                      <a:pt x="485" y="788"/>
                    </a:lnTo>
                    <a:lnTo>
                      <a:pt x="626" y="727"/>
                    </a:lnTo>
                    <a:lnTo>
                      <a:pt x="848" y="586"/>
                    </a:lnTo>
                    <a:lnTo>
                      <a:pt x="1030" y="445"/>
                    </a:lnTo>
                    <a:lnTo>
                      <a:pt x="1171" y="283"/>
                    </a:lnTo>
                    <a:lnTo>
                      <a:pt x="1252" y="162"/>
                    </a:lnTo>
                    <a:lnTo>
                      <a:pt x="1272" y="101"/>
                    </a:lnTo>
                    <a:lnTo>
                      <a:pt x="1272" y="61"/>
                    </a:lnTo>
                    <a:lnTo>
                      <a:pt x="1272" y="21"/>
                    </a:lnTo>
                    <a:lnTo>
                      <a:pt x="1232" y="0"/>
                    </a:lnTo>
                    <a:lnTo>
                      <a:pt x="1232" y="0"/>
                    </a:lnTo>
                    <a:lnTo>
                      <a:pt x="1212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4"/>
              <p:cNvSpPr/>
              <p:nvPr/>
            </p:nvSpPr>
            <p:spPr>
              <a:xfrm>
                <a:off x="1980895" y="-84308"/>
                <a:ext cx="108099" cy="98580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253" extrusionOk="0">
                    <a:moveTo>
                      <a:pt x="1313" y="1"/>
                    </a:moveTo>
                    <a:lnTo>
                      <a:pt x="1273" y="21"/>
                    </a:lnTo>
                    <a:lnTo>
                      <a:pt x="1111" y="203"/>
                    </a:lnTo>
                    <a:lnTo>
                      <a:pt x="869" y="425"/>
                    </a:lnTo>
                    <a:lnTo>
                      <a:pt x="21" y="1152"/>
                    </a:lnTo>
                    <a:lnTo>
                      <a:pt x="0" y="1192"/>
                    </a:lnTo>
                    <a:lnTo>
                      <a:pt x="0" y="1233"/>
                    </a:lnTo>
                    <a:lnTo>
                      <a:pt x="41" y="1253"/>
                    </a:lnTo>
                    <a:lnTo>
                      <a:pt x="101" y="1253"/>
                    </a:lnTo>
                    <a:lnTo>
                      <a:pt x="182" y="1212"/>
                    </a:lnTo>
                    <a:lnTo>
                      <a:pt x="465" y="1071"/>
                    </a:lnTo>
                    <a:lnTo>
                      <a:pt x="707" y="889"/>
                    </a:lnTo>
                    <a:lnTo>
                      <a:pt x="929" y="687"/>
                    </a:lnTo>
                    <a:lnTo>
                      <a:pt x="1131" y="506"/>
                    </a:lnTo>
                    <a:lnTo>
                      <a:pt x="1273" y="324"/>
                    </a:lnTo>
                    <a:lnTo>
                      <a:pt x="1353" y="162"/>
                    </a:lnTo>
                    <a:lnTo>
                      <a:pt x="1374" y="102"/>
                    </a:lnTo>
                    <a:lnTo>
                      <a:pt x="1374" y="61"/>
                    </a:lnTo>
                    <a:lnTo>
                      <a:pt x="1374" y="21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extrusionOk="0">
                    <a:moveTo>
                      <a:pt x="1151" y="0"/>
                    </a:moveTo>
                    <a:lnTo>
                      <a:pt x="113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4"/>
              <p:cNvSpPr/>
              <p:nvPr/>
            </p:nvSpPr>
            <p:spPr>
              <a:xfrm>
                <a:off x="2163578" y="-169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4"/>
              <p:cNvSpPr/>
              <p:nvPr/>
            </p:nvSpPr>
            <p:spPr>
              <a:xfrm>
                <a:off x="2160431" y="-90602"/>
                <a:ext cx="95354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273" fill="none" extrusionOk="0">
                    <a:moveTo>
                      <a:pt x="1151" y="0"/>
                    </a:moveTo>
                    <a:lnTo>
                      <a:pt x="1151" y="0"/>
                    </a:lnTo>
                    <a:lnTo>
                      <a:pt x="1131" y="20"/>
                    </a:lnTo>
                    <a:lnTo>
                      <a:pt x="113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1111" y="20"/>
                    </a:lnTo>
                    <a:lnTo>
                      <a:pt x="868" y="343"/>
                    </a:lnTo>
                    <a:lnTo>
                      <a:pt x="868" y="343"/>
                    </a:lnTo>
                    <a:lnTo>
                      <a:pt x="646" y="586"/>
                    </a:lnTo>
                    <a:lnTo>
                      <a:pt x="364" y="848"/>
                    </a:lnTo>
                    <a:lnTo>
                      <a:pt x="41" y="1131"/>
                    </a:lnTo>
                    <a:lnTo>
                      <a:pt x="0" y="1171"/>
                    </a:lnTo>
                    <a:lnTo>
                      <a:pt x="0" y="1171"/>
                    </a:lnTo>
                    <a:lnTo>
                      <a:pt x="0" y="1212"/>
                    </a:lnTo>
                    <a:lnTo>
                      <a:pt x="0" y="1232"/>
                    </a:lnTo>
                    <a:lnTo>
                      <a:pt x="20" y="1252"/>
                    </a:lnTo>
                    <a:lnTo>
                      <a:pt x="41" y="1272"/>
                    </a:lnTo>
                    <a:lnTo>
                      <a:pt x="41" y="1272"/>
                    </a:lnTo>
                    <a:lnTo>
                      <a:pt x="61" y="1252"/>
                    </a:lnTo>
                    <a:lnTo>
                      <a:pt x="61" y="125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121" y="1232"/>
                    </a:lnTo>
                    <a:lnTo>
                      <a:pt x="424" y="1050"/>
                    </a:lnTo>
                    <a:lnTo>
                      <a:pt x="586" y="929"/>
                    </a:lnTo>
                    <a:lnTo>
                      <a:pt x="767" y="788"/>
                    </a:lnTo>
                    <a:lnTo>
                      <a:pt x="767" y="788"/>
                    </a:lnTo>
                    <a:lnTo>
                      <a:pt x="909" y="626"/>
                    </a:lnTo>
                    <a:lnTo>
                      <a:pt x="1030" y="465"/>
                    </a:lnTo>
                    <a:lnTo>
                      <a:pt x="1151" y="283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212" y="40"/>
                    </a:lnTo>
                    <a:lnTo>
                      <a:pt x="1171" y="0"/>
                    </a:lnTo>
                    <a:lnTo>
                      <a:pt x="1171" y="0"/>
                    </a:lnTo>
                    <a:lnTo>
                      <a:pt x="115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4"/>
              <p:cNvSpPr/>
              <p:nvPr/>
            </p:nvSpPr>
            <p:spPr>
              <a:xfrm>
                <a:off x="2370100" y="-7993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extrusionOk="0">
                    <a:moveTo>
                      <a:pt x="384" y="223"/>
                    </a:moveTo>
                    <a:lnTo>
                      <a:pt x="526" y="263"/>
                    </a:lnTo>
                    <a:lnTo>
                      <a:pt x="647" y="324"/>
                    </a:lnTo>
                    <a:lnTo>
                      <a:pt x="768" y="384"/>
                    </a:lnTo>
                    <a:lnTo>
                      <a:pt x="889" y="465"/>
                    </a:lnTo>
                    <a:lnTo>
                      <a:pt x="990" y="566"/>
                    </a:lnTo>
                    <a:lnTo>
                      <a:pt x="1071" y="687"/>
                    </a:lnTo>
                    <a:lnTo>
                      <a:pt x="1152" y="788"/>
                    </a:lnTo>
                    <a:lnTo>
                      <a:pt x="1192" y="909"/>
                    </a:lnTo>
                    <a:lnTo>
                      <a:pt x="1192" y="950"/>
                    </a:lnTo>
                    <a:lnTo>
                      <a:pt x="1192" y="970"/>
                    </a:lnTo>
                    <a:lnTo>
                      <a:pt x="1152" y="990"/>
                    </a:lnTo>
                    <a:lnTo>
                      <a:pt x="1111" y="970"/>
                    </a:lnTo>
                    <a:lnTo>
                      <a:pt x="930" y="808"/>
                    </a:lnTo>
                    <a:lnTo>
                      <a:pt x="344" y="324"/>
                    </a:lnTo>
                    <a:lnTo>
                      <a:pt x="324" y="283"/>
                    </a:lnTo>
                    <a:lnTo>
                      <a:pt x="324" y="263"/>
                    </a:lnTo>
                    <a:lnTo>
                      <a:pt x="344" y="243"/>
                    </a:lnTo>
                    <a:lnTo>
                      <a:pt x="384" y="223"/>
                    </a:lnTo>
                    <a:close/>
                    <a:moveTo>
                      <a:pt x="12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788" y="748"/>
                    </a:moveTo>
                    <a:lnTo>
                      <a:pt x="788" y="748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203" y="41"/>
                    </a:lnTo>
                    <a:lnTo>
                      <a:pt x="324" y="102"/>
                    </a:lnTo>
                    <a:lnTo>
                      <a:pt x="445" y="162"/>
                    </a:lnTo>
                    <a:lnTo>
                      <a:pt x="566" y="243"/>
                    </a:lnTo>
                    <a:lnTo>
                      <a:pt x="667" y="344"/>
                    </a:lnTo>
                    <a:lnTo>
                      <a:pt x="748" y="465"/>
                    </a:lnTo>
                    <a:lnTo>
                      <a:pt x="829" y="566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69" y="728"/>
                    </a:lnTo>
                    <a:lnTo>
                      <a:pt x="869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788" y="748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4"/>
              <p:cNvSpPr/>
              <p:nvPr/>
            </p:nvSpPr>
            <p:spPr>
              <a:xfrm>
                <a:off x="1544013" y="-266991"/>
                <a:ext cx="127217" cy="10337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14" fill="none" extrusionOk="0">
                    <a:moveTo>
                      <a:pt x="203" y="1"/>
                    </a:moveTo>
                    <a:lnTo>
                      <a:pt x="203" y="1"/>
                    </a:lnTo>
                    <a:lnTo>
                      <a:pt x="12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02"/>
                    </a:lnTo>
                    <a:lnTo>
                      <a:pt x="1" y="162"/>
                    </a:lnTo>
                    <a:lnTo>
                      <a:pt x="21" y="223"/>
                    </a:lnTo>
                    <a:lnTo>
                      <a:pt x="82" y="364"/>
                    </a:lnTo>
                    <a:lnTo>
                      <a:pt x="162" y="526"/>
                    </a:lnTo>
                    <a:lnTo>
                      <a:pt x="283" y="667"/>
                    </a:lnTo>
                    <a:lnTo>
                      <a:pt x="465" y="869"/>
                    </a:lnTo>
                    <a:lnTo>
                      <a:pt x="465" y="869"/>
                    </a:lnTo>
                    <a:lnTo>
                      <a:pt x="546" y="970"/>
                    </a:lnTo>
                    <a:lnTo>
                      <a:pt x="586" y="1031"/>
                    </a:lnTo>
                    <a:lnTo>
                      <a:pt x="990" y="1172"/>
                    </a:lnTo>
                    <a:lnTo>
                      <a:pt x="990" y="1172"/>
                    </a:lnTo>
                    <a:lnTo>
                      <a:pt x="1596" y="1313"/>
                    </a:lnTo>
                    <a:lnTo>
                      <a:pt x="1596" y="1313"/>
                    </a:lnTo>
                    <a:lnTo>
                      <a:pt x="1616" y="1212"/>
                    </a:lnTo>
                    <a:lnTo>
                      <a:pt x="1616" y="1212"/>
                    </a:lnTo>
                    <a:lnTo>
                      <a:pt x="1616" y="1091"/>
                    </a:lnTo>
                    <a:lnTo>
                      <a:pt x="1616" y="990"/>
                    </a:lnTo>
                    <a:lnTo>
                      <a:pt x="1576" y="889"/>
                    </a:lnTo>
                    <a:lnTo>
                      <a:pt x="1515" y="788"/>
                    </a:lnTo>
                    <a:lnTo>
                      <a:pt x="1455" y="687"/>
                    </a:lnTo>
                    <a:lnTo>
                      <a:pt x="1374" y="586"/>
                    </a:lnTo>
                    <a:lnTo>
                      <a:pt x="1192" y="425"/>
                    </a:lnTo>
                    <a:lnTo>
                      <a:pt x="990" y="283"/>
                    </a:lnTo>
                    <a:lnTo>
                      <a:pt x="768" y="162"/>
                    </a:lnTo>
                    <a:lnTo>
                      <a:pt x="566" y="61"/>
                    </a:lnTo>
                    <a:lnTo>
                      <a:pt x="364" y="21"/>
                    </a:lnTo>
                    <a:lnTo>
                      <a:pt x="364" y="21"/>
                    </a:lnTo>
                    <a:lnTo>
                      <a:pt x="20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6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4"/>
              <p:cNvSpPr/>
              <p:nvPr/>
            </p:nvSpPr>
            <p:spPr>
              <a:xfrm>
                <a:off x="1631421" y="-190676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4"/>
              <p:cNvSpPr/>
              <p:nvPr/>
            </p:nvSpPr>
            <p:spPr>
              <a:xfrm>
                <a:off x="1569425" y="-249525"/>
                <a:ext cx="68447" cy="6050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607" y="586"/>
                    </a:lnTo>
                    <a:lnTo>
                      <a:pt x="607" y="586"/>
                    </a:lnTo>
                    <a:lnTo>
                      <a:pt x="788" y="748"/>
                    </a:lnTo>
                    <a:lnTo>
                      <a:pt x="788" y="748"/>
                    </a:lnTo>
                    <a:lnTo>
                      <a:pt x="829" y="768"/>
                    </a:lnTo>
                    <a:lnTo>
                      <a:pt x="829" y="768"/>
                    </a:lnTo>
                    <a:lnTo>
                      <a:pt x="869" y="748"/>
                    </a:lnTo>
                    <a:lnTo>
                      <a:pt x="869" y="728"/>
                    </a:lnTo>
                    <a:lnTo>
                      <a:pt x="869" y="687"/>
                    </a:lnTo>
                    <a:lnTo>
                      <a:pt x="869" y="687"/>
                    </a:lnTo>
                    <a:lnTo>
                      <a:pt x="829" y="566"/>
                    </a:lnTo>
                    <a:lnTo>
                      <a:pt x="748" y="465"/>
                    </a:lnTo>
                    <a:lnTo>
                      <a:pt x="667" y="344"/>
                    </a:lnTo>
                    <a:lnTo>
                      <a:pt x="566" y="243"/>
                    </a:lnTo>
                    <a:lnTo>
                      <a:pt x="445" y="162"/>
                    </a:lnTo>
                    <a:lnTo>
                      <a:pt x="324" y="102"/>
                    </a:lnTo>
                    <a:lnTo>
                      <a:pt x="203" y="4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extrusionOk="0">
                    <a:moveTo>
                      <a:pt x="323" y="303"/>
                    </a:moveTo>
                    <a:lnTo>
                      <a:pt x="465" y="384"/>
                    </a:lnTo>
                    <a:lnTo>
                      <a:pt x="626" y="505"/>
                    </a:lnTo>
                    <a:lnTo>
                      <a:pt x="788" y="646"/>
                    </a:lnTo>
                    <a:lnTo>
                      <a:pt x="909" y="767"/>
                    </a:lnTo>
                    <a:lnTo>
                      <a:pt x="1010" y="909"/>
                    </a:lnTo>
                    <a:lnTo>
                      <a:pt x="1131" y="1090"/>
                    </a:lnTo>
                    <a:lnTo>
                      <a:pt x="1212" y="1252"/>
                    </a:lnTo>
                    <a:lnTo>
                      <a:pt x="1232" y="1353"/>
                    </a:lnTo>
                    <a:lnTo>
                      <a:pt x="1252" y="1434"/>
                    </a:lnTo>
                    <a:lnTo>
                      <a:pt x="1252" y="1474"/>
                    </a:lnTo>
                    <a:lnTo>
                      <a:pt x="1232" y="1494"/>
                    </a:lnTo>
                    <a:lnTo>
                      <a:pt x="1192" y="1514"/>
                    </a:lnTo>
                    <a:lnTo>
                      <a:pt x="1151" y="1494"/>
                    </a:lnTo>
                    <a:lnTo>
                      <a:pt x="1131" y="1474"/>
                    </a:lnTo>
                    <a:lnTo>
                      <a:pt x="1010" y="1272"/>
                    </a:lnTo>
                    <a:lnTo>
                      <a:pt x="828" y="1050"/>
                    </a:lnTo>
                    <a:lnTo>
                      <a:pt x="485" y="666"/>
                    </a:lnTo>
                    <a:lnTo>
                      <a:pt x="323" y="464"/>
                    </a:lnTo>
                    <a:lnTo>
                      <a:pt x="283" y="404"/>
                    </a:lnTo>
                    <a:lnTo>
                      <a:pt x="263" y="363"/>
                    </a:lnTo>
                    <a:lnTo>
                      <a:pt x="243" y="343"/>
                    </a:lnTo>
                    <a:lnTo>
                      <a:pt x="263" y="323"/>
                    </a:lnTo>
                    <a:lnTo>
                      <a:pt x="283" y="303"/>
                    </a:lnTo>
                    <a:close/>
                    <a:moveTo>
                      <a:pt x="182" y="0"/>
                    </a:move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950" y="1212"/>
                    </a:moveTo>
                    <a:lnTo>
                      <a:pt x="950" y="1212"/>
                    </a:lnTo>
                    <a:lnTo>
                      <a:pt x="909" y="119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768" y="970"/>
                    </a:lnTo>
                    <a:lnTo>
                      <a:pt x="586" y="748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81" y="162"/>
                    </a:lnTo>
                    <a:lnTo>
                      <a:pt x="41" y="10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41"/>
                    </a:lnTo>
                    <a:lnTo>
                      <a:pt x="21" y="21"/>
                    </a:lnTo>
                    <a:lnTo>
                      <a:pt x="4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23" y="82"/>
                    </a:lnTo>
                    <a:lnTo>
                      <a:pt x="384" y="203"/>
                    </a:lnTo>
                    <a:lnTo>
                      <a:pt x="546" y="344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768" y="607"/>
                    </a:lnTo>
                    <a:lnTo>
                      <a:pt x="889" y="788"/>
                    </a:lnTo>
                    <a:lnTo>
                      <a:pt x="970" y="950"/>
                    </a:lnTo>
                    <a:lnTo>
                      <a:pt x="990" y="1051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1010" y="1172"/>
                    </a:lnTo>
                    <a:lnTo>
                      <a:pt x="990" y="1192"/>
                    </a:lnTo>
                    <a:lnTo>
                      <a:pt x="950" y="121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4"/>
              <p:cNvSpPr/>
              <p:nvPr/>
            </p:nvSpPr>
            <p:spPr>
              <a:xfrm>
                <a:off x="1698137" y="-273285"/>
                <a:ext cx="131938" cy="13980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777" fill="none" extrusionOk="0">
                    <a:moveTo>
                      <a:pt x="243" y="0"/>
                    </a:moveTo>
                    <a:lnTo>
                      <a:pt x="243" y="0"/>
                    </a:lnTo>
                    <a:lnTo>
                      <a:pt x="182" y="0"/>
                    </a:lnTo>
                    <a:lnTo>
                      <a:pt x="122" y="20"/>
                    </a:lnTo>
                    <a:lnTo>
                      <a:pt x="122" y="20"/>
                    </a:lnTo>
                    <a:lnTo>
                      <a:pt x="61" y="61"/>
                    </a:lnTo>
                    <a:lnTo>
                      <a:pt x="21" y="101"/>
                    </a:lnTo>
                    <a:lnTo>
                      <a:pt x="0" y="162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1" y="323"/>
                    </a:lnTo>
                    <a:lnTo>
                      <a:pt x="41" y="404"/>
                    </a:lnTo>
                    <a:lnTo>
                      <a:pt x="122" y="586"/>
                    </a:lnTo>
                    <a:lnTo>
                      <a:pt x="202" y="747"/>
                    </a:lnTo>
                    <a:lnTo>
                      <a:pt x="283" y="848"/>
                    </a:lnTo>
                    <a:lnTo>
                      <a:pt x="283" y="848"/>
                    </a:lnTo>
                    <a:lnTo>
                      <a:pt x="586" y="1252"/>
                    </a:lnTo>
                    <a:lnTo>
                      <a:pt x="747" y="1494"/>
                    </a:lnTo>
                    <a:lnTo>
                      <a:pt x="848" y="1656"/>
                    </a:lnTo>
                    <a:lnTo>
                      <a:pt x="848" y="1656"/>
                    </a:lnTo>
                    <a:lnTo>
                      <a:pt x="1636" y="1777"/>
                    </a:lnTo>
                    <a:lnTo>
                      <a:pt x="1636" y="1777"/>
                    </a:lnTo>
                    <a:lnTo>
                      <a:pt x="1676" y="1676"/>
                    </a:lnTo>
                    <a:lnTo>
                      <a:pt x="1676" y="1575"/>
                    </a:lnTo>
                    <a:lnTo>
                      <a:pt x="1676" y="1575"/>
                    </a:lnTo>
                    <a:lnTo>
                      <a:pt x="1656" y="1373"/>
                    </a:lnTo>
                    <a:lnTo>
                      <a:pt x="1596" y="1191"/>
                    </a:lnTo>
                    <a:lnTo>
                      <a:pt x="1495" y="989"/>
                    </a:lnTo>
                    <a:lnTo>
                      <a:pt x="1353" y="808"/>
                    </a:lnTo>
                    <a:lnTo>
                      <a:pt x="1212" y="626"/>
                    </a:lnTo>
                    <a:lnTo>
                      <a:pt x="1050" y="444"/>
                    </a:lnTo>
                    <a:lnTo>
                      <a:pt x="869" y="303"/>
                    </a:lnTo>
                    <a:lnTo>
                      <a:pt x="687" y="162"/>
                    </a:lnTo>
                    <a:lnTo>
                      <a:pt x="687" y="162"/>
                    </a:lnTo>
                    <a:lnTo>
                      <a:pt x="606" y="101"/>
                    </a:lnTo>
                    <a:lnTo>
                      <a:pt x="485" y="40"/>
                    </a:lnTo>
                    <a:lnTo>
                      <a:pt x="364" y="20"/>
                    </a:lnTo>
                    <a:lnTo>
                      <a:pt x="24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extrusionOk="0">
                    <a:moveTo>
                      <a:pt x="41" y="1"/>
                    </a:move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4"/>
              <p:cNvSpPr/>
              <p:nvPr/>
            </p:nvSpPr>
            <p:spPr>
              <a:xfrm>
                <a:off x="1717177" y="-249525"/>
                <a:ext cx="79540" cy="9543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213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41" y="1"/>
                    </a:lnTo>
                    <a:lnTo>
                      <a:pt x="21" y="21"/>
                    </a:lnTo>
                    <a:lnTo>
                      <a:pt x="1" y="41"/>
                    </a:lnTo>
                    <a:lnTo>
                      <a:pt x="21" y="61"/>
                    </a:lnTo>
                    <a:lnTo>
                      <a:pt x="41" y="102"/>
                    </a:lnTo>
                    <a:lnTo>
                      <a:pt x="81" y="162"/>
                    </a:lnTo>
                    <a:lnTo>
                      <a:pt x="81" y="162"/>
                    </a:lnTo>
                    <a:lnTo>
                      <a:pt x="243" y="364"/>
                    </a:lnTo>
                    <a:lnTo>
                      <a:pt x="243" y="364"/>
                    </a:lnTo>
                    <a:lnTo>
                      <a:pt x="586" y="748"/>
                    </a:lnTo>
                    <a:lnTo>
                      <a:pt x="768" y="970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889" y="1172"/>
                    </a:lnTo>
                    <a:lnTo>
                      <a:pt x="909" y="1192"/>
                    </a:lnTo>
                    <a:lnTo>
                      <a:pt x="950" y="1212"/>
                    </a:lnTo>
                    <a:lnTo>
                      <a:pt x="950" y="1212"/>
                    </a:lnTo>
                    <a:lnTo>
                      <a:pt x="990" y="1192"/>
                    </a:lnTo>
                    <a:lnTo>
                      <a:pt x="1010" y="1172"/>
                    </a:lnTo>
                    <a:lnTo>
                      <a:pt x="1010" y="1132"/>
                    </a:lnTo>
                    <a:lnTo>
                      <a:pt x="1010" y="1132"/>
                    </a:lnTo>
                    <a:lnTo>
                      <a:pt x="990" y="1051"/>
                    </a:lnTo>
                    <a:lnTo>
                      <a:pt x="970" y="950"/>
                    </a:lnTo>
                    <a:lnTo>
                      <a:pt x="889" y="788"/>
                    </a:lnTo>
                    <a:lnTo>
                      <a:pt x="768" y="607"/>
                    </a:lnTo>
                    <a:lnTo>
                      <a:pt x="667" y="465"/>
                    </a:lnTo>
                    <a:lnTo>
                      <a:pt x="667" y="465"/>
                    </a:lnTo>
                    <a:lnTo>
                      <a:pt x="546" y="344"/>
                    </a:lnTo>
                    <a:lnTo>
                      <a:pt x="384" y="203"/>
                    </a:lnTo>
                    <a:lnTo>
                      <a:pt x="223" y="82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extrusionOk="0">
                    <a:moveTo>
                      <a:pt x="364" y="303"/>
                    </a:moveTo>
                    <a:lnTo>
                      <a:pt x="526" y="384"/>
                    </a:lnTo>
                    <a:lnTo>
                      <a:pt x="687" y="465"/>
                    </a:lnTo>
                    <a:lnTo>
                      <a:pt x="849" y="586"/>
                    </a:lnTo>
                    <a:lnTo>
                      <a:pt x="1010" y="727"/>
                    </a:lnTo>
                    <a:lnTo>
                      <a:pt x="1131" y="889"/>
                    </a:lnTo>
                    <a:lnTo>
                      <a:pt x="1232" y="1071"/>
                    </a:lnTo>
                    <a:lnTo>
                      <a:pt x="1313" y="1273"/>
                    </a:lnTo>
                    <a:lnTo>
                      <a:pt x="1333" y="1475"/>
                    </a:lnTo>
                    <a:lnTo>
                      <a:pt x="1333" y="1495"/>
                    </a:lnTo>
                    <a:lnTo>
                      <a:pt x="1333" y="1515"/>
                    </a:lnTo>
                    <a:lnTo>
                      <a:pt x="1273" y="1535"/>
                    </a:lnTo>
                    <a:lnTo>
                      <a:pt x="1253" y="1535"/>
                    </a:lnTo>
                    <a:lnTo>
                      <a:pt x="1232" y="1495"/>
                    </a:lnTo>
                    <a:lnTo>
                      <a:pt x="1152" y="1353"/>
                    </a:lnTo>
                    <a:lnTo>
                      <a:pt x="1051" y="1172"/>
                    </a:lnTo>
                    <a:lnTo>
                      <a:pt x="889" y="970"/>
                    </a:lnTo>
                    <a:lnTo>
                      <a:pt x="748" y="808"/>
                    </a:lnTo>
                    <a:lnTo>
                      <a:pt x="586" y="647"/>
                    </a:lnTo>
                    <a:lnTo>
                      <a:pt x="303" y="404"/>
                    </a:lnTo>
                    <a:lnTo>
                      <a:pt x="283" y="384"/>
                    </a:lnTo>
                    <a:lnTo>
                      <a:pt x="283" y="344"/>
                    </a:lnTo>
                    <a:lnTo>
                      <a:pt x="303" y="324"/>
                    </a:lnTo>
                    <a:lnTo>
                      <a:pt x="344" y="303"/>
                    </a:lnTo>
                    <a:close/>
                    <a:moveTo>
                      <a:pt x="263" y="1"/>
                    </a:move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949" y="1192"/>
                    </a:moveTo>
                    <a:lnTo>
                      <a:pt x="949" y="1192"/>
                    </a:lnTo>
                    <a:lnTo>
                      <a:pt x="869" y="1050"/>
                    </a:lnTo>
                    <a:lnTo>
                      <a:pt x="768" y="869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465" y="505"/>
                    </a:lnTo>
                    <a:lnTo>
                      <a:pt x="30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3" y="81"/>
                    </a:lnTo>
                    <a:lnTo>
                      <a:pt x="404" y="162"/>
                    </a:lnTo>
                    <a:lnTo>
                      <a:pt x="566" y="283"/>
                    </a:lnTo>
                    <a:lnTo>
                      <a:pt x="727" y="424"/>
                    </a:lnTo>
                    <a:lnTo>
                      <a:pt x="848" y="586"/>
                    </a:lnTo>
                    <a:lnTo>
                      <a:pt x="949" y="768"/>
                    </a:lnTo>
                    <a:lnTo>
                      <a:pt x="1030" y="970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50" y="1192"/>
                    </a:lnTo>
                    <a:lnTo>
                      <a:pt x="1050" y="121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970" y="123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4"/>
              <p:cNvSpPr/>
              <p:nvPr/>
            </p:nvSpPr>
            <p:spPr>
              <a:xfrm>
                <a:off x="1841090" y="-260618"/>
                <a:ext cx="139884" cy="14468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839" fill="none" extrusionOk="0">
                    <a:moveTo>
                      <a:pt x="263" y="1"/>
                    </a:moveTo>
                    <a:lnTo>
                      <a:pt x="263" y="1"/>
                    </a:lnTo>
                    <a:lnTo>
                      <a:pt x="162" y="21"/>
                    </a:lnTo>
                    <a:lnTo>
                      <a:pt x="81" y="61"/>
                    </a:lnTo>
                    <a:lnTo>
                      <a:pt x="41" y="102"/>
                    </a:lnTo>
                    <a:lnTo>
                      <a:pt x="21" y="16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21" y="445"/>
                    </a:lnTo>
                    <a:lnTo>
                      <a:pt x="61" y="606"/>
                    </a:lnTo>
                    <a:lnTo>
                      <a:pt x="102" y="748"/>
                    </a:lnTo>
                    <a:lnTo>
                      <a:pt x="182" y="889"/>
                    </a:lnTo>
                    <a:lnTo>
                      <a:pt x="182" y="889"/>
                    </a:lnTo>
                    <a:lnTo>
                      <a:pt x="283" y="1030"/>
                    </a:lnTo>
                    <a:lnTo>
                      <a:pt x="384" y="1152"/>
                    </a:lnTo>
                    <a:lnTo>
                      <a:pt x="586" y="1394"/>
                    </a:lnTo>
                    <a:lnTo>
                      <a:pt x="808" y="1576"/>
                    </a:lnTo>
                    <a:lnTo>
                      <a:pt x="990" y="1737"/>
                    </a:lnTo>
                    <a:lnTo>
                      <a:pt x="990" y="1737"/>
                    </a:lnTo>
                    <a:lnTo>
                      <a:pt x="1051" y="1777"/>
                    </a:lnTo>
                    <a:lnTo>
                      <a:pt x="1051" y="1777"/>
                    </a:lnTo>
                    <a:lnTo>
                      <a:pt x="1757" y="1838"/>
                    </a:lnTo>
                    <a:lnTo>
                      <a:pt x="1757" y="1838"/>
                    </a:lnTo>
                    <a:lnTo>
                      <a:pt x="1777" y="1717"/>
                    </a:lnTo>
                    <a:lnTo>
                      <a:pt x="1777" y="1596"/>
                    </a:lnTo>
                    <a:lnTo>
                      <a:pt x="1777" y="1596"/>
                    </a:lnTo>
                    <a:lnTo>
                      <a:pt x="1777" y="1434"/>
                    </a:lnTo>
                    <a:lnTo>
                      <a:pt x="1737" y="1252"/>
                    </a:lnTo>
                    <a:lnTo>
                      <a:pt x="1677" y="1091"/>
                    </a:lnTo>
                    <a:lnTo>
                      <a:pt x="1576" y="950"/>
                    </a:lnTo>
                    <a:lnTo>
                      <a:pt x="1576" y="950"/>
                    </a:lnTo>
                    <a:lnTo>
                      <a:pt x="1454" y="748"/>
                    </a:lnTo>
                    <a:lnTo>
                      <a:pt x="1293" y="566"/>
                    </a:lnTo>
                    <a:lnTo>
                      <a:pt x="1111" y="404"/>
                    </a:lnTo>
                    <a:lnTo>
                      <a:pt x="929" y="263"/>
                    </a:lnTo>
                    <a:lnTo>
                      <a:pt x="748" y="162"/>
                    </a:lnTo>
                    <a:lnTo>
                      <a:pt x="586" y="81"/>
                    </a:lnTo>
                    <a:lnTo>
                      <a:pt x="425" y="21"/>
                    </a:lnTo>
                    <a:lnTo>
                      <a:pt x="263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4"/>
              <p:cNvSpPr/>
              <p:nvPr/>
            </p:nvSpPr>
            <p:spPr>
              <a:xfrm>
                <a:off x="1863355" y="-236780"/>
                <a:ext cx="82687" cy="9700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303" y="344"/>
                    </a:lnTo>
                    <a:lnTo>
                      <a:pt x="465" y="505"/>
                    </a:lnTo>
                    <a:lnTo>
                      <a:pt x="606" y="667"/>
                    </a:lnTo>
                    <a:lnTo>
                      <a:pt x="606" y="667"/>
                    </a:lnTo>
                    <a:lnTo>
                      <a:pt x="768" y="869"/>
                    </a:lnTo>
                    <a:lnTo>
                      <a:pt x="869" y="1050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49" y="1192"/>
                    </a:lnTo>
                    <a:lnTo>
                      <a:pt x="970" y="1232"/>
                    </a:lnTo>
                    <a:lnTo>
                      <a:pt x="990" y="1232"/>
                    </a:lnTo>
                    <a:lnTo>
                      <a:pt x="990" y="1232"/>
                    </a:lnTo>
                    <a:lnTo>
                      <a:pt x="1050" y="1212"/>
                    </a:lnTo>
                    <a:lnTo>
                      <a:pt x="1050" y="1192"/>
                    </a:lnTo>
                    <a:lnTo>
                      <a:pt x="1050" y="1172"/>
                    </a:lnTo>
                    <a:lnTo>
                      <a:pt x="1050" y="1172"/>
                    </a:lnTo>
                    <a:lnTo>
                      <a:pt x="1030" y="970"/>
                    </a:lnTo>
                    <a:lnTo>
                      <a:pt x="949" y="768"/>
                    </a:lnTo>
                    <a:lnTo>
                      <a:pt x="848" y="586"/>
                    </a:lnTo>
                    <a:lnTo>
                      <a:pt x="727" y="424"/>
                    </a:lnTo>
                    <a:lnTo>
                      <a:pt x="566" y="283"/>
                    </a:lnTo>
                    <a:lnTo>
                      <a:pt x="404" y="162"/>
                    </a:lnTo>
                    <a:lnTo>
                      <a:pt x="243" y="8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extrusionOk="0">
                    <a:moveTo>
                      <a:pt x="324" y="222"/>
                    </a:moveTo>
                    <a:lnTo>
                      <a:pt x="485" y="323"/>
                    </a:lnTo>
                    <a:lnTo>
                      <a:pt x="667" y="424"/>
                    </a:lnTo>
                    <a:lnTo>
                      <a:pt x="829" y="566"/>
                    </a:lnTo>
                    <a:lnTo>
                      <a:pt x="990" y="707"/>
                    </a:lnTo>
                    <a:lnTo>
                      <a:pt x="1132" y="889"/>
                    </a:lnTo>
                    <a:lnTo>
                      <a:pt x="1232" y="1050"/>
                    </a:lnTo>
                    <a:lnTo>
                      <a:pt x="1313" y="1232"/>
                    </a:lnTo>
                    <a:lnTo>
                      <a:pt x="1354" y="1414"/>
                    </a:lnTo>
                    <a:lnTo>
                      <a:pt x="1354" y="1454"/>
                    </a:lnTo>
                    <a:lnTo>
                      <a:pt x="1333" y="1474"/>
                    </a:lnTo>
                    <a:lnTo>
                      <a:pt x="1293" y="1495"/>
                    </a:lnTo>
                    <a:lnTo>
                      <a:pt x="1273" y="1474"/>
                    </a:lnTo>
                    <a:lnTo>
                      <a:pt x="1253" y="1454"/>
                    </a:lnTo>
                    <a:lnTo>
                      <a:pt x="1192" y="1373"/>
                    </a:lnTo>
                    <a:lnTo>
                      <a:pt x="1031" y="1151"/>
                    </a:lnTo>
                    <a:lnTo>
                      <a:pt x="768" y="828"/>
                    </a:lnTo>
                    <a:lnTo>
                      <a:pt x="506" y="566"/>
                    </a:lnTo>
                    <a:lnTo>
                      <a:pt x="263" y="323"/>
                    </a:lnTo>
                    <a:lnTo>
                      <a:pt x="243" y="303"/>
                    </a:lnTo>
                    <a:lnTo>
                      <a:pt x="243" y="263"/>
                    </a:lnTo>
                    <a:lnTo>
                      <a:pt x="263" y="243"/>
                    </a:lnTo>
                    <a:lnTo>
                      <a:pt x="304" y="222"/>
                    </a:lnTo>
                    <a:close/>
                    <a:moveTo>
                      <a:pt x="263" y="0"/>
                    </a:moveTo>
                    <a:lnTo>
                      <a:pt x="183" y="2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1010" y="1232"/>
                    </a:moveTo>
                    <a:lnTo>
                      <a:pt x="1010" y="1232"/>
                    </a:lnTo>
                    <a:lnTo>
                      <a:pt x="949" y="1151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525" y="606"/>
                    </a:lnTo>
                    <a:lnTo>
                      <a:pt x="263" y="344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0" y="81"/>
                    </a:lnTo>
                    <a:lnTo>
                      <a:pt x="0" y="41"/>
                    </a:lnTo>
                    <a:lnTo>
                      <a:pt x="20" y="2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42" y="101"/>
                    </a:lnTo>
                    <a:lnTo>
                      <a:pt x="424" y="202"/>
                    </a:lnTo>
                    <a:lnTo>
                      <a:pt x="586" y="344"/>
                    </a:lnTo>
                    <a:lnTo>
                      <a:pt x="747" y="485"/>
                    </a:lnTo>
                    <a:lnTo>
                      <a:pt x="889" y="667"/>
                    </a:lnTo>
                    <a:lnTo>
                      <a:pt x="989" y="828"/>
                    </a:lnTo>
                    <a:lnTo>
                      <a:pt x="1070" y="1010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111" y="1232"/>
                    </a:lnTo>
                    <a:lnTo>
                      <a:pt x="109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30" y="125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4"/>
              <p:cNvSpPr/>
              <p:nvPr/>
            </p:nvSpPr>
            <p:spPr>
              <a:xfrm>
                <a:off x="1999934" y="-254245"/>
                <a:ext cx="136737" cy="14460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83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183" y="2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61" y="81"/>
                    </a:lnTo>
                    <a:lnTo>
                      <a:pt x="41" y="142"/>
                    </a:lnTo>
                    <a:lnTo>
                      <a:pt x="21" y="20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41" y="404"/>
                    </a:lnTo>
                    <a:lnTo>
                      <a:pt x="102" y="566"/>
                    </a:lnTo>
                    <a:lnTo>
                      <a:pt x="203" y="768"/>
                    </a:lnTo>
                    <a:lnTo>
                      <a:pt x="324" y="970"/>
                    </a:lnTo>
                    <a:lnTo>
                      <a:pt x="465" y="1192"/>
                    </a:lnTo>
                    <a:lnTo>
                      <a:pt x="627" y="1394"/>
                    </a:lnTo>
                    <a:lnTo>
                      <a:pt x="808" y="1616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1010" y="1797"/>
                    </a:lnTo>
                    <a:lnTo>
                      <a:pt x="970" y="1838"/>
                    </a:lnTo>
                    <a:lnTo>
                      <a:pt x="970" y="1838"/>
                    </a:lnTo>
                    <a:lnTo>
                      <a:pt x="1576" y="1838"/>
                    </a:lnTo>
                    <a:lnTo>
                      <a:pt x="1576" y="1838"/>
                    </a:lnTo>
                    <a:lnTo>
                      <a:pt x="1717" y="1838"/>
                    </a:lnTo>
                    <a:lnTo>
                      <a:pt x="1717" y="1838"/>
                    </a:lnTo>
                    <a:lnTo>
                      <a:pt x="1737" y="1636"/>
                    </a:lnTo>
                    <a:lnTo>
                      <a:pt x="1737" y="1636"/>
                    </a:lnTo>
                    <a:lnTo>
                      <a:pt x="1717" y="1515"/>
                    </a:lnTo>
                    <a:lnTo>
                      <a:pt x="1697" y="1373"/>
                    </a:lnTo>
                    <a:lnTo>
                      <a:pt x="1677" y="1252"/>
                    </a:lnTo>
                    <a:lnTo>
                      <a:pt x="1616" y="1131"/>
                    </a:lnTo>
                    <a:lnTo>
                      <a:pt x="1556" y="990"/>
                    </a:lnTo>
                    <a:lnTo>
                      <a:pt x="1475" y="869"/>
                    </a:lnTo>
                    <a:lnTo>
                      <a:pt x="1394" y="747"/>
                    </a:lnTo>
                    <a:lnTo>
                      <a:pt x="1273" y="606"/>
                    </a:lnTo>
                    <a:lnTo>
                      <a:pt x="1273" y="606"/>
                    </a:lnTo>
                    <a:lnTo>
                      <a:pt x="1071" y="424"/>
                    </a:lnTo>
                    <a:lnTo>
                      <a:pt x="808" y="222"/>
                    </a:lnTo>
                    <a:lnTo>
                      <a:pt x="667" y="142"/>
                    </a:lnTo>
                    <a:lnTo>
                      <a:pt x="526" y="61"/>
                    </a:lnTo>
                    <a:lnTo>
                      <a:pt x="384" y="21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extrusionOk="0">
                    <a:moveTo>
                      <a:pt x="61" y="0"/>
                    </a:move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4"/>
              <p:cNvSpPr/>
              <p:nvPr/>
            </p:nvSpPr>
            <p:spPr>
              <a:xfrm>
                <a:off x="2098435" y="-139852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2019052" y="-236780"/>
                <a:ext cx="87408" cy="100153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3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01"/>
                    </a:lnTo>
                    <a:lnTo>
                      <a:pt x="20" y="101"/>
                    </a:lnTo>
                    <a:lnTo>
                      <a:pt x="263" y="344"/>
                    </a:lnTo>
                    <a:lnTo>
                      <a:pt x="525" y="606"/>
                    </a:lnTo>
                    <a:lnTo>
                      <a:pt x="788" y="929"/>
                    </a:lnTo>
                    <a:lnTo>
                      <a:pt x="788" y="929"/>
                    </a:lnTo>
                    <a:lnTo>
                      <a:pt x="949" y="1151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10" y="1232"/>
                    </a:lnTo>
                    <a:lnTo>
                      <a:pt x="1030" y="1252"/>
                    </a:lnTo>
                    <a:lnTo>
                      <a:pt x="1050" y="1273"/>
                    </a:lnTo>
                    <a:lnTo>
                      <a:pt x="1050" y="1273"/>
                    </a:lnTo>
                    <a:lnTo>
                      <a:pt x="1090" y="1252"/>
                    </a:lnTo>
                    <a:lnTo>
                      <a:pt x="1111" y="1232"/>
                    </a:lnTo>
                    <a:lnTo>
                      <a:pt x="1111" y="1192"/>
                    </a:lnTo>
                    <a:lnTo>
                      <a:pt x="1111" y="1192"/>
                    </a:lnTo>
                    <a:lnTo>
                      <a:pt x="1070" y="1010"/>
                    </a:lnTo>
                    <a:lnTo>
                      <a:pt x="989" y="828"/>
                    </a:lnTo>
                    <a:lnTo>
                      <a:pt x="889" y="667"/>
                    </a:lnTo>
                    <a:lnTo>
                      <a:pt x="747" y="485"/>
                    </a:lnTo>
                    <a:lnTo>
                      <a:pt x="586" y="344"/>
                    </a:lnTo>
                    <a:lnTo>
                      <a:pt x="424" y="202"/>
                    </a:lnTo>
                    <a:lnTo>
                      <a:pt x="242" y="10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extrusionOk="0">
                    <a:moveTo>
                      <a:pt x="566" y="384"/>
                    </a:moveTo>
                    <a:lnTo>
                      <a:pt x="728" y="485"/>
                    </a:lnTo>
                    <a:lnTo>
                      <a:pt x="889" y="606"/>
                    </a:lnTo>
                    <a:lnTo>
                      <a:pt x="1051" y="747"/>
                    </a:lnTo>
                    <a:lnTo>
                      <a:pt x="1212" y="909"/>
                    </a:lnTo>
                    <a:lnTo>
                      <a:pt x="1333" y="1070"/>
                    </a:lnTo>
                    <a:lnTo>
                      <a:pt x="1454" y="1252"/>
                    </a:lnTo>
                    <a:lnTo>
                      <a:pt x="1555" y="1434"/>
                    </a:lnTo>
                    <a:lnTo>
                      <a:pt x="1616" y="1616"/>
                    </a:lnTo>
                    <a:lnTo>
                      <a:pt x="1616" y="1636"/>
                    </a:lnTo>
                    <a:lnTo>
                      <a:pt x="1596" y="1656"/>
                    </a:lnTo>
                    <a:lnTo>
                      <a:pt x="1555" y="1676"/>
                    </a:lnTo>
                    <a:lnTo>
                      <a:pt x="1515" y="1676"/>
                    </a:lnTo>
                    <a:lnTo>
                      <a:pt x="1495" y="1656"/>
                    </a:lnTo>
                    <a:lnTo>
                      <a:pt x="1434" y="1535"/>
                    </a:lnTo>
                    <a:lnTo>
                      <a:pt x="1152" y="1192"/>
                    </a:lnTo>
                    <a:lnTo>
                      <a:pt x="768" y="747"/>
                    </a:lnTo>
                    <a:lnTo>
                      <a:pt x="485" y="465"/>
                    </a:lnTo>
                    <a:lnTo>
                      <a:pt x="485" y="444"/>
                    </a:lnTo>
                    <a:lnTo>
                      <a:pt x="485" y="404"/>
                    </a:lnTo>
                    <a:lnTo>
                      <a:pt x="505" y="384"/>
                    </a:lnTo>
                    <a:close/>
                    <a:moveTo>
                      <a:pt x="263" y="0"/>
                    </a:move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fill="none" extrusionOk="0">
                    <a:moveTo>
                      <a:pt x="1010" y="1273"/>
                    </a:moveTo>
                    <a:lnTo>
                      <a:pt x="1010" y="1273"/>
                    </a:lnTo>
                    <a:lnTo>
                      <a:pt x="949" y="1152"/>
                    </a:lnTo>
                    <a:lnTo>
                      <a:pt x="667" y="809"/>
                    </a:lnTo>
                    <a:lnTo>
                      <a:pt x="667" y="809"/>
                    </a:lnTo>
                    <a:lnTo>
                      <a:pt x="283" y="36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43" y="102"/>
                    </a:lnTo>
                    <a:lnTo>
                      <a:pt x="404" y="223"/>
                    </a:lnTo>
                    <a:lnTo>
                      <a:pt x="566" y="364"/>
                    </a:lnTo>
                    <a:lnTo>
                      <a:pt x="727" y="526"/>
                    </a:lnTo>
                    <a:lnTo>
                      <a:pt x="848" y="687"/>
                    </a:lnTo>
                    <a:lnTo>
                      <a:pt x="969" y="869"/>
                    </a:lnTo>
                    <a:lnTo>
                      <a:pt x="1070" y="1051"/>
                    </a:lnTo>
                    <a:lnTo>
                      <a:pt x="1131" y="1233"/>
                    </a:lnTo>
                    <a:lnTo>
                      <a:pt x="1131" y="1233"/>
                    </a:lnTo>
                    <a:lnTo>
                      <a:pt x="1131" y="1253"/>
                    </a:lnTo>
                    <a:lnTo>
                      <a:pt x="1111" y="1273"/>
                    </a:lnTo>
                    <a:lnTo>
                      <a:pt x="1070" y="1293"/>
                    </a:lnTo>
                    <a:lnTo>
                      <a:pt x="1070" y="1293"/>
                    </a:lnTo>
                    <a:lnTo>
                      <a:pt x="1030" y="1293"/>
                    </a:lnTo>
                    <a:lnTo>
                      <a:pt x="1010" y="1273"/>
                    </a:lnTo>
                    <a:lnTo>
                      <a:pt x="1010" y="1273"/>
                    </a:lnTo>
                    <a:lnTo>
                      <a:pt x="1010" y="1273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4"/>
              <p:cNvSpPr/>
              <p:nvPr/>
            </p:nvSpPr>
            <p:spPr>
              <a:xfrm>
                <a:off x="2139740" y="-279657"/>
                <a:ext cx="154203" cy="16687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121" fill="none" extrusionOk="0">
                    <a:moveTo>
                      <a:pt x="344" y="0"/>
                    </a:moveTo>
                    <a:lnTo>
                      <a:pt x="344" y="0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142" y="41"/>
                    </a:lnTo>
                    <a:lnTo>
                      <a:pt x="61" y="101"/>
                    </a:lnTo>
                    <a:lnTo>
                      <a:pt x="21" y="18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384"/>
                    </a:lnTo>
                    <a:lnTo>
                      <a:pt x="61" y="505"/>
                    </a:lnTo>
                    <a:lnTo>
                      <a:pt x="102" y="626"/>
                    </a:lnTo>
                    <a:lnTo>
                      <a:pt x="182" y="768"/>
                    </a:lnTo>
                    <a:lnTo>
                      <a:pt x="364" y="1050"/>
                    </a:lnTo>
                    <a:lnTo>
                      <a:pt x="566" y="1353"/>
                    </a:lnTo>
                    <a:lnTo>
                      <a:pt x="970" y="1838"/>
                    </a:lnTo>
                    <a:lnTo>
                      <a:pt x="1091" y="1999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131" y="2080"/>
                    </a:lnTo>
                    <a:lnTo>
                      <a:pt x="1091" y="2120"/>
                    </a:lnTo>
                    <a:lnTo>
                      <a:pt x="1091" y="2120"/>
                    </a:lnTo>
                    <a:lnTo>
                      <a:pt x="1959" y="2060"/>
                    </a:lnTo>
                    <a:lnTo>
                      <a:pt x="1959" y="2060"/>
                    </a:lnTo>
                    <a:lnTo>
                      <a:pt x="1959" y="1939"/>
                    </a:lnTo>
                    <a:lnTo>
                      <a:pt x="1959" y="1939"/>
                    </a:lnTo>
                    <a:lnTo>
                      <a:pt x="1959" y="1797"/>
                    </a:lnTo>
                    <a:lnTo>
                      <a:pt x="1939" y="1656"/>
                    </a:lnTo>
                    <a:lnTo>
                      <a:pt x="1899" y="1515"/>
                    </a:lnTo>
                    <a:lnTo>
                      <a:pt x="1858" y="1373"/>
                    </a:lnTo>
                    <a:lnTo>
                      <a:pt x="1858" y="1373"/>
                    </a:lnTo>
                    <a:lnTo>
                      <a:pt x="1798" y="1212"/>
                    </a:lnTo>
                    <a:lnTo>
                      <a:pt x="1717" y="1050"/>
                    </a:lnTo>
                    <a:lnTo>
                      <a:pt x="1535" y="768"/>
                    </a:lnTo>
                    <a:lnTo>
                      <a:pt x="1333" y="525"/>
                    </a:lnTo>
                    <a:lnTo>
                      <a:pt x="1131" y="344"/>
                    </a:lnTo>
                    <a:lnTo>
                      <a:pt x="909" y="182"/>
                    </a:lnTo>
                    <a:lnTo>
                      <a:pt x="707" y="81"/>
                    </a:lnTo>
                    <a:lnTo>
                      <a:pt x="505" y="20"/>
                    </a:lnTo>
                    <a:lnTo>
                      <a:pt x="344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2177897" y="-249525"/>
                <a:ext cx="88981" cy="10180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94" extrusionOk="0">
                    <a:moveTo>
                      <a:pt x="20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283" y="364"/>
                    </a:lnTo>
                    <a:lnTo>
                      <a:pt x="667" y="809"/>
                    </a:lnTo>
                    <a:lnTo>
                      <a:pt x="949" y="1152"/>
                    </a:lnTo>
                    <a:lnTo>
                      <a:pt x="1010" y="1273"/>
                    </a:lnTo>
                    <a:lnTo>
                      <a:pt x="1030" y="1293"/>
                    </a:lnTo>
                    <a:lnTo>
                      <a:pt x="1070" y="1293"/>
                    </a:lnTo>
                    <a:lnTo>
                      <a:pt x="1111" y="1273"/>
                    </a:lnTo>
                    <a:lnTo>
                      <a:pt x="1131" y="1253"/>
                    </a:lnTo>
                    <a:lnTo>
                      <a:pt x="1131" y="1233"/>
                    </a:lnTo>
                    <a:lnTo>
                      <a:pt x="1070" y="1051"/>
                    </a:lnTo>
                    <a:lnTo>
                      <a:pt x="969" y="869"/>
                    </a:lnTo>
                    <a:lnTo>
                      <a:pt x="848" y="687"/>
                    </a:lnTo>
                    <a:lnTo>
                      <a:pt x="727" y="526"/>
                    </a:lnTo>
                    <a:lnTo>
                      <a:pt x="566" y="364"/>
                    </a:lnTo>
                    <a:lnTo>
                      <a:pt x="404" y="223"/>
                    </a:lnTo>
                    <a:lnTo>
                      <a:pt x="243" y="102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extrusionOk="0">
                    <a:moveTo>
                      <a:pt x="606" y="385"/>
                    </a:moveTo>
                    <a:lnTo>
                      <a:pt x="788" y="445"/>
                    </a:lnTo>
                    <a:lnTo>
                      <a:pt x="970" y="546"/>
                    </a:lnTo>
                    <a:lnTo>
                      <a:pt x="1172" y="667"/>
                    </a:lnTo>
                    <a:lnTo>
                      <a:pt x="1353" y="809"/>
                    </a:lnTo>
                    <a:lnTo>
                      <a:pt x="1535" y="970"/>
                    </a:lnTo>
                    <a:lnTo>
                      <a:pt x="1676" y="1132"/>
                    </a:lnTo>
                    <a:lnTo>
                      <a:pt x="1797" y="1293"/>
                    </a:lnTo>
                    <a:lnTo>
                      <a:pt x="1898" y="1475"/>
                    </a:lnTo>
                    <a:lnTo>
                      <a:pt x="1898" y="1515"/>
                    </a:lnTo>
                    <a:lnTo>
                      <a:pt x="1878" y="1536"/>
                    </a:lnTo>
                    <a:lnTo>
                      <a:pt x="1858" y="1556"/>
                    </a:lnTo>
                    <a:lnTo>
                      <a:pt x="1838" y="1556"/>
                    </a:lnTo>
                    <a:lnTo>
                      <a:pt x="1797" y="1536"/>
                    </a:lnTo>
                    <a:lnTo>
                      <a:pt x="1697" y="1435"/>
                    </a:lnTo>
                    <a:lnTo>
                      <a:pt x="1353" y="1112"/>
                    </a:lnTo>
                    <a:lnTo>
                      <a:pt x="869" y="728"/>
                    </a:lnTo>
                    <a:lnTo>
                      <a:pt x="546" y="486"/>
                    </a:lnTo>
                    <a:lnTo>
                      <a:pt x="525" y="445"/>
                    </a:lnTo>
                    <a:lnTo>
                      <a:pt x="525" y="405"/>
                    </a:lnTo>
                    <a:lnTo>
                      <a:pt x="546" y="385"/>
                    </a:lnTo>
                    <a:close/>
                    <a:moveTo>
                      <a:pt x="323" y="1"/>
                    </a:move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1272" y="1152"/>
                    </a:moveTo>
                    <a:lnTo>
                      <a:pt x="1272" y="1152"/>
                    </a:lnTo>
                    <a:lnTo>
                      <a:pt x="1172" y="1051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344" y="344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0" y="61"/>
                    </a:lnTo>
                    <a:lnTo>
                      <a:pt x="0" y="21"/>
                    </a:lnTo>
                    <a:lnTo>
                      <a:pt x="21" y="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263" y="61"/>
                    </a:lnTo>
                    <a:lnTo>
                      <a:pt x="445" y="162"/>
                    </a:lnTo>
                    <a:lnTo>
                      <a:pt x="647" y="283"/>
                    </a:lnTo>
                    <a:lnTo>
                      <a:pt x="828" y="425"/>
                    </a:lnTo>
                    <a:lnTo>
                      <a:pt x="1010" y="586"/>
                    </a:lnTo>
                    <a:lnTo>
                      <a:pt x="1151" y="748"/>
                    </a:lnTo>
                    <a:lnTo>
                      <a:pt x="1272" y="909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373" y="1131"/>
                    </a:lnTo>
                    <a:lnTo>
                      <a:pt x="1353" y="1152"/>
                    </a:lnTo>
                    <a:lnTo>
                      <a:pt x="1333" y="117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2303383" y="-298775"/>
                <a:ext cx="182762" cy="162149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061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323" y="1"/>
                    </a:lnTo>
                    <a:lnTo>
                      <a:pt x="223" y="21"/>
                    </a:lnTo>
                    <a:lnTo>
                      <a:pt x="223" y="21"/>
                    </a:lnTo>
                    <a:lnTo>
                      <a:pt x="122" y="82"/>
                    </a:lnTo>
                    <a:lnTo>
                      <a:pt x="41" y="142"/>
                    </a:lnTo>
                    <a:lnTo>
                      <a:pt x="21" y="203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405"/>
                    </a:lnTo>
                    <a:lnTo>
                      <a:pt x="61" y="526"/>
                    </a:lnTo>
                    <a:lnTo>
                      <a:pt x="142" y="647"/>
                    </a:lnTo>
                    <a:lnTo>
                      <a:pt x="223" y="788"/>
                    </a:lnTo>
                    <a:lnTo>
                      <a:pt x="465" y="1071"/>
                    </a:lnTo>
                    <a:lnTo>
                      <a:pt x="747" y="1354"/>
                    </a:lnTo>
                    <a:lnTo>
                      <a:pt x="1252" y="1818"/>
                    </a:lnTo>
                    <a:lnTo>
                      <a:pt x="1414" y="196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40"/>
                    </a:lnTo>
                    <a:lnTo>
                      <a:pt x="1474" y="2061"/>
                    </a:lnTo>
                    <a:lnTo>
                      <a:pt x="1474" y="2061"/>
                    </a:lnTo>
                    <a:lnTo>
                      <a:pt x="2322" y="1879"/>
                    </a:lnTo>
                    <a:lnTo>
                      <a:pt x="2322" y="1879"/>
                    </a:lnTo>
                    <a:lnTo>
                      <a:pt x="2302" y="1697"/>
                    </a:lnTo>
                    <a:lnTo>
                      <a:pt x="2242" y="1536"/>
                    </a:lnTo>
                    <a:lnTo>
                      <a:pt x="2181" y="1354"/>
                    </a:lnTo>
                    <a:lnTo>
                      <a:pt x="2100" y="1192"/>
                    </a:lnTo>
                    <a:lnTo>
                      <a:pt x="2100" y="1192"/>
                    </a:lnTo>
                    <a:lnTo>
                      <a:pt x="1919" y="910"/>
                    </a:lnTo>
                    <a:lnTo>
                      <a:pt x="1717" y="647"/>
                    </a:lnTo>
                    <a:lnTo>
                      <a:pt x="1495" y="445"/>
                    </a:lnTo>
                    <a:lnTo>
                      <a:pt x="1272" y="284"/>
                    </a:lnTo>
                    <a:lnTo>
                      <a:pt x="1030" y="163"/>
                    </a:lnTo>
                    <a:lnTo>
                      <a:pt x="808" y="62"/>
                    </a:lnTo>
                    <a:lnTo>
                      <a:pt x="606" y="21"/>
                    </a:lnTo>
                    <a:lnTo>
                      <a:pt x="424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4"/>
              <p:cNvSpPr/>
              <p:nvPr/>
            </p:nvSpPr>
            <p:spPr>
              <a:xfrm>
                <a:off x="2444762" y="-178009"/>
                <a:ext cx="7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4"/>
              <p:cNvSpPr/>
              <p:nvPr/>
            </p:nvSpPr>
            <p:spPr>
              <a:xfrm>
                <a:off x="1494763" y="-303496"/>
                <a:ext cx="1091458" cy="360646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4584" extrusionOk="0">
                    <a:moveTo>
                      <a:pt x="10702" y="122"/>
                    </a:moveTo>
                    <a:lnTo>
                      <a:pt x="10864" y="142"/>
                    </a:lnTo>
                    <a:lnTo>
                      <a:pt x="11066" y="182"/>
                    </a:lnTo>
                    <a:lnTo>
                      <a:pt x="11288" y="263"/>
                    </a:lnTo>
                    <a:lnTo>
                      <a:pt x="11510" y="384"/>
                    </a:lnTo>
                    <a:lnTo>
                      <a:pt x="11732" y="546"/>
                    </a:lnTo>
                    <a:lnTo>
                      <a:pt x="11954" y="747"/>
                    </a:lnTo>
                    <a:lnTo>
                      <a:pt x="12156" y="990"/>
                    </a:lnTo>
                    <a:lnTo>
                      <a:pt x="12338" y="1272"/>
                    </a:lnTo>
                    <a:lnTo>
                      <a:pt x="12399" y="1434"/>
                    </a:lnTo>
                    <a:lnTo>
                      <a:pt x="12459" y="1575"/>
                    </a:lnTo>
                    <a:lnTo>
                      <a:pt x="12499" y="1737"/>
                    </a:lnTo>
                    <a:lnTo>
                      <a:pt x="12540" y="1898"/>
                    </a:lnTo>
                    <a:lnTo>
                      <a:pt x="11793" y="2060"/>
                    </a:lnTo>
                    <a:lnTo>
                      <a:pt x="11712" y="1959"/>
                    </a:lnTo>
                    <a:lnTo>
                      <a:pt x="11510" y="1797"/>
                    </a:lnTo>
                    <a:lnTo>
                      <a:pt x="11147" y="1454"/>
                    </a:lnTo>
                    <a:lnTo>
                      <a:pt x="10945" y="1252"/>
                    </a:lnTo>
                    <a:lnTo>
                      <a:pt x="10743" y="1050"/>
                    </a:lnTo>
                    <a:lnTo>
                      <a:pt x="10581" y="828"/>
                    </a:lnTo>
                    <a:lnTo>
                      <a:pt x="10440" y="647"/>
                    </a:lnTo>
                    <a:lnTo>
                      <a:pt x="10359" y="465"/>
                    </a:lnTo>
                    <a:lnTo>
                      <a:pt x="10339" y="384"/>
                    </a:lnTo>
                    <a:lnTo>
                      <a:pt x="10339" y="303"/>
                    </a:lnTo>
                    <a:lnTo>
                      <a:pt x="10359" y="263"/>
                    </a:lnTo>
                    <a:lnTo>
                      <a:pt x="10400" y="202"/>
                    </a:lnTo>
                    <a:lnTo>
                      <a:pt x="10440" y="182"/>
                    </a:lnTo>
                    <a:lnTo>
                      <a:pt x="10521" y="142"/>
                    </a:lnTo>
                    <a:lnTo>
                      <a:pt x="10601" y="122"/>
                    </a:lnTo>
                    <a:close/>
                    <a:moveTo>
                      <a:pt x="2848" y="445"/>
                    </a:moveTo>
                    <a:lnTo>
                      <a:pt x="2989" y="465"/>
                    </a:lnTo>
                    <a:lnTo>
                      <a:pt x="3131" y="525"/>
                    </a:lnTo>
                    <a:lnTo>
                      <a:pt x="3252" y="586"/>
                    </a:lnTo>
                    <a:lnTo>
                      <a:pt x="3454" y="747"/>
                    </a:lnTo>
                    <a:lnTo>
                      <a:pt x="3635" y="909"/>
                    </a:lnTo>
                    <a:lnTo>
                      <a:pt x="3817" y="1111"/>
                    </a:lnTo>
                    <a:lnTo>
                      <a:pt x="3958" y="1293"/>
                    </a:lnTo>
                    <a:lnTo>
                      <a:pt x="4080" y="1495"/>
                    </a:lnTo>
                    <a:lnTo>
                      <a:pt x="4160" y="1697"/>
                    </a:lnTo>
                    <a:lnTo>
                      <a:pt x="4201" y="1898"/>
                    </a:lnTo>
                    <a:lnTo>
                      <a:pt x="4201" y="1999"/>
                    </a:lnTo>
                    <a:lnTo>
                      <a:pt x="4181" y="2100"/>
                    </a:lnTo>
                    <a:lnTo>
                      <a:pt x="3474" y="1979"/>
                    </a:lnTo>
                    <a:lnTo>
                      <a:pt x="3332" y="1757"/>
                    </a:lnTo>
                    <a:lnTo>
                      <a:pt x="2929" y="1212"/>
                    </a:lnTo>
                    <a:lnTo>
                      <a:pt x="2828" y="1071"/>
                    </a:lnTo>
                    <a:lnTo>
                      <a:pt x="2727" y="889"/>
                    </a:lnTo>
                    <a:lnTo>
                      <a:pt x="2666" y="707"/>
                    </a:lnTo>
                    <a:lnTo>
                      <a:pt x="2646" y="626"/>
                    </a:lnTo>
                    <a:lnTo>
                      <a:pt x="2646" y="566"/>
                    </a:lnTo>
                    <a:lnTo>
                      <a:pt x="2686" y="505"/>
                    </a:lnTo>
                    <a:lnTo>
                      <a:pt x="2727" y="465"/>
                    </a:lnTo>
                    <a:lnTo>
                      <a:pt x="2787" y="445"/>
                    </a:lnTo>
                    <a:close/>
                    <a:moveTo>
                      <a:pt x="829" y="465"/>
                    </a:moveTo>
                    <a:lnTo>
                      <a:pt x="990" y="485"/>
                    </a:lnTo>
                    <a:lnTo>
                      <a:pt x="1192" y="525"/>
                    </a:lnTo>
                    <a:lnTo>
                      <a:pt x="1394" y="626"/>
                    </a:lnTo>
                    <a:lnTo>
                      <a:pt x="1616" y="747"/>
                    </a:lnTo>
                    <a:lnTo>
                      <a:pt x="1818" y="889"/>
                    </a:lnTo>
                    <a:lnTo>
                      <a:pt x="2000" y="1050"/>
                    </a:lnTo>
                    <a:lnTo>
                      <a:pt x="2081" y="1151"/>
                    </a:lnTo>
                    <a:lnTo>
                      <a:pt x="2141" y="1252"/>
                    </a:lnTo>
                    <a:lnTo>
                      <a:pt x="2202" y="1353"/>
                    </a:lnTo>
                    <a:lnTo>
                      <a:pt x="2242" y="1454"/>
                    </a:lnTo>
                    <a:lnTo>
                      <a:pt x="2242" y="1555"/>
                    </a:lnTo>
                    <a:lnTo>
                      <a:pt x="2242" y="1676"/>
                    </a:lnTo>
                    <a:lnTo>
                      <a:pt x="2242" y="1717"/>
                    </a:lnTo>
                    <a:lnTo>
                      <a:pt x="1636" y="1575"/>
                    </a:lnTo>
                    <a:lnTo>
                      <a:pt x="1596" y="1575"/>
                    </a:lnTo>
                    <a:lnTo>
                      <a:pt x="1556" y="1616"/>
                    </a:lnTo>
                    <a:lnTo>
                      <a:pt x="1576" y="1656"/>
                    </a:lnTo>
                    <a:lnTo>
                      <a:pt x="1596" y="1676"/>
                    </a:lnTo>
                    <a:lnTo>
                      <a:pt x="2202" y="1838"/>
                    </a:lnTo>
                    <a:lnTo>
                      <a:pt x="2141" y="1959"/>
                    </a:lnTo>
                    <a:lnTo>
                      <a:pt x="2040" y="2060"/>
                    </a:lnTo>
                    <a:lnTo>
                      <a:pt x="1899" y="2141"/>
                    </a:lnTo>
                    <a:lnTo>
                      <a:pt x="1758" y="2221"/>
                    </a:lnTo>
                    <a:lnTo>
                      <a:pt x="1596" y="2262"/>
                    </a:lnTo>
                    <a:lnTo>
                      <a:pt x="1414" y="2302"/>
                    </a:lnTo>
                    <a:lnTo>
                      <a:pt x="1233" y="2322"/>
                    </a:lnTo>
                    <a:lnTo>
                      <a:pt x="788" y="2322"/>
                    </a:lnTo>
                    <a:lnTo>
                      <a:pt x="566" y="2282"/>
                    </a:lnTo>
                    <a:lnTo>
                      <a:pt x="364" y="2221"/>
                    </a:lnTo>
                    <a:lnTo>
                      <a:pt x="203" y="2141"/>
                    </a:lnTo>
                    <a:lnTo>
                      <a:pt x="162" y="2100"/>
                    </a:lnTo>
                    <a:lnTo>
                      <a:pt x="122" y="2060"/>
                    </a:lnTo>
                    <a:lnTo>
                      <a:pt x="102" y="1999"/>
                    </a:lnTo>
                    <a:lnTo>
                      <a:pt x="122" y="1959"/>
                    </a:lnTo>
                    <a:lnTo>
                      <a:pt x="142" y="1898"/>
                    </a:lnTo>
                    <a:lnTo>
                      <a:pt x="203" y="1858"/>
                    </a:lnTo>
                    <a:lnTo>
                      <a:pt x="304" y="1797"/>
                    </a:lnTo>
                    <a:lnTo>
                      <a:pt x="405" y="1737"/>
                    </a:lnTo>
                    <a:lnTo>
                      <a:pt x="586" y="1676"/>
                    </a:lnTo>
                    <a:lnTo>
                      <a:pt x="748" y="1616"/>
                    </a:lnTo>
                    <a:lnTo>
                      <a:pt x="1010" y="1555"/>
                    </a:lnTo>
                    <a:lnTo>
                      <a:pt x="1152" y="1535"/>
                    </a:lnTo>
                    <a:lnTo>
                      <a:pt x="1192" y="1515"/>
                    </a:lnTo>
                    <a:lnTo>
                      <a:pt x="1212" y="1495"/>
                    </a:lnTo>
                    <a:lnTo>
                      <a:pt x="1172" y="1434"/>
                    </a:lnTo>
                    <a:lnTo>
                      <a:pt x="1091" y="1333"/>
                    </a:lnTo>
                    <a:lnTo>
                      <a:pt x="909" y="1131"/>
                    </a:lnTo>
                    <a:lnTo>
                      <a:pt x="788" y="990"/>
                    </a:lnTo>
                    <a:lnTo>
                      <a:pt x="708" y="828"/>
                    </a:lnTo>
                    <a:lnTo>
                      <a:pt x="647" y="687"/>
                    </a:lnTo>
                    <a:lnTo>
                      <a:pt x="627" y="626"/>
                    </a:lnTo>
                    <a:lnTo>
                      <a:pt x="627" y="566"/>
                    </a:lnTo>
                    <a:lnTo>
                      <a:pt x="647" y="525"/>
                    </a:lnTo>
                    <a:lnTo>
                      <a:pt x="687" y="485"/>
                    </a:lnTo>
                    <a:lnTo>
                      <a:pt x="748" y="465"/>
                    </a:lnTo>
                    <a:close/>
                    <a:moveTo>
                      <a:pt x="4685" y="606"/>
                    </a:moveTo>
                    <a:lnTo>
                      <a:pt x="4806" y="626"/>
                    </a:lnTo>
                    <a:lnTo>
                      <a:pt x="4968" y="667"/>
                    </a:lnTo>
                    <a:lnTo>
                      <a:pt x="5130" y="747"/>
                    </a:lnTo>
                    <a:lnTo>
                      <a:pt x="5311" y="869"/>
                    </a:lnTo>
                    <a:lnTo>
                      <a:pt x="5473" y="990"/>
                    </a:lnTo>
                    <a:lnTo>
                      <a:pt x="5634" y="1151"/>
                    </a:lnTo>
                    <a:lnTo>
                      <a:pt x="5796" y="1333"/>
                    </a:lnTo>
                    <a:lnTo>
                      <a:pt x="5937" y="1515"/>
                    </a:lnTo>
                    <a:lnTo>
                      <a:pt x="6038" y="1717"/>
                    </a:lnTo>
                    <a:lnTo>
                      <a:pt x="6099" y="1919"/>
                    </a:lnTo>
                    <a:lnTo>
                      <a:pt x="6119" y="2121"/>
                    </a:lnTo>
                    <a:lnTo>
                      <a:pt x="6099" y="2322"/>
                    </a:lnTo>
                    <a:lnTo>
                      <a:pt x="5473" y="2282"/>
                    </a:lnTo>
                    <a:lnTo>
                      <a:pt x="5432" y="2242"/>
                    </a:lnTo>
                    <a:lnTo>
                      <a:pt x="5352" y="2161"/>
                    </a:lnTo>
                    <a:lnTo>
                      <a:pt x="5170" y="2020"/>
                    </a:lnTo>
                    <a:lnTo>
                      <a:pt x="4988" y="1838"/>
                    </a:lnTo>
                    <a:lnTo>
                      <a:pt x="4806" y="1636"/>
                    </a:lnTo>
                    <a:lnTo>
                      <a:pt x="4645" y="1394"/>
                    </a:lnTo>
                    <a:lnTo>
                      <a:pt x="4564" y="1252"/>
                    </a:lnTo>
                    <a:lnTo>
                      <a:pt x="4504" y="1111"/>
                    </a:lnTo>
                    <a:lnTo>
                      <a:pt x="4483" y="970"/>
                    </a:lnTo>
                    <a:lnTo>
                      <a:pt x="4463" y="828"/>
                    </a:lnTo>
                    <a:lnTo>
                      <a:pt x="4463" y="747"/>
                    </a:lnTo>
                    <a:lnTo>
                      <a:pt x="4504" y="687"/>
                    </a:lnTo>
                    <a:lnTo>
                      <a:pt x="4544" y="647"/>
                    </a:lnTo>
                    <a:lnTo>
                      <a:pt x="4584" y="626"/>
                    </a:lnTo>
                    <a:lnTo>
                      <a:pt x="4685" y="606"/>
                    </a:lnTo>
                    <a:close/>
                    <a:moveTo>
                      <a:pt x="8542" y="364"/>
                    </a:moveTo>
                    <a:lnTo>
                      <a:pt x="8703" y="384"/>
                    </a:lnTo>
                    <a:lnTo>
                      <a:pt x="8885" y="445"/>
                    </a:lnTo>
                    <a:lnTo>
                      <a:pt x="9087" y="546"/>
                    </a:lnTo>
                    <a:lnTo>
                      <a:pt x="9289" y="687"/>
                    </a:lnTo>
                    <a:lnTo>
                      <a:pt x="9491" y="869"/>
                    </a:lnTo>
                    <a:lnTo>
                      <a:pt x="9693" y="1091"/>
                    </a:lnTo>
                    <a:lnTo>
                      <a:pt x="9854" y="1373"/>
                    </a:lnTo>
                    <a:lnTo>
                      <a:pt x="9935" y="1535"/>
                    </a:lnTo>
                    <a:lnTo>
                      <a:pt x="9996" y="1697"/>
                    </a:lnTo>
                    <a:lnTo>
                      <a:pt x="10036" y="1838"/>
                    </a:lnTo>
                    <a:lnTo>
                      <a:pt x="10076" y="1999"/>
                    </a:lnTo>
                    <a:lnTo>
                      <a:pt x="10097" y="2141"/>
                    </a:lnTo>
                    <a:lnTo>
                      <a:pt x="10097" y="2302"/>
                    </a:lnTo>
                    <a:lnTo>
                      <a:pt x="9390" y="2363"/>
                    </a:lnTo>
                    <a:lnTo>
                      <a:pt x="9329" y="2262"/>
                    </a:lnTo>
                    <a:lnTo>
                      <a:pt x="9168" y="2060"/>
                    </a:lnTo>
                    <a:lnTo>
                      <a:pt x="8865" y="1676"/>
                    </a:lnTo>
                    <a:lnTo>
                      <a:pt x="8542" y="1232"/>
                    </a:lnTo>
                    <a:lnTo>
                      <a:pt x="8421" y="1010"/>
                    </a:lnTo>
                    <a:lnTo>
                      <a:pt x="8320" y="808"/>
                    </a:lnTo>
                    <a:lnTo>
                      <a:pt x="8259" y="626"/>
                    </a:lnTo>
                    <a:lnTo>
                      <a:pt x="8259" y="546"/>
                    </a:lnTo>
                    <a:lnTo>
                      <a:pt x="8279" y="485"/>
                    </a:lnTo>
                    <a:lnTo>
                      <a:pt x="8300" y="445"/>
                    </a:lnTo>
                    <a:lnTo>
                      <a:pt x="8340" y="404"/>
                    </a:lnTo>
                    <a:lnTo>
                      <a:pt x="8401" y="384"/>
                    </a:lnTo>
                    <a:lnTo>
                      <a:pt x="8461" y="364"/>
                    </a:lnTo>
                    <a:close/>
                    <a:moveTo>
                      <a:pt x="6684" y="687"/>
                    </a:moveTo>
                    <a:lnTo>
                      <a:pt x="6785" y="707"/>
                    </a:lnTo>
                    <a:lnTo>
                      <a:pt x="6906" y="747"/>
                    </a:lnTo>
                    <a:lnTo>
                      <a:pt x="7048" y="808"/>
                    </a:lnTo>
                    <a:lnTo>
                      <a:pt x="7189" y="889"/>
                    </a:lnTo>
                    <a:lnTo>
                      <a:pt x="7452" y="1091"/>
                    </a:lnTo>
                    <a:lnTo>
                      <a:pt x="7653" y="1272"/>
                    </a:lnTo>
                    <a:lnTo>
                      <a:pt x="7775" y="1414"/>
                    </a:lnTo>
                    <a:lnTo>
                      <a:pt x="7876" y="1555"/>
                    </a:lnTo>
                    <a:lnTo>
                      <a:pt x="7956" y="1697"/>
                    </a:lnTo>
                    <a:lnTo>
                      <a:pt x="8017" y="1818"/>
                    </a:lnTo>
                    <a:lnTo>
                      <a:pt x="8057" y="1979"/>
                    </a:lnTo>
                    <a:lnTo>
                      <a:pt x="8078" y="2121"/>
                    </a:lnTo>
                    <a:lnTo>
                      <a:pt x="8098" y="2262"/>
                    </a:lnTo>
                    <a:lnTo>
                      <a:pt x="8078" y="2403"/>
                    </a:lnTo>
                    <a:lnTo>
                      <a:pt x="7472" y="2403"/>
                    </a:lnTo>
                    <a:lnTo>
                      <a:pt x="7472" y="2383"/>
                    </a:lnTo>
                    <a:lnTo>
                      <a:pt x="7290" y="2201"/>
                    </a:lnTo>
                    <a:lnTo>
                      <a:pt x="7108" y="1999"/>
                    </a:lnTo>
                    <a:lnTo>
                      <a:pt x="6947" y="1777"/>
                    </a:lnTo>
                    <a:lnTo>
                      <a:pt x="6805" y="1575"/>
                    </a:lnTo>
                    <a:lnTo>
                      <a:pt x="6684" y="1373"/>
                    </a:lnTo>
                    <a:lnTo>
                      <a:pt x="6583" y="1192"/>
                    </a:lnTo>
                    <a:lnTo>
                      <a:pt x="6523" y="1030"/>
                    </a:lnTo>
                    <a:lnTo>
                      <a:pt x="6482" y="909"/>
                    </a:lnTo>
                    <a:lnTo>
                      <a:pt x="6503" y="808"/>
                    </a:lnTo>
                    <a:lnTo>
                      <a:pt x="6523" y="768"/>
                    </a:lnTo>
                    <a:lnTo>
                      <a:pt x="6563" y="727"/>
                    </a:lnTo>
                    <a:lnTo>
                      <a:pt x="6604" y="687"/>
                    </a:lnTo>
                    <a:close/>
                    <a:moveTo>
                      <a:pt x="3433" y="2100"/>
                    </a:moveTo>
                    <a:lnTo>
                      <a:pt x="4140" y="2221"/>
                    </a:lnTo>
                    <a:lnTo>
                      <a:pt x="4080" y="2343"/>
                    </a:lnTo>
                    <a:lnTo>
                      <a:pt x="3979" y="2484"/>
                    </a:lnTo>
                    <a:lnTo>
                      <a:pt x="3837" y="2585"/>
                    </a:lnTo>
                    <a:lnTo>
                      <a:pt x="3696" y="2706"/>
                    </a:lnTo>
                    <a:lnTo>
                      <a:pt x="3555" y="2807"/>
                    </a:lnTo>
                    <a:lnTo>
                      <a:pt x="3393" y="2888"/>
                    </a:lnTo>
                    <a:lnTo>
                      <a:pt x="3211" y="2969"/>
                    </a:lnTo>
                    <a:lnTo>
                      <a:pt x="2868" y="3090"/>
                    </a:lnTo>
                    <a:lnTo>
                      <a:pt x="2525" y="3171"/>
                    </a:lnTo>
                    <a:lnTo>
                      <a:pt x="2202" y="3211"/>
                    </a:lnTo>
                    <a:lnTo>
                      <a:pt x="1959" y="3211"/>
                    </a:lnTo>
                    <a:lnTo>
                      <a:pt x="1858" y="3191"/>
                    </a:lnTo>
                    <a:lnTo>
                      <a:pt x="1798" y="3150"/>
                    </a:lnTo>
                    <a:lnTo>
                      <a:pt x="1778" y="3130"/>
                    </a:lnTo>
                    <a:lnTo>
                      <a:pt x="1758" y="3110"/>
                    </a:lnTo>
                    <a:lnTo>
                      <a:pt x="1758" y="3070"/>
                    </a:lnTo>
                    <a:lnTo>
                      <a:pt x="1778" y="2989"/>
                    </a:lnTo>
                    <a:lnTo>
                      <a:pt x="1838" y="2908"/>
                    </a:lnTo>
                    <a:lnTo>
                      <a:pt x="1939" y="2807"/>
                    </a:lnTo>
                    <a:lnTo>
                      <a:pt x="2141" y="2646"/>
                    </a:lnTo>
                    <a:lnTo>
                      <a:pt x="2404" y="2484"/>
                    </a:lnTo>
                    <a:lnTo>
                      <a:pt x="2666" y="2363"/>
                    </a:lnTo>
                    <a:lnTo>
                      <a:pt x="2929" y="2262"/>
                    </a:lnTo>
                    <a:lnTo>
                      <a:pt x="3171" y="2181"/>
                    </a:lnTo>
                    <a:lnTo>
                      <a:pt x="3433" y="2100"/>
                    </a:lnTo>
                    <a:close/>
                    <a:moveTo>
                      <a:pt x="5493" y="2383"/>
                    </a:moveTo>
                    <a:lnTo>
                      <a:pt x="6079" y="2444"/>
                    </a:lnTo>
                    <a:lnTo>
                      <a:pt x="6058" y="2545"/>
                    </a:lnTo>
                    <a:lnTo>
                      <a:pt x="5978" y="2686"/>
                    </a:lnTo>
                    <a:lnTo>
                      <a:pt x="5877" y="2847"/>
                    </a:lnTo>
                    <a:lnTo>
                      <a:pt x="5755" y="2989"/>
                    </a:lnTo>
                    <a:lnTo>
                      <a:pt x="5634" y="3110"/>
                    </a:lnTo>
                    <a:lnTo>
                      <a:pt x="5473" y="3251"/>
                    </a:lnTo>
                    <a:lnTo>
                      <a:pt x="5331" y="3372"/>
                    </a:lnTo>
                    <a:lnTo>
                      <a:pt x="4988" y="3574"/>
                    </a:lnTo>
                    <a:lnTo>
                      <a:pt x="4665" y="3756"/>
                    </a:lnTo>
                    <a:lnTo>
                      <a:pt x="4342" y="3877"/>
                    </a:lnTo>
                    <a:lnTo>
                      <a:pt x="4201" y="3897"/>
                    </a:lnTo>
                    <a:lnTo>
                      <a:pt x="4080" y="3918"/>
                    </a:lnTo>
                    <a:lnTo>
                      <a:pt x="3958" y="3938"/>
                    </a:lnTo>
                    <a:lnTo>
                      <a:pt x="3878" y="3918"/>
                    </a:lnTo>
                    <a:lnTo>
                      <a:pt x="3797" y="3877"/>
                    </a:lnTo>
                    <a:lnTo>
                      <a:pt x="3736" y="3837"/>
                    </a:lnTo>
                    <a:lnTo>
                      <a:pt x="3736" y="3796"/>
                    </a:lnTo>
                    <a:lnTo>
                      <a:pt x="3716" y="3776"/>
                    </a:lnTo>
                    <a:lnTo>
                      <a:pt x="3736" y="3716"/>
                    </a:lnTo>
                    <a:lnTo>
                      <a:pt x="3756" y="3635"/>
                    </a:lnTo>
                    <a:lnTo>
                      <a:pt x="3857" y="3473"/>
                    </a:lnTo>
                    <a:lnTo>
                      <a:pt x="4019" y="3292"/>
                    </a:lnTo>
                    <a:lnTo>
                      <a:pt x="4241" y="3090"/>
                    </a:lnTo>
                    <a:lnTo>
                      <a:pt x="4483" y="2908"/>
                    </a:lnTo>
                    <a:lnTo>
                      <a:pt x="4786" y="2726"/>
                    </a:lnTo>
                    <a:lnTo>
                      <a:pt x="5089" y="2565"/>
                    </a:lnTo>
                    <a:lnTo>
                      <a:pt x="5412" y="2444"/>
                    </a:lnTo>
                    <a:lnTo>
                      <a:pt x="5493" y="2383"/>
                    </a:lnTo>
                    <a:close/>
                    <a:moveTo>
                      <a:pt x="8078" y="2524"/>
                    </a:moveTo>
                    <a:lnTo>
                      <a:pt x="7997" y="2746"/>
                    </a:lnTo>
                    <a:lnTo>
                      <a:pt x="7896" y="2989"/>
                    </a:lnTo>
                    <a:lnTo>
                      <a:pt x="7754" y="3211"/>
                    </a:lnTo>
                    <a:lnTo>
                      <a:pt x="7593" y="3453"/>
                    </a:lnTo>
                    <a:lnTo>
                      <a:pt x="7391" y="3675"/>
                    </a:lnTo>
                    <a:lnTo>
                      <a:pt x="7189" y="3857"/>
                    </a:lnTo>
                    <a:lnTo>
                      <a:pt x="6967" y="4019"/>
                    </a:lnTo>
                    <a:lnTo>
                      <a:pt x="6765" y="4140"/>
                    </a:lnTo>
                    <a:lnTo>
                      <a:pt x="6583" y="4241"/>
                    </a:lnTo>
                    <a:lnTo>
                      <a:pt x="6422" y="4321"/>
                    </a:lnTo>
                    <a:lnTo>
                      <a:pt x="6260" y="4362"/>
                    </a:lnTo>
                    <a:lnTo>
                      <a:pt x="6159" y="4382"/>
                    </a:lnTo>
                    <a:lnTo>
                      <a:pt x="6038" y="4362"/>
                    </a:lnTo>
                    <a:lnTo>
                      <a:pt x="5998" y="4342"/>
                    </a:lnTo>
                    <a:lnTo>
                      <a:pt x="5957" y="4301"/>
                    </a:lnTo>
                    <a:lnTo>
                      <a:pt x="5937" y="4241"/>
                    </a:lnTo>
                    <a:lnTo>
                      <a:pt x="5917" y="4200"/>
                    </a:lnTo>
                    <a:lnTo>
                      <a:pt x="5917" y="4140"/>
                    </a:lnTo>
                    <a:lnTo>
                      <a:pt x="5917" y="4079"/>
                    </a:lnTo>
                    <a:lnTo>
                      <a:pt x="5957" y="3958"/>
                    </a:lnTo>
                    <a:lnTo>
                      <a:pt x="6058" y="3817"/>
                    </a:lnTo>
                    <a:lnTo>
                      <a:pt x="6179" y="3615"/>
                    </a:lnTo>
                    <a:lnTo>
                      <a:pt x="6361" y="3413"/>
                    </a:lnTo>
                    <a:lnTo>
                      <a:pt x="6563" y="3191"/>
                    </a:lnTo>
                    <a:lnTo>
                      <a:pt x="6826" y="2948"/>
                    </a:lnTo>
                    <a:lnTo>
                      <a:pt x="7088" y="2726"/>
                    </a:lnTo>
                    <a:lnTo>
                      <a:pt x="7391" y="2524"/>
                    </a:lnTo>
                    <a:close/>
                    <a:moveTo>
                      <a:pt x="10076" y="2423"/>
                    </a:moveTo>
                    <a:lnTo>
                      <a:pt x="10036" y="2706"/>
                    </a:lnTo>
                    <a:lnTo>
                      <a:pt x="9915" y="2989"/>
                    </a:lnTo>
                    <a:lnTo>
                      <a:pt x="9774" y="3251"/>
                    </a:lnTo>
                    <a:lnTo>
                      <a:pt x="9592" y="3514"/>
                    </a:lnTo>
                    <a:lnTo>
                      <a:pt x="9370" y="3756"/>
                    </a:lnTo>
                    <a:lnTo>
                      <a:pt x="9127" y="3998"/>
                    </a:lnTo>
                    <a:lnTo>
                      <a:pt x="8845" y="4200"/>
                    </a:lnTo>
                    <a:lnTo>
                      <a:pt x="8522" y="4362"/>
                    </a:lnTo>
                    <a:lnTo>
                      <a:pt x="8360" y="4443"/>
                    </a:lnTo>
                    <a:lnTo>
                      <a:pt x="8199" y="4463"/>
                    </a:lnTo>
                    <a:lnTo>
                      <a:pt x="8138" y="4463"/>
                    </a:lnTo>
                    <a:lnTo>
                      <a:pt x="8078" y="4443"/>
                    </a:lnTo>
                    <a:lnTo>
                      <a:pt x="8037" y="4402"/>
                    </a:lnTo>
                    <a:lnTo>
                      <a:pt x="7997" y="4362"/>
                    </a:lnTo>
                    <a:lnTo>
                      <a:pt x="7977" y="4321"/>
                    </a:lnTo>
                    <a:lnTo>
                      <a:pt x="7977" y="4261"/>
                    </a:lnTo>
                    <a:lnTo>
                      <a:pt x="7977" y="4120"/>
                    </a:lnTo>
                    <a:lnTo>
                      <a:pt x="8037" y="3938"/>
                    </a:lnTo>
                    <a:lnTo>
                      <a:pt x="8138" y="3716"/>
                    </a:lnTo>
                    <a:lnTo>
                      <a:pt x="8320" y="3453"/>
                    </a:lnTo>
                    <a:lnTo>
                      <a:pt x="8562" y="3150"/>
                    </a:lnTo>
                    <a:lnTo>
                      <a:pt x="8905" y="2827"/>
                    </a:lnTo>
                    <a:lnTo>
                      <a:pt x="9309" y="2484"/>
                    </a:lnTo>
                    <a:lnTo>
                      <a:pt x="10076" y="2423"/>
                    </a:lnTo>
                    <a:close/>
                    <a:moveTo>
                      <a:pt x="12540" y="1999"/>
                    </a:moveTo>
                    <a:lnTo>
                      <a:pt x="12540" y="2161"/>
                    </a:lnTo>
                    <a:lnTo>
                      <a:pt x="12540" y="2322"/>
                    </a:lnTo>
                    <a:lnTo>
                      <a:pt x="12479" y="2625"/>
                    </a:lnTo>
                    <a:lnTo>
                      <a:pt x="12358" y="2928"/>
                    </a:lnTo>
                    <a:lnTo>
                      <a:pt x="12217" y="3231"/>
                    </a:lnTo>
                    <a:lnTo>
                      <a:pt x="12035" y="3534"/>
                    </a:lnTo>
                    <a:lnTo>
                      <a:pt x="11793" y="3817"/>
                    </a:lnTo>
                    <a:lnTo>
                      <a:pt x="11530" y="4079"/>
                    </a:lnTo>
                    <a:lnTo>
                      <a:pt x="11248" y="4301"/>
                    </a:lnTo>
                    <a:lnTo>
                      <a:pt x="11066" y="4402"/>
                    </a:lnTo>
                    <a:lnTo>
                      <a:pt x="10925" y="4463"/>
                    </a:lnTo>
                    <a:lnTo>
                      <a:pt x="10844" y="4463"/>
                    </a:lnTo>
                    <a:lnTo>
                      <a:pt x="10783" y="4443"/>
                    </a:lnTo>
                    <a:lnTo>
                      <a:pt x="10743" y="4422"/>
                    </a:lnTo>
                    <a:lnTo>
                      <a:pt x="10682" y="4382"/>
                    </a:lnTo>
                    <a:lnTo>
                      <a:pt x="10662" y="4342"/>
                    </a:lnTo>
                    <a:lnTo>
                      <a:pt x="10642" y="4281"/>
                    </a:lnTo>
                    <a:lnTo>
                      <a:pt x="10622" y="4120"/>
                    </a:lnTo>
                    <a:lnTo>
                      <a:pt x="10662" y="3918"/>
                    </a:lnTo>
                    <a:lnTo>
                      <a:pt x="10743" y="3675"/>
                    </a:lnTo>
                    <a:lnTo>
                      <a:pt x="10884" y="3372"/>
                    </a:lnTo>
                    <a:lnTo>
                      <a:pt x="11106" y="3009"/>
                    </a:lnTo>
                    <a:lnTo>
                      <a:pt x="11389" y="2625"/>
                    </a:lnTo>
                    <a:lnTo>
                      <a:pt x="11773" y="2181"/>
                    </a:lnTo>
                    <a:lnTo>
                      <a:pt x="12540" y="1999"/>
                    </a:lnTo>
                    <a:close/>
                    <a:moveTo>
                      <a:pt x="10662" y="0"/>
                    </a:moveTo>
                    <a:lnTo>
                      <a:pt x="10561" y="21"/>
                    </a:lnTo>
                    <a:lnTo>
                      <a:pt x="10480" y="41"/>
                    </a:lnTo>
                    <a:lnTo>
                      <a:pt x="10379" y="81"/>
                    </a:lnTo>
                    <a:lnTo>
                      <a:pt x="10299" y="122"/>
                    </a:lnTo>
                    <a:lnTo>
                      <a:pt x="10258" y="202"/>
                    </a:lnTo>
                    <a:lnTo>
                      <a:pt x="10218" y="283"/>
                    </a:lnTo>
                    <a:lnTo>
                      <a:pt x="10218" y="364"/>
                    </a:lnTo>
                    <a:lnTo>
                      <a:pt x="10218" y="445"/>
                    </a:lnTo>
                    <a:lnTo>
                      <a:pt x="10299" y="626"/>
                    </a:lnTo>
                    <a:lnTo>
                      <a:pt x="10400" y="808"/>
                    </a:lnTo>
                    <a:lnTo>
                      <a:pt x="10561" y="1010"/>
                    </a:lnTo>
                    <a:lnTo>
                      <a:pt x="10763" y="1232"/>
                    </a:lnTo>
                    <a:lnTo>
                      <a:pt x="10965" y="1434"/>
                    </a:lnTo>
                    <a:lnTo>
                      <a:pt x="11429" y="1878"/>
                    </a:lnTo>
                    <a:lnTo>
                      <a:pt x="11651" y="2080"/>
                    </a:lnTo>
                    <a:lnTo>
                      <a:pt x="10945" y="2201"/>
                    </a:lnTo>
                    <a:lnTo>
                      <a:pt x="10218" y="2282"/>
                    </a:lnTo>
                    <a:lnTo>
                      <a:pt x="10218" y="2121"/>
                    </a:lnTo>
                    <a:lnTo>
                      <a:pt x="10198" y="1959"/>
                    </a:lnTo>
                    <a:lnTo>
                      <a:pt x="10157" y="1818"/>
                    </a:lnTo>
                    <a:lnTo>
                      <a:pt x="10117" y="1656"/>
                    </a:lnTo>
                    <a:lnTo>
                      <a:pt x="10036" y="1454"/>
                    </a:lnTo>
                    <a:lnTo>
                      <a:pt x="9955" y="1293"/>
                    </a:lnTo>
                    <a:lnTo>
                      <a:pt x="9854" y="1131"/>
                    </a:lnTo>
                    <a:lnTo>
                      <a:pt x="9753" y="970"/>
                    </a:lnTo>
                    <a:lnTo>
                      <a:pt x="9632" y="848"/>
                    </a:lnTo>
                    <a:lnTo>
                      <a:pt x="9511" y="727"/>
                    </a:lnTo>
                    <a:lnTo>
                      <a:pt x="9289" y="525"/>
                    </a:lnTo>
                    <a:lnTo>
                      <a:pt x="9047" y="384"/>
                    </a:lnTo>
                    <a:lnTo>
                      <a:pt x="8825" y="283"/>
                    </a:lnTo>
                    <a:lnTo>
                      <a:pt x="8623" y="243"/>
                    </a:lnTo>
                    <a:lnTo>
                      <a:pt x="8441" y="243"/>
                    </a:lnTo>
                    <a:lnTo>
                      <a:pt x="8340" y="263"/>
                    </a:lnTo>
                    <a:lnTo>
                      <a:pt x="8259" y="323"/>
                    </a:lnTo>
                    <a:lnTo>
                      <a:pt x="8199" y="364"/>
                    </a:lnTo>
                    <a:lnTo>
                      <a:pt x="8158" y="445"/>
                    </a:lnTo>
                    <a:lnTo>
                      <a:pt x="8158" y="505"/>
                    </a:lnTo>
                    <a:lnTo>
                      <a:pt x="8138" y="586"/>
                    </a:lnTo>
                    <a:lnTo>
                      <a:pt x="8178" y="768"/>
                    </a:lnTo>
                    <a:lnTo>
                      <a:pt x="8259" y="970"/>
                    </a:lnTo>
                    <a:lnTo>
                      <a:pt x="8380" y="1192"/>
                    </a:lnTo>
                    <a:lnTo>
                      <a:pt x="8522" y="1414"/>
                    </a:lnTo>
                    <a:lnTo>
                      <a:pt x="8703" y="1656"/>
                    </a:lnTo>
                    <a:lnTo>
                      <a:pt x="9067" y="2121"/>
                    </a:lnTo>
                    <a:lnTo>
                      <a:pt x="9269" y="2363"/>
                    </a:lnTo>
                    <a:lnTo>
                      <a:pt x="8744" y="2403"/>
                    </a:lnTo>
                    <a:lnTo>
                      <a:pt x="8199" y="2403"/>
                    </a:lnTo>
                    <a:lnTo>
                      <a:pt x="8219" y="2242"/>
                    </a:lnTo>
                    <a:lnTo>
                      <a:pt x="8199" y="2080"/>
                    </a:lnTo>
                    <a:lnTo>
                      <a:pt x="8178" y="1939"/>
                    </a:lnTo>
                    <a:lnTo>
                      <a:pt x="8118" y="1777"/>
                    </a:lnTo>
                    <a:lnTo>
                      <a:pt x="8057" y="1636"/>
                    </a:lnTo>
                    <a:lnTo>
                      <a:pt x="7977" y="1495"/>
                    </a:lnTo>
                    <a:lnTo>
                      <a:pt x="7855" y="1333"/>
                    </a:lnTo>
                    <a:lnTo>
                      <a:pt x="7734" y="1192"/>
                    </a:lnTo>
                    <a:lnTo>
                      <a:pt x="7492" y="990"/>
                    </a:lnTo>
                    <a:lnTo>
                      <a:pt x="7330" y="848"/>
                    </a:lnTo>
                    <a:lnTo>
                      <a:pt x="7149" y="727"/>
                    </a:lnTo>
                    <a:lnTo>
                      <a:pt x="6967" y="647"/>
                    </a:lnTo>
                    <a:lnTo>
                      <a:pt x="6785" y="586"/>
                    </a:lnTo>
                    <a:lnTo>
                      <a:pt x="6704" y="566"/>
                    </a:lnTo>
                    <a:lnTo>
                      <a:pt x="6624" y="566"/>
                    </a:lnTo>
                    <a:lnTo>
                      <a:pt x="6563" y="586"/>
                    </a:lnTo>
                    <a:lnTo>
                      <a:pt x="6482" y="626"/>
                    </a:lnTo>
                    <a:lnTo>
                      <a:pt x="6442" y="687"/>
                    </a:lnTo>
                    <a:lnTo>
                      <a:pt x="6402" y="747"/>
                    </a:lnTo>
                    <a:lnTo>
                      <a:pt x="6381" y="828"/>
                    </a:lnTo>
                    <a:lnTo>
                      <a:pt x="6381" y="909"/>
                    </a:lnTo>
                    <a:lnTo>
                      <a:pt x="6402" y="1030"/>
                    </a:lnTo>
                    <a:lnTo>
                      <a:pt x="6462" y="1192"/>
                    </a:lnTo>
                    <a:lnTo>
                      <a:pt x="6543" y="1373"/>
                    </a:lnTo>
                    <a:lnTo>
                      <a:pt x="6664" y="1575"/>
                    </a:lnTo>
                    <a:lnTo>
                      <a:pt x="6785" y="1777"/>
                    </a:lnTo>
                    <a:lnTo>
                      <a:pt x="6947" y="1999"/>
                    </a:lnTo>
                    <a:lnTo>
                      <a:pt x="7128" y="2201"/>
                    </a:lnTo>
                    <a:lnTo>
                      <a:pt x="7310" y="2403"/>
                    </a:lnTo>
                    <a:lnTo>
                      <a:pt x="6765" y="2383"/>
                    </a:lnTo>
                    <a:lnTo>
                      <a:pt x="6220" y="2343"/>
                    </a:lnTo>
                    <a:lnTo>
                      <a:pt x="6240" y="2121"/>
                    </a:lnTo>
                    <a:lnTo>
                      <a:pt x="6220" y="1898"/>
                    </a:lnTo>
                    <a:lnTo>
                      <a:pt x="6139" y="1676"/>
                    </a:lnTo>
                    <a:lnTo>
                      <a:pt x="6038" y="1454"/>
                    </a:lnTo>
                    <a:lnTo>
                      <a:pt x="5877" y="1232"/>
                    </a:lnTo>
                    <a:lnTo>
                      <a:pt x="5695" y="1050"/>
                    </a:lnTo>
                    <a:lnTo>
                      <a:pt x="5493" y="869"/>
                    </a:lnTo>
                    <a:lnTo>
                      <a:pt x="5291" y="707"/>
                    </a:lnTo>
                    <a:lnTo>
                      <a:pt x="5089" y="606"/>
                    </a:lnTo>
                    <a:lnTo>
                      <a:pt x="4887" y="525"/>
                    </a:lnTo>
                    <a:lnTo>
                      <a:pt x="4705" y="485"/>
                    </a:lnTo>
                    <a:lnTo>
                      <a:pt x="4625" y="485"/>
                    </a:lnTo>
                    <a:lnTo>
                      <a:pt x="4564" y="505"/>
                    </a:lnTo>
                    <a:lnTo>
                      <a:pt x="4483" y="525"/>
                    </a:lnTo>
                    <a:lnTo>
                      <a:pt x="4423" y="586"/>
                    </a:lnTo>
                    <a:lnTo>
                      <a:pt x="4362" y="687"/>
                    </a:lnTo>
                    <a:lnTo>
                      <a:pt x="4342" y="747"/>
                    </a:lnTo>
                    <a:lnTo>
                      <a:pt x="4342" y="828"/>
                    </a:lnTo>
                    <a:lnTo>
                      <a:pt x="4362" y="990"/>
                    </a:lnTo>
                    <a:lnTo>
                      <a:pt x="4403" y="1131"/>
                    </a:lnTo>
                    <a:lnTo>
                      <a:pt x="4443" y="1293"/>
                    </a:lnTo>
                    <a:lnTo>
                      <a:pt x="4544" y="1454"/>
                    </a:lnTo>
                    <a:lnTo>
                      <a:pt x="4705" y="1717"/>
                    </a:lnTo>
                    <a:lnTo>
                      <a:pt x="4887" y="1919"/>
                    </a:lnTo>
                    <a:lnTo>
                      <a:pt x="5089" y="2100"/>
                    </a:lnTo>
                    <a:lnTo>
                      <a:pt x="5271" y="2242"/>
                    </a:lnTo>
                    <a:lnTo>
                      <a:pt x="5271" y="2242"/>
                    </a:lnTo>
                    <a:lnTo>
                      <a:pt x="4302" y="2121"/>
                    </a:lnTo>
                    <a:lnTo>
                      <a:pt x="4322" y="2020"/>
                    </a:lnTo>
                    <a:lnTo>
                      <a:pt x="4322" y="1898"/>
                    </a:lnTo>
                    <a:lnTo>
                      <a:pt x="4302" y="1797"/>
                    </a:lnTo>
                    <a:lnTo>
                      <a:pt x="4281" y="1676"/>
                    </a:lnTo>
                    <a:lnTo>
                      <a:pt x="4181" y="1474"/>
                    </a:lnTo>
                    <a:lnTo>
                      <a:pt x="4059" y="1252"/>
                    </a:lnTo>
                    <a:lnTo>
                      <a:pt x="3898" y="1030"/>
                    </a:lnTo>
                    <a:lnTo>
                      <a:pt x="3716" y="848"/>
                    </a:lnTo>
                    <a:lnTo>
                      <a:pt x="3514" y="667"/>
                    </a:lnTo>
                    <a:lnTo>
                      <a:pt x="3312" y="505"/>
                    </a:lnTo>
                    <a:lnTo>
                      <a:pt x="3191" y="424"/>
                    </a:lnTo>
                    <a:lnTo>
                      <a:pt x="3030" y="344"/>
                    </a:lnTo>
                    <a:lnTo>
                      <a:pt x="2929" y="323"/>
                    </a:lnTo>
                    <a:lnTo>
                      <a:pt x="2767" y="323"/>
                    </a:lnTo>
                    <a:lnTo>
                      <a:pt x="2686" y="364"/>
                    </a:lnTo>
                    <a:lnTo>
                      <a:pt x="2626" y="384"/>
                    </a:lnTo>
                    <a:lnTo>
                      <a:pt x="2585" y="424"/>
                    </a:lnTo>
                    <a:lnTo>
                      <a:pt x="2565" y="485"/>
                    </a:lnTo>
                    <a:lnTo>
                      <a:pt x="2545" y="525"/>
                    </a:lnTo>
                    <a:lnTo>
                      <a:pt x="2525" y="647"/>
                    </a:lnTo>
                    <a:lnTo>
                      <a:pt x="2545" y="768"/>
                    </a:lnTo>
                    <a:lnTo>
                      <a:pt x="2585" y="869"/>
                    </a:lnTo>
                    <a:lnTo>
                      <a:pt x="2646" y="990"/>
                    </a:lnTo>
                    <a:lnTo>
                      <a:pt x="2747" y="1172"/>
                    </a:lnTo>
                    <a:lnTo>
                      <a:pt x="2828" y="1272"/>
                    </a:lnTo>
                    <a:lnTo>
                      <a:pt x="3151" y="1717"/>
                    </a:lnTo>
                    <a:lnTo>
                      <a:pt x="3312" y="1959"/>
                    </a:lnTo>
                    <a:lnTo>
                      <a:pt x="2363" y="1757"/>
                    </a:lnTo>
                    <a:lnTo>
                      <a:pt x="2363" y="1676"/>
                    </a:lnTo>
                    <a:lnTo>
                      <a:pt x="2363" y="1555"/>
                    </a:lnTo>
                    <a:lnTo>
                      <a:pt x="2343" y="1434"/>
                    </a:lnTo>
                    <a:lnTo>
                      <a:pt x="2303" y="1313"/>
                    </a:lnTo>
                    <a:lnTo>
                      <a:pt x="2262" y="1192"/>
                    </a:lnTo>
                    <a:lnTo>
                      <a:pt x="2182" y="1091"/>
                    </a:lnTo>
                    <a:lnTo>
                      <a:pt x="2101" y="990"/>
                    </a:lnTo>
                    <a:lnTo>
                      <a:pt x="1919" y="808"/>
                    </a:lnTo>
                    <a:lnTo>
                      <a:pt x="1697" y="647"/>
                    </a:lnTo>
                    <a:lnTo>
                      <a:pt x="1455" y="505"/>
                    </a:lnTo>
                    <a:lnTo>
                      <a:pt x="1233" y="424"/>
                    </a:lnTo>
                    <a:lnTo>
                      <a:pt x="1010" y="364"/>
                    </a:lnTo>
                    <a:lnTo>
                      <a:pt x="829" y="344"/>
                    </a:lnTo>
                    <a:lnTo>
                      <a:pt x="708" y="364"/>
                    </a:lnTo>
                    <a:lnTo>
                      <a:pt x="627" y="384"/>
                    </a:lnTo>
                    <a:lnTo>
                      <a:pt x="566" y="445"/>
                    </a:lnTo>
                    <a:lnTo>
                      <a:pt x="526" y="505"/>
                    </a:lnTo>
                    <a:lnTo>
                      <a:pt x="526" y="566"/>
                    </a:lnTo>
                    <a:lnTo>
                      <a:pt x="526" y="626"/>
                    </a:lnTo>
                    <a:lnTo>
                      <a:pt x="546" y="788"/>
                    </a:lnTo>
                    <a:lnTo>
                      <a:pt x="627" y="929"/>
                    </a:lnTo>
                    <a:lnTo>
                      <a:pt x="728" y="1091"/>
                    </a:lnTo>
                    <a:lnTo>
                      <a:pt x="909" y="1333"/>
                    </a:lnTo>
                    <a:lnTo>
                      <a:pt x="1010" y="1434"/>
                    </a:lnTo>
                    <a:lnTo>
                      <a:pt x="748" y="1495"/>
                    </a:lnTo>
                    <a:lnTo>
                      <a:pt x="566" y="1555"/>
                    </a:lnTo>
                    <a:lnTo>
                      <a:pt x="364" y="1636"/>
                    </a:lnTo>
                    <a:lnTo>
                      <a:pt x="183" y="1717"/>
                    </a:lnTo>
                    <a:lnTo>
                      <a:pt x="61" y="1818"/>
                    </a:lnTo>
                    <a:lnTo>
                      <a:pt x="21" y="1878"/>
                    </a:lnTo>
                    <a:lnTo>
                      <a:pt x="1" y="1939"/>
                    </a:lnTo>
                    <a:lnTo>
                      <a:pt x="1" y="1999"/>
                    </a:lnTo>
                    <a:lnTo>
                      <a:pt x="1" y="2060"/>
                    </a:lnTo>
                    <a:lnTo>
                      <a:pt x="41" y="2141"/>
                    </a:lnTo>
                    <a:lnTo>
                      <a:pt x="122" y="2221"/>
                    </a:lnTo>
                    <a:lnTo>
                      <a:pt x="223" y="2302"/>
                    </a:lnTo>
                    <a:lnTo>
                      <a:pt x="364" y="2343"/>
                    </a:lnTo>
                    <a:lnTo>
                      <a:pt x="526" y="2383"/>
                    </a:lnTo>
                    <a:lnTo>
                      <a:pt x="708" y="2423"/>
                    </a:lnTo>
                    <a:lnTo>
                      <a:pt x="1051" y="2444"/>
                    </a:lnTo>
                    <a:lnTo>
                      <a:pt x="1293" y="2444"/>
                    </a:lnTo>
                    <a:lnTo>
                      <a:pt x="1515" y="2403"/>
                    </a:lnTo>
                    <a:lnTo>
                      <a:pt x="1717" y="2363"/>
                    </a:lnTo>
                    <a:lnTo>
                      <a:pt x="1879" y="2282"/>
                    </a:lnTo>
                    <a:lnTo>
                      <a:pt x="2040" y="2201"/>
                    </a:lnTo>
                    <a:lnTo>
                      <a:pt x="2161" y="2100"/>
                    </a:lnTo>
                    <a:lnTo>
                      <a:pt x="2262" y="1999"/>
                    </a:lnTo>
                    <a:lnTo>
                      <a:pt x="2323" y="1858"/>
                    </a:lnTo>
                    <a:lnTo>
                      <a:pt x="3171" y="2040"/>
                    </a:lnTo>
                    <a:lnTo>
                      <a:pt x="2807" y="2181"/>
                    </a:lnTo>
                    <a:lnTo>
                      <a:pt x="2585" y="2262"/>
                    </a:lnTo>
                    <a:lnTo>
                      <a:pt x="2383" y="2363"/>
                    </a:lnTo>
                    <a:lnTo>
                      <a:pt x="2161" y="2484"/>
                    </a:lnTo>
                    <a:lnTo>
                      <a:pt x="1959" y="2625"/>
                    </a:lnTo>
                    <a:lnTo>
                      <a:pt x="1798" y="2767"/>
                    </a:lnTo>
                    <a:lnTo>
                      <a:pt x="1677" y="2928"/>
                    </a:lnTo>
                    <a:lnTo>
                      <a:pt x="1636" y="3009"/>
                    </a:lnTo>
                    <a:lnTo>
                      <a:pt x="1636" y="3049"/>
                    </a:lnTo>
                    <a:lnTo>
                      <a:pt x="1636" y="3110"/>
                    </a:lnTo>
                    <a:lnTo>
                      <a:pt x="1636" y="3150"/>
                    </a:lnTo>
                    <a:lnTo>
                      <a:pt x="1677" y="3211"/>
                    </a:lnTo>
                    <a:lnTo>
                      <a:pt x="1717" y="3251"/>
                    </a:lnTo>
                    <a:lnTo>
                      <a:pt x="1798" y="3292"/>
                    </a:lnTo>
                    <a:lnTo>
                      <a:pt x="1879" y="3312"/>
                    </a:lnTo>
                    <a:lnTo>
                      <a:pt x="2101" y="3332"/>
                    </a:lnTo>
                    <a:lnTo>
                      <a:pt x="2363" y="3312"/>
                    </a:lnTo>
                    <a:lnTo>
                      <a:pt x="2626" y="3271"/>
                    </a:lnTo>
                    <a:lnTo>
                      <a:pt x="2929" y="3191"/>
                    </a:lnTo>
                    <a:lnTo>
                      <a:pt x="3211" y="3090"/>
                    </a:lnTo>
                    <a:lnTo>
                      <a:pt x="3494" y="2948"/>
                    </a:lnTo>
                    <a:lnTo>
                      <a:pt x="3756" y="2807"/>
                    </a:lnTo>
                    <a:lnTo>
                      <a:pt x="3999" y="2625"/>
                    </a:lnTo>
                    <a:lnTo>
                      <a:pt x="4080" y="2524"/>
                    </a:lnTo>
                    <a:lnTo>
                      <a:pt x="4181" y="2423"/>
                    </a:lnTo>
                    <a:lnTo>
                      <a:pt x="4221" y="2322"/>
                    </a:lnTo>
                    <a:lnTo>
                      <a:pt x="4261" y="2242"/>
                    </a:lnTo>
                    <a:lnTo>
                      <a:pt x="5251" y="2363"/>
                    </a:lnTo>
                    <a:lnTo>
                      <a:pt x="4948" y="2504"/>
                    </a:lnTo>
                    <a:lnTo>
                      <a:pt x="4645" y="2666"/>
                    </a:lnTo>
                    <a:lnTo>
                      <a:pt x="4362" y="2847"/>
                    </a:lnTo>
                    <a:lnTo>
                      <a:pt x="4100" y="3049"/>
                    </a:lnTo>
                    <a:lnTo>
                      <a:pt x="3898" y="3251"/>
                    </a:lnTo>
                    <a:lnTo>
                      <a:pt x="3736" y="3433"/>
                    </a:lnTo>
                    <a:lnTo>
                      <a:pt x="3635" y="3615"/>
                    </a:lnTo>
                    <a:lnTo>
                      <a:pt x="3615" y="3695"/>
                    </a:lnTo>
                    <a:lnTo>
                      <a:pt x="3595" y="3776"/>
                    </a:lnTo>
                    <a:lnTo>
                      <a:pt x="3615" y="3837"/>
                    </a:lnTo>
                    <a:lnTo>
                      <a:pt x="3656" y="3918"/>
                    </a:lnTo>
                    <a:lnTo>
                      <a:pt x="3736" y="3978"/>
                    </a:lnTo>
                    <a:lnTo>
                      <a:pt x="3837" y="4039"/>
                    </a:lnTo>
                    <a:lnTo>
                      <a:pt x="3979" y="4059"/>
                    </a:lnTo>
                    <a:lnTo>
                      <a:pt x="4100" y="4039"/>
                    </a:lnTo>
                    <a:lnTo>
                      <a:pt x="4241" y="4019"/>
                    </a:lnTo>
                    <a:lnTo>
                      <a:pt x="4544" y="3938"/>
                    </a:lnTo>
                    <a:lnTo>
                      <a:pt x="4847" y="3796"/>
                    </a:lnTo>
                    <a:lnTo>
                      <a:pt x="5170" y="3615"/>
                    </a:lnTo>
                    <a:lnTo>
                      <a:pt x="5493" y="3393"/>
                    </a:lnTo>
                    <a:lnTo>
                      <a:pt x="5776" y="3130"/>
                    </a:lnTo>
                    <a:lnTo>
                      <a:pt x="5897" y="3009"/>
                    </a:lnTo>
                    <a:lnTo>
                      <a:pt x="5998" y="2868"/>
                    </a:lnTo>
                    <a:lnTo>
                      <a:pt x="6099" y="2726"/>
                    </a:lnTo>
                    <a:lnTo>
                      <a:pt x="6159" y="2585"/>
                    </a:lnTo>
                    <a:lnTo>
                      <a:pt x="6200" y="2464"/>
                    </a:lnTo>
                    <a:lnTo>
                      <a:pt x="7189" y="2504"/>
                    </a:lnTo>
                    <a:lnTo>
                      <a:pt x="6906" y="2726"/>
                    </a:lnTo>
                    <a:lnTo>
                      <a:pt x="6644" y="2948"/>
                    </a:lnTo>
                    <a:lnTo>
                      <a:pt x="6422" y="3171"/>
                    </a:lnTo>
                    <a:lnTo>
                      <a:pt x="6220" y="3372"/>
                    </a:lnTo>
                    <a:lnTo>
                      <a:pt x="6058" y="3595"/>
                    </a:lnTo>
                    <a:lnTo>
                      <a:pt x="5937" y="3776"/>
                    </a:lnTo>
                    <a:lnTo>
                      <a:pt x="5856" y="3918"/>
                    </a:lnTo>
                    <a:lnTo>
                      <a:pt x="5796" y="4039"/>
                    </a:lnTo>
                    <a:lnTo>
                      <a:pt x="5796" y="4140"/>
                    </a:lnTo>
                    <a:lnTo>
                      <a:pt x="5796" y="4220"/>
                    </a:lnTo>
                    <a:lnTo>
                      <a:pt x="5816" y="4301"/>
                    </a:lnTo>
                    <a:lnTo>
                      <a:pt x="5856" y="4362"/>
                    </a:lnTo>
                    <a:lnTo>
                      <a:pt x="5917" y="4422"/>
                    </a:lnTo>
                    <a:lnTo>
                      <a:pt x="5998" y="4463"/>
                    </a:lnTo>
                    <a:lnTo>
                      <a:pt x="6079" y="4483"/>
                    </a:lnTo>
                    <a:lnTo>
                      <a:pt x="6159" y="4503"/>
                    </a:lnTo>
                    <a:lnTo>
                      <a:pt x="6280" y="4483"/>
                    </a:lnTo>
                    <a:lnTo>
                      <a:pt x="6442" y="4443"/>
                    </a:lnTo>
                    <a:lnTo>
                      <a:pt x="6624" y="4362"/>
                    </a:lnTo>
                    <a:lnTo>
                      <a:pt x="6826" y="4261"/>
                    </a:lnTo>
                    <a:lnTo>
                      <a:pt x="7028" y="4120"/>
                    </a:lnTo>
                    <a:lnTo>
                      <a:pt x="7250" y="3958"/>
                    </a:lnTo>
                    <a:lnTo>
                      <a:pt x="7472" y="3756"/>
                    </a:lnTo>
                    <a:lnTo>
                      <a:pt x="7674" y="3534"/>
                    </a:lnTo>
                    <a:lnTo>
                      <a:pt x="7876" y="3271"/>
                    </a:lnTo>
                    <a:lnTo>
                      <a:pt x="8017" y="3029"/>
                    </a:lnTo>
                    <a:lnTo>
                      <a:pt x="8118" y="2767"/>
                    </a:lnTo>
                    <a:lnTo>
                      <a:pt x="8199" y="2524"/>
                    </a:lnTo>
                    <a:lnTo>
                      <a:pt x="9107" y="2504"/>
                    </a:lnTo>
                    <a:lnTo>
                      <a:pt x="8724" y="2827"/>
                    </a:lnTo>
                    <a:lnTo>
                      <a:pt x="8421" y="3150"/>
                    </a:lnTo>
                    <a:lnTo>
                      <a:pt x="8199" y="3433"/>
                    </a:lnTo>
                    <a:lnTo>
                      <a:pt x="8017" y="3695"/>
                    </a:lnTo>
                    <a:lnTo>
                      <a:pt x="7916" y="3918"/>
                    </a:lnTo>
                    <a:lnTo>
                      <a:pt x="7855" y="4120"/>
                    </a:lnTo>
                    <a:lnTo>
                      <a:pt x="7855" y="4220"/>
                    </a:lnTo>
                    <a:lnTo>
                      <a:pt x="7855" y="4301"/>
                    </a:lnTo>
                    <a:lnTo>
                      <a:pt x="7876" y="4362"/>
                    </a:lnTo>
                    <a:lnTo>
                      <a:pt x="7896" y="4422"/>
                    </a:lnTo>
                    <a:lnTo>
                      <a:pt x="7956" y="4503"/>
                    </a:lnTo>
                    <a:lnTo>
                      <a:pt x="8037" y="4544"/>
                    </a:lnTo>
                    <a:lnTo>
                      <a:pt x="8118" y="4564"/>
                    </a:lnTo>
                    <a:lnTo>
                      <a:pt x="8199" y="4584"/>
                    </a:lnTo>
                    <a:lnTo>
                      <a:pt x="8380" y="4544"/>
                    </a:lnTo>
                    <a:lnTo>
                      <a:pt x="8582" y="4483"/>
                    </a:lnTo>
                    <a:lnTo>
                      <a:pt x="8905" y="4281"/>
                    </a:lnTo>
                    <a:lnTo>
                      <a:pt x="9208" y="4079"/>
                    </a:lnTo>
                    <a:lnTo>
                      <a:pt x="9471" y="3837"/>
                    </a:lnTo>
                    <a:lnTo>
                      <a:pt x="9713" y="3574"/>
                    </a:lnTo>
                    <a:lnTo>
                      <a:pt x="9895" y="3292"/>
                    </a:lnTo>
                    <a:lnTo>
                      <a:pt x="10036" y="3009"/>
                    </a:lnTo>
                    <a:lnTo>
                      <a:pt x="10157" y="2706"/>
                    </a:lnTo>
                    <a:lnTo>
                      <a:pt x="10177" y="2565"/>
                    </a:lnTo>
                    <a:lnTo>
                      <a:pt x="10198" y="2403"/>
                    </a:lnTo>
                    <a:lnTo>
                      <a:pt x="10904" y="2322"/>
                    </a:lnTo>
                    <a:lnTo>
                      <a:pt x="11591" y="2201"/>
                    </a:lnTo>
                    <a:lnTo>
                      <a:pt x="11227" y="2625"/>
                    </a:lnTo>
                    <a:lnTo>
                      <a:pt x="10965" y="3009"/>
                    </a:lnTo>
                    <a:lnTo>
                      <a:pt x="10763" y="3352"/>
                    </a:lnTo>
                    <a:lnTo>
                      <a:pt x="10601" y="3655"/>
                    </a:lnTo>
                    <a:lnTo>
                      <a:pt x="10521" y="3938"/>
                    </a:lnTo>
                    <a:lnTo>
                      <a:pt x="10501" y="4039"/>
                    </a:lnTo>
                    <a:lnTo>
                      <a:pt x="10501" y="4160"/>
                    </a:lnTo>
                    <a:lnTo>
                      <a:pt x="10501" y="4241"/>
                    </a:lnTo>
                    <a:lnTo>
                      <a:pt x="10521" y="4342"/>
                    </a:lnTo>
                    <a:lnTo>
                      <a:pt x="10561" y="4402"/>
                    </a:lnTo>
                    <a:lnTo>
                      <a:pt x="10601" y="4463"/>
                    </a:lnTo>
                    <a:lnTo>
                      <a:pt x="10662" y="4523"/>
                    </a:lnTo>
                    <a:lnTo>
                      <a:pt x="10723" y="4544"/>
                    </a:lnTo>
                    <a:lnTo>
                      <a:pt x="10783" y="4564"/>
                    </a:lnTo>
                    <a:lnTo>
                      <a:pt x="10864" y="4584"/>
                    </a:lnTo>
                    <a:lnTo>
                      <a:pt x="10965" y="4564"/>
                    </a:lnTo>
                    <a:lnTo>
                      <a:pt x="11066" y="4544"/>
                    </a:lnTo>
                    <a:lnTo>
                      <a:pt x="11187" y="4483"/>
                    </a:lnTo>
                    <a:lnTo>
                      <a:pt x="11308" y="4402"/>
                    </a:lnTo>
                    <a:lnTo>
                      <a:pt x="11631" y="4160"/>
                    </a:lnTo>
                    <a:lnTo>
                      <a:pt x="11894" y="3877"/>
                    </a:lnTo>
                    <a:lnTo>
                      <a:pt x="12136" y="3595"/>
                    </a:lnTo>
                    <a:lnTo>
                      <a:pt x="12338" y="3271"/>
                    </a:lnTo>
                    <a:lnTo>
                      <a:pt x="12479" y="2948"/>
                    </a:lnTo>
                    <a:lnTo>
                      <a:pt x="12600" y="2625"/>
                    </a:lnTo>
                    <a:lnTo>
                      <a:pt x="12621" y="2464"/>
                    </a:lnTo>
                    <a:lnTo>
                      <a:pt x="12661" y="2302"/>
                    </a:lnTo>
                    <a:lnTo>
                      <a:pt x="12661" y="2141"/>
                    </a:lnTo>
                    <a:lnTo>
                      <a:pt x="12661" y="1979"/>
                    </a:lnTo>
                    <a:lnTo>
                      <a:pt x="13247" y="1818"/>
                    </a:lnTo>
                    <a:lnTo>
                      <a:pt x="13832" y="1636"/>
                    </a:lnTo>
                    <a:lnTo>
                      <a:pt x="13852" y="1616"/>
                    </a:lnTo>
                    <a:lnTo>
                      <a:pt x="13873" y="1575"/>
                    </a:lnTo>
                    <a:lnTo>
                      <a:pt x="13832" y="1535"/>
                    </a:lnTo>
                    <a:lnTo>
                      <a:pt x="13792" y="1535"/>
                    </a:lnTo>
                    <a:lnTo>
                      <a:pt x="13226" y="1697"/>
                    </a:lnTo>
                    <a:lnTo>
                      <a:pt x="12641" y="1858"/>
                    </a:lnTo>
                    <a:lnTo>
                      <a:pt x="12621" y="1697"/>
                    </a:lnTo>
                    <a:lnTo>
                      <a:pt x="12580" y="1535"/>
                    </a:lnTo>
                    <a:lnTo>
                      <a:pt x="12520" y="1373"/>
                    </a:lnTo>
                    <a:lnTo>
                      <a:pt x="12439" y="1232"/>
                    </a:lnTo>
                    <a:lnTo>
                      <a:pt x="12338" y="1030"/>
                    </a:lnTo>
                    <a:lnTo>
                      <a:pt x="12217" y="869"/>
                    </a:lnTo>
                    <a:lnTo>
                      <a:pt x="12075" y="707"/>
                    </a:lnTo>
                    <a:lnTo>
                      <a:pt x="11954" y="586"/>
                    </a:lnTo>
                    <a:lnTo>
                      <a:pt x="11813" y="465"/>
                    </a:lnTo>
                    <a:lnTo>
                      <a:pt x="11672" y="344"/>
                    </a:lnTo>
                    <a:lnTo>
                      <a:pt x="11530" y="263"/>
                    </a:lnTo>
                    <a:lnTo>
                      <a:pt x="11389" y="182"/>
                    </a:lnTo>
                    <a:lnTo>
                      <a:pt x="11126" y="81"/>
                    </a:lnTo>
                    <a:lnTo>
                      <a:pt x="10864" y="21"/>
                    </a:lnTo>
                    <a:lnTo>
                      <a:pt x="10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4"/>
              <p:cNvSpPr/>
              <p:nvPr/>
            </p:nvSpPr>
            <p:spPr>
              <a:xfrm>
                <a:off x="2344688" y="-268564"/>
                <a:ext cx="108099" cy="9220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72" fill="none" extrusionOk="0">
                    <a:moveTo>
                      <a:pt x="61" y="1"/>
                    </a:moveTo>
                    <a:lnTo>
                      <a:pt x="61" y="1"/>
                    </a:lnTo>
                    <a:lnTo>
                      <a:pt x="21" y="1"/>
                    </a:lnTo>
                    <a:lnTo>
                      <a:pt x="0" y="21"/>
                    </a:lnTo>
                    <a:lnTo>
                      <a:pt x="0" y="61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44" y="344"/>
                    </a:lnTo>
                    <a:lnTo>
                      <a:pt x="828" y="728"/>
                    </a:lnTo>
                    <a:lnTo>
                      <a:pt x="828" y="728"/>
                    </a:lnTo>
                    <a:lnTo>
                      <a:pt x="1172" y="1051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272" y="1152"/>
                    </a:lnTo>
                    <a:lnTo>
                      <a:pt x="1313" y="1172"/>
                    </a:lnTo>
                    <a:lnTo>
                      <a:pt x="1313" y="1172"/>
                    </a:lnTo>
                    <a:lnTo>
                      <a:pt x="1333" y="1172"/>
                    </a:lnTo>
                    <a:lnTo>
                      <a:pt x="1353" y="1152"/>
                    </a:lnTo>
                    <a:lnTo>
                      <a:pt x="1373" y="1131"/>
                    </a:lnTo>
                    <a:lnTo>
                      <a:pt x="1373" y="1091"/>
                    </a:lnTo>
                    <a:lnTo>
                      <a:pt x="1373" y="1091"/>
                    </a:lnTo>
                    <a:lnTo>
                      <a:pt x="1272" y="909"/>
                    </a:lnTo>
                    <a:lnTo>
                      <a:pt x="1151" y="748"/>
                    </a:lnTo>
                    <a:lnTo>
                      <a:pt x="1010" y="586"/>
                    </a:lnTo>
                    <a:lnTo>
                      <a:pt x="828" y="425"/>
                    </a:lnTo>
                    <a:lnTo>
                      <a:pt x="647" y="283"/>
                    </a:lnTo>
                    <a:lnTo>
                      <a:pt x="445" y="162"/>
                    </a:lnTo>
                    <a:lnTo>
                      <a:pt x="263" y="6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61" y="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extrusionOk="0">
                    <a:moveTo>
                      <a:pt x="1030" y="0"/>
                    </a:moveTo>
                    <a:lnTo>
                      <a:pt x="989" y="20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2366953" y="-114440"/>
                <a:ext cx="85834" cy="11761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495" fill="none" extrusionOk="0">
                    <a:moveTo>
                      <a:pt x="1030" y="0"/>
                    </a:moveTo>
                    <a:lnTo>
                      <a:pt x="1030" y="0"/>
                    </a:lnTo>
                    <a:lnTo>
                      <a:pt x="989" y="20"/>
                    </a:lnTo>
                    <a:lnTo>
                      <a:pt x="989" y="20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767" y="384"/>
                    </a:lnTo>
                    <a:lnTo>
                      <a:pt x="767" y="384"/>
                    </a:lnTo>
                    <a:lnTo>
                      <a:pt x="565" y="687"/>
                    </a:lnTo>
                    <a:lnTo>
                      <a:pt x="323" y="990"/>
                    </a:lnTo>
                    <a:lnTo>
                      <a:pt x="40" y="1353"/>
                    </a:lnTo>
                    <a:lnTo>
                      <a:pt x="20" y="1393"/>
                    </a:lnTo>
                    <a:lnTo>
                      <a:pt x="20" y="1393"/>
                    </a:lnTo>
                    <a:lnTo>
                      <a:pt x="0" y="1434"/>
                    </a:lnTo>
                    <a:lnTo>
                      <a:pt x="20" y="1454"/>
                    </a:lnTo>
                    <a:lnTo>
                      <a:pt x="40" y="1474"/>
                    </a:lnTo>
                    <a:lnTo>
                      <a:pt x="61" y="1494"/>
                    </a:lnTo>
                    <a:lnTo>
                      <a:pt x="61" y="1494"/>
                    </a:lnTo>
                    <a:lnTo>
                      <a:pt x="81" y="1474"/>
                    </a:lnTo>
                    <a:lnTo>
                      <a:pt x="81" y="147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141" y="1434"/>
                    </a:lnTo>
                    <a:lnTo>
                      <a:pt x="444" y="1192"/>
                    </a:lnTo>
                    <a:lnTo>
                      <a:pt x="586" y="1050"/>
                    </a:lnTo>
                    <a:lnTo>
                      <a:pt x="727" y="868"/>
                    </a:lnTo>
                    <a:lnTo>
                      <a:pt x="727" y="868"/>
                    </a:lnTo>
                    <a:lnTo>
                      <a:pt x="848" y="687"/>
                    </a:lnTo>
                    <a:lnTo>
                      <a:pt x="969" y="485"/>
                    </a:lnTo>
                    <a:lnTo>
                      <a:pt x="1050" y="283"/>
                    </a:lnTo>
                    <a:lnTo>
                      <a:pt x="1090" y="61"/>
                    </a:lnTo>
                    <a:lnTo>
                      <a:pt x="1090" y="61"/>
                    </a:lnTo>
                    <a:lnTo>
                      <a:pt x="1070" y="20"/>
                    </a:lnTo>
                    <a:lnTo>
                      <a:pt x="1030" y="0"/>
                    </a:lnTo>
                    <a:lnTo>
                      <a:pt x="1030" y="0"/>
                    </a:lnTo>
                    <a:lnTo>
                      <a:pt x="1030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88" name="Google Shape;3588;p44"/>
          <p:cNvSpPr txBox="1">
            <a:spLocks noGrp="1"/>
          </p:cNvSpPr>
          <p:nvPr>
            <p:ph type="subTitle" idx="1"/>
          </p:nvPr>
        </p:nvSpPr>
        <p:spPr>
          <a:xfrm>
            <a:off x="327302" y="2852038"/>
            <a:ext cx="8132505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pau fos un objecte del nostre entorn, quin objecte seria?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9" name="Google Shape;3589;p44"/>
          <p:cNvSpPr txBox="1">
            <a:spLocks noGrp="1"/>
          </p:cNvSpPr>
          <p:nvPr>
            <p:ph type="title"/>
          </p:nvPr>
        </p:nvSpPr>
        <p:spPr>
          <a:xfrm>
            <a:off x="62619" y="331679"/>
            <a:ext cx="8982159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OBJECTES PER A LA PAU</a:t>
            </a:r>
            <a:r>
              <a:rPr lang="en" sz="4800" dirty="0" smtClean="0">
                <a:solidFill>
                  <a:schemeClr val="accent3"/>
                </a:solidFill>
              </a:rPr>
              <a:t>!</a:t>
            </a:r>
            <a:endParaRPr sz="4800" dirty="0">
              <a:solidFill>
                <a:schemeClr val="accent3"/>
              </a:solidFill>
            </a:endParaRPr>
          </a:p>
        </p:txBody>
      </p:sp>
      <p:sp>
        <p:nvSpPr>
          <p:cNvPr id="3590" name="Google Shape;3590;p44"/>
          <p:cNvSpPr/>
          <p:nvPr/>
        </p:nvSpPr>
        <p:spPr>
          <a:xfrm>
            <a:off x="8326714" y="94166"/>
            <a:ext cx="417000" cy="444002"/>
          </a:xfrm>
          <a:prstGeom prst="star8">
            <a:avLst>
              <a:gd name="adj" fmla="val 1768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44"/>
          <p:cNvSpPr/>
          <p:nvPr/>
        </p:nvSpPr>
        <p:spPr>
          <a:xfrm>
            <a:off x="2081096" y="15704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Rectángulo: esquinas redondeadas 251">
            <a:extLst>
              <a:ext uri="{FF2B5EF4-FFF2-40B4-BE49-F238E27FC236}">
                <a16:creationId xmlns:a16="http://schemas.microsoft.com/office/drawing/2014/main" xmlns="" id="{5E19E92F-DDE7-4078-A61E-D21C3634ED47}"/>
              </a:ext>
            </a:extLst>
          </p:cNvPr>
          <p:cNvSpPr/>
          <p:nvPr/>
        </p:nvSpPr>
        <p:spPr>
          <a:xfrm>
            <a:off x="100738" y="85241"/>
            <a:ext cx="1863289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DIMARTS</a:t>
            </a:r>
            <a:endParaRPr lang="es-E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Nova Cond Ultra Bold" panose="020B0B04020104020203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7404" y="3732443"/>
            <a:ext cx="8635488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De </a:t>
            </a:r>
            <a:r>
              <a:rPr lang="es-ES_tradnl" sz="1600" b="1" dirty="0" err="1" smtClean="0"/>
              <a:t>tots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els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objectes</a:t>
            </a:r>
            <a:r>
              <a:rPr lang="es-ES_tradnl" sz="1600" b="1" dirty="0" smtClean="0"/>
              <a:t> que </a:t>
            </a:r>
            <a:r>
              <a:rPr lang="es-ES_tradnl" sz="1600" b="1" dirty="0" err="1" smtClean="0"/>
              <a:t>us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surtin</a:t>
            </a:r>
            <a:r>
              <a:rPr lang="es-ES_tradnl" sz="1600" b="1" dirty="0" smtClean="0"/>
              <a:t> entre </a:t>
            </a:r>
            <a:r>
              <a:rPr lang="es-ES_tradnl" sz="1600" b="1" dirty="0" err="1" smtClean="0"/>
              <a:t>tots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escolliu-ne</a:t>
            </a:r>
            <a:r>
              <a:rPr lang="es-ES_tradnl" sz="1600" b="1" dirty="0" smtClean="0"/>
              <a:t> un que </a:t>
            </a:r>
            <a:r>
              <a:rPr lang="es-ES_tradnl" sz="1600" b="1" dirty="0" err="1" smtClean="0"/>
              <a:t>creieu</a:t>
            </a:r>
            <a:r>
              <a:rPr lang="es-ES_tradnl" sz="1600" b="1" dirty="0" smtClean="0"/>
              <a:t> que </a:t>
            </a:r>
            <a:r>
              <a:rPr lang="es-ES_tradnl" sz="1600" b="1" dirty="0" err="1" smtClean="0"/>
              <a:t>és</a:t>
            </a:r>
            <a:r>
              <a:rPr lang="es-ES_tradnl" sz="1600" b="1" dirty="0" smtClean="0"/>
              <a:t> el </a:t>
            </a:r>
            <a:r>
              <a:rPr lang="es-ES_tradnl" sz="1600" b="1" dirty="0" err="1" smtClean="0"/>
              <a:t>més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significatiu</a:t>
            </a:r>
            <a:r>
              <a:rPr lang="es-ES_tradnl" sz="1600" b="1" dirty="0" smtClean="0"/>
              <a:t> i </a:t>
            </a:r>
            <a:r>
              <a:rPr lang="es-ES_tradnl" sz="1600" b="1" dirty="0" err="1" smtClean="0"/>
              <a:t>expliqueu</a:t>
            </a:r>
            <a:r>
              <a:rPr lang="es-ES_tradnl" sz="1600" b="1" dirty="0" smtClean="0"/>
              <a:t> el </a:t>
            </a:r>
            <a:r>
              <a:rPr lang="es-ES_tradnl" sz="1600" b="1" dirty="0" err="1" smtClean="0"/>
              <a:t>perquè</a:t>
            </a:r>
            <a:r>
              <a:rPr lang="es-ES_tradnl" sz="1600" b="1" dirty="0" smtClean="0"/>
              <a:t>. </a:t>
            </a:r>
            <a:endParaRPr lang="ca-ES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80277" y="4504250"/>
            <a:ext cx="833592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Caldrà</a:t>
            </a:r>
            <a:r>
              <a:rPr lang="es-ES_tradnl" dirty="0" smtClean="0"/>
              <a:t> que un </a:t>
            </a:r>
            <a:r>
              <a:rPr lang="es-ES_tradnl" dirty="0" err="1" smtClean="0"/>
              <a:t>secretari</a:t>
            </a:r>
            <a:r>
              <a:rPr lang="es-ES_tradnl" dirty="0" smtClean="0"/>
              <a:t>/a </a:t>
            </a:r>
            <a:r>
              <a:rPr lang="es-ES_tradnl" dirty="0" err="1" smtClean="0"/>
              <a:t>ho</a:t>
            </a:r>
            <a:r>
              <a:rPr lang="es-ES_tradnl" dirty="0" smtClean="0"/>
              <a:t> </a:t>
            </a:r>
            <a:r>
              <a:rPr lang="es-ES_tradnl" dirty="0" err="1" smtClean="0"/>
              <a:t>escrigui</a:t>
            </a:r>
            <a:r>
              <a:rPr lang="es-ES_tradnl" dirty="0" smtClean="0"/>
              <a:t> en un full i </a:t>
            </a:r>
            <a:r>
              <a:rPr lang="es-ES_tradnl" dirty="0" err="1" smtClean="0"/>
              <a:t>ho</a:t>
            </a:r>
            <a:r>
              <a:rPr lang="es-ES_tradnl" dirty="0" smtClean="0"/>
              <a:t> </a:t>
            </a:r>
            <a:r>
              <a:rPr lang="es-ES_tradnl" dirty="0" err="1" smtClean="0"/>
              <a:t>doni</a:t>
            </a:r>
            <a:r>
              <a:rPr lang="es-ES_tradnl" dirty="0" smtClean="0"/>
              <a:t> al tutor/a per entregar-</a:t>
            </a:r>
            <a:r>
              <a:rPr lang="es-ES_tradnl" dirty="0" err="1" smtClean="0"/>
              <a:t>ho</a:t>
            </a:r>
            <a:r>
              <a:rPr lang="es-ES_tradnl" dirty="0" smtClean="0"/>
              <a:t> a un </a:t>
            </a:r>
            <a:r>
              <a:rPr lang="es-ES_tradnl" dirty="0" err="1" smtClean="0"/>
              <a:t>mestre</a:t>
            </a:r>
            <a:r>
              <a:rPr lang="es-ES_tradnl" dirty="0" smtClean="0"/>
              <a:t> de pastoral. Ho </a:t>
            </a:r>
            <a:r>
              <a:rPr lang="es-ES_tradnl" dirty="0" err="1" smtClean="0"/>
              <a:t>compartirem</a:t>
            </a:r>
            <a:r>
              <a:rPr lang="es-ES_tradnl" dirty="0" smtClean="0"/>
              <a:t> el </a:t>
            </a:r>
            <a:r>
              <a:rPr lang="es-ES_tradnl" dirty="0" err="1" smtClean="0"/>
              <a:t>dia</a:t>
            </a:r>
            <a:r>
              <a:rPr lang="es-ES_tradnl" dirty="0" smtClean="0"/>
              <a:t> de la </a:t>
            </a:r>
            <a:r>
              <a:rPr lang="es-ES_tradnl" dirty="0" err="1" smtClean="0"/>
              <a:t>pau</a:t>
            </a:r>
            <a:r>
              <a:rPr lang="es-ES_tradnl" dirty="0" smtClean="0"/>
              <a:t>.</a:t>
            </a:r>
            <a:endParaRPr lang="ca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383">
            <a:off x="3656411" y="1185193"/>
            <a:ext cx="1369687" cy="174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2" name="Google Shape;6142;p54"/>
          <p:cNvSpPr txBox="1">
            <a:spLocks noGrp="1"/>
          </p:cNvSpPr>
          <p:nvPr>
            <p:ph type="title"/>
          </p:nvPr>
        </p:nvSpPr>
        <p:spPr>
          <a:xfrm>
            <a:off x="1111921" y="228643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Tw Cen MT Condensed Extra Bold" pitchFamily="34" charset="0"/>
              </a:rPr>
              <a:t>FRASES QUE ENS PARLEN DE PAU</a:t>
            </a:r>
            <a:endParaRPr sz="3600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6143" name="Google Shape;6143;p54"/>
          <p:cNvSpPr/>
          <p:nvPr/>
        </p:nvSpPr>
        <p:spPr>
          <a:xfrm>
            <a:off x="1310663" y="20808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4" name="Google Shape;6144;p54"/>
          <p:cNvSpPr/>
          <p:nvPr/>
        </p:nvSpPr>
        <p:spPr>
          <a:xfrm>
            <a:off x="7393513" y="1517621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5" name="Google Shape;6145;p54"/>
          <p:cNvSpPr/>
          <p:nvPr/>
        </p:nvSpPr>
        <p:spPr>
          <a:xfrm>
            <a:off x="1480771" y="146184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6" name="Google Shape;6146;p54"/>
          <p:cNvGrpSpPr/>
          <p:nvPr/>
        </p:nvGrpSpPr>
        <p:grpSpPr>
          <a:xfrm>
            <a:off x="5383751" y="1550874"/>
            <a:ext cx="486408" cy="521764"/>
            <a:chOff x="5094463" y="-2108373"/>
            <a:chExt cx="1387049" cy="1670218"/>
          </a:xfrm>
        </p:grpSpPr>
        <p:sp>
          <p:nvSpPr>
            <p:cNvPr id="6147" name="Google Shape;6147;p54"/>
            <p:cNvSpPr/>
            <p:nvPr/>
          </p:nvSpPr>
          <p:spPr>
            <a:xfrm>
              <a:off x="5094482" y="-2108373"/>
              <a:ext cx="1387029" cy="1670209"/>
            </a:xfrm>
            <a:custGeom>
              <a:avLst/>
              <a:gdLst/>
              <a:ahLst/>
              <a:cxnLst/>
              <a:rect l="l" t="t" r="r" b="b"/>
              <a:pathLst>
                <a:path w="12459" h="15003" extrusionOk="0">
                  <a:moveTo>
                    <a:pt x="7209" y="11489"/>
                  </a:moveTo>
                  <a:lnTo>
                    <a:pt x="7148" y="11813"/>
                  </a:lnTo>
                  <a:lnTo>
                    <a:pt x="7087" y="11732"/>
                  </a:lnTo>
                  <a:lnTo>
                    <a:pt x="7047" y="11651"/>
                  </a:lnTo>
                  <a:lnTo>
                    <a:pt x="7027" y="11590"/>
                  </a:lnTo>
                  <a:lnTo>
                    <a:pt x="7027" y="11550"/>
                  </a:lnTo>
                  <a:lnTo>
                    <a:pt x="7067" y="11530"/>
                  </a:lnTo>
                  <a:lnTo>
                    <a:pt x="7087" y="11510"/>
                  </a:lnTo>
                  <a:lnTo>
                    <a:pt x="7209" y="11489"/>
                  </a:lnTo>
                  <a:close/>
                  <a:moveTo>
                    <a:pt x="8905" y="12136"/>
                  </a:moveTo>
                  <a:lnTo>
                    <a:pt x="9127" y="12317"/>
                  </a:lnTo>
                  <a:lnTo>
                    <a:pt x="9268" y="12479"/>
                  </a:lnTo>
                  <a:lnTo>
                    <a:pt x="9349" y="12600"/>
                  </a:lnTo>
                  <a:lnTo>
                    <a:pt x="9369" y="12640"/>
                  </a:lnTo>
                  <a:lnTo>
                    <a:pt x="9349" y="12681"/>
                  </a:lnTo>
                  <a:lnTo>
                    <a:pt x="9308" y="12721"/>
                  </a:lnTo>
                  <a:lnTo>
                    <a:pt x="9228" y="12741"/>
                  </a:lnTo>
                  <a:lnTo>
                    <a:pt x="9127" y="12762"/>
                  </a:lnTo>
                  <a:lnTo>
                    <a:pt x="8985" y="12741"/>
                  </a:lnTo>
                  <a:lnTo>
                    <a:pt x="8925" y="12721"/>
                  </a:lnTo>
                  <a:lnTo>
                    <a:pt x="8905" y="12136"/>
                  </a:lnTo>
                  <a:close/>
                  <a:moveTo>
                    <a:pt x="9712" y="0"/>
                  </a:moveTo>
                  <a:lnTo>
                    <a:pt x="9531" y="21"/>
                  </a:lnTo>
                  <a:lnTo>
                    <a:pt x="9369" y="61"/>
                  </a:lnTo>
                  <a:lnTo>
                    <a:pt x="9208" y="121"/>
                  </a:lnTo>
                  <a:lnTo>
                    <a:pt x="9046" y="182"/>
                  </a:lnTo>
                  <a:lnTo>
                    <a:pt x="8905" y="263"/>
                  </a:lnTo>
                  <a:lnTo>
                    <a:pt x="8763" y="344"/>
                  </a:lnTo>
                  <a:lnTo>
                    <a:pt x="8622" y="445"/>
                  </a:lnTo>
                  <a:lnTo>
                    <a:pt x="8501" y="546"/>
                  </a:lnTo>
                  <a:lnTo>
                    <a:pt x="8380" y="667"/>
                  </a:lnTo>
                  <a:lnTo>
                    <a:pt x="8279" y="808"/>
                  </a:lnTo>
                  <a:lnTo>
                    <a:pt x="8178" y="949"/>
                  </a:lnTo>
                  <a:lnTo>
                    <a:pt x="8097" y="1091"/>
                  </a:lnTo>
                  <a:lnTo>
                    <a:pt x="8036" y="1252"/>
                  </a:lnTo>
                  <a:lnTo>
                    <a:pt x="7976" y="1414"/>
                  </a:lnTo>
                  <a:lnTo>
                    <a:pt x="7935" y="1575"/>
                  </a:lnTo>
                  <a:lnTo>
                    <a:pt x="7915" y="1757"/>
                  </a:lnTo>
                  <a:lnTo>
                    <a:pt x="7895" y="1919"/>
                  </a:lnTo>
                  <a:lnTo>
                    <a:pt x="7895" y="2100"/>
                  </a:lnTo>
                  <a:lnTo>
                    <a:pt x="7915" y="2262"/>
                  </a:lnTo>
                  <a:lnTo>
                    <a:pt x="7956" y="2423"/>
                  </a:lnTo>
                  <a:lnTo>
                    <a:pt x="7552" y="2282"/>
                  </a:lnTo>
                  <a:lnTo>
                    <a:pt x="7108" y="2161"/>
                  </a:lnTo>
                  <a:lnTo>
                    <a:pt x="6684" y="2080"/>
                  </a:lnTo>
                  <a:lnTo>
                    <a:pt x="6219" y="2060"/>
                  </a:lnTo>
                  <a:lnTo>
                    <a:pt x="5795" y="2080"/>
                  </a:lnTo>
                  <a:lnTo>
                    <a:pt x="5371" y="2161"/>
                  </a:lnTo>
                  <a:lnTo>
                    <a:pt x="4947" y="2262"/>
                  </a:lnTo>
                  <a:lnTo>
                    <a:pt x="4563" y="2403"/>
                  </a:lnTo>
                  <a:lnTo>
                    <a:pt x="4180" y="2585"/>
                  </a:lnTo>
                  <a:lnTo>
                    <a:pt x="3837" y="2807"/>
                  </a:lnTo>
                  <a:lnTo>
                    <a:pt x="3493" y="3049"/>
                  </a:lnTo>
                  <a:lnTo>
                    <a:pt x="3190" y="3332"/>
                  </a:lnTo>
                  <a:lnTo>
                    <a:pt x="2928" y="3635"/>
                  </a:lnTo>
                  <a:lnTo>
                    <a:pt x="2665" y="3958"/>
                  </a:lnTo>
                  <a:lnTo>
                    <a:pt x="2464" y="4301"/>
                  </a:lnTo>
                  <a:lnTo>
                    <a:pt x="2282" y="4685"/>
                  </a:lnTo>
                  <a:lnTo>
                    <a:pt x="2140" y="5089"/>
                  </a:lnTo>
                  <a:lnTo>
                    <a:pt x="2019" y="5492"/>
                  </a:lnTo>
                  <a:lnTo>
                    <a:pt x="1959" y="5917"/>
                  </a:lnTo>
                  <a:lnTo>
                    <a:pt x="1939" y="6361"/>
                  </a:lnTo>
                  <a:lnTo>
                    <a:pt x="1959" y="6765"/>
                  </a:lnTo>
                  <a:lnTo>
                    <a:pt x="2019" y="7189"/>
                  </a:lnTo>
                  <a:lnTo>
                    <a:pt x="2120" y="7572"/>
                  </a:lnTo>
                  <a:lnTo>
                    <a:pt x="2262" y="7956"/>
                  </a:lnTo>
                  <a:lnTo>
                    <a:pt x="2423" y="8340"/>
                  </a:lnTo>
                  <a:lnTo>
                    <a:pt x="2625" y="8683"/>
                  </a:lnTo>
                  <a:lnTo>
                    <a:pt x="2867" y="9026"/>
                  </a:lnTo>
                  <a:lnTo>
                    <a:pt x="3150" y="9329"/>
                  </a:lnTo>
                  <a:lnTo>
                    <a:pt x="2888" y="9329"/>
                  </a:lnTo>
                  <a:lnTo>
                    <a:pt x="2746" y="9309"/>
                  </a:lnTo>
                  <a:lnTo>
                    <a:pt x="2625" y="9268"/>
                  </a:lnTo>
                  <a:lnTo>
                    <a:pt x="2484" y="9208"/>
                  </a:lnTo>
                  <a:lnTo>
                    <a:pt x="2363" y="9147"/>
                  </a:lnTo>
                  <a:lnTo>
                    <a:pt x="2262" y="9046"/>
                  </a:lnTo>
                  <a:lnTo>
                    <a:pt x="2060" y="8865"/>
                  </a:lnTo>
                  <a:lnTo>
                    <a:pt x="1939" y="8764"/>
                  </a:lnTo>
                  <a:lnTo>
                    <a:pt x="1777" y="8622"/>
                  </a:lnTo>
                  <a:lnTo>
                    <a:pt x="1595" y="8481"/>
                  </a:lnTo>
                  <a:lnTo>
                    <a:pt x="1615" y="8057"/>
                  </a:lnTo>
                  <a:lnTo>
                    <a:pt x="1636" y="7572"/>
                  </a:lnTo>
                  <a:lnTo>
                    <a:pt x="1615" y="7310"/>
                  </a:lnTo>
                  <a:lnTo>
                    <a:pt x="1595" y="7108"/>
                  </a:lnTo>
                  <a:lnTo>
                    <a:pt x="1575" y="6966"/>
                  </a:lnTo>
                  <a:lnTo>
                    <a:pt x="1515" y="6845"/>
                  </a:lnTo>
                  <a:lnTo>
                    <a:pt x="1454" y="6744"/>
                  </a:lnTo>
                  <a:lnTo>
                    <a:pt x="1373" y="6664"/>
                  </a:lnTo>
                  <a:lnTo>
                    <a:pt x="1272" y="6603"/>
                  </a:lnTo>
                  <a:lnTo>
                    <a:pt x="1252" y="6542"/>
                  </a:lnTo>
                  <a:lnTo>
                    <a:pt x="1232" y="6522"/>
                  </a:lnTo>
                  <a:lnTo>
                    <a:pt x="1191" y="6502"/>
                  </a:lnTo>
                  <a:lnTo>
                    <a:pt x="1131" y="6502"/>
                  </a:lnTo>
                  <a:lnTo>
                    <a:pt x="1090" y="6522"/>
                  </a:lnTo>
                  <a:lnTo>
                    <a:pt x="1050" y="6542"/>
                  </a:lnTo>
                  <a:lnTo>
                    <a:pt x="1030" y="6583"/>
                  </a:lnTo>
                  <a:lnTo>
                    <a:pt x="990" y="6664"/>
                  </a:lnTo>
                  <a:lnTo>
                    <a:pt x="889" y="6542"/>
                  </a:lnTo>
                  <a:lnTo>
                    <a:pt x="747" y="6462"/>
                  </a:lnTo>
                  <a:lnTo>
                    <a:pt x="646" y="6421"/>
                  </a:lnTo>
                  <a:lnTo>
                    <a:pt x="606" y="6361"/>
                  </a:lnTo>
                  <a:lnTo>
                    <a:pt x="586" y="6341"/>
                  </a:lnTo>
                  <a:lnTo>
                    <a:pt x="485" y="6341"/>
                  </a:lnTo>
                  <a:lnTo>
                    <a:pt x="444" y="6381"/>
                  </a:lnTo>
                  <a:lnTo>
                    <a:pt x="424" y="6401"/>
                  </a:lnTo>
                  <a:lnTo>
                    <a:pt x="404" y="6462"/>
                  </a:lnTo>
                  <a:lnTo>
                    <a:pt x="384" y="6522"/>
                  </a:lnTo>
                  <a:lnTo>
                    <a:pt x="364" y="6603"/>
                  </a:lnTo>
                  <a:lnTo>
                    <a:pt x="384" y="6785"/>
                  </a:lnTo>
                  <a:lnTo>
                    <a:pt x="263" y="6765"/>
                  </a:lnTo>
                  <a:lnTo>
                    <a:pt x="222" y="6704"/>
                  </a:lnTo>
                  <a:lnTo>
                    <a:pt x="202" y="6704"/>
                  </a:lnTo>
                  <a:lnTo>
                    <a:pt x="162" y="6684"/>
                  </a:lnTo>
                  <a:lnTo>
                    <a:pt x="121" y="6704"/>
                  </a:lnTo>
                  <a:lnTo>
                    <a:pt x="81" y="6724"/>
                  </a:lnTo>
                  <a:lnTo>
                    <a:pt x="20" y="6805"/>
                  </a:lnTo>
                  <a:lnTo>
                    <a:pt x="0" y="6946"/>
                  </a:lnTo>
                  <a:lnTo>
                    <a:pt x="0" y="7088"/>
                  </a:lnTo>
                  <a:lnTo>
                    <a:pt x="41" y="7249"/>
                  </a:lnTo>
                  <a:lnTo>
                    <a:pt x="61" y="7370"/>
                  </a:lnTo>
                  <a:lnTo>
                    <a:pt x="101" y="7451"/>
                  </a:lnTo>
                  <a:lnTo>
                    <a:pt x="162" y="8097"/>
                  </a:lnTo>
                  <a:lnTo>
                    <a:pt x="242" y="8663"/>
                  </a:lnTo>
                  <a:lnTo>
                    <a:pt x="283" y="8844"/>
                  </a:lnTo>
                  <a:lnTo>
                    <a:pt x="343" y="9006"/>
                  </a:lnTo>
                  <a:lnTo>
                    <a:pt x="424" y="9167"/>
                  </a:lnTo>
                  <a:lnTo>
                    <a:pt x="505" y="9329"/>
                  </a:lnTo>
                  <a:lnTo>
                    <a:pt x="707" y="9632"/>
                  </a:lnTo>
                  <a:lnTo>
                    <a:pt x="909" y="9935"/>
                  </a:lnTo>
                  <a:lnTo>
                    <a:pt x="929" y="9955"/>
                  </a:lnTo>
                  <a:lnTo>
                    <a:pt x="1171" y="10298"/>
                  </a:lnTo>
                  <a:lnTo>
                    <a:pt x="1353" y="10500"/>
                  </a:lnTo>
                  <a:lnTo>
                    <a:pt x="1515" y="10621"/>
                  </a:lnTo>
                  <a:lnTo>
                    <a:pt x="1676" y="10722"/>
                  </a:lnTo>
                  <a:lnTo>
                    <a:pt x="1999" y="10864"/>
                  </a:lnTo>
                  <a:lnTo>
                    <a:pt x="2322" y="10985"/>
                  </a:lnTo>
                  <a:lnTo>
                    <a:pt x="2686" y="11106"/>
                  </a:lnTo>
                  <a:lnTo>
                    <a:pt x="2989" y="11247"/>
                  </a:lnTo>
                  <a:lnTo>
                    <a:pt x="3190" y="11368"/>
                  </a:lnTo>
                  <a:lnTo>
                    <a:pt x="3352" y="11510"/>
                  </a:lnTo>
                  <a:lnTo>
                    <a:pt x="3413" y="11590"/>
                  </a:lnTo>
                  <a:lnTo>
                    <a:pt x="3453" y="11671"/>
                  </a:lnTo>
                  <a:lnTo>
                    <a:pt x="3513" y="11833"/>
                  </a:lnTo>
                  <a:lnTo>
                    <a:pt x="3554" y="12055"/>
                  </a:lnTo>
                  <a:lnTo>
                    <a:pt x="3554" y="12297"/>
                  </a:lnTo>
                  <a:lnTo>
                    <a:pt x="3554" y="12600"/>
                  </a:lnTo>
                  <a:lnTo>
                    <a:pt x="3534" y="12782"/>
                  </a:lnTo>
                  <a:lnTo>
                    <a:pt x="3534" y="12862"/>
                  </a:lnTo>
                  <a:lnTo>
                    <a:pt x="3534" y="13690"/>
                  </a:lnTo>
                  <a:lnTo>
                    <a:pt x="3513" y="14720"/>
                  </a:lnTo>
                  <a:lnTo>
                    <a:pt x="3534" y="14801"/>
                  </a:lnTo>
                  <a:lnTo>
                    <a:pt x="3554" y="14861"/>
                  </a:lnTo>
                  <a:lnTo>
                    <a:pt x="3594" y="14902"/>
                  </a:lnTo>
                  <a:lnTo>
                    <a:pt x="3614" y="14942"/>
                  </a:lnTo>
                  <a:lnTo>
                    <a:pt x="3736" y="14983"/>
                  </a:lnTo>
                  <a:lnTo>
                    <a:pt x="3857" y="15003"/>
                  </a:lnTo>
                  <a:lnTo>
                    <a:pt x="3978" y="14983"/>
                  </a:lnTo>
                  <a:lnTo>
                    <a:pt x="4119" y="14962"/>
                  </a:lnTo>
                  <a:lnTo>
                    <a:pt x="4301" y="14902"/>
                  </a:lnTo>
                  <a:lnTo>
                    <a:pt x="4483" y="14821"/>
                  </a:lnTo>
                  <a:lnTo>
                    <a:pt x="4664" y="14700"/>
                  </a:lnTo>
                  <a:lnTo>
                    <a:pt x="4846" y="14579"/>
                  </a:lnTo>
                  <a:lnTo>
                    <a:pt x="5028" y="14417"/>
                  </a:lnTo>
                  <a:lnTo>
                    <a:pt x="5230" y="14215"/>
                  </a:lnTo>
                  <a:lnTo>
                    <a:pt x="5311" y="14094"/>
                  </a:lnTo>
                  <a:lnTo>
                    <a:pt x="5391" y="13973"/>
                  </a:lnTo>
                  <a:lnTo>
                    <a:pt x="5472" y="13852"/>
                  </a:lnTo>
                  <a:lnTo>
                    <a:pt x="5512" y="13690"/>
                  </a:lnTo>
                  <a:lnTo>
                    <a:pt x="5533" y="13549"/>
                  </a:lnTo>
                  <a:lnTo>
                    <a:pt x="5533" y="13387"/>
                  </a:lnTo>
                  <a:lnTo>
                    <a:pt x="5472" y="12782"/>
                  </a:lnTo>
                  <a:lnTo>
                    <a:pt x="5351" y="12115"/>
                  </a:lnTo>
                  <a:lnTo>
                    <a:pt x="5351" y="12035"/>
                  </a:lnTo>
                  <a:lnTo>
                    <a:pt x="5270" y="11550"/>
                  </a:lnTo>
                  <a:lnTo>
                    <a:pt x="5169" y="11126"/>
                  </a:lnTo>
                  <a:lnTo>
                    <a:pt x="5088" y="10763"/>
                  </a:lnTo>
                  <a:lnTo>
                    <a:pt x="4967" y="10460"/>
                  </a:lnTo>
                  <a:lnTo>
                    <a:pt x="5270" y="10540"/>
                  </a:lnTo>
                  <a:lnTo>
                    <a:pt x="5593" y="10601"/>
                  </a:lnTo>
                  <a:lnTo>
                    <a:pt x="5916" y="10621"/>
                  </a:lnTo>
                  <a:lnTo>
                    <a:pt x="6219" y="10641"/>
                  </a:lnTo>
                  <a:lnTo>
                    <a:pt x="6562" y="10621"/>
                  </a:lnTo>
                  <a:lnTo>
                    <a:pt x="6865" y="10601"/>
                  </a:lnTo>
                  <a:lnTo>
                    <a:pt x="7188" y="10540"/>
                  </a:lnTo>
                  <a:lnTo>
                    <a:pt x="7491" y="10460"/>
                  </a:lnTo>
                  <a:lnTo>
                    <a:pt x="7390" y="10722"/>
                  </a:lnTo>
                  <a:lnTo>
                    <a:pt x="7269" y="11207"/>
                  </a:lnTo>
                  <a:lnTo>
                    <a:pt x="7108" y="11227"/>
                  </a:lnTo>
                  <a:lnTo>
                    <a:pt x="6966" y="11267"/>
                  </a:lnTo>
                  <a:lnTo>
                    <a:pt x="6865" y="11328"/>
                  </a:lnTo>
                  <a:lnTo>
                    <a:pt x="6785" y="11429"/>
                  </a:lnTo>
                  <a:lnTo>
                    <a:pt x="6764" y="11510"/>
                  </a:lnTo>
                  <a:lnTo>
                    <a:pt x="6744" y="11590"/>
                  </a:lnTo>
                  <a:lnTo>
                    <a:pt x="6764" y="11671"/>
                  </a:lnTo>
                  <a:lnTo>
                    <a:pt x="6785" y="11752"/>
                  </a:lnTo>
                  <a:lnTo>
                    <a:pt x="6825" y="11833"/>
                  </a:lnTo>
                  <a:lnTo>
                    <a:pt x="6885" y="11934"/>
                  </a:lnTo>
                  <a:lnTo>
                    <a:pt x="7067" y="12115"/>
                  </a:lnTo>
                  <a:lnTo>
                    <a:pt x="7087" y="12136"/>
                  </a:lnTo>
                  <a:lnTo>
                    <a:pt x="6986" y="12802"/>
                  </a:lnTo>
                  <a:lnTo>
                    <a:pt x="6926" y="13387"/>
                  </a:lnTo>
                  <a:lnTo>
                    <a:pt x="6926" y="13549"/>
                  </a:lnTo>
                  <a:lnTo>
                    <a:pt x="6946" y="13690"/>
                  </a:lnTo>
                  <a:lnTo>
                    <a:pt x="7007" y="13852"/>
                  </a:lnTo>
                  <a:lnTo>
                    <a:pt x="7067" y="13973"/>
                  </a:lnTo>
                  <a:lnTo>
                    <a:pt x="7148" y="14094"/>
                  </a:lnTo>
                  <a:lnTo>
                    <a:pt x="7229" y="14215"/>
                  </a:lnTo>
                  <a:lnTo>
                    <a:pt x="7431" y="14417"/>
                  </a:lnTo>
                  <a:lnTo>
                    <a:pt x="7612" y="14579"/>
                  </a:lnTo>
                  <a:lnTo>
                    <a:pt x="7794" y="14700"/>
                  </a:lnTo>
                  <a:lnTo>
                    <a:pt x="7976" y="14821"/>
                  </a:lnTo>
                  <a:lnTo>
                    <a:pt x="8158" y="14902"/>
                  </a:lnTo>
                  <a:lnTo>
                    <a:pt x="8339" y="14962"/>
                  </a:lnTo>
                  <a:lnTo>
                    <a:pt x="8481" y="14983"/>
                  </a:lnTo>
                  <a:lnTo>
                    <a:pt x="8622" y="15003"/>
                  </a:lnTo>
                  <a:lnTo>
                    <a:pt x="8723" y="14983"/>
                  </a:lnTo>
                  <a:lnTo>
                    <a:pt x="8824" y="14942"/>
                  </a:lnTo>
                  <a:lnTo>
                    <a:pt x="8864" y="14902"/>
                  </a:lnTo>
                  <a:lnTo>
                    <a:pt x="8905" y="14861"/>
                  </a:lnTo>
                  <a:lnTo>
                    <a:pt x="8925" y="14801"/>
                  </a:lnTo>
                  <a:lnTo>
                    <a:pt x="8945" y="14720"/>
                  </a:lnTo>
                  <a:lnTo>
                    <a:pt x="8945" y="13731"/>
                  </a:lnTo>
                  <a:lnTo>
                    <a:pt x="8925" y="13004"/>
                  </a:lnTo>
                  <a:lnTo>
                    <a:pt x="8965" y="13024"/>
                  </a:lnTo>
                  <a:lnTo>
                    <a:pt x="9308" y="13024"/>
                  </a:lnTo>
                  <a:lnTo>
                    <a:pt x="9430" y="12963"/>
                  </a:lnTo>
                  <a:lnTo>
                    <a:pt x="9531" y="12903"/>
                  </a:lnTo>
                  <a:lnTo>
                    <a:pt x="9591" y="12802"/>
                  </a:lnTo>
                  <a:lnTo>
                    <a:pt x="9632" y="12721"/>
                  </a:lnTo>
                  <a:lnTo>
                    <a:pt x="9632" y="12640"/>
                  </a:lnTo>
                  <a:lnTo>
                    <a:pt x="9611" y="12519"/>
                  </a:lnTo>
                  <a:lnTo>
                    <a:pt x="9551" y="12398"/>
                  </a:lnTo>
                  <a:lnTo>
                    <a:pt x="9450" y="12257"/>
                  </a:lnTo>
                  <a:lnTo>
                    <a:pt x="9329" y="12115"/>
                  </a:lnTo>
                  <a:lnTo>
                    <a:pt x="9147" y="11974"/>
                  </a:lnTo>
                  <a:lnTo>
                    <a:pt x="8945" y="11833"/>
                  </a:lnTo>
                  <a:lnTo>
                    <a:pt x="8965" y="11732"/>
                  </a:lnTo>
                  <a:lnTo>
                    <a:pt x="9006" y="11631"/>
                  </a:lnTo>
                  <a:lnTo>
                    <a:pt x="9086" y="11530"/>
                  </a:lnTo>
                  <a:lnTo>
                    <a:pt x="9167" y="11449"/>
                  </a:lnTo>
                  <a:lnTo>
                    <a:pt x="9248" y="11388"/>
                  </a:lnTo>
                  <a:lnTo>
                    <a:pt x="9349" y="11308"/>
                  </a:lnTo>
                  <a:lnTo>
                    <a:pt x="9551" y="11207"/>
                  </a:lnTo>
                  <a:lnTo>
                    <a:pt x="9773" y="11106"/>
                  </a:lnTo>
                  <a:lnTo>
                    <a:pt x="10136" y="10985"/>
                  </a:lnTo>
                  <a:lnTo>
                    <a:pt x="10459" y="10864"/>
                  </a:lnTo>
                  <a:lnTo>
                    <a:pt x="10782" y="10722"/>
                  </a:lnTo>
                  <a:lnTo>
                    <a:pt x="10944" y="10621"/>
                  </a:lnTo>
                  <a:lnTo>
                    <a:pt x="11106" y="10500"/>
                  </a:lnTo>
                  <a:lnTo>
                    <a:pt x="11287" y="10298"/>
                  </a:lnTo>
                  <a:lnTo>
                    <a:pt x="11530" y="9955"/>
                  </a:lnTo>
                  <a:lnTo>
                    <a:pt x="11550" y="9935"/>
                  </a:lnTo>
                  <a:lnTo>
                    <a:pt x="11752" y="9632"/>
                  </a:lnTo>
                  <a:lnTo>
                    <a:pt x="11954" y="9329"/>
                  </a:lnTo>
                  <a:lnTo>
                    <a:pt x="12034" y="9167"/>
                  </a:lnTo>
                  <a:lnTo>
                    <a:pt x="12115" y="9006"/>
                  </a:lnTo>
                  <a:lnTo>
                    <a:pt x="12176" y="8844"/>
                  </a:lnTo>
                  <a:lnTo>
                    <a:pt x="12216" y="8663"/>
                  </a:lnTo>
                  <a:lnTo>
                    <a:pt x="12297" y="8097"/>
                  </a:lnTo>
                  <a:lnTo>
                    <a:pt x="12357" y="7451"/>
                  </a:lnTo>
                  <a:lnTo>
                    <a:pt x="12378" y="7431"/>
                  </a:lnTo>
                  <a:lnTo>
                    <a:pt x="12398" y="7370"/>
                  </a:lnTo>
                  <a:lnTo>
                    <a:pt x="12418" y="7249"/>
                  </a:lnTo>
                  <a:lnTo>
                    <a:pt x="12458" y="7088"/>
                  </a:lnTo>
                  <a:lnTo>
                    <a:pt x="12458" y="6946"/>
                  </a:lnTo>
                  <a:lnTo>
                    <a:pt x="12438" y="6805"/>
                  </a:lnTo>
                  <a:lnTo>
                    <a:pt x="12418" y="6765"/>
                  </a:lnTo>
                  <a:lnTo>
                    <a:pt x="12378" y="6724"/>
                  </a:lnTo>
                  <a:lnTo>
                    <a:pt x="12337" y="6704"/>
                  </a:lnTo>
                  <a:lnTo>
                    <a:pt x="12297" y="6684"/>
                  </a:lnTo>
                  <a:lnTo>
                    <a:pt x="12256" y="6704"/>
                  </a:lnTo>
                  <a:lnTo>
                    <a:pt x="12236" y="6704"/>
                  </a:lnTo>
                  <a:lnTo>
                    <a:pt x="12196" y="6765"/>
                  </a:lnTo>
                  <a:lnTo>
                    <a:pt x="12075" y="6785"/>
                  </a:lnTo>
                  <a:lnTo>
                    <a:pt x="12095" y="6603"/>
                  </a:lnTo>
                  <a:lnTo>
                    <a:pt x="12055" y="6462"/>
                  </a:lnTo>
                  <a:lnTo>
                    <a:pt x="12034" y="6401"/>
                  </a:lnTo>
                  <a:lnTo>
                    <a:pt x="12014" y="6381"/>
                  </a:lnTo>
                  <a:lnTo>
                    <a:pt x="11974" y="6341"/>
                  </a:lnTo>
                  <a:lnTo>
                    <a:pt x="11873" y="6341"/>
                  </a:lnTo>
                  <a:lnTo>
                    <a:pt x="11853" y="6361"/>
                  </a:lnTo>
                  <a:lnTo>
                    <a:pt x="11812" y="6421"/>
                  </a:lnTo>
                  <a:lnTo>
                    <a:pt x="11711" y="6462"/>
                  </a:lnTo>
                  <a:lnTo>
                    <a:pt x="11610" y="6522"/>
                  </a:lnTo>
                  <a:lnTo>
                    <a:pt x="11509" y="6603"/>
                  </a:lnTo>
                  <a:lnTo>
                    <a:pt x="11469" y="6664"/>
                  </a:lnTo>
                  <a:lnTo>
                    <a:pt x="11429" y="6583"/>
                  </a:lnTo>
                  <a:lnTo>
                    <a:pt x="11408" y="6542"/>
                  </a:lnTo>
                  <a:lnTo>
                    <a:pt x="11368" y="6522"/>
                  </a:lnTo>
                  <a:lnTo>
                    <a:pt x="11328" y="6502"/>
                  </a:lnTo>
                  <a:lnTo>
                    <a:pt x="11267" y="6502"/>
                  </a:lnTo>
                  <a:lnTo>
                    <a:pt x="11247" y="6522"/>
                  </a:lnTo>
                  <a:lnTo>
                    <a:pt x="11207" y="6542"/>
                  </a:lnTo>
                  <a:lnTo>
                    <a:pt x="11186" y="6603"/>
                  </a:lnTo>
                  <a:lnTo>
                    <a:pt x="11085" y="6664"/>
                  </a:lnTo>
                  <a:lnTo>
                    <a:pt x="11005" y="6744"/>
                  </a:lnTo>
                  <a:lnTo>
                    <a:pt x="10944" y="6845"/>
                  </a:lnTo>
                  <a:lnTo>
                    <a:pt x="10883" y="6966"/>
                  </a:lnTo>
                  <a:lnTo>
                    <a:pt x="10863" y="7108"/>
                  </a:lnTo>
                  <a:lnTo>
                    <a:pt x="10843" y="7269"/>
                  </a:lnTo>
                  <a:lnTo>
                    <a:pt x="10843" y="7471"/>
                  </a:lnTo>
                  <a:lnTo>
                    <a:pt x="10843" y="8057"/>
                  </a:lnTo>
                  <a:lnTo>
                    <a:pt x="10863" y="8481"/>
                  </a:lnTo>
                  <a:lnTo>
                    <a:pt x="10682" y="8622"/>
                  </a:lnTo>
                  <a:lnTo>
                    <a:pt x="10520" y="8764"/>
                  </a:lnTo>
                  <a:lnTo>
                    <a:pt x="10399" y="8865"/>
                  </a:lnTo>
                  <a:lnTo>
                    <a:pt x="10197" y="9046"/>
                  </a:lnTo>
                  <a:lnTo>
                    <a:pt x="10096" y="9147"/>
                  </a:lnTo>
                  <a:lnTo>
                    <a:pt x="9975" y="9208"/>
                  </a:lnTo>
                  <a:lnTo>
                    <a:pt x="9833" y="9268"/>
                  </a:lnTo>
                  <a:lnTo>
                    <a:pt x="9712" y="9309"/>
                  </a:lnTo>
                  <a:lnTo>
                    <a:pt x="9571" y="9329"/>
                  </a:lnTo>
                  <a:lnTo>
                    <a:pt x="9308" y="9329"/>
                  </a:lnTo>
                  <a:lnTo>
                    <a:pt x="9571" y="9026"/>
                  </a:lnTo>
                  <a:lnTo>
                    <a:pt x="9813" y="8703"/>
                  </a:lnTo>
                  <a:lnTo>
                    <a:pt x="10015" y="8360"/>
                  </a:lnTo>
                  <a:lnTo>
                    <a:pt x="10197" y="7996"/>
                  </a:lnTo>
                  <a:lnTo>
                    <a:pt x="10338" y="7613"/>
                  </a:lnTo>
                  <a:lnTo>
                    <a:pt x="10439" y="7209"/>
                  </a:lnTo>
                  <a:lnTo>
                    <a:pt x="10500" y="6785"/>
                  </a:lnTo>
                  <a:lnTo>
                    <a:pt x="10520" y="6361"/>
                  </a:lnTo>
                  <a:lnTo>
                    <a:pt x="10500" y="5917"/>
                  </a:lnTo>
                  <a:lnTo>
                    <a:pt x="10439" y="5492"/>
                  </a:lnTo>
                  <a:lnTo>
                    <a:pt x="10318" y="5089"/>
                  </a:lnTo>
                  <a:lnTo>
                    <a:pt x="10177" y="4685"/>
                  </a:lnTo>
                  <a:lnTo>
                    <a:pt x="10278" y="4523"/>
                  </a:lnTo>
                  <a:lnTo>
                    <a:pt x="10358" y="4362"/>
                  </a:lnTo>
                  <a:lnTo>
                    <a:pt x="10480" y="4059"/>
                  </a:lnTo>
                  <a:lnTo>
                    <a:pt x="10560" y="3857"/>
                  </a:lnTo>
                  <a:lnTo>
                    <a:pt x="10601" y="3776"/>
                  </a:lnTo>
                  <a:lnTo>
                    <a:pt x="10641" y="3736"/>
                  </a:lnTo>
                  <a:lnTo>
                    <a:pt x="10762" y="3675"/>
                  </a:lnTo>
                  <a:lnTo>
                    <a:pt x="10904" y="3574"/>
                  </a:lnTo>
                  <a:lnTo>
                    <a:pt x="11085" y="3453"/>
                  </a:lnTo>
                  <a:lnTo>
                    <a:pt x="11267" y="3292"/>
                  </a:lnTo>
                  <a:lnTo>
                    <a:pt x="11429" y="3090"/>
                  </a:lnTo>
                  <a:lnTo>
                    <a:pt x="11469" y="3029"/>
                  </a:lnTo>
                  <a:lnTo>
                    <a:pt x="11489" y="3009"/>
                  </a:lnTo>
                  <a:lnTo>
                    <a:pt x="11509" y="2969"/>
                  </a:lnTo>
                  <a:lnTo>
                    <a:pt x="11550" y="2908"/>
                  </a:lnTo>
                  <a:lnTo>
                    <a:pt x="11570" y="2868"/>
                  </a:lnTo>
                  <a:lnTo>
                    <a:pt x="11671" y="2645"/>
                  </a:lnTo>
                  <a:lnTo>
                    <a:pt x="11691" y="2605"/>
                  </a:lnTo>
                  <a:lnTo>
                    <a:pt x="11691" y="2565"/>
                  </a:lnTo>
                  <a:lnTo>
                    <a:pt x="11711" y="2504"/>
                  </a:lnTo>
                  <a:lnTo>
                    <a:pt x="11752" y="2363"/>
                  </a:lnTo>
                  <a:lnTo>
                    <a:pt x="11772" y="2302"/>
                  </a:lnTo>
                  <a:lnTo>
                    <a:pt x="11772" y="2242"/>
                  </a:lnTo>
                  <a:lnTo>
                    <a:pt x="11772" y="2201"/>
                  </a:lnTo>
                  <a:lnTo>
                    <a:pt x="11792" y="2161"/>
                  </a:lnTo>
                  <a:lnTo>
                    <a:pt x="11792" y="2080"/>
                  </a:lnTo>
                  <a:lnTo>
                    <a:pt x="11792" y="2040"/>
                  </a:lnTo>
                  <a:lnTo>
                    <a:pt x="11792" y="1959"/>
                  </a:lnTo>
                  <a:lnTo>
                    <a:pt x="11792" y="1797"/>
                  </a:lnTo>
                  <a:lnTo>
                    <a:pt x="11792" y="1757"/>
                  </a:lnTo>
                  <a:lnTo>
                    <a:pt x="11772" y="1636"/>
                  </a:lnTo>
                  <a:lnTo>
                    <a:pt x="11772" y="1595"/>
                  </a:lnTo>
                  <a:lnTo>
                    <a:pt x="11752" y="1555"/>
                  </a:lnTo>
                  <a:lnTo>
                    <a:pt x="11752" y="1495"/>
                  </a:lnTo>
                  <a:lnTo>
                    <a:pt x="11671" y="1272"/>
                  </a:lnTo>
                  <a:lnTo>
                    <a:pt x="11671" y="1252"/>
                  </a:lnTo>
                  <a:lnTo>
                    <a:pt x="11651" y="1232"/>
                  </a:lnTo>
                  <a:lnTo>
                    <a:pt x="11610" y="1131"/>
                  </a:lnTo>
                  <a:lnTo>
                    <a:pt x="11530" y="949"/>
                  </a:lnTo>
                  <a:lnTo>
                    <a:pt x="11408" y="788"/>
                  </a:lnTo>
                  <a:lnTo>
                    <a:pt x="11348" y="707"/>
                  </a:lnTo>
                  <a:lnTo>
                    <a:pt x="11267" y="626"/>
                  </a:lnTo>
                  <a:lnTo>
                    <a:pt x="11207" y="566"/>
                  </a:lnTo>
                  <a:lnTo>
                    <a:pt x="11186" y="525"/>
                  </a:lnTo>
                  <a:lnTo>
                    <a:pt x="11126" y="485"/>
                  </a:lnTo>
                  <a:lnTo>
                    <a:pt x="10984" y="364"/>
                  </a:lnTo>
                  <a:lnTo>
                    <a:pt x="10823" y="263"/>
                  </a:lnTo>
                  <a:lnTo>
                    <a:pt x="10641" y="182"/>
                  </a:lnTo>
                  <a:lnTo>
                    <a:pt x="10459" y="101"/>
                  </a:lnTo>
                  <a:lnTo>
                    <a:pt x="10278" y="61"/>
                  </a:lnTo>
                  <a:lnTo>
                    <a:pt x="10096" y="21"/>
                  </a:lnTo>
                  <a:lnTo>
                    <a:pt x="9894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8" name="Google Shape;6148;p54"/>
            <p:cNvGrpSpPr/>
            <p:nvPr/>
          </p:nvGrpSpPr>
          <p:grpSpPr>
            <a:xfrm>
              <a:off x="5094463" y="-2108373"/>
              <a:ext cx="1387026" cy="1670218"/>
              <a:chOff x="3105175" y="-2108373"/>
              <a:chExt cx="1387026" cy="1670218"/>
            </a:xfrm>
          </p:grpSpPr>
          <p:sp>
            <p:nvSpPr>
              <p:cNvPr id="6149" name="Google Shape;6149;p54"/>
              <p:cNvSpPr/>
              <p:nvPr/>
            </p:nvSpPr>
            <p:spPr>
              <a:xfrm>
                <a:off x="3116419" y="-1386867"/>
                <a:ext cx="600278" cy="942032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8462" extrusionOk="0">
                    <a:moveTo>
                      <a:pt x="425" y="1"/>
                    </a:moveTo>
                    <a:lnTo>
                      <a:pt x="384" y="21"/>
                    </a:lnTo>
                    <a:lnTo>
                      <a:pt x="384" y="284"/>
                    </a:lnTo>
                    <a:lnTo>
                      <a:pt x="384" y="445"/>
                    </a:lnTo>
                    <a:lnTo>
                      <a:pt x="344" y="405"/>
                    </a:lnTo>
                    <a:lnTo>
                      <a:pt x="283" y="364"/>
                    </a:lnTo>
                    <a:lnTo>
                      <a:pt x="223" y="344"/>
                    </a:lnTo>
                    <a:lnTo>
                      <a:pt x="41" y="344"/>
                    </a:lnTo>
                    <a:lnTo>
                      <a:pt x="1" y="364"/>
                    </a:lnTo>
                    <a:lnTo>
                      <a:pt x="61" y="1071"/>
                    </a:lnTo>
                    <a:lnTo>
                      <a:pt x="122" y="1677"/>
                    </a:lnTo>
                    <a:lnTo>
                      <a:pt x="182" y="2182"/>
                    </a:lnTo>
                    <a:lnTo>
                      <a:pt x="243" y="2343"/>
                    </a:lnTo>
                    <a:lnTo>
                      <a:pt x="304" y="2505"/>
                    </a:lnTo>
                    <a:lnTo>
                      <a:pt x="384" y="2686"/>
                    </a:lnTo>
                    <a:lnTo>
                      <a:pt x="465" y="2848"/>
                    </a:lnTo>
                    <a:lnTo>
                      <a:pt x="667" y="3151"/>
                    </a:lnTo>
                    <a:lnTo>
                      <a:pt x="869" y="3454"/>
                    </a:lnTo>
                    <a:lnTo>
                      <a:pt x="1111" y="3777"/>
                    </a:lnTo>
                    <a:lnTo>
                      <a:pt x="1293" y="3979"/>
                    </a:lnTo>
                    <a:lnTo>
                      <a:pt x="1434" y="4100"/>
                    </a:lnTo>
                    <a:lnTo>
                      <a:pt x="1596" y="4181"/>
                    </a:lnTo>
                    <a:lnTo>
                      <a:pt x="1838" y="4302"/>
                    </a:lnTo>
                    <a:lnTo>
                      <a:pt x="2101" y="4403"/>
                    </a:lnTo>
                    <a:lnTo>
                      <a:pt x="2605" y="4584"/>
                    </a:lnTo>
                    <a:lnTo>
                      <a:pt x="2928" y="4726"/>
                    </a:lnTo>
                    <a:lnTo>
                      <a:pt x="3171" y="4867"/>
                    </a:lnTo>
                    <a:lnTo>
                      <a:pt x="3252" y="4948"/>
                    </a:lnTo>
                    <a:lnTo>
                      <a:pt x="3332" y="5029"/>
                    </a:lnTo>
                    <a:lnTo>
                      <a:pt x="3393" y="5109"/>
                    </a:lnTo>
                    <a:lnTo>
                      <a:pt x="3433" y="5210"/>
                    </a:lnTo>
                    <a:lnTo>
                      <a:pt x="3453" y="5311"/>
                    </a:lnTo>
                    <a:lnTo>
                      <a:pt x="3494" y="5412"/>
                    </a:lnTo>
                    <a:lnTo>
                      <a:pt x="3514" y="5655"/>
                    </a:lnTo>
                    <a:lnTo>
                      <a:pt x="3494" y="6301"/>
                    </a:lnTo>
                    <a:lnTo>
                      <a:pt x="3474" y="7169"/>
                    </a:lnTo>
                    <a:lnTo>
                      <a:pt x="3474" y="8239"/>
                    </a:lnTo>
                    <a:lnTo>
                      <a:pt x="3474" y="8300"/>
                    </a:lnTo>
                    <a:lnTo>
                      <a:pt x="3494" y="8340"/>
                    </a:lnTo>
                    <a:lnTo>
                      <a:pt x="3514" y="8380"/>
                    </a:lnTo>
                    <a:lnTo>
                      <a:pt x="3554" y="8421"/>
                    </a:lnTo>
                    <a:lnTo>
                      <a:pt x="3635" y="8461"/>
                    </a:lnTo>
                    <a:lnTo>
                      <a:pt x="3877" y="8461"/>
                    </a:lnTo>
                    <a:lnTo>
                      <a:pt x="3978" y="8441"/>
                    </a:lnTo>
                    <a:lnTo>
                      <a:pt x="4180" y="8380"/>
                    </a:lnTo>
                    <a:lnTo>
                      <a:pt x="4362" y="8280"/>
                    </a:lnTo>
                    <a:lnTo>
                      <a:pt x="4564" y="8158"/>
                    </a:lnTo>
                    <a:lnTo>
                      <a:pt x="4726" y="8037"/>
                    </a:lnTo>
                    <a:lnTo>
                      <a:pt x="4907" y="7896"/>
                    </a:lnTo>
                    <a:lnTo>
                      <a:pt x="5089" y="7694"/>
                    </a:lnTo>
                    <a:lnTo>
                      <a:pt x="5190" y="7573"/>
                    </a:lnTo>
                    <a:lnTo>
                      <a:pt x="5250" y="7452"/>
                    </a:lnTo>
                    <a:lnTo>
                      <a:pt x="5311" y="7330"/>
                    </a:lnTo>
                    <a:lnTo>
                      <a:pt x="5372" y="7189"/>
                    </a:lnTo>
                    <a:lnTo>
                      <a:pt x="5392" y="7048"/>
                    </a:lnTo>
                    <a:lnTo>
                      <a:pt x="5392" y="6906"/>
                    </a:lnTo>
                    <a:lnTo>
                      <a:pt x="5311" y="6281"/>
                    </a:lnTo>
                    <a:lnTo>
                      <a:pt x="5210" y="5634"/>
                    </a:lnTo>
                    <a:lnTo>
                      <a:pt x="5069" y="4887"/>
                    </a:lnTo>
                    <a:lnTo>
                      <a:pt x="5008" y="4564"/>
                    </a:lnTo>
                    <a:lnTo>
                      <a:pt x="4927" y="4282"/>
                    </a:lnTo>
                    <a:lnTo>
                      <a:pt x="4847" y="4039"/>
                    </a:lnTo>
                    <a:lnTo>
                      <a:pt x="4726" y="3797"/>
                    </a:lnTo>
                    <a:lnTo>
                      <a:pt x="4604" y="3615"/>
                    </a:lnTo>
                    <a:lnTo>
                      <a:pt x="4443" y="3433"/>
                    </a:lnTo>
                    <a:lnTo>
                      <a:pt x="4281" y="3312"/>
                    </a:lnTo>
                    <a:lnTo>
                      <a:pt x="4120" y="3211"/>
                    </a:lnTo>
                    <a:lnTo>
                      <a:pt x="3938" y="3131"/>
                    </a:lnTo>
                    <a:lnTo>
                      <a:pt x="3756" y="3050"/>
                    </a:lnTo>
                    <a:lnTo>
                      <a:pt x="3575" y="2989"/>
                    </a:lnTo>
                    <a:lnTo>
                      <a:pt x="3373" y="2949"/>
                    </a:lnTo>
                    <a:lnTo>
                      <a:pt x="3191" y="2909"/>
                    </a:lnTo>
                    <a:lnTo>
                      <a:pt x="2989" y="2909"/>
                    </a:lnTo>
                    <a:lnTo>
                      <a:pt x="2827" y="2888"/>
                    </a:lnTo>
                    <a:lnTo>
                      <a:pt x="2666" y="2888"/>
                    </a:lnTo>
                    <a:lnTo>
                      <a:pt x="2504" y="2848"/>
                    </a:lnTo>
                    <a:lnTo>
                      <a:pt x="2363" y="2767"/>
                    </a:lnTo>
                    <a:lnTo>
                      <a:pt x="2202" y="2686"/>
                    </a:lnTo>
                    <a:lnTo>
                      <a:pt x="2080" y="2565"/>
                    </a:lnTo>
                    <a:lnTo>
                      <a:pt x="1818" y="2323"/>
                    </a:lnTo>
                    <a:lnTo>
                      <a:pt x="1636" y="2161"/>
                    </a:lnTo>
                    <a:lnTo>
                      <a:pt x="1434" y="2020"/>
                    </a:lnTo>
                    <a:lnTo>
                      <a:pt x="1454" y="1576"/>
                    </a:lnTo>
                    <a:lnTo>
                      <a:pt x="1475" y="1051"/>
                    </a:lnTo>
                    <a:lnTo>
                      <a:pt x="1475" y="809"/>
                    </a:lnTo>
                    <a:lnTo>
                      <a:pt x="1454" y="627"/>
                    </a:lnTo>
                    <a:lnTo>
                      <a:pt x="1414" y="465"/>
                    </a:lnTo>
                    <a:lnTo>
                      <a:pt x="1333" y="324"/>
                    </a:lnTo>
                    <a:lnTo>
                      <a:pt x="1273" y="243"/>
                    </a:lnTo>
                    <a:lnTo>
                      <a:pt x="1192" y="203"/>
                    </a:lnTo>
                    <a:lnTo>
                      <a:pt x="1111" y="162"/>
                    </a:lnTo>
                    <a:lnTo>
                      <a:pt x="990" y="162"/>
                    </a:lnTo>
                    <a:lnTo>
                      <a:pt x="950" y="405"/>
                    </a:lnTo>
                    <a:lnTo>
                      <a:pt x="929" y="385"/>
                    </a:lnTo>
                    <a:lnTo>
                      <a:pt x="909" y="304"/>
                    </a:lnTo>
                    <a:lnTo>
                      <a:pt x="829" y="162"/>
                    </a:lnTo>
                    <a:lnTo>
                      <a:pt x="728" y="82"/>
                    </a:lnTo>
                    <a:lnTo>
                      <a:pt x="647" y="21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54"/>
              <p:cNvSpPr/>
              <p:nvPr/>
            </p:nvSpPr>
            <p:spPr>
              <a:xfrm>
                <a:off x="3116419" y="-1386867"/>
                <a:ext cx="600278" cy="942032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8462" fill="none" extrusionOk="0">
                    <a:moveTo>
                      <a:pt x="5392" y="6906"/>
                    </a:moveTo>
                    <a:lnTo>
                      <a:pt x="5392" y="6906"/>
                    </a:lnTo>
                    <a:lnTo>
                      <a:pt x="5311" y="6281"/>
                    </a:lnTo>
                    <a:lnTo>
                      <a:pt x="5210" y="5634"/>
                    </a:lnTo>
                    <a:lnTo>
                      <a:pt x="5210" y="5634"/>
                    </a:lnTo>
                    <a:lnTo>
                      <a:pt x="5069" y="4887"/>
                    </a:lnTo>
                    <a:lnTo>
                      <a:pt x="5008" y="4564"/>
                    </a:lnTo>
                    <a:lnTo>
                      <a:pt x="4927" y="4282"/>
                    </a:lnTo>
                    <a:lnTo>
                      <a:pt x="4847" y="4039"/>
                    </a:lnTo>
                    <a:lnTo>
                      <a:pt x="4726" y="3797"/>
                    </a:lnTo>
                    <a:lnTo>
                      <a:pt x="4604" y="3615"/>
                    </a:lnTo>
                    <a:lnTo>
                      <a:pt x="4443" y="3433"/>
                    </a:lnTo>
                    <a:lnTo>
                      <a:pt x="4443" y="3433"/>
                    </a:lnTo>
                    <a:lnTo>
                      <a:pt x="4281" y="3312"/>
                    </a:lnTo>
                    <a:lnTo>
                      <a:pt x="4120" y="3211"/>
                    </a:lnTo>
                    <a:lnTo>
                      <a:pt x="3938" y="3131"/>
                    </a:lnTo>
                    <a:lnTo>
                      <a:pt x="3756" y="3050"/>
                    </a:lnTo>
                    <a:lnTo>
                      <a:pt x="3575" y="2989"/>
                    </a:lnTo>
                    <a:lnTo>
                      <a:pt x="3373" y="2949"/>
                    </a:lnTo>
                    <a:lnTo>
                      <a:pt x="3191" y="2909"/>
                    </a:lnTo>
                    <a:lnTo>
                      <a:pt x="2989" y="2909"/>
                    </a:lnTo>
                    <a:lnTo>
                      <a:pt x="2989" y="2909"/>
                    </a:lnTo>
                    <a:lnTo>
                      <a:pt x="2827" y="2888"/>
                    </a:lnTo>
                    <a:lnTo>
                      <a:pt x="2666" y="2888"/>
                    </a:lnTo>
                    <a:lnTo>
                      <a:pt x="2504" y="2848"/>
                    </a:lnTo>
                    <a:lnTo>
                      <a:pt x="2363" y="2767"/>
                    </a:lnTo>
                    <a:lnTo>
                      <a:pt x="2363" y="2767"/>
                    </a:lnTo>
                    <a:lnTo>
                      <a:pt x="2202" y="2686"/>
                    </a:lnTo>
                    <a:lnTo>
                      <a:pt x="2080" y="2565"/>
                    </a:lnTo>
                    <a:lnTo>
                      <a:pt x="1818" y="2323"/>
                    </a:lnTo>
                    <a:lnTo>
                      <a:pt x="1818" y="2323"/>
                    </a:lnTo>
                    <a:lnTo>
                      <a:pt x="1636" y="2161"/>
                    </a:lnTo>
                    <a:lnTo>
                      <a:pt x="1434" y="2020"/>
                    </a:lnTo>
                    <a:lnTo>
                      <a:pt x="1434" y="2020"/>
                    </a:lnTo>
                    <a:lnTo>
                      <a:pt x="1454" y="1576"/>
                    </a:lnTo>
                    <a:lnTo>
                      <a:pt x="1454" y="1576"/>
                    </a:lnTo>
                    <a:lnTo>
                      <a:pt x="1475" y="1051"/>
                    </a:lnTo>
                    <a:lnTo>
                      <a:pt x="1475" y="809"/>
                    </a:lnTo>
                    <a:lnTo>
                      <a:pt x="1454" y="627"/>
                    </a:lnTo>
                    <a:lnTo>
                      <a:pt x="1454" y="627"/>
                    </a:lnTo>
                    <a:lnTo>
                      <a:pt x="1414" y="465"/>
                    </a:lnTo>
                    <a:lnTo>
                      <a:pt x="1333" y="324"/>
                    </a:lnTo>
                    <a:lnTo>
                      <a:pt x="1273" y="243"/>
                    </a:lnTo>
                    <a:lnTo>
                      <a:pt x="1192" y="203"/>
                    </a:lnTo>
                    <a:lnTo>
                      <a:pt x="1111" y="162"/>
                    </a:lnTo>
                    <a:lnTo>
                      <a:pt x="1051" y="162"/>
                    </a:lnTo>
                    <a:lnTo>
                      <a:pt x="990" y="162"/>
                    </a:lnTo>
                    <a:lnTo>
                      <a:pt x="990" y="162"/>
                    </a:lnTo>
                    <a:lnTo>
                      <a:pt x="950" y="405"/>
                    </a:lnTo>
                    <a:lnTo>
                      <a:pt x="950" y="405"/>
                    </a:lnTo>
                    <a:lnTo>
                      <a:pt x="929" y="385"/>
                    </a:lnTo>
                    <a:lnTo>
                      <a:pt x="929" y="385"/>
                    </a:lnTo>
                    <a:lnTo>
                      <a:pt x="909" y="304"/>
                    </a:lnTo>
                    <a:lnTo>
                      <a:pt x="909" y="304"/>
                    </a:lnTo>
                    <a:lnTo>
                      <a:pt x="829" y="162"/>
                    </a:lnTo>
                    <a:lnTo>
                      <a:pt x="728" y="82"/>
                    </a:lnTo>
                    <a:lnTo>
                      <a:pt x="647" y="21"/>
                    </a:lnTo>
                    <a:lnTo>
                      <a:pt x="566" y="1"/>
                    </a:lnTo>
                    <a:lnTo>
                      <a:pt x="485" y="1"/>
                    </a:lnTo>
                    <a:lnTo>
                      <a:pt x="425" y="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84" y="284"/>
                    </a:lnTo>
                    <a:lnTo>
                      <a:pt x="384" y="284"/>
                    </a:lnTo>
                    <a:lnTo>
                      <a:pt x="384" y="445"/>
                    </a:lnTo>
                    <a:lnTo>
                      <a:pt x="384" y="445"/>
                    </a:lnTo>
                    <a:lnTo>
                      <a:pt x="445" y="485"/>
                    </a:lnTo>
                    <a:lnTo>
                      <a:pt x="445" y="485"/>
                    </a:lnTo>
                    <a:lnTo>
                      <a:pt x="384" y="445"/>
                    </a:lnTo>
                    <a:lnTo>
                      <a:pt x="384" y="445"/>
                    </a:lnTo>
                    <a:lnTo>
                      <a:pt x="344" y="405"/>
                    </a:lnTo>
                    <a:lnTo>
                      <a:pt x="344" y="405"/>
                    </a:lnTo>
                    <a:lnTo>
                      <a:pt x="283" y="364"/>
                    </a:lnTo>
                    <a:lnTo>
                      <a:pt x="223" y="344"/>
                    </a:lnTo>
                    <a:lnTo>
                      <a:pt x="102" y="344"/>
                    </a:lnTo>
                    <a:lnTo>
                      <a:pt x="41" y="344"/>
                    </a:lnTo>
                    <a:lnTo>
                      <a:pt x="1" y="364"/>
                    </a:lnTo>
                    <a:lnTo>
                      <a:pt x="1" y="364"/>
                    </a:lnTo>
                    <a:lnTo>
                      <a:pt x="61" y="1071"/>
                    </a:lnTo>
                    <a:lnTo>
                      <a:pt x="122" y="1677"/>
                    </a:lnTo>
                    <a:lnTo>
                      <a:pt x="182" y="2182"/>
                    </a:lnTo>
                    <a:lnTo>
                      <a:pt x="182" y="2182"/>
                    </a:lnTo>
                    <a:lnTo>
                      <a:pt x="243" y="2343"/>
                    </a:lnTo>
                    <a:lnTo>
                      <a:pt x="304" y="2505"/>
                    </a:lnTo>
                    <a:lnTo>
                      <a:pt x="384" y="2686"/>
                    </a:lnTo>
                    <a:lnTo>
                      <a:pt x="465" y="2848"/>
                    </a:lnTo>
                    <a:lnTo>
                      <a:pt x="667" y="3151"/>
                    </a:lnTo>
                    <a:lnTo>
                      <a:pt x="869" y="3454"/>
                    </a:lnTo>
                    <a:lnTo>
                      <a:pt x="869" y="3454"/>
                    </a:lnTo>
                    <a:lnTo>
                      <a:pt x="1111" y="3777"/>
                    </a:lnTo>
                    <a:lnTo>
                      <a:pt x="1293" y="3979"/>
                    </a:lnTo>
                    <a:lnTo>
                      <a:pt x="1434" y="4100"/>
                    </a:lnTo>
                    <a:lnTo>
                      <a:pt x="1596" y="4181"/>
                    </a:lnTo>
                    <a:lnTo>
                      <a:pt x="1596" y="4181"/>
                    </a:lnTo>
                    <a:lnTo>
                      <a:pt x="1838" y="4302"/>
                    </a:lnTo>
                    <a:lnTo>
                      <a:pt x="2101" y="4403"/>
                    </a:lnTo>
                    <a:lnTo>
                      <a:pt x="2605" y="4584"/>
                    </a:lnTo>
                    <a:lnTo>
                      <a:pt x="2605" y="4584"/>
                    </a:lnTo>
                    <a:lnTo>
                      <a:pt x="2928" y="4726"/>
                    </a:lnTo>
                    <a:lnTo>
                      <a:pt x="3171" y="4867"/>
                    </a:lnTo>
                    <a:lnTo>
                      <a:pt x="3252" y="4948"/>
                    </a:lnTo>
                    <a:lnTo>
                      <a:pt x="3332" y="5029"/>
                    </a:lnTo>
                    <a:lnTo>
                      <a:pt x="3393" y="5109"/>
                    </a:lnTo>
                    <a:lnTo>
                      <a:pt x="3433" y="5210"/>
                    </a:lnTo>
                    <a:lnTo>
                      <a:pt x="3453" y="5311"/>
                    </a:lnTo>
                    <a:lnTo>
                      <a:pt x="3494" y="5412"/>
                    </a:lnTo>
                    <a:lnTo>
                      <a:pt x="3514" y="5655"/>
                    </a:lnTo>
                    <a:lnTo>
                      <a:pt x="3494" y="6301"/>
                    </a:lnTo>
                    <a:lnTo>
                      <a:pt x="3494" y="6301"/>
                    </a:lnTo>
                    <a:lnTo>
                      <a:pt x="3474" y="7169"/>
                    </a:lnTo>
                    <a:lnTo>
                      <a:pt x="3474" y="8239"/>
                    </a:lnTo>
                    <a:lnTo>
                      <a:pt x="3474" y="8239"/>
                    </a:lnTo>
                    <a:lnTo>
                      <a:pt x="3474" y="8300"/>
                    </a:lnTo>
                    <a:lnTo>
                      <a:pt x="3494" y="8340"/>
                    </a:lnTo>
                    <a:lnTo>
                      <a:pt x="3514" y="8380"/>
                    </a:lnTo>
                    <a:lnTo>
                      <a:pt x="3554" y="8421"/>
                    </a:lnTo>
                    <a:lnTo>
                      <a:pt x="3635" y="8461"/>
                    </a:lnTo>
                    <a:lnTo>
                      <a:pt x="3756" y="8461"/>
                    </a:lnTo>
                    <a:lnTo>
                      <a:pt x="3877" y="8461"/>
                    </a:lnTo>
                    <a:lnTo>
                      <a:pt x="3978" y="8441"/>
                    </a:lnTo>
                    <a:lnTo>
                      <a:pt x="4180" y="8380"/>
                    </a:lnTo>
                    <a:lnTo>
                      <a:pt x="4180" y="8380"/>
                    </a:lnTo>
                    <a:lnTo>
                      <a:pt x="4362" y="8280"/>
                    </a:lnTo>
                    <a:lnTo>
                      <a:pt x="4564" y="8158"/>
                    </a:lnTo>
                    <a:lnTo>
                      <a:pt x="4726" y="8037"/>
                    </a:lnTo>
                    <a:lnTo>
                      <a:pt x="4907" y="7896"/>
                    </a:lnTo>
                    <a:lnTo>
                      <a:pt x="4907" y="7896"/>
                    </a:lnTo>
                    <a:lnTo>
                      <a:pt x="5089" y="7694"/>
                    </a:lnTo>
                    <a:lnTo>
                      <a:pt x="5190" y="7573"/>
                    </a:lnTo>
                    <a:lnTo>
                      <a:pt x="5250" y="7452"/>
                    </a:lnTo>
                    <a:lnTo>
                      <a:pt x="5311" y="7330"/>
                    </a:lnTo>
                    <a:lnTo>
                      <a:pt x="5372" y="7189"/>
                    </a:lnTo>
                    <a:lnTo>
                      <a:pt x="5392" y="7048"/>
                    </a:lnTo>
                    <a:lnTo>
                      <a:pt x="5392" y="690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54"/>
              <p:cNvSpPr/>
              <p:nvPr/>
            </p:nvSpPr>
            <p:spPr>
              <a:xfrm>
                <a:off x="3437932" y="-1029398"/>
                <a:ext cx="188923" cy="119229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071" extrusionOk="0">
                    <a:moveTo>
                      <a:pt x="121" y="0"/>
                    </a:moveTo>
                    <a:lnTo>
                      <a:pt x="61" y="21"/>
                    </a:lnTo>
                    <a:lnTo>
                      <a:pt x="20" y="41"/>
                    </a:lnTo>
                    <a:lnTo>
                      <a:pt x="0" y="61"/>
                    </a:lnTo>
                    <a:lnTo>
                      <a:pt x="20" y="101"/>
                    </a:lnTo>
                    <a:lnTo>
                      <a:pt x="61" y="122"/>
                    </a:lnTo>
                    <a:lnTo>
                      <a:pt x="81" y="101"/>
                    </a:lnTo>
                    <a:lnTo>
                      <a:pt x="81" y="122"/>
                    </a:lnTo>
                    <a:lnTo>
                      <a:pt x="202" y="142"/>
                    </a:lnTo>
                    <a:lnTo>
                      <a:pt x="485" y="202"/>
                    </a:lnTo>
                    <a:lnTo>
                      <a:pt x="666" y="263"/>
                    </a:lnTo>
                    <a:lnTo>
                      <a:pt x="868" y="344"/>
                    </a:lnTo>
                    <a:lnTo>
                      <a:pt x="1050" y="465"/>
                    </a:lnTo>
                    <a:lnTo>
                      <a:pt x="1232" y="586"/>
                    </a:lnTo>
                    <a:lnTo>
                      <a:pt x="1373" y="747"/>
                    </a:lnTo>
                    <a:lnTo>
                      <a:pt x="1474" y="848"/>
                    </a:lnTo>
                    <a:lnTo>
                      <a:pt x="1595" y="1050"/>
                    </a:lnTo>
                    <a:lnTo>
                      <a:pt x="1615" y="1071"/>
                    </a:lnTo>
                    <a:lnTo>
                      <a:pt x="1636" y="1071"/>
                    </a:lnTo>
                    <a:lnTo>
                      <a:pt x="1676" y="1050"/>
                    </a:lnTo>
                    <a:lnTo>
                      <a:pt x="1696" y="1030"/>
                    </a:lnTo>
                    <a:lnTo>
                      <a:pt x="1696" y="990"/>
                    </a:lnTo>
                    <a:lnTo>
                      <a:pt x="1595" y="768"/>
                    </a:lnTo>
                    <a:lnTo>
                      <a:pt x="1474" y="566"/>
                    </a:lnTo>
                    <a:lnTo>
                      <a:pt x="1252" y="465"/>
                    </a:lnTo>
                    <a:lnTo>
                      <a:pt x="1030" y="344"/>
                    </a:lnTo>
                    <a:lnTo>
                      <a:pt x="828" y="202"/>
                    </a:lnTo>
                    <a:lnTo>
                      <a:pt x="626" y="61"/>
                    </a:lnTo>
                    <a:lnTo>
                      <a:pt x="364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54"/>
              <p:cNvSpPr/>
              <p:nvPr/>
            </p:nvSpPr>
            <p:spPr>
              <a:xfrm>
                <a:off x="3217615" y="-1380076"/>
                <a:ext cx="22599" cy="6534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587" extrusionOk="0">
                    <a:moveTo>
                      <a:pt x="121" y="0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0" y="142"/>
                    </a:lnTo>
                    <a:lnTo>
                      <a:pt x="0" y="243"/>
                    </a:lnTo>
                    <a:lnTo>
                      <a:pt x="20" y="324"/>
                    </a:lnTo>
                    <a:lnTo>
                      <a:pt x="41" y="344"/>
                    </a:lnTo>
                    <a:lnTo>
                      <a:pt x="101" y="586"/>
                    </a:lnTo>
                    <a:lnTo>
                      <a:pt x="162" y="364"/>
                    </a:lnTo>
                    <a:lnTo>
                      <a:pt x="202" y="101"/>
                    </a:lnTo>
                    <a:lnTo>
                      <a:pt x="202" y="61"/>
                    </a:lnTo>
                    <a:lnTo>
                      <a:pt x="182" y="21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54"/>
              <p:cNvSpPr/>
              <p:nvPr/>
            </p:nvSpPr>
            <p:spPr>
              <a:xfrm>
                <a:off x="3152378" y="-1395773"/>
                <a:ext cx="22599" cy="6980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27" extrusionOk="0">
                    <a:moveTo>
                      <a:pt x="81" y="0"/>
                    </a:moveTo>
                    <a:lnTo>
                      <a:pt x="61" y="20"/>
                    </a:lnTo>
                    <a:lnTo>
                      <a:pt x="21" y="61"/>
                    </a:lnTo>
                    <a:lnTo>
                      <a:pt x="1" y="162"/>
                    </a:lnTo>
                    <a:lnTo>
                      <a:pt x="1" y="263"/>
                    </a:lnTo>
                    <a:lnTo>
                      <a:pt x="21" y="485"/>
                    </a:lnTo>
                    <a:lnTo>
                      <a:pt x="61" y="525"/>
                    </a:lnTo>
                    <a:lnTo>
                      <a:pt x="162" y="626"/>
                    </a:lnTo>
                    <a:lnTo>
                      <a:pt x="182" y="565"/>
                    </a:lnTo>
                    <a:lnTo>
                      <a:pt x="203" y="343"/>
                    </a:lnTo>
                    <a:lnTo>
                      <a:pt x="182" y="81"/>
                    </a:lnTo>
                    <a:lnTo>
                      <a:pt x="162" y="2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54"/>
              <p:cNvSpPr/>
              <p:nvPr/>
            </p:nvSpPr>
            <p:spPr>
              <a:xfrm>
                <a:off x="3190563" y="-1171005"/>
                <a:ext cx="72140" cy="6523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586" extrusionOk="0">
                    <a:moveTo>
                      <a:pt x="183" y="0"/>
                    </a:moveTo>
                    <a:lnTo>
                      <a:pt x="122" y="20"/>
                    </a:lnTo>
                    <a:lnTo>
                      <a:pt x="4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62" y="303"/>
                    </a:lnTo>
                    <a:lnTo>
                      <a:pt x="142" y="424"/>
                    </a:lnTo>
                    <a:lnTo>
                      <a:pt x="263" y="525"/>
                    </a:lnTo>
                    <a:lnTo>
                      <a:pt x="324" y="566"/>
                    </a:lnTo>
                    <a:lnTo>
                      <a:pt x="385" y="586"/>
                    </a:lnTo>
                    <a:lnTo>
                      <a:pt x="445" y="586"/>
                    </a:lnTo>
                    <a:lnTo>
                      <a:pt x="526" y="566"/>
                    </a:lnTo>
                    <a:lnTo>
                      <a:pt x="587" y="525"/>
                    </a:lnTo>
                    <a:lnTo>
                      <a:pt x="627" y="445"/>
                    </a:lnTo>
                    <a:lnTo>
                      <a:pt x="647" y="364"/>
                    </a:lnTo>
                    <a:lnTo>
                      <a:pt x="607" y="283"/>
                    </a:lnTo>
                    <a:lnTo>
                      <a:pt x="566" y="222"/>
                    </a:lnTo>
                    <a:lnTo>
                      <a:pt x="506" y="142"/>
                    </a:lnTo>
                    <a:lnTo>
                      <a:pt x="425" y="81"/>
                    </a:lnTo>
                    <a:lnTo>
                      <a:pt x="344" y="41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54"/>
              <p:cNvSpPr/>
              <p:nvPr/>
            </p:nvSpPr>
            <p:spPr>
              <a:xfrm>
                <a:off x="3190563" y="-1171005"/>
                <a:ext cx="72140" cy="6523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586" fill="none" extrusionOk="0">
                    <a:moveTo>
                      <a:pt x="607" y="283"/>
                    </a:moveTo>
                    <a:lnTo>
                      <a:pt x="607" y="283"/>
                    </a:lnTo>
                    <a:lnTo>
                      <a:pt x="566" y="222"/>
                    </a:lnTo>
                    <a:lnTo>
                      <a:pt x="506" y="142"/>
                    </a:lnTo>
                    <a:lnTo>
                      <a:pt x="425" y="81"/>
                    </a:lnTo>
                    <a:lnTo>
                      <a:pt x="344" y="41"/>
                    </a:lnTo>
                    <a:lnTo>
                      <a:pt x="263" y="0"/>
                    </a:lnTo>
                    <a:lnTo>
                      <a:pt x="183" y="0"/>
                    </a:lnTo>
                    <a:lnTo>
                      <a:pt x="122" y="2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21" y="263"/>
                    </a:lnTo>
                    <a:lnTo>
                      <a:pt x="62" y="303"/>
                    </a:lnTo>
                    <a:lnTo>
                      <a:pt x="62" y="303"/>
                    </a:lnTo>
                    <a:lnTo>
                      <a:pt x="142" y="424"/>
                    </a:lnTo>
                    <a:lnTo>
                      <a:pt x="263" y="525"/>
                    </a:lnTo>
                    <a:lnTo>
                      <a:pt x="324" y="566"/>
                    </a:lnTo>
                    <a:lnTo>
                      <a:pt x="385" y="586"/>
                    </a:lnTo>
                    <a:lnTo>
                      <a:pt x="445" y="586"/>
                    </a:lnTo>
                    <a:lnTo>
                      <a:pt x="526" y="566"/>
                    </a:lnTo>
                    <a:lnTo>
                      <a:pt x="526" y="566"/>
                    </a:lnTo>
                    <a:lnTo>
                      <a:pt x="587" y="525"/>
                    </a:lnTo>
                    <a:lnTo>
                      <a:pt x="627" y="445"/>
                    </a:lnTo>
                    <a:lnTo>
                      <a:pt x="647" y="364"/>
                    </a:lnTo>
                    <a:lnTo>
                      <a:pt x="607" y="28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54"/>
              <p:cNvSpPr/>
              <p:nvPr/>
            </p:nvSpPr>
            <p:spPr>
              <a:xfrm>
                <a:off x="3111966" y="-1357588"/>
                <a:ext cx="22599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87" extrusionOk="0">
                    <a:moveTo>
                      <a:pt x="81" y="0"/>
                    </a:moveTo>
                    <a:lnTo>
                      <a:pt x="41" y="21"/>
                    </a:lnTo>
                    <a:lnTo>
                      <a:pt x="20" y="81"/>
                    </a:lnTo>
                    <a:lnTo>
                      <a:pt x="0" y="202"/>
                    </a:lnTo>
                    <a:lnTo>
                      <a:pt x="0" y="344"/>
                    </a:lnTo>
                    <a:lnTo>
                      <a:pt x="20" y="505"/>
                    </a:lnTo>
                    <a:lnTo>
                      <a:pt x="41" y="626"/>
                    </a:lnTo>
                    <a:lnTo>
                      <a:pt x="61" y="667"/>
                    </a:lnTo>
                    <a:lnTo>
                      <a:pt x="81" y="687"/>
                    </a:lnTo>
                    <a:lnTo>
                      <a:pt x="142" y="687"/>
                    </a:lnTo>
                    <a:lnTo>
                      <a:pt x="182" y="647"/>
                    </a:lnTo>
                    <a:lnTo>
                      <a:pt x="202" y="566"/>
                    </a:lnTo>
                    <a:lnTo>
                      <a:pt x="202" y="344"/>
                    </a:lnTo>
                    <a:lnTo>
                      <a:pt x="162" y="81"/>
                    </a:lnTo>
                    <a:lnTo>
                      <a:pt x="142" y="2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54"/>
              <p:cNvSpPr/>
              <p:nvPr/>
            </p:nvSpPr>
            <p:spPr>
              <a:xfrm>
                <a:off x="3251347" y="-1240695"/>
                <a:ext cx="22599" cy="6980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2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01" y="586"/>
                    </a:lnTo>
                    <a:lnTo>
                      <a:pt x="101" y="586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02" y="263"/>
                    </a:lnTo>
                    <a:lnTo>
                      <a:pt x="202" y="263"/>
                    </a:lnTo>
                    <a:lnTo>
                      <a:pt x="202" y="222"/>
                    </a:lnTo>
                    <a:lnTo>
                      <a:pt x="202" y="222"/>
                    </a:lnTo>
                    <a:lnTo>
                      <a:pt x="101" y="1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54"/>
              <p:cNvSpPr/>
              <p:nvPr/>
            </p:nvSpPr>
            <p:spPr>
              <a:xfrm>
                <a:off x="3195127" y="-1290124"/>
                <a:ext cx="53994" cy="11466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03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1" y="202"/>
                    </a:lnTo>
                    <a:lnTo>
                      <a:pt x="61" y="202"/>
                    </a:lnTo>
                    <a:lnTo>
                      <a:pt x="122" y="424"/>
                    </a:lnTo>
                    <a:lnTo>
                      <a:pt x="122" y="424"/>
                    </a:lnTo>
                    <a:lnTo>
                      <a:pt x="263" y="1030"/>
                    </a:lnTo>
                    <a:lnTo>
                      <a:pt x="263" y="1030"/>
                    </a:lnTo>
                    <a:lnTo>
                      <a:pt x="344" y="1010"/>
                    </a:lnTo>
                    <a:lnTo>
                      <a:pt x="404" y="990"/>
                    </a:lnTo>
                    <a:lnTo>
                      <a:pt x="404" y="990"/>
                    </a:lnTo>
                    <a:lnTo>
                      <a:pt x="485" y="1010"/>
                    </a:lnTo>
                    <a:lnTo>
                      <a:pt x="485" y="1010"/>
                    </a:lnTo>
                    <a:lnTo>
                      <a:pt x="384" y="364"/>
                    </a:lnTo>
                    <a:lnTo>
                      <a:pt x="384" y="364"/>
                    </a:lnTo>
                    <a:lnTo>
                      <a:pt x="384" y="323"/>
                    </a:lnTo>
                    <a:lnTo>
                      <a:pt x="384" y="323"/>
                    </a:lnTo>
                    <a:lnTo>
                      <a:pt x="202" y="222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54"/>
              <p:cNvSpPr/>
              <p:nvPr/>
            </p:nvSpPr>
            <p:spPr>
              <a:xfrm>
                <a:off x="3105175" y="-1402564"/>
                <a:ext cx="616086" cy="964408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8663" fill="none" extrusionOk="0">
                    <a:moveTo>
                      <a:pt x="5533" y="7047"/>
                    </a:moveTo>
                    <a:lnTo>
                      <a:pt x="5533" y="7047"/>
                    </a:lnTo>
                    <a:lnTo>
                      <a:pt x="5473" y="6442"/>
                    </a:lnTo>
                    <a:lnTo>
                      <a:pt x="5351" y="5775"/>
                    </a:lnTo>
                    <a:lnTo>
                      <a:pt x="5351" y="5695"/>
                    </a:lnTo>
                    <a:lnTo>
                      <a:pt x="5351" y="5695"/>
                    </a:lnTo>
                    <a:lnTo>
                      <a:pt x="5210" y="4968"/>
                    </a:lnTo>
                    <a:lnTo>
                      <a:pt x="5150" y="4645"/>
                    </a:lnTo>
                    <a:lnTo>
                      <a:pt x="5069" y="4362"/>
                    </a:lnTo>
                    <a:lnTo>
                      <a:pt x="4988" y="4120"/>
                    </a:lnTo>
                    <a:lnTo>
                      <a:pt x="4867" y="3898"/>
                    </a:lnTo>
                    <a:lnTo>
                      <a:pt x="4726" y="3716"/>
                    </a:lnTo>
                    <a:lnTo>
                      <a:pt x="4564" y="3534"/>
                    </a:lnTo>
                    <a:lnTo>
                      <a:pt x="4564" y="3534"/>
                    </a:lnTo>
                    <a:lnTo>
                      <a:pt x="4423" y="3413"/>
                    </a:lnTo>
                    <a:lnTo>
                      <a:pt x="4261" y="3312"/>
                    </a:lnTo>
                    <a:lnTo>
                      <a:pt x="4100" y="3231"/>
                    </a:lnTo>
                    <a:lnTo>
                      <a:pt x="3918" y="3150"/>
                    </a:lnTo>
                    <a:lnTo>
                      <a:pt x="3716" y="3090"/>
                    </a:lnTo>
                    <a:lnTo>
                      <a:pt x="3514" y="3050"/>
                    </a:lnTo>
                    <a:lnTo>
                      <a:pt x="3312" y="3009"/>
                    </a:lnTo>
                    <a:lnTo>
                      <a:pt x="3090" y="2989"/>
                    </a:lnTo>
                    <a:lnTo>
                      <a:pt x="3029" y="2989"/>
                    </a:lnTo>
                    <a:lnTo>
                      <a:pt x="3029" y="2989"/>
                    </a:lnTo>
                    <a:lnTo>
                      <a:pt x="2888" y="2989"/>
                    </a:lnTo>
                    <a:lnTo>
                      <a:pt x="2747" y="2969"/>
                    </a:lnTo>
                    <a:lnTo>
                      <a:pt x="2626" y="2928"/>
                    </a:lnTo>
                    <a:lnTo>
                      <a:pt x="2484" y="2868"/>
                    </a:lnTo>
                    <a:lnTo>
                      <a:pt x="2484" y="2868"/>
                    </a:lnTo>
                    <a:lnTo>
                      <a:pt x="2363" y="2807"/>
                    </a:lnTo>
                    <a:lnTo>
                      <a:pt x="2262" y="2706"/>
                    </a:lnTo>
                    <a:lnTo>
                      <a:pt x="2060" y="2525"/>
                    </a:lnTo>
                    <a:lnTo>
                      <a:pt x="2060" y="2525"/>
                    </a:lnTo>
                    <a:lnTo>
                      <a:pt x="1939" y="2424"/>
                    </a:lnTo>
                    <a:lnTo>
                      <a:pt x="1939" y="2424"/>
                    </a:lnTo>
                    <a:lnTo>
                      <a:pt x="1778" y="2282"/>
                    </a:lnTo>
                    <a:lnTo>
                      <a:pt x="1596" y="2141"/>
                    </a:lnTo>
                    <a:lnTo>
                      <a:pt x="1596" y="2141"/>
                    </a:lnTo>
                    <a:lnTo>
                      <a:pt x="1616" y="1717"/>
                    </a:lnTo>
                    <a:lnTo>
                      <a:pt x="1616" y="1717"/>
                    </a:lnTo>
                    <a:lnTo>
                      <a:pt x="1636" y="1232"/>
                    </a:lnTo>
                    <a:lnTo>
                      <a:pt x="1636" y="1232"/>
                    </a:lnTo>
                    <a:lnTo>
                      <a:pt x="1616" y="970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576" y="626"/>
                    </a:lnTo>
                    <a:lnTo>
                      <a:pt x="1515" y="505"/>
                    </a:lnTo>
                    <a:lnTo>
                      <a:pt x="1455" y="404"/>
                    </a:lnTo>
                    <a:lnTo>
                      <a:pt x="1374" y="324"/>
                    </a:lnTo>
                    <a:lnTo>
                      <a:pt x="1374" y="324"/>
                    </a:lnTo>
                    <a:lnTo>
                      <a:pt x="1273" y="263"/>
                    </a:lnTo>
                    <a:lnTo>
                      <a:pt x="1273" y="263"/>
                    </a:lnTo>
                    <a:lnTo>
                      <a:pt x="1273" y="263"/>
                    </a:lnTo>
                    <a:lnTo>
                      <a:pt x="1253" y="202"/>
                    </a:lnTo>
                    <a:lnTo>
                      <a:pt x="1232" y="182"/>
                    </a:lnTo>
                    <a:lnTo>
                      <a:pt x="1192" y="162"/>
                    </a:lnTo>
                    <a:lnTo>
                      <a:pt x="1192" y="162"/>
                    </a:lnTo>
                    <a:lnTo>
                      <a:pt x="1131" y="162"/>
                    </a:lnTo>
                    <a:lnTo>
                      <a:pt x="1091" y="182"/>
                    </a:lnTo>
                    <a:lnTo>
                      <a:pt x="1051" y="202"/>
                    </a:lnTo>
                    <a:lnTo>
                      <a:pt x="1030" y="243"/>
                    </a:lnTo>
                    <a:lnTo>
                      <a:pt x="1030" y="243"/>
                    </a:lnTo>
                    <a:lnTo>
                      <a:pt x="990" y="324"/>
                    </a:lnTo>
                    <a:lnTo>
                      <a:pt x="990" y="324"/>
                    </a:lnTo>
                    <a:lnTo>
                      <a:pt x="889" y="202"/>
                    </a:lnTo>
                    <a:lnTo>
                      <a:pt x="768" y="122"/>
                    </a:lnTo>
                    <a:lnTo>
                      <a:pt x="768" y="122"/>
                    </a:lnTo>
                    <a:lnTo>
                      <a:pt x="647" y="81"/>
                    </a:lnTo>
                    <a:lnTo>
                      <a:pt x="647" y="81"/>
                    </a:lnTo>
                    <a:lnTo>
                      <a:pt x="606" y="21"/>
                    </a:lnTo>
                    <a:lnTo>
                      <a:pt x="586" y="1"/>
                    </a:lnTo>
                    <a:lnTo>
                      <a:pt x="546" y="1"/>
                    </a:lnTo>
                    <a:lnTo>
                      <a:pt x="546" y="1"/>
                    </a:lnTo>
                    <a:lnTo>
                      <a:pt x="485" y="1"/>
                    </a:lnTo>
                    <a:lnTo>
                      <a:pt x="445" y="41"/>
                    </a:lnTo>
                    <a:lnTo>
                      <a:pt x="425" y="61"/>
                    </a:lnTo>
                    <a:lnTo>
                      <a:pt x="405" y="122"/>
                    </a:lnTo>
                    <a:lnTo>
                      <a:pt x="405" y="122"/>
                    </a:lnTo>
                    <a:lnTo>
                      <a:pt x="384" y="182"/>
                    </a:lnTo>
                    <a:lnTo>
                      <a:pt x="364" y="263"/>
                    </a:lnTo>
                    <a:lnTo>
                      <a:pt x="384" y="445"/>
                    </a:lnTo>
                    <a:lnTo>
                      <a:pt x="384" y="445"/>
                    </a:lnTo>
                    <a:lnTo>
                      <a:pt x="263" y="425"/>
                    </a:lnTo>
                    <a:lnTo>
                      <a:pt x="263" y="425"/>
                    </a:lnTo>
                    <a:lnTo>
                      <a:pt x="243" y="364"/>
                    </a:lnTo>
                    <a:lnTo>
                      <a:pt x="203" y="364"/>
                    </a:lnTo>
                    <a:lnTo>
                      <a:pt x="162" y="344"/>
                    </a:lnTo>
                    <a:lnTo>
                      <a:pt x="162" y="344"/>
                    </a:lnTo>
                    <a:lnTo>
                      <a:pt x="162" y="344"/>
                    </a:lnTo>
                    <a:lnTo>
                      <a:pt x="122" y="364"/>
                    </a:lnTo>
                    <a:lnTo>
                      <a:pt x="81" y="384"/>
                    </a:lnTo>
                    <a:lnTo>
                      <a:pt x="21" y="465"/>
                    </a:lnTo>
                    <a:lnTo>
                      <a:pt x="21" y="465"/>
                    </a:lnTo>
                    <a:lnTo>
                      <a:pt x="1" y="606"/>
                    </a:lnTo>
                    <a:lnTo>
                      <a:pt x="21" y="748"/>
                    </a:lnTo>
                    <a:lnTo>
                      <a:pt x="41" y="909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102" y="1111"/>
                    </a:lnTo>
                    <a:lnTo>
                      <a:pt x="102" y="1111"/>
                    </a:lnTo>
                    <a:lnTo>
                      <a:pt x="162" y="1757"/>
                    </a:lnTo>
                    <a:lnTo>
                      <a:pt x="243" y="2323"/>
                    </a:lnTo>
                    <a:lnTo>
                      <a:pt x="243" y="2323"/>
                    </a:lnTo>
                    <a:lnTo>
                      <a:pt x="283" y="2504"/>
                    </a:lnTo>
                    <a:lnTo>
                      <a:pt x="344" y="2666"/>
                    </a:lnTo>
                    <a:lnTo>
                      <a:pt x="425" y="2827"/>
                    </a:lnTo>
                    <a:lnTo>
                      <a:pt x="505" y="2989"/>
                    </a:lnTo>
                    <a:lnTo>
                      <a:pt x="707" y="3292"/>
                    </a:lnTo>
                    <a:lnTo>
                      <a:pt x="909" y="3595"/>
                    </a:lnTo>
                    <a:lnTo>
                      <a:pt x="930" y="3615"/>
                    </a:lnTo>
                    <a:lnTo>
                      <a:pt x="930" y="3615"/>
                    </a:lnTo>
                    <a:lnTo>
                      <a:pt x="1172" y="3958"/>
                    </a:lnTo>
                    <a:lnTo>
                      <a:pt x="1354" y="4160"/>
                    </a:lnTo>
                    <a:lnTo>
                      <a:pt x="1515" y="4281"/>
                    </a:lnTo>
                    <a:lnTo>
                      <a:pt x="1677" y="4382"/>
                    </a:lnTo>
                    <a:lnTo>
                      <a:pt x="1677" y="4382"/>
                    </a:lnTo>
                    <a:lnTo>
                      <a:pt x="2000" y="4524"/>
                    </a:lnTo>
                    <a:lnTo>
                      <a:pt x="2323" y="4645"/>
                    </a:lnTo>
                    <a:lnTo>
                      <a:pt x="2323" y="4645"/>
                    </a:lnTo>
                    <a:lnTo>
                      <a:pt x="2686" y="4766"/>
                    </a:lnTo>
                    <a:lnTo>
                      <a:pt x="2686" y="4766"/>
                    </a:lnTo>
                    <a:lnTo>
                      <a:pt x="2989" y="4907"/>
                    </a:lnTo>
                    <a:lnTo>
                      <a:pt x="3191" y="5028"/>
                    </a:lnTo>
                    <a:lnTo>
                      <a:pt x="3353" y="5170"/>
                    </a:lnTo>
                    <a:lnTo>
                      <a:pt x="3413" y="5250"/>
                    </a:lnTo>
                    <a:lnTo>
                      <a:pt x="3453" y="5331"/>
                    </a:lnTo>
                    <a:lnTo>
                      <a:pt x="3514" y="5493"/>
                    </a:lnTo>
                    <a:lnTo>
                      <a:pt x="3554" y="5715"/>
                    </a:lnTo>
                    <a:lnTo>
                      <a:pt x="3554" y="5957"/>
                    </a:lnTo>
                    <a:lnTo>
                      <a:pt x="3554" y="6260"/>
                    </a:lnTo>
                    <a:lnTo>
                      <a:pt x="3554" y="6260"/>
                    </a:lnTo>
                    <a:lnTo>
                      <a:pt x="3534" y="6442"/>
                    </a:lnTo>
                    <a:lnTo>
                      <a:pt x="3534" y="6522"/>
                    </a:lnTo>
                    <a:lnTo>
                      <a:pt x="3534" y="6522"/>
                    </a:lnTo>
                    <a:lnTo>
                      <a:pt x="3534" y="7350"/>
                    </a:lnTo>
                    <a:lnTo>
                      <a:pt x="3514" y="8380"/>
                    </a:lnTo>
                    <a:lnTo>
                      <a:pt x="3514" y="8380"/>
                    </a:lnTo>
                    <a:lnTo>
                      <a:pt x="3534" y="8461"/>
                    </a:lnTo>
                    <a:lnTo>
                      <a:pt x="3554" y="8521"/>
                    </a:lnTo>
                    <a:lnTo>
                      <a:pt x="3595" y="8562"/>
                    </a:lnTo>
                    <a:lnTo>
                      <a:pt x="3635" y="8602"/>
                    </a:lnTo>
                    <a:lnTo>
                      <a:pt x="3635" y="8602"/>
                    </a:lnTo>
                    <a:lnTo>
                      <a:pt x="3736" y="8643"/>
                    </a:lnTo>
                    <a:lnTo>
                      <a:pt x="3857" y="8663"/>
                    </a:lnTo>
                    <a:lnTo>
                      <a:pt x="3857" y="8663"/>
                    </a:lnTo>
                    <a:lnTo>
                      <a:pt x="3999" y="8643"/>
                    </a:lnTo>
                    <a:lnTo>
                      <a:pt x="4120" y="8622"/>
                    </a:lnTo>
                    <a:lnTo>
                      <a:pt x="4302" y="8562"/>
                    </a:lnTo>
                    <a:lnTo>
                      <a:pt x="4302" y="8562"/>
                    </a:lnTo>
                    <a:lnTo>
                      <a:pt x="4483" y="8481"/>
                    </a:lnTo>
                    <a:lnTo>
                      <a:pt x="4665" y="8360"/>
                    </a:lnTo>
                    <a:lnTo>
                      <a:pt x="4847" y="8239"/>
                    </a:lnTo>
                    <a:lnTo>
                      <a:pt x="5028" y="8077"/>
                    </a:lnTo>
                    <a:lnTo>
                      <a:pt x="5028" y="8077"/>
                    </a:lnTo>
                    <a:lnTo>
                      <a:pt x="5230" y="7875"/>
                    </a:lnTo>
                    <a:lnTo>
                      <a:pt x="5311" y="7754"/>
                    </a:lnTo>
                    <a:lnTo>
                      <a:pt x="5392" y="7633"/>
                    </a:lnTo>
                    <a:lnTo>
                      <a:pt x="5473" y="7512"/>
                    </a:lnTo>
                    <a:lnTo>
                      <a:pt x="5513" y="7350"/>
                    </a:lnTo>
                    <a:lnTo>
                      <a:pt x="5533" y="7209"/>
                    </a:lnTo>
                    <a:lnTo>
                      <a:pt x="5533" y="704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54"/>
              <p:cNvSpPr/>
              <p:nvPr/>
            </p:nvSpPr>
            <p:spPr>
              <a:xfrm>
                <a:off x="3235539" y="-1359815"/>
                <a:ext cx="38408" cy="188919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697" fill="none" extrusionOk="0">
                    <a:moveTo>
                      <a:pt x="324" y="404"/>
                    </a:moveTo>
                    <a:lnTo>
                      <a:pt x="324" y="404"/>
                    </a:lnTo>
                    <a:lnTo>
                      <a:pt x="344" y="767"/>
                    </a:lnTo>
                    <a:lnTo>
                      <a:pt x="344" y="1333"/>
                    </a:lnTo>
                    <a:lnTo>
                      <a:pt x="344" y="1333"/>
                    </a:lnTo>
                    <a:lnTo>
                      <a:pt x="324" y="1696"/>
                    </a:lnTo>
                    <a:lnTo>
                      <a:pt x="324" y="1696"/>
                    </a:lnTo>
                    <a:lnTo>
                      <a:pt x="243" y="1656"/>
                    </a:lnTo>
                    <a:lnTo>
                      <a:pt x="243" y="1656"/>
                    </a:lnTo>
                    <a:lnTo>
                      <a:pt x="122" y="969"/>
                    </a:lnTo>
                    <a:lnTo>
                      <a:pt x="122" y="969"/>
                    </a:lnTo>
                    <a:lnTo>
                      <a:pt x="1" y="444"/>
                    </a:lnTo>
                    <a:lnTo>
                      <a:pt x="1" y="444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41" y="22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42" y="20"/>
                    </a:lnTo>
                    <a:lnTo>
                      <a:pt x="142" y="20"/>
                    </a:lnTo>
                    <a:lnTo>
                      <a:pt x="203" y="81"/>
                    </a:lnTo>
                    <a:lnTo>
                      <a:pt x="263" y="162"/>
                    </a:lnTo>
                    <a:lnTo>
                      <a:pt x="304" y="283"/>
                    </a:lnTo>
                    <a:lnTo>
                      <a:pt x="324" y="40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54"/>
              <p:cNvSpPr/>
              <p:nvPr/>
            </p:nvSpPr>
            <p:spPr>
              <a:xfrm>
                <a:off x="3197354" y="-1166552"/>
                <a:ext cx="58558" cy="5633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6" fill="none" extrusionOk="0">
                    <a:moveTo>
                      <a:pt x="344" y="102"/>
                    </a:moveTo>
                    <a:lnTo>
                      <a:pt x="344" y="102"/>
                    </a:lnTo>
                    <a:lnTo>
                      <a:pt x="425" y="162"/>
                    </a:lnTo>
                    <a:lnTo>
                      <a:pt x="485" y="223"/>
                    </a:lnTo>
                    <a:lnTo>
                      <a:pt x="485" y="223"/>
                    </a:lnTo>
                    <a:lnTo>
                      <a:pt x="505" y="263"/>
                    </a:lnTo>
                    <a:lnTo>
                      <a:pt x="505" y="263"/>
                    </a:lnTo>
                    <a:lnTo>
                      <a:pt x="526" y="344"/>
                    </a:lnTo>
                    <a:lnTo>
                      <a:pt x="526" y="344"/>
                    </a:lnTo>
                    <a:lnTo>
                      <a:pt x="526" y="384"/>
                    </a:lnTo>
                    <a:lnTo>
                      <a:pt x="526" y="384"/>
                    </a:lnTo>
                    <a:lnTo>
                      <a:pt x="485" y="445"/>
                    </a:lnTo>
                    <a:lnTo>
                      <a:pt x="485" y="445"/>
                    </a:lnTo>
                    <a:lnTo>
                      <a:pt x="445" y="485"/>
                    </a:lnTo>
                    <a:lnTo>
                      <a:pt x="445" y="485"/>
                    </a:lnTo>
                    <a:lnTo>
                      <a:pt x="384" y="505"/>
                    </a:lnTo>
                    <a:lnTo>
                      <a:pt x="384" y="505"/>
                    </a:lnTo>
                    <a:lnTo>
                      <a:pt x="384" y="505"/>
                    </a:lnTo>
                    <a:lnTo>
                      <a:pt x="344" y="485"/>
                    </a:lnTo>
                    <a:lnTo>
                      <a:pt x="283" y="465"/>
                    </a:lnTo>
                    <a:lnTo>
                      <a:pt x="182" y="405"/>
                    </a:lnTo>
                    <a:lnTo>
                      <a:pt x="182" y="405"/>
                    </a:lnTo>
                    <a:lnTo>
                      <a:pt x="182" y="405"/>
                    </a:lnTo>
                    <a:lnTo>
                      <a:pt x="41" y="243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1" y="142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142" y="1"/>
                    </a:lnTo>
                    <a:lnTo>
                      <a:pt x="263" y="41"/>
                    </a:lnTo>
                    <a:lnTo>
                      <a:pt x="263" y="41"/>
                    </a:lnTo>
                    <a:lnTo>
                      <a:pt x="344" y="81"/>
                    </a:lnTo>
                    <a:lnTo>
                      <a:pt x="344" y="10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54"/>
              <p:cNvSpPr/>
              <p:nvPr/>
            </p:nvSpPr>
            <p:spPr>
              <a:xfrm>
                <a:off x="3177092" y="-1380076"/>
                <a:ext cx="72029" cy="20461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38" fill="none" extrusionOk="0">
                    <a:moveTo>
                      <a:pt x="82" y="21"/>
                    </a:moveTo>
                    <a:lnTo>
                      <a:pt x="82" y="21"/>
                    </a:lnTo>
                    <a:lnTo>
                      <a:pt x="142" y="41"/>
                    </a:lnTo>
                    <a:lnTo>
                      <a:pt x="203" y="101"/>
                    </a:lnTo>
                    <a:lnTo>
                      <a:pt x="243" y="162"/>
                    </a:lnTo>
                    <a:lnTo>
                      <a:pt x="304" y="243"/>
                    </a:lnTo>
                    <a:lnTo>
                      <a:pt x="304" y="243"/>
                    </a:lnTo>
                    <a:lnTo>
                      <a:pt x="344" y="324"/>
                    </a:lnTo>
                    <a:lnTo>
                      <a:pt x="344" y="344"/>
                    </a:lnTo>
                    <a:lnTo>
                      <a:pt x="344" y="344"/>
                    </a:lnTo>
                    <a:lnTo>
                      <a:pt x="384" y="424"/>
                    </a:lnTo>
                    <a:lnTo>
                      <a:pt x="384" y="424"/>
                    </a:lnTo>
                    <a:lnTo>
                      <a:pt x="405" y="546"/>
                    </a:lnTo>
                    <a:lnTo>
                      <a:pt x="405" y="546"/>
                    </a:lnTo>
                    <a:lnTo>
                      <a:pt x="425" y="586"/>
                    </a:lnTo>
                    <a:lnTo>
                      <a:pt x="425" y="586"/>
                    </a:lnTo>
                    <a:lnTo>
                      <a:pt x="445" y="707"/>
                    </a:lnTo>
                    <a:lnTo>
                      <a:pt x="445" y="707"/>
                    </a:lnTo>
                    <a:lnTo>
                      <a:pt x="546" y="1172"/>
                    </a:lnTo>
                    <a:lnTo>
                      <a:pt x="546" y="1172"/>
                    </a:lnTo>
                    <a:lnTo>
                      <a:pt x="647" y="1818"/>
                    </a:lnTo>
                    <a:lnTo>
                      <a:pt x="647" y="1818"/>
                    </a:lnTo>
                    <a:lnTo>
                      <a:pt x="546" y="1798"/>
                    </a:lnTo>
                    <a:lnTo>
                      <a:pt x="425" y="1838"/>
                    </a:lnTo>
                    <a:lnTo>
                      <a:pt x="425" y="1838"/>
                    </a:lnTo>
                    <a:lnTo>
                      <a:pt x="284" y="1232"/>
                    </a:lnTo>
                    <a:lnTo>
                      <a:pt x="284" y="1232"/>
                    </a:lnTo>
                    <a:lnTo>
                      <a:pt x="223" y="1010"/>
                    </a:lnTo>
                    <a:lnTo>
                      <a:pt x="223" y="1010"/>
                    </a:lnTo>
                    <a:lnTo>
                      <a:pt x="142" y="788"/>
                    </a:lnTo>
                    <a:lnTo>
                      <a:pt x="82" y="626"/>
                    </a:lnTo>
                    <a:lnTo>
                      <a:pt x="82" y="626"/>
                    </a:lnTo>
                    <a:lnTo>
                      <a:pt x="1" y="485"/>
                    </a:lnTo>
                    <a:lnTo>
                      <a:pt x="1" y="485"/>
                    </a:lnTo>
                    <a:lnTo>
                      <a:pt x="21" y="445"/>
                    </a:lnTo>
                    <a:lnTo>
                      <a:pt x="21" y="445"/>
                    </a:lnTo>
                    <a:lnTo>
                      <a:pt x="21" y="24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82" y="2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54"/>
              <p:cNvSpPr/>
              <p:nvPr/>
            </p:nvSpPr>
            <p:spPr>
              <a:xfrm>
                <a:off x="3127663" y="-1341891"/>
                <a:ext cx="582354" cy="892493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8017" fill="none" extrusionOk="0">
                    <a:moveTo>
                      <a:pt x="4766" y="7451"/>
                    </a:moveTo>
                    <a:lnTo>
                      <a:pt x="4766" y="7451"/>
                    </a:lnTo>
                    <a:lnTo>
                      <a:pt x="4584" y="7613"/>
                    </a:lnTo>
                    <a:lnTo>
                      <a:pt x="4402" y="7734"/>
                    </a:lnTo>
                    <a:lnTo>
                      <a:pt x="4221" y="7835"/>
                    </a:lnTo>
                    <a:lnTo>
                      <a:pt x="4059" y="7916"/>
                    </a:lnTo>
                    <a:lnTo>
                      <a:pt x="4059" y="7916"/>
                    </a:lnTo>
                    <a:lnTo>
                      <a:pt x="3898" y="7976"/>
                    </a:lnTo>
                    <a:lnTo>
                      <a:pt x="3736" y="7997"/>
                    </a:lnTo>
                    <a:lnTo>
                      <a:pt x="3595" y="8017"/>
                    </a:lnTo>
                    <a:lnTo>
                      <a:pt x="3534" y="7997"/>
                    </a:lnTo>
                    <a:lnTo>
                      <a:pt x="3474" y="7976"/>
                    </a:lnTo>
                    <a:lnTo>
                      <a:pt x="3474" y="7976"/>
                    </a:lnTo>
                    <a:lnTo>
                      <a:pt x="3433" y="7916"/>
                    </a:lnTo>
                    <a:lnTo>
                      <a:pt x="3413" y="7835"/>
                    </a:lnTo>
                    <a:lnTo>
                      <a:pt x="3413" y="7835"/>
                    </a:lnTo>
                    <a:lnTo>
                      <a:pt x="3433" y="6805"/>
                    </a:lnTo>
                    <a:lnTo>
                      <a:pt x="3453" y="5977"/>
                    </a:lnTo>
                    <a:lnTo>
                      <a:pt x="3453" y="5897"/>
                    </a:lnTo>
                    <a:lnTo>
                      <a:pt x="3453" y="5897"/>
                    </a:lnTo>
                    <a:lnTo>
                      <a:pt x="3453" y="5715"/>
                    </a:lnTo>
                    <a:lnTo>
                      <a:pt x="3453" y="5715"/>
                    </a:lnTo>
                    <a:lnTo>
                      <a:pt x="3453" y="5412"/>
                    </a:lnTo>
                    <a:lnTo>
                      <a:pt x="3453" y="5150"/>
                    </a:lnTo>
                    <a:lnTo>
                      <a:pt x="3413" y="4928"/>
                    </a:lnTo>
                    <a:lnTo>
                      <a:pt x="3393" y="4827"/>
                    </a:lnTo>
                    <a:lnTo>
                      <a:pt x="3352" y="4746"/>
                    </a:lnTo>
                    <a:lnTo>
                      <a:pt x="3312" y="4645"/>
                    </a:lnTo>
                    <a:lnTo>
                      <a:pt x="3251" y="4564"/>
                    </a:lnTo>
                    <a:lnTo>
                      <a:pt x="3171" y="4483"/>
                    </a:lnTo>
                    <a:lnTo>
                      <a:pt x="3070" y="4423"/>
                    </a:lnTo>
                    <a:lnTo>
                      <a:pt x="2848" y="4261"/>
                    </a:lnTo>
                    <a:lnTo>
                      <a:pt x="2525" y="4120"/>
                    </a:lnTo>
                    <a:lnTo>
                      <a:pt x="2525" y="4120"/>
                    </a:lnTo>
                    <a:lnTo>
                      <a:pt x="2161" y="3999"/>
                    </a:lnTo>
                    <a:lnTo>
                      <a:pt x="2161" y="3999"/>
                    </a:lnTo>
                    <a:lnTo>
                      <a:pt x="1838" y="3878"/>
                    </a:lnTo>
                    <a:lnTo>
                      <a:pt x="1515" y="3736"/>
                    </a:lnTo>
                    <a:lnTo>
                      <a:pt x="1515" y="3736"/>
                    </a:lnTo>
                    <a:lnTo>
                      <a:pt x="1374" y="3655"/>
                    </a:lnTo>
                    <a:lnTo>
                      <a:pt x="1212" y="3534"/>
                    </a:lnTo>
                    <a:lnTo>
                      <a:pt x="1051" y="3332"/>
                    </a:lnTo>
                    <a:lnTo>
                      <a:pt x="808" y="3009"/>
                    </a:lnTo>
                    <a:lnTo>
                      <a:pt x="788" y="2989"/>
                    </a:lnTo>
                    <a:lnTo>
                      <a:pt x="788" y="2989"/>
                    </a:lnTo>
                    <a:lnTo>
                      <a:pt x="586" y="2686"/>
                    </a:lnTo>
                    <a:lnTo>
                      <a:pt x="404" y="2383"/>
                    </a:lnTo>
                    <a:lnTo>
                      <a:pt x="243" y="2080"/>
                    </a:lnTo>
                    <a:lnTo>
                      <a:pt x="182" y="1919"/>
                    </a:lnTo>
                    <a:lnTo>
                      <a:pt x="142" y="1757"/>
                    </a:lnTo>
                    <a:lnTo>
                      <a:pt x="142" y="1757"/>
                    </a:lnTo>
                    <a:lnTo>
                      <a:pt x="61" y="1232"/>
                    </a:lnTo>
                    <a:lnTo>
                      <a:pt x="1" y="606"/>
                    </a:lnTo>
                    <a:lnTo>
                      <a:pt x="1" y="606"/>
                    </a:lnTo>
                    <a:lnTo>
                      <a:pt x="41" y="586"/>
                    </a:lnTo>
                    <a:lnTo>
                      <a:pt x="81" y="546"/>
                    </a:lnTo>
                    <a:lnTo>
                      <a:pt x="102" y="48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22" y="24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182" y="21"/>
                    </a:lnTo>
                    <a:lnTo>
                      <a:pt x="203" y="41"/>
                    </a:lnTo>
                    <a:lnTo>
                      <a:pt x="203" y="41"/>
                    </a:lnTo>
                    <a:lnTo>
                      <a:pt x="243" y="61"/>
                    </a:lnTo>
                    <a:lnTo>
                      <a:pt x="243" y="61"/>
                    </a:lnTo>
                    <a:lnTo>
                      <a:pt x="243" y="61"/>
                    </a:lnTo>
                    <a:lnTo>
                      <a:pt x="303" y="142"/>
                    </a:lnTo>
                    <a:lnTo>
                      <a:pt x="324" y="142"/>
                    </a:lnTo>
                    <a:lnTo>
                      <a:pt x="324" y="142"/>
                    </a:lnTo>
                    <a:lnTo>
                      <a:pt x="344" y="182"/>
                    </a:lnTo>
                    <a:lnTo>
                      <a:pt x="344" y="182"/>
                    </a:lnTo>
                    <a:lnTo>
                      <a:pt x="384" y="243"/>
                    </a:lnTo>
                    <a:lnTo>
                      <a:pt x="384" y="243"/>
                    </a:lnTo>
                    <a:lnTo>
                      <a:pt x="425" y="324"/>
                    </a:lnTo>
                    <a:lnTo>
                      <a:pt x="425" y="324"/>
                    </a:lnTo>
                    <a:lnTo>
                      <a:pt x="526" y="586"/>
                    </a:lnTo>
                    <a:lnTo>
                      <a:pt x="627" y="909"/>
                    </a:lnTo>
                    <a:lnTo>
                      <a:pt x="627" y="909"/>
                    </a:lnTo>
                    <a:lnTo>
                      <a:pt x="687" y="1172"/>
                    </a:lnTo>
                    <a:lnTo>
                      <a:pt x="687" y="1172"/>
                    </a:lnTo>
                    <a:lnTo>
                      <a:pt x="748" y="1475"/>
                    </a:lnTo>
                    <a:lnTo>
                      <a:pt x="748" y="1475"/>
                    </a:lnTo>
                    <a:lnTo>
                      <a:pt x="707" y="1475"/>
                    </a:lnTo>
                    <a:lnTo>
                      <a:pt x="647" y="1515"/>
                    </a:lnTo>
                    <a:lnTo>
                      <a:pt x="647" y="1515"/>
                    </a:lnTo>
                    <a:lnTo>
                      <a:pt x="586" y="1555"/>
                    </a:lnTo>
                    <a:lnTo>
                      <a:pt x="566" y="1576"/>
                    </a:lnTo>
                    <a:lnTo>
                      <a:pt x="566" y="1576"/>
                    </a:lnTo>
                    <a:lnTo>
                      <a:pt x="526" y="1636"/>
                    </a:lnTo>
                    <a:lnTo>
                      <a:pt x="526" y="1656"/>
                    </a:lnTo>
                    <a:lnTo>
                      <a:pt x="526" y="1656"/>
                    </a:lnTo>
                    <a:lnTo>
                      <a:pt x="526" y="1717"/>
                    </a:lnTo>
                    <a:lnTo>
                      <a:pt x="526" y="1757"/>
                    </a:lnTo>
                    <a:lnTo>
                      <a:pt x="586" y="1879"/>
                    </a:lnTo>
                    <a:lnTo>
                      <a:pt x="586" y="1879"/>
                    </a:lnTo>
                    <a:lnTo>
                      <a:pt x="647" y="1959"/>
                    </a:lnTo>
                    <a:lnTo>
                      <a:pt x="728" y="2040"/>
                    </a:lnTo>
                    <a:lnTo>
                      <a:pt x="728" y="2040"/>
                    </a:lnTo>
                    <a:lnTo>
                      <a:pt x="889" y="2262"/>
                    </a:lnTo>
                    <a:lnTo>
                      <a:pt x="1091" y="2464"/>
                    </a:lnTo>
                    <a:lnTo>
                      <a:pt x="1333" y="2686"/>
                    </a:lnTo>
                    <a:lnTo>
                      <a:pt x="1596" y="2908"/>
                    </a:lnTo>
                    <a:lnTo>
                      <a:pt x="1596" y="2908"/>
                    </a:lnTo>
                    <a:lnTo>
                      <a:pt x="1656" y="2949"/>
                    </a:lnTo>
                    <a:lnTo>
                      <a:pt x="1656" y="2949"/>
                    </a:lnTo>
                    <a:lnTo>
                      <a:pt x="1757" y="3029"/>
                    </a:lnTo>
                    <a:lnTo>
                      <a:pt x="1757" y="3029"/>
                    </a:lnTo>
                    <a:lnTo>
                      <a:pt x="1838" y="3110"/>
                    </a:lnTo>
                    <a:lnTo>
                      <a:pt x="1838" y="3110"/>
                    </a:lnTo>
                    <a:lnTo>
                      <a:pt x="1838" y="3110"/>
                    </a:lnTo>
                    <a:lnTo>
                      <a:pt x="1919" y="3191"/>
                    </a:lnTo>
                    <a:lnTo>
                      <a:pt x="1919" y="3191"/>
                    </a:lnTo>
                    <a:lnTo>
                      <a:pt x="1919" y="3191"/>
                    </a:lnTo>
                    <a:lnTo>
                      <a:pt x="1959" y="3231"/>
                    </a:lnTo>
                    <a:lnTo>
                      <a:pt x="2343" y="3696"/>
                    </a:lnTo>
                    <a:lnTo>
                      <a:pt x="2343" y="3696"/>
                    </a:lnTo>
                    <a:lnTo>
                      <a:pt x="2363" y="3716"/>
                    </a:lnTo>
                    <a:lnTo>
                      <a:pt x="2403" y="3696"/>
                    </a:lnTo>
                    <a:lnTo>
                      <a:pt x="2403" y="3696"/>
                    </a:lnTo>
                    <a:lnTo>
                      <a:pt x="2424" y="3676"/>
                    </a:lnTo>
                    <a:lnTo>
                      <a:pt x="2424" y="3635"/>
                    </a:lnTo>
                    <a:lnTo>
                      <a:pt x="2424" y="3635"/>
                    </a:lnTo>
                    <a:lnTo>
                      <a:pt x="2343" y="3534"/>
                    </a:lnTo>
                    <a:lnTo>
                      <a:pt x="2343" y="3534"/>
                    </a:lnTo>
                    <a:lnTo>
                      <a:pt x="2222" y="3353"/>
                    </a:lnTo>
                    <a:lnTo>
                      <a:pt x="2040" y="3151"/>
                    </a:lnTo>
                    <a:lnTo>
                      <a:pt x="2020" y="3151"/>
                    </a:lnTo>
                    <a:lnTo>
                      <a:pt x="2020" y="3151"/>
                    </a:lnTo>
                    <a:lnTo>
                      <a:pt x="1656" y="2828"/>
                    </a:lnTo>
                    <a:lnTo>
                      <a:pt x="1656" y="2828"/>
                    </a:lnTo>
                    <a:lnTo>
                      <a:pt x="1576" y="2747"/>
                    </a:lnTo>
                    <a:lnTo>
                      <a:pt x="1576" y="2747"/>
                    </a:lnTo>
                    <a:lnTo>
                      <a:pt x="1596" y="2727"/>
                    </a:lnTo>
                    <a:lnTo>
                      <a:pt x="1616" y="2706"/>
                    </a:lnTo>
                    <a:lnTo>
                      <a:pt x="1616" y="2706"/>
                    </a:lnTo>
                    <a:lnTo>
                      <a:pt x="1616" y="2646"/>
                    </a:lnTo>
                    <a:lnTo>
                      <a:pt x="1616" y="2646"/>
                    </a:lnTo>
                    <a:lnTo>
                      <a:pt x="1656" y="2585"/>
                    </a:lnTo>
                    <a:lnTo>
                      <a:pt x="1717" y="2525"/>
                    </a:lnTo>
                    <a:lnTo>
                      <a:pt x="1777" y="2505"/>
                    </a:lnTo>
                    <a:lnTo>
                      <a:pt x="1838" y="2464"/>
                    </a:lnTo>
                    <a:lnTo>
                      <a:pt x="1838" y="2464"/>
                    </a:lnTo>
                    <a:lnTo>
                      <a:pt x="1878" y="2444"/>
                    </a:lnTo>
                    <a:lnTo>
                      <a:pt x="1878" y="2404"/>
                    </a:lnTo>
                    <a:lnTo>
                      <a:pt x="1878" y="2404"/>
                    </a:lnTo>
                    <a:lnTo>
                      <a:pt x="1858" y="2383"/>
                    </a:lnTo>
                    <a:lnTo>
                      <a:pt x="1818" y="2363"/>
                    </a:lnTo>
                    <a:lnTo>
                      <a:pt x="1818" y="2363"/>
                    </a:lnTo>
                    <a:lnTo>
                      <a:pt x="1737" y="2404"/>
                    </a:lnTo>
                    <a:lnTo>
                      <a:pt x="1656" y="2444"/>
                    </a:lnTo>
                    <a:lnTo>
                      <a:pt x="1596" y="2484"/>
                    </a:lnTo>
                    <a:lnTo>
                      <a:pt x="1555" y="2565"/>
                    </a:lnTo>
                    <a:lnTo>
                      <a:pt x="1555" y="2565"/>
                    </a:lnTo>
                    <a:lnTo>
                      <a:pt x="1515" y="2605"/>
                    </a:lnTo>
                    <a:lnTo>
                      <a:pt x="1515" y="2666"/>
                    </a:lnTo>
                    <a:lnTo>
                      <a:pt x="1515" y="2686"/>
                    </a:lnTo>
                    <a:lnTo>
                      <a:pt x="1495" y="2686"/>
                    </a:lnTo>
                    <a:lnTo>
                      <a:pt x="1495" y="2686"/>
                    </a:lnTo>
                    <a:lnTo>
                      <a:pt x="1434" y="2626"/>
                    </a:lnTo>
                    <a:lnTo>
                      <a:pt x="1434" y="2626"/>
                    </a:lnTo>
                    <a:lnTo>
                      <a:pt x="1273" y="2505"/>
                    </a:lnTo>
                    <a:lnTo>
                      <a:pt x="1273" y="2505"/>
                    </a:lnTo>
                    <a:lnTo>
                      <a:pt x="1232" y="2464"/>
                    </a:lnTo>
                    <a:lnTo>
                      <a:pt x="1232" y="2464"/>
                    </a:lnTo>
                    <a:lnTo>
                      <a:pt x="950" y="2181"/>
                    </a:lnTo>
                    <a:lnTo>
                      <a:pt x="950" y="2181"/>
                    </a:lnTo>
                    <a:lnTo>
                      <a:pt x="990" y="2181"/>
                    </a:lnTo>
                    <a:lnTo>
                      <a:pt x="990" y="2181"/>
                    </a:lnTo>
                    <a:lnTo>
                      <a:pt x="1091" y="2161"/>
                    </a:lnTo>
                    <a:lnTo>
                      <a:pt x="1111" y="2161"/>
                    </a:lnTo>
                    <a:lnTo>
                      <a:pt x="1111" y="2161"/>
                    </a:lnTo>
                    <a:lnTo>
                      <a:pt x="1172" y="2101"/>
                    </a:lnTo>
                    <a:lnTo>
                      <a:pt x="1172" y="2101"/>
                    </a:lnTo>
                    <a:lnTo>
                      <a:pt x="1212" y="2060"/>
                    </a:lnTo>
                    <a:lnTo>
                      <a:pt x="1253" y="2000"/>
                    </a:lnTo>
                    <a:lnTo>
                      <a:pt x="1253" y="2000"/>
                    </a:lnTo>
                    <a:lnTo>
                      <a:pt x="1253" y="1939"/>
                    </a:lnTo>
                    <a:lnTo>
                      <a:pt x="1253" y="1939"/>
                    </a:lnTo>
                    <a:lnTo>
                      <a:pt x="1253" y="1919"/>
                    </a:lnTo>
                    <a:lnTo>
                      <a:pt x="1253" y="1919"/>
                    </a:lnTo>
                    <a:lnTo>
                      <a:pt x="1253" y="1838"/>
                    </a:lnTo>
                    <a:lnTo>
                      <a:pt x="1253" y="1838"/>
                    </a:lnTo>
                    <a:lnTo>
                      <a:pt x="1232" y="1798"/>
                    </a:lnTo>
                    <a:lnTo>
                      <a:pt x="1232" y="1798"/>
                    </a:lnTo>
                    <a:lnTo>
                      <a:pt x="1152" y="1697"/>
                    </a:lnTo>
                    <a:lnTo>
                      <a:pt x="1152" y="1697"/>
                    </a:lnTo>
                    <a:lnTo>
                      <a:pt x="1131" y="1677"/>
                    </a:lnTo>
                    <a:lnTo>
                      <a:pt x="1131" y="1677"/>
                    </a:lnTo>
                    <a:lnTo>
                      <a:pt x="1131" y="1677"/>
                    </a:lnTo>
                    <a:lnTo>
                      <a:pt x="1131" y="1677"/>
                    </a:lnTo>
                    <a:lnTo>
                      <a:pt x="1010" y="1576"/>
                    </a:lnTo>
                    <a:lnTo>
                      <a:pt x="1010" y="1576"/>
                    </a:lnTo>
                    <a:lnTo>
                      <a:pt x="1131" y="1576"/>
                    </a:lnTo>
                    <a:lnTo>
                      <a:pt x="1131" y="1576"/>
                    </a:lnTo>
                    <a:lnTo>
                      <a:pt x="1232" y="1616"/>
                    </a:lnTo>
                    <a:lnTo>
                      <a:pt x="1232" y="1616"/>
                    </a:lnTo>
                    <a:lnTo>
                      <a:pt x="1253" y="1636"/>
                    </a:lnTo>
                    <a:lnTo>
                      <a:pt x="1253" y="1636"/>
                    </a:lnTo>
                    <a:lnTo>
                      <a:pt x="1293" y="1656"/>
                    </a:lnTo>
                    <a:lnTo>
                      <a:pt x="1293" y="1656"/>
                    </a:lnTo>
                    <a:lnTo>
                      <a:pt x="1394" y="1717"/>
                    </a:lnTo>
                    <a:lnTo>
                      <a:pt x="1394" y="1717"/>
                    </a:lnTo>
                    <a:lnTo>
                      <a:pt x="1535" y="1838"/>
                    </a:lnTo>
                    <a:lnTo>
                      <a:pt x="1677" y="1959"/>
                    </a:lnTo>
                    <a:lnTo>
                      <a:pt x="1677" y="1959"/>
                    </a:lnTo>
                    <a:lnTo>
                      <a:pt x="1777" y="2060"/>
                    </a:lnTo>
                    <a:lnTo>
                      <a:pt x="1777" y="2060"/>
                    </a:lnTo>
                    <a:lnTo>
                      <a:pt x="2000" y="2242"/>
                    </a:lnTo>
                    <a:lnTo>
                      <a:pt x="2101" y="2343"/>
                    </a:lnTo>
                    <a:lnTo>
                      <a:pt x="2222" y="2424"/>
                    </a:lnTo>
                    <a:lnTo>
                      <a:pt x="2222" y="2424"/>
                    </a:lnTo>
                    <a:lnTo>
                      <a:pt x="2383" y="2484"/>
                    </a:lnTo>
                    <a:lnTo>
                      <a:pt x="2525" y="2525"/>
                    </a:lnTo>
                    <a:lnTo>
                      <a:pt x="2686" y="2545"/>
                    </a:lnTo>
                    <a:lnTo>
                      <a:pt x="2827" y="2545"/>
                    </a:lnTo>
                    <a:lnTo>
                      <a:pt x="2888" y="2545"/>
                    </a:lnTo>
                    <a:lnTo>
                      <a:pt x="2888" y="2545"/>
                    </a:lnTo>
                    <a:lnTo>
                      <a:pt x="3090" y="2565"/>
                    </a:lnTo>
                    <a:lnTo>
                      <a:pt x="3292" y="2605"/>
                    </a:lnTo>
                    <a:lnTo>
                      <a:pt x="3494" y="2646"/>
                    </a:lnTo>
                    <a:lnTo>
                      <a:pt x="3676" y="2706"/>
                    </a:lnTo>
                    <a:lnTo>
                      <a:pt x="3837" y="2767"/>
                    </a:lnTo>
                    <a:lnTo>
                      <a:pt x="3999" y="2868"/>
                    </a:lnTo>
                    <a:lnTo>
                      <a:pt x="4160" y="2969"/>
                    </a:lnTo>
                    <a:lnTo>
                      <a:pt x="4301" y="3070"/>
                    </a:lnTo>
                    <a:lnTo>
                      <a:pt x="4301" y="3070"/>
                    </a:lnTo>
                    <a:lnTo>
                      <a:pt x="4443" y="3231"/>
                    </a:lnTo>
                    <a:lnTo>
                      <a:pt x="4584" y="3413"/>
                    </a:lnTo>
                    <a:lnTo>
                      <a:pt x="4685" y="3635"/>
                    </a:lnTo>
                    <a:lnTo>
                      <a:pt x="4766" y="3878"/>
                    </a:lnTo>
                    <a:lnTo>
                      <a:pt x="4847" y="4140"/>
                    </a:lnTo>
                    <a:lnTo>
                      <a:pt x="4907" y="4443"/>
                    </a:lnTo>
                    <a:lnTo>
                      <a:pt x="5049" y="5150"/>
                    </a:lnTo>
                    <a:lnTo>
                      <a:pt x="5049" y="5251"/>
                    </a:lnTo>
                    <a:lnTo>
                      <a:pt x="5049" y="5251"/>
                    </a:lnTo>
                    <a:lnTo>
                      <a:pt x="5170" y="5917"/>
                    </a:lnTo>
                    <a:lnTo>
                      <a:pt x="5230" y="6502"/>
                    </a:lnTo>
                    <a:lnTo>
                      <a:pt x="5230" y="6502"/>
                    </a:lnTo>
                    <a:lnTo>
                      <a:pt x="5230" y="6664"/>
                    </a:lnTo>
                    <a:lnTo>
                      <a:pt x="5210" y="6785"/>
                    </a:lnTo>
                    <a:lnTo>
                      <a:pt x="5170" y="6926"/>
                    </a:lnTo>
                    <a:lnTo>
                      <a:pt x="5109" y="7048"/>
                    </a:lnTo>
                    <a:lnTo>
                      <a:pt x="5028" y="7169"/>
                    </a:lnTo>
                    <a:lnTo>
                      <a:pt x="4948" y="7270"/>
                    </a:lnTo>
                    <a:lnTo>
                      <a:pt x="4766" y="745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54"/>
              <p:cNvSpPr/>
              <p:nvPr/>
            </p:nvSpPr>
            <p:spPr>
              <a:xfrm>
                <a:off x="3105175" y="-1402564"/>
                <a:ext cx="616086" cy="964408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8663" extrusionOk="0">
                    <a:moveTo>
                      <a:pt x="546" y="102"/>
                    </a:moveTo>
                    <a:lnTo>
                      <a:pt x="546" y="142"/>
                    </a:lnTo>
                    <a:lnTo>
                      <a:pt x="546" y="182"/>
                    </a:lnTo>
                    <a:lnTo>
                      <a:pt x="566" y="505"/>
                    </a:lnTo>
                    <a:lnTo>
                      <a:pt x="566" y="586"/>
                    </a:lnTo>
                    <a:lnTo>
                      <a:pt x="546" y="546"/>
                    </a:lnTo>
                    <a:lnTo>
                      <a:pt x="485" y="505"/>
                    </a:lnTo>
                    <a:lnTo>
                      <a:pt x="485" y="303"/>
                    </a:lnTo>
                    <a:lnTo>
                      <a:pt x="485" y="223"/>
                    </a:lnTo>
                    <a:lnTo>
                      <a:pt x="505" y="142"/>
                    </a:lnTo>
                    <a:lnTo>
                      <a:pt x="526" y="122"/>
                    </a:lnTo>
                    <a:lnTo>
                      <a:pt x="546" y="102"/>
                    </a:lnTo>
                    <a:close/>
                    <a:moveTo>
                      <a:pt x="1152" y="263"/>
                    </a:moveTo>
                    <a:lnTo>
                      <a:pt x="1152" y="303"/>
                    </a:lnTo>
                    <a:lnTo>
                      <a:pt x="1152" y="344"/>
                    </a:lnTo>
                    <a:lnTo>
                      <a:pt x="1111" y="566"/>
                    </a:lnTo>
                    <a:lnTo>
                      <a:pt x="1111" y="586"/>
                    </a:lnTo>
                    <a:lnTo>
                      <a:pt x="1091" y="526"/>
                    </a:lnTo>
                    <a:lnTo>
                      <a:pt x="1091" y="505"/>
                    </a:lnTo>
                    <a:lnTo>
                      <a:pt x="1051" y="445"/>
                    </a:lnTo>
                    <a:lnTo>
                      <a:pt x="1071" y="364"/>
                    </a:lnTo>
                    <a:lnTo>
                      <a:pt x="1111" y="303"/>
                    </a:lnTo>
                    <a:lnTo>
                      <a:pt x="1131" y="263"/>
                    </a:lnTo>
                    <a:close/>
                    <a:moveTo>
                      <a:pt x="162" y="445"/>
                    </a:moveTo>
                    <a:lnTo>
                      <a:pt x="182" y="505"/>
                    </a:lnTo>
                    <a:lnTo>
                      <a:pt x="182" y="546"/>
                    </a:lnTo>
                    <a:lnTo>
                      <a:pt x="223" y="929"/>
                    </a:lnTo>
                    <a:lnTo>
                      <a:pt x="203" y="970"/>
                    </a:lnTo>
                    <a:lnTo>
                      <a:pt x="203" y="1010"/>
                    </a:lnTo>
                    <a:lnTo>
                      <a:pt x="182" y="1051"/>
                    </a:lnTo>
                    <a:lnTo>
                      <a:pt x="162" y="1010"/>
                    </a:lnTo>
                    <a:lnTo>
                      <a:pt x="122" y="748"/>
                    </a:lnTo>
                    <a:lnTo>
                      <a:pt x="102" y="606"/>
                    </a:lnTo>
                    <a:lnTo>
                      <a:pt x="122" y="505"/>
                    </a:lnTo>
                    <a:lnTo>
                      <a:pt x="142" y="465"/>
                    </a:lnTo>
                    <a:lnTo>
                      <a:pt x="162" y="445"/>
                    </a:lnTo>
                    <a:close/>
                    <a:moveTo>
                      <a:pt x="667" y="202"/>
                    </a:moveTo>
                    <a:lnTo>
                      <a:pt x="728" y="223"/>
                    </a:lnTo>
                    <a:lnTo>
                      <a:pt x="788" y="243"/>
                    </a:lnTo>
                    <a:lnTo>
                      <a:pt x="849" y="303"/>
                    </a:lnTo>
                    <a:lnTo>
                      <a:pt x="889" y="364"/>
                    </a:lnTo>
                    <a:lnTo>
                      <a:pt x="950" y="445"/>
                    </a:lnTo>
                    <a:lnTo>
                      <a:pt x="990" y="526"/>
                    </a:lnTo>
                    <a:lnTo>
                      <a:pt x="990" y="546"/>
                    </a:lnTo>
                    <a:lnTo>
                      <a:pt x="1030" y="626"/>
                    </a:lnTo>
                    <a:lnTo>
                      <a:pt x="1051" y="748"/>
                    </a:lnTo>
                    <a:lnTo>
                      <a:pt x="1071" y="788"/>
                    </a:lnTo>
                    <a:lnTo>
                      <a:pt x="1091" y="909"/>
                    </a:lnTo>
                    <a:lnTo>
                      <a:pt x="1192" y="1374"/>
                    </a:lnTo>
                    <a:lnTo>
                      <a:pt x="1293" y="2020"/>
                    </a:lnTo>
                    <a:lnTo>
                      <a:pt x="1293" y="2020"/>
                    </a:lnTo>
                    <a:lnTo>
                      <a:pt x="1192" y="2000"/>
                    </a:lnTo>
                    <a:lnTo>
                      <a:pt x="1071" y="2040"/>
                    </a:lnTo>
                    <a:lnTo>
                      <a:pt x="930" y="1434"/>
                    </a:lnTo>
                    <a:lnTo>
                      <a:pt x="869" y="1212"/>
                    </a:lnTo>
                    <a:lnTo>
                      <a:pt x="788" y="990"/>
                    </a:lnTo>
                    <a:lnTo>
                      <a:pt x="728" y="828"/>
                    </a:lnTo>
                    <a:lnTo>
                      <a:pt x="647" y="687"/>
                    </a:lnTo>
                    <a:lnTo>
                      <a:pt x="667" y="647"/>
                    </a:lnTo>
                    <a:lnTo>
                      <a:pt x="667" y="445"/>
                    </a:lnTo>
                    <a:lnTo>
                      <a:pt x="667" y="202"/>
                    </a:lnTo>
                    <a:close/>
                    <a:moveTo>
                      <a:pt x="1253" y="384"/>
                    </a:moveTo>
                    <a:lnTo>
                      <a:pt x="1313" y="404"/>
                    </a:lnTo>
                    <a:lnTo>
                      <a:pt x="1374" y="465"/>
                    </a:lnTo>
                    <a:lnTo>
                      <a:pt x="1434" y="546"/>
                    </a:lnTo>
                    <a:lnTo>
                      <a:pt x="1475" y="667"/>
                    </a:lnTo>
                    <a:lnTo>
                      <a:pt x="1495" y="788"/>
                    </a:lnTo>
                    <a:lnTo>
                      <a:pt x="1515" y="1151"/>
                    </a:lnTo>
                    <a:lnTo>
                      <a:pt x="1515" y="1717"/>
                    </a:lnTo>
                    <a:lnTo>
                      <a:pt x="1495" y="2080"/>
                    </a:lnTo>
                    <a:lnTo>
                      <a:pt x="1414" y="2040"/>
                    </a:lnTo>
                    <a:lnTo>
                      <a:pt x="1293" y="1353"/>
                    </a:lnTo>
                    <a:lnTo>
                      <a:pt x="1172" y="828"/>
                    </a:lnTo>
                    <a:lnTo>
                      <a:pt x="1172" y="788"/>
                    </a:lnTo>
                    <a:lnTo>
                      <a:pt x="1212" y="606"/>
                    </a:lnTo>
                    <a:lnTo>
                      <a:pt x="1253" y="384"/>
                    </a:lnTo>
                    <a:close/>
                    <a:moveTo>
                      <a:pt x="970" y="2121"/>
                    </a:moveTo>
                    <a:lnTo>
                      <a:pt x="1091" y="2161"/>
                    </a:lnTo>
                    <a:lnTo>
                      <a:pt x="1172" y="2201"/>
                    </a:lnTo>
                    <a:lnTo>
                      <a:pt x="1172" y="2222"/>
                    </a:lnTo>
                    <a:lnTo>
                      <a:pt x="1253" y="2282"/>
                    </a:lnTo>
                    <a:lnTo>
                      <a:pt x="1313" y="2343"/>
                    </a:lnTo>
                    <a:lnTo>
                      <a:pt x="1333" y="2383"/>
                    </a:lnTo>
                    <a:lnTo>
                      <a:pt x="1354" y="2464"/>
                    </a:lnTo>
                    <a:lnTo>
                      <a:pt x="1354" y="2504"/>
                    </a:lnTo>
                    <a:lnTo>
                      <a:pt x="1313" y="2565"/>
                    </a:lnTo>
                    <a:lnTo>
                      <a:pt x="1273" y="2605"/>
                    </a:lnTo>
                    <a:lnTo>
                      <a:pt x="1212" y="2625"/>
                    </a:lnTo>
                    <a:lnTo>
                      <a:pt x="1172" y="2605"/>
                    </a:lnTo>
                    <a:lnTo>
                      <a:pt x="1111" y="2585"/>
                    </a:lnTo>
                    <a:lnTo>
                      <a:pt x="1010" y="2525"/>
                    </a:lnTo>
                    <a:lnTo>
                      <a:pt x="869" y="2363"/>
                    </a:lnTo>
                    <a:lnTo>
                      <a:pt x="869" y="2343"/>
                    </a:lnTo>
                    <a:lnTo>
                      <a:pt x="849" y="2302"/>
                    </a:lnTo>
                    <a:lnTo>
                      <a:pt x="829" y="2262"/>
                    </a:lnTo>
                    <a:lnTo>
                      <a:pt x="849" y="2201"/>
                    </a:lnTo>
                    <a:lnTo>
                      <a:pt x="849" y="2181"/>
                    </a:lnTo>
                    <a:lnTo>
                      <a:pt x="909" y="2141"/>
                    </a:lnTo>
                    <a:lnTo>
                      <a:pt x="970" y="2121"/>
                    </a:lnTo>
                    <a:close/>
                    <a:moveTo>
                      <a:pt x="283" y="546"/>
                    </a:moveTo>
                    <a:lnTo>
                      <a:pt x="384" y="566"/>
                    </a:lnTo>
                    <a:lnTo>
                      <a:pt x="405" y="586"/>
                    </a:lnTo>
                    <a:lnTo>
                      <a:pt x="445" y="606"/>
                    </a:lnTo>
                    <a:lnTo>
                      <a:pt x="505" y="687"/>
                    </a:lnTo>
                    <a:lnTo>
                      <a:pt x="526" y="687"/>
                    </a:lnTo>
                    <a:lnTo>
                      <a:pt x="546" y="727"/>
                    </a:lnTo>
                    <a:lnTo>
                      <a:pt x="586" y="788"/>
                    </a:lnTo>
                    <a:lnTo>
                      <a:pt x="627" y="869"/>
                    </a:lnTo>
                    <a:lnTo>
                      <a:pt x="728" y="1131"/>
                    </a:lnTo>
                    <a:lnTo>
                      <a:pt x="829" y="1454"/>
                    </a:lnTo>
                    <a:lnTo>
                      <a:pt x="889" y="1717"/>
                    </a:lnTo>
                    <a:lnTo>
                      <a:pt x="950" y="2020"/>
                    </a:lnTo>
                    <a:lnTo>
                      <a:pt x="909" y="2020"/>
                    </a:lnTo>
                    <a:lnTo>
                      <a:pt x="849" y="2060"/>
                    </a:lnTo>
                    <a:lnTo>
                      <a:pt x="788" y="2100"/>
                    </a:lnTo>
                    <a:lnTo>
                      <a:pt x="768" y="2121"/>
                    </a:lnTo>
                    <a:lnTo>
                      <a:pt x="728" y="2181"/>
                    </a:lnTo>
                    <a:lnTo>
                      <a:pt x="728" y="2201"/>
                    </a:lnTo>
                    <a:lnTo>
                      <a:pt x="728" y="2262"/>
                    </a:lnTo>
                    <a:lnTo>
                      <a:pt x="728" y="2302"/>
                    </a:lnTo>
                    <a:lnTo>
                      <a:pt x="788" y="2424"/>
                    </a:lnTo>
                    <a:lnTo>
                      <a:pt x="849" y="2504"/>
                    </a:lnTo>
                    <a:lnTo>
                      <a:pt x="930" y="2585"/>
                    </a:lnTo>
                    <a:lnTo>
                      <a:pt x="1091" y="2807"/>
                    </a:lnTo>
                    <a:lnTo>
                      <a:pt x="1293" y="3009"/>
                    </a:lnTo>
                    <a:lnTo>
                      <a:pt x="1535" y="3231"/>
                    </a:lnTo>
                    <a:lnTo>
                      <a:pt x="1798" y="3453"/>
                    </a:lnTo>
                    <a:lnTo>
                      <a:pt x="1858" y="3494"/>
                    </a:lnTo>
                    <a:lnTo>
                      <a:pt x="1959" y="3574"/>
                    </a:lnTo>
                    <a:lnTo>
                      <a:pt x="2040" y="3655"/>
                    </a:lnTo>
                    <a:lnTo>
                      <a:pt x="2121" y="3736"/>
                    </a:lnTo>
                    <a:lnTo>
                      <a:pt x="2161" y="3776"/>
                    </a:lnTo>
                    <a:lnTo>
                      <a:pt x="2545" y="4241"/>
                    </a:lnTo>
                    <a:lnTo>
                      <a:pt x="2565" y="4261"/>
                    </a:lnTo>
                    <a:lnTo>
                      <a:pt x="2605" y="4241"/>
                    </a:lnTo>
                    <a:lnTo>
                      <a:pt x="2626" y="4221"/>
                    </a:lnTo>
                    <a:lnTo>
                      <a:pt x="2626" y="4180"/>
                    </a:lnTo>
                    <a:lnTo>
                      <a:pt x="2545" y="4079"/>
                    </a:lnTo>
                    <a:lnTo>
                      <a:pt x="2424" y="3898"/>
                    </a:lnTo>
                    <a:lnTo>
                      <a:pt x="2242" y="3696"/>
                    </a:lnTo>
                    <a:lnTo>
                      <a:pt x="2222" y="3696"/>
                    </a:lnTo>
                    <a:lnTo>
                      <a:pt x="1858" y="3373"/>
                    </a:lnTo>
                    <a:lnTo>
                      <a:pt x="1778" y="3292"/>
                    </a:lnTo>
                    <a:lnTo>
                      <a:pt x="1798" y="3272"/>
                    </a:lnTo>
                    <a:lnTo>
                      <a:pt x="1818" y="3251"/>
                    </a:lnTo>
                    <a:lnTo>
                      <a:pt x="1818" y="3191"/>
                    </a:lnTo>
                    <a:lnTo>
                      <a:pt x="1858" y="3130"/>
                    </a:lnTo>
                    <a:lnTo>
                      <a:pt x="1919" y="3070"/>
                    </a:lnTo>
                    <a:lnTo>
                      <a:pt x="1979" y="3050"/>
                    </a:lnTo>
                    <a:lnTo>
                      <a:pt x="2040" y="3009"/>
                    </a:lnTo>
                    <a:lnTo>
                      <a:pt x="2080" y="2989"/>
                    </a:lnTo>
                    <a:lnTo>
                      <a:pt x="2080" y="2949"/>
                    </a:lnTo>
                    <a:lnTo>
                      <a:pt x="2060" y="2928"/>
                    </a:lnTo>
                    <a:lnTo>
                      <a:pt x="2020" y="2908"/>
                    </a:lnTo>
                    <a:lnTo>
                      <a:pt x="1939" y="2949"/>
                    </a:lnTo>
                    <a:lnTo>
                      <a:pt x="1858" y="2989"/>
                    </a:lnTo>
                    <a:lnTo>
                      <a:pt x="1798" y="3029"/>
                    </a:lnTo>
                    <a:lnTo>
                      <a:pt x="1757" y="3110"/>
                    </a:lnTo>
                    <a:lnTo>
                      <a:pt x="1717" y="3150"/>
                    </a:lnTo>
                    <a:lnTo>
                      <a:pt x="1717" y="3211"/>
                    </a:lnTo>
                    <a:lnTo>
                      <a:pt x="1717" y="3231"/>
                    </a:lnTo>
                    <a:lnTo>
                      <a:pt x="1697" y="3231"/>
                    </a:lnTo>
                    <a:lnTo>
                      <a:pt x="1636" y="3171"/>
                    </a:lnTo>
                    <a:lnTo>
                      <a:pt x="1475" y="3050"/>
                    </a:lnTo>
                    <a:lnTo>
                      <a:pt x="1434" y="3009"/>
                    </a:lnTo>
                    <a:lnTo>
                      <a:pt x="1152" y="2726"/>
                    </a:lnTo>
                    <a:lnTo>
                      <a:pt x="1192" y="2726"/>
                    </a:lnTo>
                    <a:lnTo>
                      <a:pt x="1293" y="2706"/>
                    </a:lnTo>
                    <a:lnTo>
                      <a:pt x="1313" y="2706"/>
                    </a:lnTo>
                    <a:lnTo>
                      <a:pt x="1374" y="2646"/>
                    </a:lnTo>
                    <a:lnTo>
                      <a:pt x="1414" y="2605"/>
                    </a:lnTo>
                    <a:lnTo>
                      <a:pt x="1455" y="2545"/>
                    </a:lnTo>
                    <a:lnTo>
                      <a:pt x="1455" y="2484"/>
                    </a:lnTo>
                    <a:lnTo>
                      <a:pt x="1455" y="2464"/>
                    </a:lnTo>
                    <a:lnTo>
                      <a:pt x="1455" y="2383"/>
                    </a:lnTo>
                    <a:lnTo>
                      <a:pt x="1434" y="2343"/>
                    </a:lnTo>
                    <a:lnTo>
                      <a:pt x="1354" y="2242"/>
                    </a:lnTo>
                    <a:lnTo>
                      <a:pt x="1333" y="2222"/>
                    </a:lnTo>
                    <a:lnTo>
                      <a:pt x="1212" y="2121"/>
                    </a:lnTo>
                    <a:lnTo>
                      <a:pt x="1333" y="2121"/>
                    </a:lnTo>
                    <a:lnTo>
                      <a:pt x="1434" y="2161"/>
                    </a:lnTo>
                    <a:lnTo>
                      <a:pt x="1455" y="2181"/>
                    </a:lnTo>
                    <a:lnTo>
                      <a:pt x="1495" y="2201"/>
                    </a:lnTo>
                    <a:lnTo>
                      <a:pt x="1596" y="2262"/>
                    </a:lnTo>
                    <a:lnTo>
                      <a:pt x="1737" y="2383"/>
                    </a:lnTo>
                    <a:lnTo>
                      <a:pt x="1879" y="2504"/>
                    </a:lnTo>
                    <a:lnTo>
                      <a:pt x="1979" y="2605"/>
                    </a:lnTo>
                    <a:lnTo>
                      <a:pt x="2202" y="2787"/>
                    </a:lnTo>
                    <a:lnTo>
                      <a:pt x="2303" y="2888"/>
                    </a:lnTo>
                    <a:lnTo>
                      <a:pt x="2424" y="2969"/>
                    </a:lnTo>
                    <a:lnTo>
                      <a:pt x="2585" y="3029"/>
                    </a:lnTo>
                    <a:lnTo>
                      <a:pt x="2727" y="3070"/>
                    </a:lnTo>
                    <a:lnTo>
                      <a:pt x="2888" y="3090"/>
                    </a:lnTo>
                    <a:lnTo>
                      <a:pt x="3090" y="3090"/>
                    </a:lnTo>
                    <a:lnTo>
                      <a:pt x="3292" y="3110"/>
                    </a:lnTo>
                    <a:lnTo>
                      <a:pt x="3494" y="3150"/>
                    </a:lnTo>
                    <a:lnTo>
                      <a:pt x="3696" y="3191"/>
                    </a:lnTo>
                    <a:lnTo>
                      <a:pt x="3878" y="3251"/>
                    </a:lnTo>
                    <a:lnTo>
                      <a:pt x="4039" y="3312"/>
                    </a:lnTo>
                    <a:lnTo>
                      <a:pt x="4201" y="3413"/>
                    </a:lnTo>
                    <a:lnTo>
                      <a:pt x="4362" y="3514"/>
                    </a:lnTo>
                    <a:lnTo>
                      <a:pt x="4503" y="3615"/>
                    </a:lnTo>
                    <a:lnTo>
                      <a:pt x="4645" y="3776"/>
                    </a:lnTo>
                    <a:lnTo>
                      <a:pt x="4786" y="3958"/>
                    </a:lnTo>
                    <a:lnTo>
                      <a:pt x="4887" y="4180"/>
                    </a:lnTo>
                    <a:lnTo>
                      <a:pt x="4968" y="4423"/>
                    </a:lnTo>
                    <a:lnTo>
                      <a:pt x="5049" y="4685"/>
                    </a:lnTo>
                    <a:lnTo>
                      <a:pt x="5109" y="4988"/>
                    </a:lnTo>
                    <a:lnTo>
                      <a:pt x="5251" y="5695"/>
                    </a:lnTo>
                    <a:lnTo>
                      <a:pt x="5251" y="5796"/>
                    </a:lnTo>
                    <a:lnTo>
                      <a:pt x="5372" y="6462"/>
                    </a:lnTo>
                    <a:lnTo>
                      <a:pt x="5432" y="7047"/>
                    </a:lnTo>
                    <a:lnTo>
                      <a:pt x="5432" y="7209"/>
                    </a:lnTo>
                    <a:lnTo>
                      <a:pt x="5412" y="7330"/>
                    </a:lnTo>
                    <a:lnTo>
                      <a:pt x="5372" y="7471"/>
                    </a:lnTo>
                    <a:lnTo>
                      <a:pt x="5311" y="7593"/>
                    </a:lnTo>
                    <a:lnTo>
                      <a:pt x="5230" y="7714"/>
                    </a:lnTo>
                    <a:lnTo>
                      <a:pt x="5150" y="7815"/>
                    </a:lnTo>
                    <a:lnTo>
                      <a:pt x="4968" y="7996"/>
                    </a:lnTo>
                    <a:lnTo>
                      <a:pt x="4786" y="8158"/>
                    </a:lnTo>
                    <a:lnTo>
                      <a:pt x="4604" y="8279"/>
                    </a:lnTo>
                    <a:lnTo>
                      <a:pt x="4423" y="8380"/>
                    </a:lnTo>
                    <a:lnTo>
                      <a:pt x="4261" y="8461"/>
                    </a:lnTo>
                    <a:lnTo>
                      <a:pt x="4100" y="8521"/>
                    </a:lnTo>
                    <a:lnTo>
                      <a:pt x="3938" y="8542"/>
                    </a:lnTo>
                    <a:lnTo>
                      <a:pt x="3797" y="8562"/>
                    </a:lnTo>
                    <a:lnTo>
                      <a:pt x="3736" y="8542"/>
                    </a:lnTo>
                    <a:lnTo>
                      <a:pt x="3676" y="8521"/>
                    </a:lnTo>
                    <a:lnTo>
                      <a:pt x="3635" y="8461"/>
                    </a:lnTo>
                    <a:lnTo>
                      <a:pt x="3615" y="8380"/>
                    </a:lnTo>
                    <a:lnTo>
                      <a:pt x="3635" y="7350"/>
                    </a:lnTo>
                    <a:lnTo>
                      <a:pt x="3655" y="6522"/>
                    </a:lnTo>
                    <a:lnTo>
                      <a:pt x="3655" y="6442"/>
                    </a:lnTo>
                    <a:lnTo>
                      <a:pt x="3655" y="6260"/>
                    </a:lnTo>
                    <a:lnTo>
                      <a:pt x="3655" y="5957"/>
                    </a:lnTo>
                    <a:lnTo>
                      <a:pt x="3655" y="5695"/>
                    </a:lnTo>
                    <a:lnTo>
                      <a:pt x="3615" y="5473"/>
                    </a:lnTo>
                    <a:lnTo>
                      <a:pt x="3595" y="5372"/>
                    </a:lnTo>
                    <a:lnTo>
                      <a:pt x="3554" y="5291"/>
                    </a:lnTo>
                    <a:lnTo>
                      <a:pt x="3514" y="5190"/>
                    </a:lnTo>
                    <a:lnTo>
                      <a:pt x="3453" y="5109"/>
                    </a:lnTo>
                    <a:lnTo>
                      <a:pt x="3373" y="5028"/>
                    </a:lnTo>
                    <a:lnTo>
                      <a:pt x="3272" y="4968"/>
                    </a:lnTo>
                    <a:lnTo>
                      <a:pt x="3050" y="4806"/>
                    </a:lnTo>
                    <a:lnTo>
                      <a:pt x="2727" y="4665"/>
                    </a:lnTo>
                    <a:lnTo>
                      <a:pt x="2363" y="4544"/>
                    </a:lnTo>
                    <a:lnTo>
                      <a:pt x="2040" y="4423"/>
                    </a:lnTo>
                    <a:lnTo>
                      <a:pt x="1717" y="4281"/>
                    </a:lnTo>
                    <a:lnTo>
                      <a:pt x="1576" y="4200"/>
                    </a:lnTo>
                    <a:lnTo>
                      <a:pt x="1414" y="4079"/>
                    </a:lnTo>
                    <a:lnTo>
                      <a:pt x="1253" y="3877"/>
                    </a:lnTo>
                    <a:lnTo>
                      <a:pt x="1010" y="3554"/>
                    </a:lnTo>
                    <a:lnTo>
                      <a:pt x="990" y="3534"/>
                    </a:lnTo>
                    <a:lnTo>
                      <a:pt x="788" y="3231"/>
                    </a:lnTo>
                    <a:lnTo>
                      <a:pt x="606" y="2928"/>
                    </a:lnTo>
                    <a:lnTo>
                      <a:pt x="445" y="2625"/>
                    </a:lnTo>
                    <a:lnTo>
                      <a:pt x="384" y="2464"/>
                    </a:lnTo>
                    <a:lnTo>
                      <a:pt x="344" y="2302"/>
                    </a:lnTo>
                    <a:lnTo>
                      <a:pt x="263" y="1777"/>
                    </a:lnTo>
                    <a:lnTo>
                      <a:pt x="203" y="1151"/>
                    </a:lnTo>
                    <a:lnTo>
                      <a:pt x="243" y="1131"/>
                    </a:lnTo>
                    <a:lnTo>
                      <a:pt x="283" y="1091"/>
                    </a:lnTo>
                    <a:lnTo>
                      <a:pt x="304" y="1030"/>
                    </a:lnTo>
                    <a:lnTo>
                      <a:pt x="324" y="970"/>
                    </a:lnTo>
                    <a:lnTo>
                      <a:pt x="324" y="788"/>
                    </a:lnTo>
                    <a:lnTo>
                      <a:pt x="283" y="546"/>
                    </a:lnTo>
                    <a:close/>
                    <a:moveTo>
                      <a:pt x="485" y="1"/>
                    </a:moveTo>
                    <a:lnTo>
                      <a:pt x="445" y="41"/>
                    </a:lnTo>
                    <a:lnTo>
                      <a:pt x="425" y="61"/>
                    </a:lnTo>
                    <a:lnTo>
                      <a:pt x="405" y="122"/>
                    </a:lnTo>
                    <a:lnTo>
                      <a:pt x="384" y="182"/>
                    </a:lnTo>
                    <a:lnTo>
                      <a:pt x="364" y="263"/>
                    </a:lnTo>
                    <a:lnTo>
                      <a:pt x="384" y="445"/>
                    </a:lnTo>
                    <a:lnTo>
                      <a:pt x="263" y="425"/>
                    </a:lnTo>
                    <a:lnTo>
                      <a:pt x="243" y="364"/>
                    </a:lnTo>
                    <a:lnTo>
                      <a:pt x="203" y="364"/>
                    </a:lnTo>
                    <a:lnTo>
                      <a:pt x="162" y="344"/>
                    </a:lnTo>
                    <a:lnTo>
                      <a:pt x="122" y="364"/>
                    </a:lnTo>
                    <a:lnTo>
                      <a:pt x="81" y="384"/>
                    </a:lnTo>
                    <a:lnTo>
                      <a:pt x="21" y="465"/>
                    </a:lnTo>
                    <a:lnTo>
                      <a:pt x="1" y="606"/>
                    </a:lnTo>
                    <a:lnTo>
                      <a:pt x="21" y="748"/>
                    </a:lnTo>
                    <a:lnTo>
                      <a:pt x="41" y="909"/>
                    </a:lnTo>
                    <a:lnTo>
                      <a:pt x="61" y="1030"/>
                    </a:lnTo>
                    <a:lnTo>
                      <a:pt x="102" y="1111"/>
                    </a:lnTo>
                    <a:lnTo>
                      <a:pt x="162" y="1757"/>
                    </a:lnTo>
                    <a:lnTo>
                      <a:pt x="243" y="2323"/>
                    </a:lnTo>
                    <a:lnTo>
                      <a:pt x="283" y="2504"/>
                    </a:lnTo>
                    <a:lnTo>
                      <a:pt x="344" y="2666"/>
                    </a:lnTo>
                    <a:lnTo>
                      <a:pt x="425" y="2827"/>
                    </a:lnTo>
                    <a:lnTo>
                      <a:pt x="505" y="2989"/>
                    </a:lnTo>
                    <a:lnTo>
                      <a:pt x="707" y="3292"/>
                    </a:lnTo>
                    <a:lnTo>
                      <a:pt x="909" y="3595"/>
                    </a:lnTo>
                    <a:lnTo>
                      <a:pt x="930" y="3615"/>
                    </a:lnTo>
                    <a:lnTo>
                      <a:pt x="1172" y="3958"/>
                    </a:lnTo>
                    <a:lnTo>
                      <a:pt x="1354" y="4160"/>
                    </a:lnTo>
                    <a:lnTo>
                      <a:pt x="1515" y="4281"/>
                    </a:lnTo>
                    <a:lnTo>
                      <a:pt x="1677" y="4382"/>
                    </a:lnTo>
                    <a:lnTo>
                      <a:pt x="2000" y="4524"/>
                    </a:lnTo>
                    <a:lnTo>
                      <a:pt x="2323" y="4645"/>
                    </a:lnTo>
                    <a:lnTo>
                      <a:pt x="2686" y="4766"/>
                    </a:lnTo>
                    <a:lnTo>
                      <a:pt x="2989" y="4907"/>
                    </a:lnTo>
                    <a:lnTo>
                      <a:pt x="3191" y="5028"/>
                    </a:lnTo>
                    <a:lnTo>
                      <a:pt x="3353" y="5170"/>
                    </a:lnTo>
                    <a:lnTo>
                      <a:pt x="3413" y="5250"/>
                    </a:lnTo>
                    <a:lnTo>
                      <a:pt x="3453" y="5331"/>
                    </a:lnTo>
                    <a:lnTo>
                      <a:pt x="3514" y="5493"/>
                    </a:lnTo>
                    <a:lnTo>
                      <a:pt x="3554" y="5715"/>
                    </a:lnTo>
                    <a:lnTo>
                      <a:pt x="3554" y="5957"/>
                    </a:lnTo>
                    <a:lnTo>
                      <a:pt x="3554" y="6260"/>
                    </a:lnTo>
                    <a:lnTo>
                      <a:pt x="3534" y="6442"/>
                    </a:lnTo>
                    <a:lnTo>
                      <a:pt x="3534" y="6522"/>
                    </a:lnTo>
                    <a:lnTo>
                      <a:pt x="3534" y="7350"/>
                    </a:lnTo>
                    <a:lnTo>
                      <a:pt x="3514" y="8380"/>
                    </a:lnTo>
                    <a:lnTo>
                      <a:pt x="3534" y="8461"/>
                    </a:lnTo>
                    <a:lnTo>
                      <a:pt x="3554" y="8521"/>
                    </a:lnTo>
                    <a:lnTo>
                      <a:pt x="3595" y="8562"/>
                    </a:lnTo>
                    <a:lnTo>
                      <a:pt x="3635" y="8602"/>
                    </a:lnTo>
                    <a:lnTo>
                      <a:pt x="3736" y="8643"/>
                    </a:lnTo>
                    <a:lnTo>
                      <a:pt x="3857" y="8663"/>
                    </a:lnTo>
                    <a:lnTo>
                      <a:pt x="3999" y="8643"/>
                    </a:lnTo>
                    <a:lnTo>
                      <a:pt x="4120" y="8622"/>
                    </a:lnTo>
                    <a:lnTo>
                      <a:pt x="4302" y="8562"/>
                    </a:lnTo>
                    <a:lnTo>
                      <a:pt x="4483" y="8481"/>
                    </a:lnTo>
                    <a:lnTo>
                      <a:pt x="4665" y="8360"/>
                    </a:lnTo>
                    <a:lnTo>
                      <a:pt x="4847" y="8239"/>
                    </a:lnTo>
                    <a:lnTo>
                      <a:pt x="5028" y="8077"/>
                    </a:lnTo>
                    <a:lnTo>
                      <a:pt x="5230" y="7875"/>
                    </a:lnTo>
                    <a:lnTo>
                      <a:pt x="5311" y="7754"/>
                    </a:lnTo>
                    <a:lnTo>
                      <a:pt x="5392" y="7633"/>
                    </a:lnTo>
                    <a:lnTo>
                      <a:pt x="5473" y="7512"/>
                    </a:lnTo>
                    <a:lnTo>
                      <a:pt x="5513" y="7350"/>
                    </a:lnTo>
                    <a:lnTo>
                      <a:pt x="5533" y="7209"/>
                    </a:lnTo>
                    <a:lnTo>
                      <a:pt x="5533" y="7047"/>
                    </a:lnTo>
                    <a:lnTo>
                      <a:pt x="5473" y="6442"/>
                    </a:lnTo>
                    <a:lnTo>
                      <a:pt x="5351" y="5775"/>
                    </a:lnTo>
                    <a:lnTo>
                      <a:pt x="5351" y="5695"/>
                    </a:lnTo>
                    <a:lnTo>
                      <a:pt x="5210" y="4968"/>
                    </a:lnTo>
                    <a:lnTo>
                      <a:pt x="5150" y="4645"/>
                    </a:lnTo>
                    <a:lnTo>
                      <a:pt x="5069" y="4362"/>
                    </a:lnTo>
                    <a:lnTo>
                      <a:pt x="4988" y="4120"/>
                    </a:lnTo>
                    <a:lnTo>
                      <a:pt x="4867" y="3898"/>
                    </a:lnTo>
                    <a:lnTo>
                      <a:pt x="4726" y="3716"/>
                    </a:lnTo>
                    <a:lnTo>
                      <a:pt x="4564" y="3534"/>
                    </a:lnTo>
                    <a:lnTo>
                      <a:pt x="4423" y="3413"/>
                    </a:lnTo>
                    <a:lnTo>
                      <a:pt x="4261" y="3312"/>
                    </a:lnTo>
                    <a:lnTo>
                      <a:pt x="4100" y="3231"/>
                    </a:lnTo>
                    <a:lnTo>
                      <a:pt x="3918" y="3150"/>
                    </a:lnTo>
                    <a:lnTo>
                      <a:pt x="3716" y="3090"/>
                    </a:lnTo>
                    <a:lnTo>
                      <a:pt x="3514" y="3050"/>
                    </a:lnTo>
                    <a:lnTo>
                      <a:pt x="3312" y="3009"/>
                    </a:lnTo>
                    <a:lnTo>
                      <a:pt x="3090" y="2989"/>
                    </a:lnTo>
                    <a:lnTo>
                      <a:pt x="2888" y="2989"/>
                    </a:lnTo>
                    <a:lnTo>
                      <a:pt x="2747" y="2969"/>
                    </a:lnTo>
                    <a:lnTo>
                      <a:pt x="2626" y="2928"/>
                    </a:lnTo>
                    <a:lnTo>
                      <a:pt x="2484" y="2868"/>
                    </a:lnTo>
                    <a:lnTo>
                      <a:pt x="2363" y="2807"/>
                    </a:lnTo>
                    <a:lnTo>
                      <a:pt x="2262" y="2706"/>
                    </a:lnTo>
                    <a:lnTo>
                      <a:pt x="2060" y="2525"/>
                    </a:lnTo>
                    <a:lnTo>
                      <a:pt x="1939" y="2424"/>
                    </a:lnTo>
                    <a:lnTo>
                      <a:pt x="1778" y="2282"/>
                    </a:lnTo>
                    <a:lnTo>
                      <a:pt x="1596" y="2141"/>
                    </a:lnTo>
                    <a:lnTo>
                      <a:pt x="1616" y="1717"/>
                    </a:lnTo>
                    <a:lnTo>
                      <a:pt x="1636" y="1232"/>
                    </a:lnTo>
                    <a:lnTo>
                      <a:pt x="1616" y="970"/>
                    </a:lnTo>
                    <a:lnTo>
                      <a:pt x="1596" y="768"/>
                    </a:lnTo>
                    <a:lnTo>
                      <a:pt x="1576" y="626"/>
                    </a:lnTo>
                    <a:lnTo>
                      <a:pt x="1515" y="505"/>
                    </a:lnTo>
                    <a:lnTo>
                      <a:pt x="1455" y="404"/>
                    </a:lnTo>
                    <a:lnTo>
                      <a:pt x="1374" y="324"/>
                    </a:lnTo>
                    <a:lnTo>
                      <a:pt x="1273" y="263"/>
                    </a:lnTo>
                    <a:lnTo>
                      <a:pt x="1253" y="202"/>
                    </a:lnTo>
                    <a:lnTo>
                      <a:pt x="1232" y="182"/>
                    </a:lnTo>
                    <a:lnTo>
                      <a:pt x="1192" y="162"/>
                    </a:lnTo>
                    <a:lnTo>
                      <a:pt x="1131" y="162"/>
                    </a:lnTo>
                    <a:lnTo>
                      <a:pt x="1091" y="182"/>
                    </a:lnTo>
                    <a:lnTo>
                      <a:pt x="1051" y="202"/>
                    </a:lnTo>
                    <a:lnTo>
                      <a:pt x="1030" y="243"/>
                    </a:lnTo>
                    <a:lnTo>
                      <a:pt x="990" y="324"/>
                    </a:lnTo>
                    <a:lnTo>
                      <a:pt x="889" y="202"/>
                    </a:lnTo>
                    <a:lnTo>
                      <a:pt x="768" y="122"/>
                    </a:lnTo>
                    <a:lnTo>
                      <a:pt x="647" y="81"/>
                    </a:lnTo>
                    <a:lnTo>
                      <a:pt x="606" y="21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54"/>
              <p:cNvSpPr/>
              <p:nvPr/>
            </p:nvSpPr>
            <p:spPr>
              <a:xfrm>
                <a:off x="3880679" y="-1386867"/>
                <a:ext cx="600389" cy="942032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8462" extrusionOk="0">
                    <a:moveTo>
                      <a:pt x="4806" y="1"/>
                    </a:moveTo>
                    <a:lnTo>
                      <a:pt x="4726" y="41"/>
                    </a:lnTo>
                    <a:lnTo>
                      <a:pt x="4625" y="102"/>
                    </a:lnTo>
                    <a:lnTo>
                      <a:pt x="4544" y="223"/>
                    </a:lnTo>
                    <a:lnTo>
                      <a:pt x="4463" y="385"/>
                    </a:lnTo>
                    <a:lnTo>
                      <a:pt x="4443" y="405"/>
                    </a:lnTo>
                    <a:lnTo>
                      <a:pt x="4403" y="162"/>
                    </a:lnTo>
                    <a:lnTo>
                      <a:pt x="4281" y="162"/>
                    </a:lnTo>
                    <a:lnTo>
                      <a:pt x="4201" y="203"/>
                    </a:lnTo>
                    <a:lnTo>
                      <a:pt x="4120" y="243"/>
                    </a:lnTo>
                    <a:lnTo>
                      <a:pt x="4059" y="324"/>
                    </a:lnTo>
                    <a:lnTo>
                      <a:pt x="3999" y="465"/>
                    </a:lnTo>
                    <a:lnTo>
                      <a:pt x="3938" y="627"/>
                    </a:lnTo>
                    <a:lnTo>
                      <a:pt x="3918" y="809"/>
                    </a:lnTo>
                    <a:lnTo>
                      <a:pt x="3918" y="1051"/>
                    </a:lnTo>
                    <a:lnTo>
                      <a:pt x="3938" y="1576"/>
                    </a:lnTo>
                    <a:lnTo>
                      <a:pt x="3938" y="1697"/>
                    </a:lnTo>
                    <a:lnTo>
                      <a:pt x="3938" y="1758"/>
                    </a:lnTo>
                    <a:lnTo>
                      <a:pt x="3938" y="1899"/>
                    </a:lnTo>
                    <a:lnTo>
                      <a:pt x="3958" y="2020"/>
                    </a:lnTo>
                    <a:lnTo>
                      <a:pt x="3756" y="2161"/>
                    </a:lnTo>
                    <a:lnTo>
                      <a:pt x="3575" y="2323"/>
                    </a:lnTo>
                    <a:lnTo>
                      <a:pt x="3332" y="2565"/>
                    </a:lnTo>
                    <a:lnTo>
                      <a:pt x="3191" y="2686"/>
                    </a:lnTo>
                    <a:lnTo>
                      <a:pt x="3030" y="2767"/>
                    </a:lnTo>
                    <a:lnTo>
                      <a:pt x="2888" y="2848"/>
                    </a:lnTo>
                    <a:lnTo>
                      <a:pt x="2727" y="2888"/>
                    </a:lnTo>
                    <a:lnTo>
                      <a:pt x="2565" y="2888"/>
                    </a:lnTo>
                    <a:lnTo>
                      <a:pt x="2404" y="2909"/>
                    </a:lnTo>
                    <a:lnTo>
                      <a:pt x="2202" y="2909"/>
                    </a:lnTo>
                    <a:lnTo>
                      <a:pt x="2020" y="2949"/>
                    </a:lnTo>
                    <a:lnTo>
                      <a:pt x="1818" y="2989"/>
                    </a:lnTo>
                    <a:lnTo>
                      <a:pt x="1636" y="3050"/>
                    </a:lnTo>
                    <a:lnTo>
                      <a:pt x="1455" y="3131"/>
                    </a:lnTo>
                    <a:lnTo>
                      <a:pt x="1273" y="3211"/>
                    </a:lnTo>
                    <a:lnTo>
                      <a:pt x="1111" y="3312"/>
                    </a:lnTo>
                    <a:lnTo>
                      <a:pt x="970" y="3433"/>
                    </a:lnTo>
                    <a:lnTo>
                      <a:pt x="788" y="3615"/>
                    </a:lnTo>
                    <a:lnTo>
                      <a:pt x="667" y="3817"/>
                    </a:lnTo>
                    <a:lnTo>
                      <a:pt x="566" y="4019"/>
                    </a:lnTo>
                    <a:lnTo>
                      <a:pt x="485" y="4241"/>
                    </a:lnTo>
                    <a:lnTo>
                      <a:pt x="344" y="4786"/>
                    </a:lnTo>
                    <a:lnTo>
                      <a:pt x="324" y="4948"/>
                    </a:lnTo>
                    <a:lnTo>
                      <a:pt x="223" y="5432"/>
                    </a:lnTo>
                    <a:lnTo>
                      <a:pt x="183" y="5634"/>
                    </a:lnTo>
                    <a:lnTo>
                      <a:pt x="82" y="6281"/>
                    </a:lnTo>
                    <a:lnTo>
                      <a:pt x="1" y="6906"/>
                    </a:lnTo>
                    <a:lnTo>
                      <a:pt x="1" y="7048"/>
                    </a:lnTo>
                    <a:lnTo>
                      <a:pt x="41" y="7189"/>
                    </a:lnTo>
                    <a:lnTo>
                      <a:pt x="82" y="7330"/>
                    </a:lnTo>
                    <a:lnTo>
                      <a:pt x="142" y="7452"/>
                    </a:lnTo>
                    <a:lnTo>
                      <a:pt x="203" y="7573"/>
                    </a:lnTo>
                    <a:lnTo>
                      <a:pt x="304" y="7694"/>
                    </a:lnTo>
                    <a:lnTo>
                      <a:pt x="485" y="7896"/>
                    </a:lnTo>
                    <a:lnTo>
                      <a:pt x="667" y="8037"/>
                    </a:lnTo>
                    <a:lnTo>
                      <a:pt x="829" y="8158"/>
                    </a:lnTo>
                    <a:lnTo>
                      <a:pt x="1031" y="8280"/>
                    </a:lnTo>
                    <a:lnTo>
                      <a:pt x="1233" y="8380"/>
                    </a:lnTo>
                    <a:lnTo>
                      <a:pt x="1414" y="8441"/>
                    </a:lnTo>
                    <a:lnTo>
                      <a:pt x="1535" y="8461"/>
                    </a:lnTo>
                    <a:lnTo>
                      <a:pt x="1758" y="8461"/>
                    </a:lnTo>
                    <a:lnTo>
                      <a:pt x="1838" y="8421"/>
                    </a:lnTo>
                    <a:lnTo>
                      <a:pt x="1879" y="8380"/>
                    </a:lnTo>
                    <a:lnTo>
                      <a:pt x="1899" y="8340"/>
                    </a:lnTo>
                    <a:lnTo>
                      <a:pt x="1919" y="8300"/>
                    </a:lnTo>
                    <a:lnTo>
                      <a:pt x="1919" y="8239"/>
                    </a:lnTo>
                    <a:lnTo>
                      <a:pt x="1919" y="7209"/>
                    </a:lnTo>
                    <a:lnTo>
                      <a:pt x="1899" y="6462"/>
                    </a:lnTo>
                    <a:lnTo>
                      <a:pt x="1899" y="6301"/>
                    </a:lnTo>
                    <a:lnTo>
                      <a:pt x="1899" y="5856"/>
                    </a:lnTo>
                    <a:lnTo>
                      <a:pt x="1899" y="5574"/>
                    </a:lnTo>
                    <a:lnTo>
                      <a:pt x="1919" y="5372"/>
                    </a:lnTo>
                    <a:lnTo>
                      <a:pt x="1939" y="5231"/>
                    </a:lnTo>
                    <a:lnTo>
                      <a:pt x="2000" y="5130"/>
                    </a:lnTo>
                    <a:lnTo>
                      <a:pt x="2081" y="5029"/>
                    </a:lnTo>
                    <a:lnTo>
                      <a:pt x="2161" y="4928"/>
                    </a:lnTo>
                    <a:lnTo>
                      <a:pt x="2242" y="4867"/>
                    </a:lnTo>
                    <a:lnTo>
                      <a:pt x="2343" y="4786"/>
                    </a:lnTo>
                    <a:lnTo>
                      <a:pt x="2565" y="4665"/>
                    </a:lnTo>
                    <a:lnTo>
                      <a:pt x="2787" y="4584"/>
                    </a:lnTo>
                    <a:lnTo>
                      <a:pt x="3292" y="4403"/>
                    </a:lnTo>
                    <a:lnTo>
                      <a:pt x="3555" y="4302"/>
                    </a:lnTo>
                    <a:lnTo>
                      <a:pt x="3797" y="4181"/>
                    </a:lnTo>
                    <a:lnTo>
                      <a:pt x="3958" y="4100"/>
                    </a:lnTo>
                    <a:lnTo>
                      <a:pt x="4100" y="3979"/>
                    </a:lnTo>
                    <a:lnTo>
                      <a:pt x="4281" y="3777"/>
                    </a:lnTo>
                    <a:lnTo>
                      <a:pt x="4524" y="3454"/>
                    </a:lnTo>
                    <a:lnTo>
                      <a:pt x="4726" y="3151"/>
                    </a:lnTo>
                    <a:lnTo>
                      <a:pt x="4928" y="2848"/>
                    </a:lnTo>
                    <a:lnTo>
                      <a:pt x="5029" y="2686"/>
                    </a:lnTo>
                    <a:lnTo>
                      <a:pt x="5089" y="2505"/>
                    </a:lnTo>
                    <a:lnTo>
                      <a:pt x="5150" y="2343"/>
                    </a:lnTo>
                    <a:lnTo>
                      <a:pt x="5210" y="2182"/>
                    </a:lnTo>
                    <a:lnTo>
                      <a:pt x="5271" y="1677"/>
                    </a:lnTo>
                    <a:lnTo>
                      <a:pt x="5331" y="1071"/>
                    </a:lnTo>
                    <a:lnTo>
                      <a:pt x="5392" y="364"/>
                    </a:lnTo>
                    <a:lnTo>
                      <a:pt x="5352" y="344"/>
                    </a:lnTo>
                    <a:lnTo>
                      <a:pt x="5271" y="344"/>
                    </a:lnTo>
                    <a:lnTo>
                      <a:pt x="5150" y="364"/>
                    </a:lnTo>
                    <a:lnTo>
                      <a:pt x="5069" y="385"/>
                    </a:lnTo>
                    <a:lnTo>
                      <a:pt x="5008" y="445"/>
                    </a:lnTo>
                    <a:lnTo>
                      <a:pt x="5008" y="284"/>
                    </a:lnTo>
                    <a:lnTo>
                      <a:pt x="5008" y="21"/>
                    </a:lnTo>
                    <a:lnTo>
                      <a:pt x="49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54"/>
              <p:cNvSpPr/>
              <p:nvPr/>
            </p:nvSpPr>
            <p:spPr>
              <a:xfrm>
                <a:off x="3880679" y="-1386867"/>
                <a:ext cx="600389" cy="942032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8462" fill="none" extrusionOk="0">
                    <a:moveTo>
                      <a:pt x="5008" y="445"/>
                    </a:moveTo>
                    <a:lnTo>
                      <a:pt x="5008" y="445"/>
                    </a:lnTo>
                    <a:lnTo>
                      <a:pt x="5008" y="284"/>
                    </a:lnTo>
                    <a:lnTo>
                      <a:pt x="5008" y="284"/>
                    </a:lnTo>
                    <a:lnTo>
                      <a:pt x="5008" y="21"/>
                    </a:lnTo>
                    <a:lnTo>
                      <a:pt x="5008" y="21"/>
                    </a:lnTo>
                    <a:lnTo>
                      <a:pt x="4948" y="1"/>
                    </a:lnTo>
                    <a:lnTo>
                      <a:pt x="4887" y="1"/>
                    </a:lnTo>
                    <a:lnTo>
                      <a:pt x="4806" y="1"/>
                    </a:lnTo>
                    <a:lnTo>
                      <a:pt x="4726" y="41"/>
                    </a:lnTo>
                    <a:lnTo>
                      <a:pt x="4625" y="102"/>
                    </a:lnTo>
                    <a:lnTo>
                      <a:pt x="4544" y="223"/>
                    </a:lnTo>
                    <a:lnTo>
                      <a:pt x="4463" y="385"/>
                    </a:lnTo>
                    <a:lnTo>
                      <a:pt x="4463" y="385"/>
                    </a:lnTo>
                    <a:lnTo>
                      <a:pt x="4443" y="405"/>
                    </a:lnTo>
                    <a:lnTo>
                      <a:pt x="4443" y="405"/>
                    </a:lnTo>
                    <a:lnTo>
                      <a:pt x="4403" y="162"/>
                    </a:lnTo>
                    <a:lnTo>
                      <a:pt x="4403" y="162"/>
                    </a:lnTo>
                    <a:lnTo>
                      <a:pt x="4342" y="162"/>
                    </a:lnTo>
                    <a:lnTo>
                      <a:pt x="4281" y="162"/>
                    </a:lnTo>
                    <a:lnTo>
                      <a:pt x="4201" y="203"/>
                    </a:lnTo>
                    <a:lnTo>
                      <a:pt x="4120" y="243"/>
                    </a:lnTo>
                    <a:lnTo>
                      <a:pt x="4059" y="324"/>
                    </a:lnTo>
                    <a:lnTo>
                      <a:pt x="3999" y="465"/>
                    </a:lnTo>
                    <a:lnTo>
                      <a:pt x="3938" y="627"/>
                    </a:lnTo>
                    <a:lnTo>
                      <a:pt x="3938" y="627"/>
                    </a:lnTo>
                    <a:lnTo>
                      <a:pt x="3918" y="809"/>
                    </a:lnTo>
                    <a:lnTo>
                      <a:pt x="3918" y="1051"/>
                    </a:lnTo>
                    <a:lnTo>
                      <a:pt x="3938" y="1576"/>
                    </a:lnTo>
                    <a:lnTo>
                      <a:pt x="3938" y="1576"/>
                    </a:lnTo>
                    <a:lnTo>
                      <a:pt x="3938" y="1697"/>
                    </a:lnTo>
                    <a:lnTo>
                      <a:pt x="3938" y="1697"/>
                    </a:lnTo>
                    <a:lnTo>
                      <a:pt x="3938" y="1758"/>
                    </a:lnTo>
                    <a:lnTo>
                      <a:pt x="3938" y="1758"/>
                    </a:lnTo>
                    <a:lnTo>
                      <a:pt x="3938" y="1899"/>
                    </a:lnTo>
                    <a:lnTo>
                      <a:pt x="3938" y="1899"/>
                    </a:lnTo>
                    <a:lnTo>
                      <a:pt x="3958" y="2020"/>
                    </a:lnTo>
                    <a:lnTo>
                      <a:pt x="3958" y="2020"/>
                    </a:lnTo>
                    <a:lnTo>
                      <a:pt x="3756" y="2161"/>
                    </a:lnTo>
                    <a:lnTo>
                      <a:pt x="3575" y="2323"/>
                    </a:lnTo>
                    <a:lnTo>
                      <a:pt x="3575" y="2323"/>
                    </a:lnTo>
                    <a:lnTo>
                      <a:pt x="3332" y="2565"/>
                    </a:lnTo>
                    <a:lnTo>
                      <a:pt x="3191" y="2686"/>
                    </a:lnTo>
                    <a:lnTo>
                      <a:pt x="3030" y="2767"/>
                    </a:lnTo>
                    <a:lnTo>
                      <a:pt x="3030" y="2767"/>
                    </a:lnTo>
                    <a:lnTo>
                      <a:pt x="2888" y="2848"/>
                    </a:lnTo>
                    <a:lnTo>
                      <a:pt x="2727" y="2888"/>
                    </a:lnTo>
                    <a:lnTo>
                      <a:pt x="2565" y="2888"/>
                    </a:lnTo>
                    <a:lnTo>
                      <a:pt x="2404" y="2909"/>
                    </a:lnTo>
                    <a:lnTo>
                      <a:pt x="2404" y="2909"/>
                    </a:lnTo>
                    <a:lnTo>
                      <a:pt x="2202" y="2909"/>
                    </a:lnTo>
                    <a:lnTo>
                      <a:pt x="2020" y="2949"/>
                    </a:lnTo>
                    <a:lnTo>
                      <a:pt x="1818" y="2989"/>
                    </a:lnTo>
                    <a:lnTo>
                      <a:pt x="1636" y="3050"/>
                    </a:lnTo>
                    <a:lnTo>
                      <a:pt x="1455" y="3131"/>
                    </a:lnTo>
                    <a:lnTo>
                      <a:pt x="1273" y="3211"/>
                    </a:lnTo>
                    <a:lnTo>
                      <a:pt x="1111" y="3312"/>
                    </a:lnTo>
                    <a:lnTo>
                      <a:pt x="970" y="3433"/>
                    </a:lnTo>
                    <a:lnTo>
                      <a:pt x="970" y="3433"/>
                    </a:lnTo>
                    <a:lnTo>
                      <a:pt x="788" y="3615"/>
                    </a:lnTo>
                    <a:lnTo>
                      <a:pt x="667" y="3817"/>
                    </a:lnTo>
                    <a:lnTo>
                      <a:pt x="566" y="4019"/>
                    </a:lnTo>
                    <a:lnTo>
                      <a:pt x="485" y="4241"/>
                    </a:lnTo>
                    <a:lnTo>
                      <a:pt x="485" y="4241"/>
                    </a:lnTo>
                    <a:lnTo>
                      <a:pt x="344" y="4786"/>
                    </a:lnTo>
                    <a:lnTo>
                      <a:pt x="344" y="4786"/>
                    </a:lnTo>
                    <a:lnTo>
                      <a:pt x="324" y="4948"/>
                    </a:lnTo>
                    <a:lnTo>
                      <a:pt x="324" y="4948"/>
                    </a:lnTo>
                    <a:lnTo>
                      <a:pt x="223" y="5432"/>
                    </a:lnTo>
                    <a:lnTo>
                      <a:pt x="223" y="5432"/>
                    </a:lnTo>
                    <a:lnTo>
                      <a:pt x="183" y="5634"/>
                    </a:lnTo>
                    <a:lnTo>
                      <a:pt x="183" y="5634"/>
                    </a:lnTo>
                    <a:lnTo>
                      <a:pt x="82" y="6281"/>
                    </a:lnTo>
                    <a:lnTo>
                      <a:pt x="1" y="6906"/>
                    </a:lnTo>
                    <a:lnTo>
                      <a:pt x="1" y="6906"/>
                    </a:lnTo>
                    <a:lnTo>
                      <a:pt x="1" y="7048"/>
                    </a:lnTo>
                    <a:lnTo>
                      <a:pt x="41" y="7189"/>
                    </a:lnTo>
                    <a:lnTo>
                      <a:pt x="82" y="7330"/>
                    </a:lnTo>
                    <a:lnTo>
                      <a:pt x="142" y="7452"/>
                    </a:lnTo>
                    <a:lnTo>
                      <a:pt x="203" y="7573"/>
                    </a:lnTo>
                    <a:lnTo>
                      <a:pt x="304" y="7694"/>
                    </a:lnTo>
                    <a:lnTo>
                      <a:pt x="485" y="7896"/>
                    </a:lnTo>
                    <a:lnTo>
                      <a:pt x="485" y="7896"/>
                    </a:lnTo>
                    <a:lnTo>
                      <a:pt x="667" y="8037"/>
                    </a:lnTo>
                    <a:lnTo>
                      <a:pt x="829" y="8158"/>
                    </a:lnTo>
                    <a:lnTo>
                      <a:pt x="1031" y="8280"/>
                    </a:lnTo>
                    <a:lnTo>
                      <a:pt x="1233" y="8380"/>
                    </a:lnTo>
                    <a:lnTo>
                      <a:pt x="1233" y="8380"/>
                    </a:lnTo>
                    <a:lnTo>
                      <a:pt x="1414" y="8441"/>
                    </a:lnTo>
                    <a:lnTo>
                      <a:pt x="1535" y="8461"/>
                    </a:lnTo>
                    <a:lnTo>
                      <a:pt x="1636" y="8461"/>
                    </a:lnTo>
                    <a:lnTo>
                      <a:pt x="1758" y="8461"/>
                    </a:lnTo>
                    <a:lnTo>
                      <a:pt x="1838" y="8421"/>
                    </a:lnTo>
                    <a:lnTo>
                      <a:pt x="1879" y="8380"/>
                    </a:lnTo>
                    <a:lnTo>
                      <a:pt x="1899" y="8340"/>
                    </a:lnTo>
                    <a:lnTo>
                      <a:pt x="1919" y="8300"/>
                    </a:lnTo>
                    <a:lnTo>
                      <a:pt x="1919" y="8239"/>
                    </a:lnTo>
                    <a:lnTo>
                      <a:pt x="1919" y="8239"/>
                    </a:lnTo>
                    <a:lnTo>
                      <a:pt x="1919" y="7209"/>
                    </a:lnTo>
                    <a:lnTo>
                      <a:pt x="1899" y="6462"/>
                    </a:lnTo>
                    <a:lnTo>
                      <a:pt x="1899" y="6462"/>
                    </a:lnTo>
                    <a:lnTo>
                      <a:pt x="1899" y="6301"/>
                    </a:lnTo>
                    <a:lnTo>
                      <a:pt x="1899" y="6301"/>
                    </a:lnTo>
                    <a:lnTo>
                      <a:pt x="1899" y="5856"/>
                    </a:lnTo>
                    <a:lnTo>
                      <a:pt x="1899" y="5574"/>
                    </a:lnTo>
                    <a:lnTo>
                      <a:pt x="1899" y="5574"/>
                    </a:lnTo>
                    <a:lnTo>
                      <a:pt x="1919" y="5372"/>
                    </a:lnTo>
                    <a:lnTo>
                      <a:pt x="1919" y="5372"/>
                    </a:lnTo>
                    <a:lnTo>
                      <a:pt x="1939" y="5231"/>
                    </a:lnTo>
                    <a:lnTo>
                      <a:pt x="2000" y="5130"/>
                    </a:lnTo>
                    <a:lnTo>
                      <a:pt x="2000" y="5130"/>
                    </a:lnTo>
                    <a:lnTo>
                      <a:pt x="2081" y="5029"/>
                    </a:lnTo>
                    <a:lnTo>
                      <a:pt x="2161" y="4928"/>
                    </a:lnTo>
                    <a:lnTo>
                      <a:pt x="2242" y="4867"/>
                    </a:lnTo>
                    <a:lnTo>
                      <a:pt x="2343" y="4786"/>
                    </a:lnTo>
                    <a:lnTo>
                      <a:pt x="2565" y="4665"/>
                    </a:lnTo>
                    <a:lnTo>
                      <a:pt x="2787" y="4584"/>
                    </a:lnTo>
                    <a:lnTo>
                      <a:pt x="2787" y="4584"/>
                    </a:lnTo>
                    <a:lnTo>
                      <a:pt x="3292" y="4403"/>
                    </a:lnTo>
                    <a:lnTo>
                      <a:pt x="3555" y="4302"/>
                    </a:lnTo>
                    <a:lnTo>
                      <a:pt x="3797" y="4181"/>
                    </a:lnTo>
                    <a:lnTo>
                      <a:pt x="3797" y="4181"/>
                    </a:lnTo>
                    <a:lnTo>
                      <a:pt x="3958" y="4100"/>
                    </a:lnTo>
                    <a:lnTo>
                      <a:pt x="4100" y="3979"/>
                    </a:lnTo>
                    <a:lnTo>
                      <a:pt x="4281" y="3777"/>
                    </a:lnTo>
                    <a:lnTo>
                      <a:pt x="4524" y="3454"/>
                    </a:lnTo>
                    <a:lnTo>
                      <a:pt x="4524" y="3454"/>
                    </a:lnTo>
                    <a:lnTo>
                      <a:pt x="4726" y="3151"/>
                    </a:lnTo>
                    <a:lnTo>
                      <a:pt x="4928" y="2848"/>
                    </a:lnTo>
                    <a:lnTo>
                      <a:pt x="5029" y="2686"/>
                    </a:lnTo>
                    <a:lnTo>
                      <a:pt x="5089" y="2505"/>
                    </a:lnTo>
                    <a:lnTo>
                      <a:pt x="5150" y="2343"/>
                    </a:lnTo>
                    <a:lnTo>
                      <a:pt x="5210" y="2182"/>
                    </a:lnTo>
                    <a:lnTo>
                      <a:pt x="5210" y="2182"/>
                    </a:lnTo>
                    <a:lnTo>
                      <a:pt x="5271" y="1677"/>
                    </a:lnTo>
                    <a:lnTo>
                      <a:pt x="5331" y="1071"/>
                    </a:lnTo>
                    <a:lnTo>
                      <a:pt x="5392" y="364"/>
                    </a:lnTo>
                    <a:lnTo>
                      <a:pt x="5392" y="364"/>
                    </a:lnTo>
                    <a:lnTo>
                      <a:pt x="5352" y="344"/>
                    </a:lnTo>
                    <a:lnTo>
                      <a:pt x="5271" y="344"/>
                    </a:lnTo>
                    <a:lnTo>
                      <a:pt x="5150" y="364"/>
                    </a:lnTo>
                    <a:lnTo>
                      <a:pt x="5069" y="385"/>
                    </a:lnTo>
                    <a:lnTo>
                      <a:pt x="5008" y="44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54"/>
              <p:cNvSpPr/>
              <p:nvPr/>
            </p:nvSpPr>
            <p:spPr>
              <a:xfrm>
                <a:off x="3876226" y="-1402564"/>
                <a:ext cx="615975" cy="964408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663" fill="none" extrusionOk="0">
                    <a:moveTo>
                      <a:pt x="5513" y="465"/>
                    </a:moveTo>
                    <a:lnTo>
                      <a:pt x="5513" y="465"/>
                    </a:lnTo>
                    <a:lnTo>
                      <a:pt x="5493" y="425"/>
                    </a:lnTo>
                    <a:lnTo>
                      <a:pt x="5452" y="384"/>
                    </a:lnTo>
                    <a:lnTo>
                      <a:pt x="5412" y="364"/>
                    </a:lnTo>
                    <a:lnTo>
                      <a:pt x="5371" y="344"/>
                    </a:lnTo>
                    <a:lnTo>
                      <a:pt x="5371" y="344"/>
                    </a:lnTo>
                    <a:lnTo>
                      <a:pt x="5331" y="364"/>
                    </a:lnTo>
                    <a:lnTo>
                      <a:pt x="5311" y="364"/>
                    </a:lnTo>
                    <a:lnTo>
                      <a:pt x="5270" y="425"/>
                    </a:lnTo>
                    <a:lnTo>
                      <a:pt x="5270" y="425"/>
                    </a:lnTo>
                    <a:lnTo>
                      <a:pt x="5170" y="445"/>
                    </a:lnTo>
                    <a:lnTo>
                      <a:pt x="5170" y="445"/>
                    </a:lnTo>
                    <a:lnTo>
                      <a:pt x="5170" y="263"/>
                    </a:lnTo>
                    <a:lnTo>
                      <a:pt x="5129" y="122"/>
                    </a:lnTo>
                    <a:lnTo>
                      <a:pt x="5129" y="122"/>
                    </a:lnTo>
                    <a:lnTo>
                      <a:pt x="5109" y="61"/>
                    </a:lnTo>
                    <a:lnTo>
                      <a:pt x="5089" y="41"/>
                    </a:lnTo>
                    <a:lnTo>
                      <a:pt x="5048" y="1"/>
                    </a:lnTo>
                    <a:lnTo>
                      <a:pt x="4988" y="1"/>
                    </a:lnTo>
                    <a:lnTo>
                      <a:pt x="4988" y="1"/>
                    </a:lnTo>
                    <a:lnTo>
                      <a:pt x="4947" y="1"/>
                    </a:lnTo>
                    <a:lnTo>
                      <a:pt x="4927" y="21"/>
                    </a:lnTo>
                    <a:lnTo>
                      <a:pt x="4887" y="81"/>
                    </a:lnTo>
                    <a:lnTo>
                      <a:pt x="4887" y="81"/>
                    </a:lnTo>
                    <a:lnTo>
                      <a:pt x="4786" y="122"/>
                    </a:lnTo>
                    <a:lnTo>
                      <a:pt x="4786" y="122"/>
                    </a:lnTo>
                    <a:lnTo>
                      <a:pt x="4685" y="182"/>
                    </a:lnTo>
                    <a:lnTo>
                      <a:pt x="4604" y="263"/>
                    </a:lnTo>
                    <a:lnTo>
                      <a:pt x="4604" y="263"/>
                    </a:lnTo>
                    <a:lnTo>
                      <a:pt x="4544" y="324"/>
                    </a:lnTo>
                    <a:lnTo>
                      <a:pt x="4544" y="324"/>
                    </a:lnTo>
                    <a:lnTo>
                      <a:pt x="4503" y="243"/>
                    </a:lnTo>
                    <a:lnTo>
                      <a:pt x="4503" y="243"/>
                    </a:lnTo>
                    <a:lnTo>
                      <a:pt x="4483" y="202"/>
                    </a:lnTo>
                    <a:lnTo>
                      <a:pt x="4443" y="182"/>
                    </a:lnTo>
                    <a:lnTo>
                      <a:pt x="4402" y="162"/>
                    </a:lnTo>
                    <a:lnTo>
                      <a:pt x="4342" y="162"/>
                    </a:lnTo>
                    <a:lnTo>
                      <a:pt x="4342" y="162"/>
                    </a:lnTo>
                    <a:lnTo>
                      <a:pt x="4321" y="182"/>
                    </a:lnTo>
                    <a:lnTo>
                      <a:pt x="4281" y="202"/>
                    </a:lnTo>
                    <a:lnTo>
                      <a:pt x="4281" y="263"/>
                    </a:lnTo>
                    <a:lnTo>
                      <a:pt x="4281" y="263"/>
                    </a:lnTo>
                    <a:lnTo>
                      <a:pt x="4160" y="324"/>
                    </a:lnTo>
                    <a:lnTo>
                      <a:pt x="4160" y="324"/>
                    </a:lnTo>
                    <a:lnTo>
                      <a:pt x="4079" y="404"/>
                    </a:lnTo>
                    <a:lnTo>
                      <a:pt x="4019" y="505"/>
                    </a:lnTo>
                    <a:lnTo>
                      <a:pt x="3958" y="626"/>
                    </a:lnTo>
                    <a:lnTo>
                      <a:pt x="3938" y="768"/>
                    </a:lnTo>
                    <a:lnTo>
                      <a:pt x="3938" y="768"/>
                    </a:lnTo>
                    <a:lnTo>
                      <a:pt x="3918" y="929"/>
                    </a:lnTo>
                    <a:lnTo>
                      <a:pt x="3918" y="1131"/>
                    </a:lnTo>
                    <a:lnTo>
                      <a:pt x="3918" y="1717"/>
                    </a:lnTo>
                    <a:lnTo>
                      <a:pt x="3918" y="1717"/>
                    </a:lnTo>
                    <a:lnTo>
                      <a:pt x="3938" y="2141"/>
                    </a:lnTo>
                    <a:lnTo>
                      <a:pt x="3938" y="2141"/>
                    </a:lnTo>
                    <a:lnTo>
                      <a:pt x="3756" y="2282"/>
                    </a:lnTo>
                    <a:lnTo>
                      <a:pt x="3595" y="2424"/>
                    </a:lnTo>
                    <a:lnTo>
                      <a:pt x="3595" y="2424"/>
                    </a:lnTo>
                    <a:lnTo>
                      <a:pt x="3473" y="2525"/>
                    </a:lnTo>
                    <a:lnTo>
                      <a:pt x="3473" y="2525"/>
                    </a:lnTo>
                    <a:lnTo>
                      <a:pt x="3271" y="2706"/>
                    </a:lnTo>
                    <a:lnTo>
                      <a:pt x="3171" y="2807"/>
                    </a:lnTo>
                    <a:lnTo>
                      <a:pt x="3049" y="2868"/>
                    </a:lnTo>
                    <a:lnTo>
                      <a:pt x="3049" y="2868"/>
                    </a:lnTo>
                    <a:lnTo>
                      <a:pt x="2928" y="2928"/>
                    </a:lnTo>
                    <a:lnTo>
                      <a:pt x="2787" y="2969"/>
                    </a:lnTo>
                    <a:lnTo>
                      <a:pt x="2646" y="2989"/>
                    </a:lnTo>
                    <a:lnTo>
                      <a:pt x="2504" y="2989"/>
                    </a:lnTo>
                    <a:lnTo>
                      <a:pt x="2444" y="2989"/>
                    </a:lnTo>
                    <a:lnTo>
                      <a:pt x="2444" y="2989"/>
                    </a:lnTo>
                    <a:lnTo>
                      <a:pt x="2222" y="3009"/>
                    </a:lnTo>
                    <a:lnTo>
                      <a:pt x="2020" y="3050"/>
                    </a:lnTo>
                    <a:lnTo>
                      <a:pt x="1818" y="3090"/>
                    </a:lnTo>
                    <a:lnTo>
                      <a:pt x="1616" y="3150"/>
                    </a:lnTo>
                    <a:lnTo>
                      <a:pt x="1434" y="3231"/>
                    </a:lnTo>
                    <a:lnTo>
                      <a:pt x="1273" y="3312"/>
                    </a:lnTo>
                    <a:lnTo>
                      <a:pt x="1111" y="3413"/>
                    </a:lnTo>
                    <a:lnTo>
                      <a:pt x="970" y="3534"/>
                    </a:lnTo>
                    <a:lnTo>
                      <a:pt x="970" y="3534"/>
                    </a:lnTo>
                    <a:lnTo>
                      <a:pt x="808" y="3696"/>
                    </a:lnTo>
                    <a:lnTo>
                      <a:pt x="667" y="3898"/>
                    </a:lnTo>
                    <a:lnTo>
                      <a:pt x="566" y="4120"/>
                    </a:lnTo>
                    <a:lnTo>
                      <a:pt x="465" y="4382"/>
                    </a:lnTo>
                    <a:lnTo>
                      <a:pt x="465" y="4382"/>
                    </a:lnTo>
                    <a:lnTo>
                      <a:pt x="344" y="4907"/>
                    </a:lnTo>
                    <a:lnTo>
                      <a:pt x="344" y="4907"/>
                    </a:lnTo>
                    <a:lnTo>
                      <a:pt x="324" y="5028"/>
                    </a:lnTo>
                    <a:lnTo>
                      <a:pt x="303" y="5089"/>
                    </a:lnTo>
                    <a:lnTo>
                      <a:pt x="303" y="5089"/>
                    </a:lnTo>
                    <a:lnTo>
                      <a:pt x="202" y="5573"/>
                    </a:lnTo>
                    <a:lnTo>
                      <a:pt x="202" y="5573"/>
                    </a:lnTo>
                    <a:lnTo>
                      <a:pt x="182" y="5775"/>
                    </a:lnTo>
                    <a:lnTo>
                      <a:pt x="182" y="5775"/>
                    </a:lnTo>
                    <a:lnTo>
                      <a:pt x="61" y="6442"/>
                    </a:lnTo>
                    <a:lnTo>
                      <a:pt x="0" y="7047"/>
                    </a:lnTo>
                    <a:lnTo>
                      <a:pt x="0" y="7047"/>
                    </a:lnTo>
                    <a:lnTo>
                      <a:pt x="0" y="7209"/>
                    </a:lnTo>
                    <a:lnTo>
                      <a:pt x="21" y="7350"/>
                    </a:lnTo>
                    <a:lnTo>
                      <a:pt x="81" y="7512"/>
                    </a:lnTo>
                    <a:lnTo>
                      <a:pt x="142" y="7633"/>
                    </a:lnTo>
                    <a:lnTo>
                      <a:pt x="223" y="7754"/>
                    </a:lnTo>
                    <a:lnTo>
                      <a:pt x="303" y="7875"/>
                    </a:lnTo>
                    <a:lnTo>
                      <a:pt x="505" y="8077"/>
                    </a:lnTo>
                    <a:lnTo>
                      <a:pt x="505" y="8077"/>
                    </a:lnTo>
                    <a:lnTo>
                      <a:pt x="687" y="8239"/>
                    </a:lnTo>
                    <a:lnTo>
                      <a:pt x="869" y="8360"/>
                    </a:lnTo>
                    <a:lnTo>
                      <a:pt x="1050" y="8481"/>
                    </a:lnTo>
                    <a:lnTo>
                      <a:pt x="1252" y="8562"/>
                    </a:lnTo>
                    <a:lnTo>
                      <a:pt x="1252" y="8562"/>
                    </a:lnTo>
                    <a:lnTo>
                      <a:pt x="1414" y="8622"/>
                    </a:lnTo>
                    <a:lnTo>
                      <a:pt x="1555" y="8643"/>
                    </a:lnTo>
                    <a:lnTo>
                      <a:pt x="1697" y="8663"/>
                    </a:lnTo>
                    <a:lnTo>
                      <a:pt x="1697" y="8663"/>
                    </a:lnTo>
                    <a:lnTo>
                      <a:pt x="1798" y="8643"/>
                    </a:lnTo>
                    <a:lnTo>
                      <a:pt x="1919" y="8602"/>
                    </a:lnTo>
                    <a:lnTo>
                      <a:pt x="1919" y="8602"/>
                    </a:lnTo>
                    <a:lnTo>
                      <a:pt x="1939" y="8562"/>
                    </a:lnTo>
                    <a:lnTo>
                      <a:pt x="1979" y="8521"/>
                    </a:lnTo>
                    <a:lnTo>
                      <a:pt x="1999" y="8461"/>
                    </a:lnTo>
                    <a:lnTo>
                      <a:pt x="2020" y="8380"/>
                    </a:lnTo>
                    <a:lnTo>
                      <a:pt x="2020" y="8380"/>
                    </a:lnTo>
                    <a:lnTo>
                      <a:pt x="2020" y="7350"/>
                    </a:lnTo>
                    <a:lnTo>
                      <a:pt x="1999" y="6603"/>
                    </a:lnTo>
                    <a:lnTo>
                      <a:pt x="1999" y="6442"/>
                    </a:lnTo>
                    <a:lnTo>
                      <a:pt x="1999" y="6442"/>
                    </a:lnTo>
                    <a:lnTo>
                      <a:pt x="1979" y="5997"/>
                    </a:lnTo>
                    <a:lnTo>
                      <a:pt x="1979" y="5715"/>
                    </a:lnTo>
                    <a:lnTo>
                      <a:pt x="1979" y="5715"/>
                    </a:lnTo>
                    <a:lnTo>
                      <a:pt x="1999" y="5533"/>
                    </a:lnTo>
                    <a:lnTo>
                      <a:pt x="1999" y="5533"/>
                    </a:lnTo>
                    <a:lnTo>
                      <a:pt x="2040" y="5412"/>
                    </a:lnTo>
                    <a:lnTo>
                      <a:pt x="2080" y="5291"/>
                    </a:lnTo>
                    <a:lnTo>
                      <a:pt x="2080" y="5291"/>
                    </a:lnTo>
                    <a:lnTo>
                      <a:pt x="2161" y="5190"/>
                    </a:lnTo>
                    <a:lnTo>
                      <a:pt x="2242" y="5109"/>
                    </a:lnTo>
                    <a:lnTo>
                      <a:pt x="2322" y="5048"/>
                    </a:lnTo>
                    <a:lnTo>
                      <a:pt x="2423" y="4968"/>
                    </a:lnTo>
                    <a:lnTo>
                      <a:pt x="2625" y="4867"/>
                    </a:lnTo>
                    <a:lnTo>
                      <a:pt x="2847" y="4766"/>
                    </a:lnTo>
                    <a:lnTo>
                      <a:pt x="2847" y="4766"/>
                    </a:lnTo>
                    <a:lnTo>
                      <a:pt x="3211" y="4645"/>
                    </a:lnTo>
                    <a:lnTo>
                      <a:pt x="3211" y="4645"/>
                    </a:lnTo>
                    <a:lnTo>
                      <a:pt x="3534" y="4524"/>
                    </a:lnTo>
                    <a:lnTo>
                      <a:pt x="3857" y="4382"/>
                    </a:lnTo>
                    <a:lnTo>
                      <a:pt x="3857" y="4382"/>
                    </a:lnTo>
                    <a:lnTo>
                      <a:pt x="4039" y="4281"/>
                    </a:lnTo>
                    <a:lnTo>
                      <a:pt x="4180" y="4160"/>
                    </a:lnTo>
                    <a:lnTo>
                      <a:pt x="4362" y="3958"/>
                    </a:lnTo>
                    <a:lnTo>
                      <a:pt x="4604" y="3615"/>
                    </a:lnTo>
                    <a:lnTo>
                      <a:pt x="4624" y="3595"/>
                    </a:lnTo>
                    <a:lnTo>
                      <a:pt x="4624" y="3595"/>
                    </a:lnTo>
                    <a:lnTo>
                      <a:pt x="4826" y="3292"/>
                    </a:lnTo>
                    <a:lnTo>
                      <a:pt x="5028" y="2989"/>
                    </a:lnTo>
                    <a:lnTo>
                      <a:pt x="5109" y="2827"/>
                    </a:lnTo>
                    <a:lnTo>
                      <a:pt x="5190" y="2666"/>
                    </a:lnTo>
                    <a:lnTo>
                      <a:pt x="5250" y="2504"/>
                    </a:lnTo>
                    <a:lnTo>
                      <a:pt x="5291" y="2323"/>
                    </a:lnTo>
                    <a:lnTo>
                      <a:pt x="5291" y="2323"/>
                    </a:lnTo>
                    <a:lnTo>
                      <a:pt x="5371" y="1757"/>
                    </a:lnTo>
                    <a:lnTo>
                      <a:pt x="5432" y="1111"/>
                    </a:lnTo>
                    <a:lnTo>
                      <a:pt x="5432" y="1111"/>
                    </a:lnTo>
                    <a:lnTo>
                      <a:pt x="5452" y="1091"/>
                    </a:lnTo>
                    <a:lnTo>
                      <a:pt x="5472" y="1030"/>
                    </a:lnTo>
                    <a:lnTo>
                      <a:pt x="5472" y="1030"/>
                    </a:lnTo>
                    <a:lnTo>
                      <a:pt x="5513" y="909"/>
                    </a:lnTo>
                    <a:lnTo>
                      <a:pt x="5533" y="748"/>
                    </a:lnTo>
                    <a:lnTo>
                      <a:pt x="5533" y="606"/>
                    </a:lnTo>
                    <a:lnTo>
                      <a:pt x="5513" y="46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54"/>
              <p:cNvSpPr/>
              <p:nvPr/>
            </p:nvSpPr>
            <p:spPr>
              <a:xfrm>
                <a:off x="3887470" y="-1341891"/>
                <a:ext cx="582354" cy="892493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8017" fill="none" extrusionOk="0">
                    <a:moveTo>
                      <a:pt x="5089" y="1757"/>
                    </a:moveTo>
                    <a:lnTo>
                      <a:pt x="5089" y="1757"/>
                    </a:lnTo>
                    <a:lnTo>
                      <a:pt x="5048" y="1919"/>
                    </a:lnTo>
                    <a:lnTo>
                      <a:pt x="4988" y="2080"/>
                    </a:lnTo>
                    <a:lnTo>
                      <a:pt x="4826" y="2383"/>
                    </a:lnTo>
                    <a:lnTo>
                      <a:pt x="4644" y="2686"/>
                    </a:lnTo>
                    <a:lnTo>
                      <a:pt x="4443" y="2989"/>
                    </a:lnTo>
                    <a:lnTo>
                      <a:pt x="4422" y="3009"/>
                    </a:lnTo>
                    <a:lnTo>
                      <a:pt x="4422" y="3009"/>
                    </a:lnTo>
                    <a:lnTo>
                      <a:pt x="4180" y="3332"/>
                    </a:lnTo>
                    <a:lnTo>
                      <a:pt x="4019" y="3534"/>
                    </a:lnTo>
                    <a:lnTo>
                      <a:pt x="3877" y="3655"/>
                    </a:lnTo>
                    <a:lnTo>
                      <a:pt x="3716" y="3736"/>
                    </a:lnTo>
                    <a:lnTo>
                      <a:pt x="3716" y="3736"/>
                    </a:lnTo>
                    <a:lnTo>
                      <a:pt x="3393" y="3878"/>
                    </a:lnTo>
                    <a:lnTo>
                      <a:pt x="3070" y="3999"/>
                    </a:lnTo>
                    <a:lnTo>
                      <a:pt x="3070" y="3999"/>
                    </a:lnTo>
                    <a:lnTo>
                      <a:pt x="2706" y="4120"/>
                    </a:lnTo>
                    <a:lnTo>
                      <a:pt x="2706" y="4120"/>
                    </a:lnTo>
                    <a:lnTo>
                      <a:pt x="2484" y="4221"/>
                    </a:lnTo>
                    <a:lnTo>
                      <a:pt x="2262" y="4342"/>
                    </a:lnTo>
                    <a:lnTo>
                      <a:pt x="2161" y="4423"/>
                    </a:lnTo>
                    <a:lnTo>
                      <a:pt x="2060" y="4503"/>
                    </a:lnTo>
                    <a:lnTo>
                      <a:pt x="1979" y="4584"/>
                    </a:lnTo>
                    <a:lnTo>
                      <a:pt x="1898" y="4685"/>
                    </a:lnTo>
                    <a:lnTo>
                      <a:pt x="1898" y="4685"/>
                    </a:lnTo>
                    <a:lnTo>
                      <a:pt x="1838" y="4827"/>
                    </a:lnTo>
                    <a:lnTo>
                      <a:pt x="1797" y="4968"/>
                    </a:lnTo>
                    <a:lnTo>
                      <a:pt x="1797" y="4968"/>
                    </a:lnTo>
                    <a:lnTo>
                      <a:pt x="1777" y="5150"/>
                    </a:lnTo>
                    <a:lnTo>
                      <a:pt x="1777" y="5150"/>
                    </a:lnTo>
                    <a:lnTo>
                      <a:pt x="1777" y="5452"/>
                    </a:lnTo>
                    <a:lnTo>
                      <a:pt x="1777" y="5897"/>
                    </a:lnTo>
                    <a:lnTo>
                      <a:pt x="1797" y="6058"/>
                    </a:lnTo>
                    <a:lnTo>
                      <a:pt x="1797" y="6058"/>
                    </a:lnTo>
                    <a:lnTo>
                      <a:pt x="1797" y="6805"/>
                    </a:lnTo>
                    <a:lnTo>
                      <a:pt x="1818" y="7835"/>
                    </a:lnTo>
                    <a:lnTo>
                      <a:pt x="1818" y="7835"/>
                    </a:lnTo>
                    <a:lnTo>
                      <a:pt x="1797" y="7916"/>
                    </a:lnTo>
                    <a:lnTo>
                      <a:pt x="1757" y="7976"/>
                    </a:lnTo>
                    <a:lnTo>
                      <a:pt x="1757" y="7976"/>
                    </a:lnTo>
                    <a:lnTo>
                      <a:pt x="1697" y="7997"/>
                    </a:lnTo>
                    <a:lnTo>
                      <a:pt x="1636" y="8017"/>
                    </a:lnTo>
                    <a:lnTo>
                      <a:pt x="1495" y="7997"/>
                    </a:lnTo>
                    <a:lnTo>
                      <a:pt x="1333" y="7976"/>
                    </a:lnTo>
                    <a:lnTo>
                      <a:pt x="1172" y="7916"/>
                    </a:lnTo>
                    <a:lnTo>
                      <a:pt x="1172" y="7916"/>
                    </a:lnTo>
                    <a:lnTo>
                      <a:pt x="1010" y="7835"/>
                    </a:lnTo>
                    <a:lnTo>
                      <a:pt x="828" y="7734"/>
                    </a:lnTo>
                    <a:lnTo>
                      <a:pt x="647" y="7613"/>
                    </a:lnTo>
                    <a:lnTo>
                      <a:pt x="465" y="7451"/>
                    </a:lnTo>
                    <a:lnTo>
                      <a:pt x="465" y="7451"/>
                    </a:lnTo>
                    <a:lnTo>
                      <a:pt x="283" y="7270"/>
                    </a:lnTo>
                    <a:lnTo>
                      <a:pt x="202" y="7169"/>
                    </a:lnTo>
                    <a:lnTo>
                      <a:pt x="142" y="7048"/>
                    </a:lnTo>
                    <a:lnTo>
                      <a:pt x="81" y="6926"/>
                    </a:lnTo>
                    <a:lnTo>
                      <a:pt x="21" y="6785"/>
                    </a:lnTo>
                    <a:lnTo>
                      <a:pt x="0" y="6664"/>
                    </a:lnTo>
                    <a:lnTo>
                      <a:pt x="0" y="6502"/>
                    </a:lnTo>
                    <a:lnTo>
                      <a:pt x="0" y="6502"/>
                    </a:lnTo>
                    <a:lnTo>
                      <a:pt x="81" y="5917"/>
                    </a:lnTo>
                    <a:lnTo>
                      <a:pt x="182" y="5251"/>
                    </a:lnTo>
                    <a:lnTo>
                      <a:pt x="182" y="5251"/>
                    </a:lnTo>
                    <a:lnTo>
                      <a:pt x="202" y="5049"/>
                    </a:lnTo>
                    <a:lnTo>
                      <a:pt x="202" y="5049"/>
                    </a:lnTo>
                    <a:lnTo>
                      <a:pt x="303" y="4564"/>
                    </a:lnTo>
                    <a:lnTo>
                      <a:pt x="323" y="4503"/>
                    </a:lnTo>
                    <a:lnTo>
                      <a:pt x="323" y="4503"/>
                    </a:lnTo>
                    <a:lnTo>
                      <a:pt x="344" y="4382"/>
                    </a:lnTo>
                    <a:lnTo>
                      <a:pt x="344" y="4382"/>
                    </a:lnTo>
                    <a:lnTo>
                      <a:pt x="465" y="3857"/>
                    </a:lnTo>
                    <a:lnTo>
                      <a:pt x="465" y="3857"/>
                    </a:lnTo>
                    <a:lnTo>
                      <a:pt x="546" y="3615"/>
                    </a:lnTo>
                    <a:lnTo>
                      <a:pt x="667" y="3413"/>
                    </a:lnTo>
                    <a:lnTo>
                      <a:pt x="788" y="3231"/>
                    </a:lnTo>
                    <a:lnTo>
                      <a:pt x="929" y="3070"/>
                    </a:lnTo>
                    <a:lnTo>
                      <a:pt x="929" y="3070"/>
                    </a:lnTo>
                    <a:lnTo>
                      <a:pt x="1071" y="2969"/>
                    </a:lnTo>
                    <a:lnTo>
                      <a:pt x="1232" y="2868"/>
                    </a:lnTo>
                    <a:lnTo>
                      <a:pt x="1394" y="2767"/>
                    </a:lnTo>
                    <a:lnTo>
                      <a:pt x="1555" y="2706"/>
                    </a:lnTo>
                    <a:lnTo>
                      <a:pt x="1737" y="2646"/>
                    </a:lnTo>
                    <a:lnTo>
                      <a:pt x="1939" y="2605"/>
                    </a:lnTo>
                    <a:lnTo>
                      <a:pt x="2141" y="2565"/>
                    </a:lnTo>
                    <a:lnTo>
                      <a:pt x="2343" y="2545"/>
                    </a:lnTo>
                    <a:lnTo>
                      <a:pt x="2403" y="2545"/>
                    </a:lnTo>
                    <a:lnTo>
                      <a:pt x="2403" y="2545"/>
                    </a:lnTo>
                    <a:lnTo>
                      <a:pt x="2545" y="2545"/>
                    </a:lnTo>
                    <a:lnTo>
                      <a:pt x="2706" y="2525"/>
                    </a:lnTo>
                    <a:lnTo>
                      <a:pt x="2847" y="2484"/>
                    </a:lnTo>
                    <a:lnTo>
                      <a:pt x="3009" y="2424"/>
                    </a:lnTo>
                    <a:lnTo>
                      <a:pt x="3009" y="2424"/>
                    </a:lnTo>
                    <a:lnTo>
                      <a:pt x="3130" y="2343"/>
                    </a:lnTo>
                    <a:lnTo>
                      <a:pt x="3231" y="2242"/>
                    </a:lnTo>
                    <a:lnTo>
                      <a:pt x="3453" y="2060"/>
                    </a:lnTo>
                    <a:lnTo>
                      <a:pt x="3453" y="2060"/>
                    </a:lnTo>
                    <a:lnTo>
                      <a:pt x="3554" y="1959"/>
                    </a:lnTo>
                    <a:lnTo>
                      <a:pt x="3554" y="1959"/>
                    </a:lnTo>
                    <a:lnTo>
                      <a:pt x="3695" y="1838"/>
                    </a:lnTo>
                    <a:lnTo>
                      <a:pt x="3837" y="1717"/>
                    </a:lnTo>
                    <a:lnTo>
                      <a:pt x="3837" y="1717"/>
                    </a:lnTo>
                    <a:lnTo>
                      <a:pt x="3938" y="1656"/>
                    </a:lnTo>
                    <a:lnTo>
                      <a:pt x="3938" y="1656"/>
                    </a:lnTo>
                    <a:lnTo>
                      <a:pt x="3978" y="1636"/>
                    </a:lnTo>
                    <a:lnTo>
                      <a:pt x="3998" y="1616"/>
                    </a:lnTo>
                    <a:lnTo>
                      <a:pt x="3998" y="1616"/>
                    </a:lnTo>
                    <a:lnTo>
                      <a:pt x="4099" y="1576"/>
                    </a:lnTo>
                    <a:lnTo>
                      <a:pt x="4099" y="1576"/>
                    </a:lnTo>
                    <a:lnTo>
                      <a:pt x="4220" y="1576"/>
                    </a:lnTo>
                    <a:lnTo>
                      <a:pt x="4220" y="1576"/>
                    </a:lnTo>
                    <a:lnTo>
                      <a:pt x="4220" y="1576"/>
                    </a:lnTo>
                    <a:lnTo>
                      <a:pt x="4200" y="1596"/>
                    </a:lnTo>
                    <a:lnTo>
                      <a:pt x="4200" y="1596"/>
                    </a:lnTo>
                    <a:lnTo>
                      <a:pt x="4099" y="1677"/>
                    </a:lnTo>
                    <a:lnTo>
                      <a:pt x="4099" y="1677"/>
                    </a:lnTo>
                    <a:lnTo>
                      <a:pt x="4079" y="1697"/>
                    </a:lnTo>
                    <a:lnTo>
                      <a:pt x="4079" y="1697"/>
                    </a:lnTo>
                    <a:lnTo>
                      <a:pt x="3998" y="1798"/>
                    </a:lnTo>
                    <a:lnTo>
                      <a:pt x="3998" y="1798"/>
                    </a:lnTo>
                    <a:lnTo>
                      <a:pt x="3998" y="1838"/>
                    </a:lnTo>
                    <a:lnTo>
                      <a:pt x="3998" y="1838"/>
                    </a:lnTo>
                    <a:lnTo>
                      <a:pt x="3978" y="1899"/>
                    </a:lnTo>
                    <a:lnTo>
                      <a:pt x="3978" y="1939"/>
                    </a:lnTo>
                    <a:lnTo>
                      <a:pt x="3978" y="1939"/>
                    </a:lnTo>
                    <a:lnTo>
                      <a:pt x="3978" y="2000"/>
                    </a:lnTo>
                    <a:lnTo>
                      <a:pt x="3978" y="2000"/>
                    </a:lnTo>
                    <a:lnTo>
                      <a:pt x="4019" y="2060"/>
                    </a:lnTo>
                    <a:lnTo>
                      <a:pt x="4059" y="2101"/>
                    </a:lnTo>
                    <a:lnTo>
                      <a:pt x="4059" y="2101"/>
                    </a:lnTo>
                    <a:lnTo>
                      <a:pt x="4120" y="2161"/>
                    </a:lnTo>
                    <a:lnTo>
                      <a:pt x="4140" y="2161"/>
                    </a:lnTo>
                    <a:lnTo>
                      <a:pt x="4140" y="2161"/>
                    </a:lnTo>
                    <a:lnTo>
                      <a:pt x="4241" y="2181"/>
                    </a:lnTo>
                    <a:lnTo>
                      <a:pt x="4241" y="2181"/>
                    </a:lnTo>
                    <a:lnTo>
                      <a:pt x="4281" y="2181"/>
                    </a:lnTo>
                    <a:lnTo>
                      <a:pt x="4281" y="2181"/>
                    </a:lnTo>
                    <a:lnTo>
                      <a:pt x="4120" y="2343"/>
                    </a:lnTo>
                    <a:lnTo>
                      <a:pt x="4120" y="2343"/>
                    </a:lnTo>
                    <a:lnTo>
                      <a:pt x="4079" y="2383"/>
                    </a:lnTo>
                    <a:lnTo>
                      <a:pt x="4079" y="2383"/>
                    </a:lnTo>
                    <a:lnTo>
                      <a:pt x="4039" y="2404"/>
                    </a:lnTo>
                    <a:lnTo>
                      <a:pt x="4039" y="2404"/>
                    </a:lnTo>
                    <a:lnTo>
                      <a:pt x="3978" y="2484"/>
                    </a:lnTo>
                    <a:lnTo>
                      <a:pt x="3978" y="2484"/>
                    </a:lnTo>
                    <a:lnTo>
                      <a:pt x="3877" y="2565"/>
                    </a:lnTo>
                    <a:lnTo>
                      <a:pt x="3877" y="2565"/>
                    </a:lnTo>
                    <a:lnTo>
                      <a:pt x="3796" y="2626"/>
                    </a:lnTo>
                    <a:lnTo>
                      <a:pt x="3796" y="2626"/>
                    </a:lnTo>
                    <a:lnTo>
                      <a:pt x="3736" y="2686"/>
                    </a:lnTo>
                    <a:lnTo>
                      <a:pt x="3736" y="2666"/>
                    </a:lnTo>
                    <a:lnTo>
                      <a:pt x="3736" y="2666"/>
                    </a:lnTo>
                    <a:lnTo>
                      <a:pt x="3716" y="2605"/>
                    </a:lnTo>
                    <a:lnTo>
                      <a:pt x="3675" y="2565"/>
                    </a:lnTo>
                    <a:lnTo>
                      <a:pt x="3675" y="2565"/>
                    </a:lnTo>
                    <a:lnTo>
                      <a:pt x="3635" y="2484"/>
                    </a:lnTo>
                    <a:lnTo>
                      <a:pt x="3574" y="2444"/>
                    </a:lnTo>
                    <a:lnTo>
                      <a:pt x="3494" y="2404"/>
                    </a:lnTo>
                    <a:lnTo>
                      <a:pt x="3413" y="2363"/>
                    </a:lnTo>
                    <a:lnTo>
                      <a:pt x="3413" y="2363"/>
                    </a:lnTo>
                    <a:lnTo>
                      <a:pt x="3372" y="2383"/>
                    </a:lnTo>
                    <a:lnTo>
                      <a:pt x="3352" y="2404"/>
                    </a:lnTo>
                    <a:lnTo>
                      <a:pt x="3352" y="2404"/>
                    </a:lnTo>
                    <a:lnTo>
                      <a:pt x="3372" y="2444"/>
                    </a:lnTo>
                    <a:lnTo>
                      <a:pt x="3393" y="2464"/>
                    </a:lnTo>
                    <a:lnTo>
                      <a:pt x="3393" y="2464"/>
                    </a:lnTo>
                    <a:lnTo>
                      <a:pt x="3453" y="2505"/>
                    </a:lnTo>
                    <a:lnTo>
                      <a:pt x="3534" y="2525"/>
                    </a:lnTo>
                    <a:lnTo>
                      <a:pt x="3574" y="2585"/>
                    </a:lnTo>
                    <a:lnTo>
                      <a:pt x="3615" y="2646"/>
                    </a:lnTo>
                    <a:lnTo>
                      <a:pt x="3615" y="2646"/>
                    </a:lnTo>
                    <a:lnTo>
                      <a:pt x="3615" y="2706"/>
                    </a:lnTo>
                    <a:lnTo>
                      <a:pt x="3615" y="2706"/>
                    </a:lnTo>
                    <a:lnTo>
                      <a:pt x="3635" y="2727"/>
                    </a:lnTo>
                    <a:lnTo>
                      <a:pt x="3655" y="2747"/>
                    </a:lnTo>
                    <a:lnTo>
                      <a:pt x="3655" y="2747"/>
                    </a:lnTo>
                    <a:lnTo>
                      <a:pt x="3574" y="2828"/>
                    </a:lnTo>
                    <a:lnTo>
                      <a:pt x="3574" y="2828"/>
                    </a:lnTo>
                    <a:lnTo>
                      <a:pt x="3211" y="3151"/>
                    </a:lnTo>
                    <a:lnTo>
                      <a:pt x="3211" y="3151"/>
                    </a:lnTo>
                    <a:lnTo>
                      <a:pt x="3009" y="3353"/>
                    </a:lnTo>
                    <a:lnTo>
                      <a:pt x="2888" y="3534"/>
                    </a:lnTo>
                    <a:lnTo>
                      <a:pt x="2888" y="3534"/>
                    </a:lnTo>
                    <a:lnTo>
                      <a:pt x="2807" y="3635"/>
                    </a:lnTo>
                    <a:lnTo>
                      <a:pt x="2807" y="3635"/>
                    </a:lnTo>
                    <a:lnTo>
                      <a:pt x="2807" y="3676"/>
                    </a:lnTo>
                    <a:lnTo>
                      <a:pt x="2827" y="3696"/>
                    </a:lnTo>
                    <a:lnTo>
                      <a:pt x="2827" y="3696"/>
                    </a:lnTo>
                    <a:lnTo>
                      <a:pt x="2868" y="3716"/>
                    </a:lnTo>
                    <a:lnTo>
                      <a:pt x="2888" y="3696"/>
                    </a:lnTo>
                    <a:lnTo>
                      <a:pt x="3271" y="3231"/>
                    </a:lnTo>
                    <a:lnTo>
                      <a:pt x="3271" y="3231"/>
                    </a:lnTo>
                    <a:lnTo>
                      <a:pt x="3635" y="2908"/>
                    </a:lnTo>
                    <a:lnTo>
                      <a:pt x="3635" y="2908"/>
                    </a:lnTo>
                    <a:lnTo>
                      <a:pt x="3897" y="2686"/>
                    </a:lnTo>
                    <a:lnTo>
                      <a:pt x="3897" y="2686"/>
                    </a:lnTo>
                    <a:lnTo>
                      <a:pt x="3978" y="2605"/>
                    </a:lnTo>
                    <a:lnTo>
                      <a:pt x="3978" y="2605"/>
                    </a:lnTo>
                    <a:lnTo>
                      <a:pt x="4140" y="2464"/>
                    </a:lnTo>
                    <a:lnTo>
                      <a:pt x="4140" y="2464"/>
                    </a:lnTo>
                    <a:lnTo>
                      <a:pt x="4220" y="2383"/>
                    </a:lnTo>
                    <a:lnTo>
                      <a:pt x="4220" y="2383"/>
                    </a:lnTo>
                    <a:lnTo>
                      <a:pt x="4301" y="2303"/>
                    </a:lnTo>
                    <a:lnTo>
                      <a:pt x="4301" y="2303"/>
                    </a:lnTo>
                    <a:lnTo>
                      <a:pt x="4342" y="2262"/>
                    </a:lnTo>
                    <a:lnTo>
                      <a:pt x="4342" y="2262"/>
                    </a:lnTo>
                    <a:lnTo>
                      <a:pt x="4402" y="2202"/>
                    </a:lnTo>
                    <a:lnTo>
                      <a:pt x="4402" y="2202"/>
                    </a:lnTo>
                    <a:lnTo>
                      <a:pt x="4463" y="2101"/>
                    </a:lnTo>
                    <a:lnTo>
                      <a:pt x="4463" y="2101"/>
                    </a:lnTo>
                    <a:lnTo>
                      <a:pt x="4463" y="2101"/>
                    </a:lnTo>
                    <a:lnTo>
                      <a:pt x="4503" y="2040"/>
                    </a:lnTo>
                    <a:lnTo>
                      <a:pt x="4503" y="2040"/>
                    </a:lnTo>
                    <a:lnTo>
                      <a:pt x="4584" y="1959"/>
                    </a:lnTo>
                    <a:lnTo>
                      <a:pt x="4644" y="1879"/>
                    </a:lnTo>
                    <a:lnTo>
                      <a:pt x="4644" y="1879"/>
                    </a:lnTo>
                    <a:lnTo>
                      <a:pt x="4685" y="1818"/>
                    </a:lnTo>
                    <a:lnTo>
                      <a:pt x="4705" y="1757"/>
                    </a:lnTo>
                    <a:lnTo>
                      <a:pt x="4705" y="1717"/>
                    </a:lnTo>
                    <a:lnTo>
                      <a:pt x="4705" y="1656"/>
                    </a:lnTo>
                    <a:lnTo>
                      <a:pt x="4705" y="1636"/>
                    </a:lnTo>
                    <a:lnTo>
                      <a:pt x="4705" y="1636"/>
                    </a:lnTo>
                    <a:lnTo>
                      <a:pt x="4665" y="1576"/>
                    </a:lnTo>
                    <a:lnTo>
                      <a:pt x="4644" y="1555"/>
                    </a:lnTo>
                    <a:lnTo>
                      <a:pt x="4644" y="1555"/>
                    </a:lnTo>
                    <a:lnTo>
                      <a:pt x="4584" y="1515"/>
                    </a:lnTo>
                    <a:lnTo>
                      <a:pt x="4584" y="1515"/>
                    </a:lnTo>
                    <a:lnTo>
                      <a:pt x="4544" y="1495"/>
                    </a:lnTo>
                    <a:lnTo>
                      <a:pt x="4483" y="1475"/>
                    </a:lnTo>
                    <a:lnTo>
                      <a:pt x="4483" y="1475"/>
                    </a:lnTo>
                    <a:lnTo>
                      <a:pt x="4544" y="1172"/>
                    </a:lnTo>
                    <a:lnTo>
                      <a:pt x="4544" y="1172"/>
                    </a:lnTo>
                    <a:lnTo>
                      <a:pt x="4604" y="909"/>
                    </a:lnTo>
                    <a:lnTo>
                      <a:pt x="4604" y="909"/>
                    </a:lnTo>
                    <a:lnTo>
                      <a:pt x="4705" y="586"/>
                    </a:lnTo>
                    <a:lnTo>
                      <a:pt x="4806" y="324"/>
                    </a:lnTo>
                    <a:lnTo>
                      <a:pt x="4806" y="324"/>
                    </a:lnTo>
                    <a:lnTo>
                      <a:pt x="4846" y="243"/>
                    </a:lnTo>
                    <a:lnTo>
                      <a:pt x="4846" y="243"/>
                    </a:lnTo>
                    <a:lnTo>
                      <a:pt x="4887" y="182"/>
                    </a:lnTo>
                    <a:lnTo>
                      <a:pt x="4887" y="182"/>
                    </a:lnTo>
                    <a:lnTo>
                      <a:pt x="4907" y="142"/>
                    </a:lnTo>
                    <a:lnTo>
                      <a:pt x="4927" y="142"/>
                    </a:lnTo>
                    <a:lnTo>
                      <a:pt x="4927" y="142"/>
                    </a:lnTo>
                    <a:lnTo>
                      <a:pt x="4988" y="61"/>
                    </a:lnTo>
                    <a:lnTo>
                      <a:pt x="4988" y="61"/>
                    </a:lnTo>
                    <a:lnTo>
                      <a:pt x="4988" y="61"/>
                    </a:lnTo>
                    <a:lnTo>
                      <a:pt x="5048" y="21"/>
                    </a:lnTo>
                    <a:lnTo>
                      <a:pt x="5048" y="21"/>
                    </a:lnTo>
                    <a:lnTo>
                      <a:pt x="5149" y="1"/>
                    </a:lnTo>
                    <a:lnTo>
                      <a:pt x="5149" y="1"/>
                    </a:lnTo>
                    <a:lnTo>
                      <a:pt x="5129" y="203"/>
                    </a:lnTo>
                    <a:lnTo>
                      <a:pt x="5109" y="384"/>
                    </a:lnTo>
                    <a:lnTo>
                      <a:pt x="5109" y="384"/>
                    </a:lnTo>
                    <a:lnTo>
                      <a:pt x="5109" y="425"/>
                    </a:lnTo>
                    <a:lnTo>
                      <a:pt x="5109" y="425"/>
                    </a:lnTo>
                    <a:lnTo>
                      <a:pt x="5129" y="485"/>
                    </a:lnTo>
                    <a:lnTo>
                      <a:pt x="5149" y="546"/>
                    </a:lnTo>
                    <a:lnTo>
                      <a:pt x="5190" y="586"/>
                    </a:lnTo>
                    <a:lnTo>
                      <a:pt x="5230" y="606"/>
                    </a:lnTo>
                    <a:lnTo>
                      <a:pt x="5230" y="606"/>
                    </a:lnTo>
                    <a:lnTo>
                      <a:pt x="5169" y="1232"/>
                    </a:lnTo>
                    <a:lnTo>
                      <a:pt x="5089" y="175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54"/>
              <p:cNvSpPr/>
              <p:nvPr/>
            </p:nvSpPr>
            <p:spPr>
              <a:xfrm>
                <a:off x="3876226" y="-1402564"/>
                <a:ext cx="615975" cy="964408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8663" extrusionOk="0">
                    <a:moveTo>
                      <a:pt x="5008" y="102"/>
                    </a:moveTo>
                    <a:lnTo>
                      <a:pt x="5028" y="122"/>
                    </a:lnTo>
                    <a:lnTo>
                      <a:pt x="5028" y="142"/>
                    </a:lnTo>
                    <a:lnTo>
                      <a:pt x="5048" y="223"/>
                    </a:lnTo>
                    <a:lnTo>
                      <a:pt x="5069" y="303"/>
                    </a:lnTo>
                    <a:lnTo>
                      <a:pt x="5048" y="505"/>
                    </a:lnTo>
                    <a:lnTo>
                      <a:pt x="4988" y="546"/>
                    </a:lnTo>
                    <a:lnTo>
                      <a:pt x="4968" y="586"/>
                    </a:lnTo>
                    <a:lnTo>
                      <a:pt x="4968" y="586"/>
                    </a:lnTo>
                    <a:lnTo>
                      <a:pt x="4988" y="182"/>
                    </a:lnTo>
                    <a:lnTo>
                      <a:pt x="4988" y="142"/>
                    </a:lnTo>
                    <a:lnTo>
                      <a:pt x="5008" y="102"/>
                    </a:lnTo>
                    <a:close/>
                    <a:moveTo>
                      <a:pt x="4402" y="263"/>
                    </a:moveTo>
                    <a:lnTo>
                      <a:pt x="4422" y="303"/>
                    </a:lnTo>
                    <a:lnTo>
                      <a:pt x="4463" y="364"/>
                    </a:lnTo>
                    <a:lnTo>
                      <a:pt x="4483" y="445"/>
                    </a:lnTo>
                    <a:lnTo>
                      <a:pt x="4463" y="505"/>
                    </a:lnTo>
                    <a:lnTo>
                      <a:pt x="4443" y="546"/>
                    </a:lnTo>
                    <a:lnTo>
                      <a:pt x="4422" y="586"/>
                    </a:lnTo>
                    <a:lnTo>
                      <a:pt x="4382" y="344"/>
                    </a:lnTo>
                    <a:lnTo>
                      <a:pt x="4382" y="303"/>
                    </a:lnTo>
                    <a:lnTo>
                      <a:pt x="4382" y="263"/>
                    </a:lnTo>
                    <a:close/>
                    <a:moveTo>
                      <a:pt x="5371" y="445"/>
                    </a:moveTo>
                    <a:lnTo>
                      <a:pt x="5392" y="465"/>
                    </a:lnTo>
                    <a:lnTo>
                      <a:pt x="5412" y="505"/>
                    </a:lnTo>
                    <a:lnTo>
                      <a:pt x="5432" y="606"/>
                    </a:lnTo>
                    <a:lnTo>
                      <a:pt x="5412" y="748"/>
                    </a:lnTo>
                    <a:lnTo>
                      <a:pt x="5371" y="1010"/>
                    </a:lnTo>
                    <a:lnTo>
                      <a:pt x="5351" y="1051"/>
                    </a:lnTo>
                    <a:lnTo>
                      <a:pt x="5331" y="1010"/>
                    </a:lnTo>
                    <a:lnTo>
                      <a:pt x="5331" y="970"/>
                    </a:lnTo>
                    <a:lnTo>
                      <a:pt x="5331" y="788"/>
                    </a:lnTo>
                    <a:lnTo>
                      <a:pt x="5351" y="546"/>
                    </a:lnTo>
                    <a:lnTo>
                      <a:pt x="5351" y="505"/>
                    </a:lnTo>
                    <a:lnTo>
                      <a:pt x="5371" y="445"/>
                    </a:lnTo>
                    <a:close/>
                    <a:moveTo>
                      <a:pt x="4867" y="202"/>
                    </a:moveTo>
                    <a:lnTo>
                      <a:pt x="4867" y="505"/>
                    </a:lnTo>
                    <a:lnTo>
                      <a:pt x="4867" y="647"/>
                    </a:lnTo>
                    <a:lnTo>
                      <a:pt x="4887" y="687"/>
                    </a:lnTo>
                    <a:lnTo>
                      <a:pt x="4806" y="828"/>
                    </a:lnTo>
                    <a:lnTo>
                      <a:pt x="4745" y="990"/>
                    </a:lnTo>
                    <a:lnTo>
                      <a:pt x="4665" y="1212"/>
                    </a:lnTo>
                    <a:lnTo>
                      <a:pt x="4604" y="1434"/>
                    </a:lnTo>
                    <a:lnTo>
                      <a:pt x="4463" y="2040"/>
                    </a:lnTo>
                    <a:lnTo>
                      <a:pt x="4342" y="2000"/>
                    </a:lnTo>
                    <a:lnTo>
                      <a:pt x="4241" y="2020"/>
                    </a:lnTo>
                    <a:lnTo>
                      <a:pt x="4241" y="2020"/>
                    </a:lnTo>
                    <a:lnTo>
                      <a:pt x="4342" y="1374"/>
                    </a:lnTo>
                    <a:lnTo>
                      <a:pt x="4443" y="909"/>
                    </a:lnTo>
                    <a:lnTo>
                      <a:pt x="4463" y="788"/>
                    </a:lnTo>
                    <a:lnTo>
                      <a:pt x="4483" y="748"/>
                    </a:lnTo>
                    <a:lnTo>
                      <a:pt x="4523" y="626"/>
                    </a:lnTo>
                    <a:lnTo>
                      <a:pt x="4544" y="546"/>
                    </a:lnTo>
                    <a:lnTo>
                      <a:pt x="4544" y="526"/>
                    </a:lnTo>
                    <a:lnTo>
                      <a:pt x="4584" y="445"/>
                    </a:lnTo>
                    <a:lnTo>
                      <a:pt x="4665" y="344"/>
                    </a:lnTo>
                    <a:lnTo>
                      <a:pt x="4725" y="263"/>
                    </a:lnTo>
                    <a:lnTo>
                      <a:pt x="4806" y="223"/>
                    </a:lnTo>
                    <a:lnTo>
                      <a:pt x="4867" y="202"/>
                    </a:lnTo>
                    <a:close/>
                    <a:moveTo>
                      <a:pt x="4281" y="384"/>
                    </a:moveTo>
                    <a:lnTo>
                      <a:pt x="4321" y="586"/>
                    </a:lnTo>
                    <a:lnTo>
                      <a:pt x="4362" y="788"/>
                    </a:lnTo>
                    <a:lnTo>
                      <a:pt x="4241" y="1353"/>
                    </a:lnTo>
                    <a:lnTo>
                      <a:pt x="4120" y="2040"/>
                    </a:lnTo>
                    <a:lnTo>
                      <a:pt x="4039" y="2080"/>
                    </a:lnTo>
                    <a:lnTo>
                      <a:pt x="4019" y="1717"/>
                    </a:lnTo>
                    <a:lnTo>
                      <a:pt x="4019" y="1151"/>
                    </a:lnTo>
                    <a:lnTo>
                      <a:pt x="4039" y="788"/>
                    </a:lnTo>
                    <a:lnTo>
                      <a:pt x="4079" y="626"/>
                    </a:lnTo>
                    <a:lnTo>
                      <a:pt x="4140" y="505"/>
                    </a:lnTo>
                    <a:lnTo>
                      <a:pt x="4200" y="425"/>
                    </a:lnTo>
                    <a:lnTo>
                      <a:pt x="4281" y="384"/>
                    </a:lnTo>
                    <a:close/>
                    <a:moveTo>
                      <a:pt x="4564" y="2121"/>
                    </a:moveTo>
                    <a:lnTo>
                      <a:pt x="4624" y="2141"/>
                    </a:lnTo>
                    <a:lnTo>
                      <a:pt x="4665" y="2161"/>
                    </a:lnTo>
                    <a:lnTo>
                      <a:pt x="4685" y="2181"/>
                    </a:lnTo>
                    <a:lnTo>
                      <a:pt x="4685" y="2201"/>
                    </a:lnTo>
                    <a:lnTo>
                      <a:pt x="4705" y="2201"/>
                    </a:lnTo>
                    <a:lnTo>
                      <a:pt x="4705" y="2262"/>
                    </a:lnTo>
                    <a:lnTo>
                      <a:pt x="4705" y="2302"/>
                    </a:lnTo>
                    <a:lnTo>
                      <a:pt x="4665" y="2343"/>
                    </a:lnTo>
                    <a:lnTo>
                      <a:pt x="4665" y="2363"/>
                    </a:lnTo>
                    <a:lnTo>
                      <a:pt x="4523" y="2525"/>
                    </a:lnTo>
                    <a:lnTo>
                      <a:pt x="4422" y="2585"/>
                    </a:lnTo>
                    <a:lnTo>
                      <a:pt x="4362" y="2605"/>
                    </a:lnTo>
                    <a:lnTo>
                      <a:pt x="4321" y="2625"/>
                    </a:lnTo>
                    <a:lnTo>
                      <a:pt x="4281" y="2605"/>
                    </a:lnTo>
                    <a:lnTo>
                      <a:pt x="4221" y="2565"/>
                    </a:lnTo>
                    <a:lnTo>
                      <a:pt x="4180" y="2504"/>
                    </a:lnTo>
                    <a:lnTo>
                      <a:pt x="4180" y="2464"/>
                    </a:lnTo>
                    <a:lnTo>
                      <a:pt x="4200" y="2383"/>
                    </a:lnTo>
                    <a:lnTo>
                      <a:pt x="4221" y="2343"/>
                    </a:lnTo>
                    <a:lnTo>
                      <a:pt x="4301" y="2262"/>
                    </a:lnTo>
                    <a:lnTo>
                      <a:pt x="4382" y="2201"/>
                    </a:lnTo>
                    <a:lnTo>
                      <a:pt x="4443" y="2161"/>
                    </a:lnTo>
                    <a:lnTo>
                      <a:pt x="4564" y="2121"/>
                    </a:lnTo>
                    <a:close/>
                    <a:moveTo>
                      <a:pt x="5250" y="546"/>
                    </a:moveTo>
                    <a:lnTo>
                      <a:pt x="5230" y="748"/>
                    </a:lnTo>
                    <a:lnTo>
                      <a:pt x="5210" y="929"/>
                    </a:lnTo>
                    <a:lnTo>
                      <a:pt x="5210" y="970"/>
                    </a:lnTo>
                    <a:lnTo>
                      <a:pt x="5230" y="1030"/>
                    </a:lnTo>
                    <a:lnTo>
                      <a:pt x="5250" y="1091"/>
                    </a:lnTo>
                    <a:lnTo>
                      <a:pt x="5291" y="1131"/>
                    </a:lnTo>
                    <a:lnTo>
                      <a:pt x="5331" y="1151"/>
                    </a:lnTo>
                    <a:lnTo>
                      <a:pt x="5270" y="1777"/>
                    </a:lnTo>
                    <a:lnTo>
                      <a:pt x="5190" y="2302"/>
                    </a:lnTo>
                    <a:lnTo>
                      <a:pt x="5149" y="2464"/>
                    </a:lnTo>
                    <a:lnTo>
                      <a:pt x="5089" y="2625"/>
                    </a:lnTo>
                    <a:lnTo>
                      <a:pt x="4927" y="2928"/>
                    </a:lnTo>
                    <a:lnTo>
                      <a:pt x="4745" y="3231"/>
                    </a:lnTo>
                    <a:lnTo>
                      <a:pt x="4544" y="3534"/>
                    </a:lnTo>
                    <a:lnTo>
                      <a:pt x="4523" y="3554"/>
                    </a:lnTo>
                    <a:lnTo>
                      <a:pt x="4281" y="3877"/>
                    </a:lnTo>
                    <a:lnTo>
                      <a:pt x="4120" y="4079"/>
                    </a:lnTo>
                    <a:lnTo>
                      <a:pt x="3978" y="4200"/>
                    </a:lnTo>
                    <a:lnTo>
                      <a:pt x="3817" y="4281"/>
                    </a:lnTo>
                    <a:lnTo>
                      <a:pt x="3494" y="4423"/>
                    </a:lnTo>
                    <a:lnTo>
                      <a:pt x="3171" y="4544"/>
                    </a:lnTo>
                    <a:lnTo>
                      <a:pt x="2807" y="4665"/>
                    </a:lnTo>
                    <a:lnTo>
                      <a:pt x="2585" y="4766"/>
                    </a:lnTo>
                    <a:lnTo>
                      <a:pt x="2363" y="4887"/>
                    </a:lnTo>
                    <a:lnTo>
                      <a:pt x="2262" y="4968"/>
                    </a:lnTo>
                    <a:lnTo>
                      <a:pt x="2161" y="5048"/>
                    </a:lnTo>
                    <a:lnTo>
                      <a:pt x="2080" y="5129"/>
                    </a:lnTo>
                    <a:lnTo>
                      <a:pt x="1999" y="5230"/>
                    </a:lnTo>
                    <a:lnTo>
                      <a:pt x="1939" y="5372"/>
                    </a:lnTo>
                    <a:lnTo>
                      <a:pt x="1898" y="5513"/>
                    </a:lnTo>
                    <a:lnTo>
                      <a:pt x="1878" y="5695"/>
                    </a:lnTo>
                    <a:lnTo>
                      <a:pt x="1878" y="5997"/>
                    </a:lnTo>
                    <a:lnTo>
                      <a:pt x="1878" y="6442"/>
                    </a:lnTo>
                    <a:lnTo>
                      <a:pt x="1898" y="6603"/>
                    </a:lnTo>
                    <a:lnTo>
                      <a:pt x="1898" y="7350"/>
                    </a:lnTo>
                    <a:lnTo>
                      <a:pt x="1919" y="8380"/>
                    </a:lnTo>
                    <a:lnTo>
                      <a:pt x="1898" y="8461"/>
                    </a:lnTo>
                    <a:lnTo>
                      <a:pt x="1858" y="8521"/>
                    </a:lnTo>
                    <a:lnTo>
                      <a:pt x="1798" y="8542"/>
                    </a:lnTo>
                    <a:lnTo>
                      <a:pt x="1737" y="8562"/>
                    </a:lnTo>
                    <a:lnTo>
                      <a:pt x="1596" y="8542"/>
                    </a:lnTo>
                    <a:lnTo>
                      <a:pt x="1434" y="8521"/>
                    </a:lnTo>
                    <a:lnTo>
                      <a:pt x="1273" y="8461"/>
                    </a:lnTo>
                    <a:lnTo>
                      <a:pt x="1111" y="8380"/>
                    </a:lnTo>
                    <a:lnTo>
                      <a:pt x="929" y="8279"/>
                    </a:lnTo>
                    <a:lnTo>
                      <a:pt x="748" y="8158"/>
                    </a:lnTo>
                    <a:lnTo>
                      <a:pt x="566" y="7996"/>
                    </a:lnTo>
                    <a:lnTo>
                      <a:pt x="384" y="7815"/>
                    </a:lnTo>
                    <a:lnTo>
                      <a:pt x="303" y="7714"/>
                    </a:lnTo>
                    <a:lnTo>
                      <a:pt x="243" y="7593"/>
                    </a:lnTo>
                    <a:lnTo>
                      <a:pt x="182" y="7471"/>
                    </a:lnTo>
                    <a:lnTo>
                      <a:pt x="122" y="7330"/>
                    </a:lnTo>
                    <a:lnTo>
                      <a:pt x="101" y="7209"/>
                    </a:lnTo>
                    <a:lnTo>
                      <a:pt x="101" y="7047"/>
                    </a:lnTo>
                    <a:lnTo>
                      <a:pt x="182" y="6462"/>
                    </a:lnTo>
                    <a:lnTo>
                      <a:pt x="283" y="5796"/>
                    </a:lnTo>
                    <a:lnTo>
                      <a:pt x="303" y="5594"/>
                    </a:lnTo>
                    <a:lnTo>
                      <a:pt x="404" y="5109"/>
                    </a:lnTo>
                    <a:lnTo>
                      <a:pt x="424" y="5048"/>
                    </a:lnTo>
                    <a:lnTo>
                      <a:pt x="445" y="4927"/>
                    </a:lnTo>
                    <a:lnTo>
                      <a:pt x="566" y="4402"/>
                    </a:lnTo>
                    <a:lnTo>
                      <a:pt x="647" y="4160"/>
                    </a:lnTo>
                    <a:lnTo>
                      <a:pt x="768" y="3958"/>
                    </a:lnTo>
                    <a:lnTo>
                      <a:pt x="889" y="3776"/>
                    </a:lnTo>
                    <a:lnTo>
                      <a:pt x="1030" y="3615"/>
                    </a:lnTo>
                    <a:lnTo>
                      <a:pt x="1172" y="3514"/>
                    </a:lnTo>
                    <a:lnTo>
                      <a:pt x="1333" y="3413"/>
                    </a:lnTo>
                    <a:lnTo>
                      <a:pt x="1495" y="3312"/>
                    </a:lnTo>
                    <a:lnTo>
                      <a:pt x="1656" y="3251"/>
                    </a:lnTo>
                    <a:lnTo>
                      <a:pt x="1838" y="3191"/>
                    </a:lnTo>
                    <a:lnTo>
                      <a:pt x="2040" y="3150"/>
                    </a:lnTo>
                    <a:lnTo>
                      <a:pt x="2242" y="3110"/>
                    </a:lnTo>
                    <a:lnTo>
                      <a:pt x="2444" y="3090"/>
                    </a:lnTo>
                    <a:lnTo>
                      <a:pt x="2646" y="3090"/>
                    </a:lnTo>
                    <a:lnTo>
                      <a:pt x="2807" y="3070"/>
                    </a:lnTo>
                    <a:lnTo>
                      <a:pt x="2948" y="3029"/>
                    </a:lnTo>
                    <a:lnTo>
                      <a:pt x="3110" y="2969"/>
                    </a:lnTo>
                    <a:lnTo>
                      <a:pt x="3231" y="2888"/>
                    </a:lnTo>
                    <a:lnTo>
                      <a:pt x="3332" y="2787"/>
                    </a:lnTo>
                    <a:lnTo>
                      <a:pt x="3554" y="2605"/>
                    </a:lnTo>
                    <a:lnTo>
                      <a:pt x="3655" y="2504"/>
                    </a:lnTo>
                    <a:lnTo>
                      <a:pt x="3796" y="2383"/>
                    </a:lnTo>
                    <a:lnTo>
                      <a:pt x="3938" y="2262"/>
                    </a:lnTo>
                    <a:lnTo>
                      <a:pt x="4039" y="2201"/>
                    </a:lnTo>
                    <a:lnTo>
                      <a:pt x="4079" y="2181"/>
                    </a:lnTo>
                    <a:lnTo>
                      <a:pt x="4099" y="2161"/>
                    </a:lnTo>
                    <a:lnTo>
                      <a:pt x="4200" y="2121"/>
                    </a:lnTo>
                    <a:lnTo>
                      <a:pt x="4321" y="2121"/>
                    </a:lnTo>
                    <a:lnTo>
                      <a:pt x="4301" y="2141"/>
                    </a:lnTo>
                    <a:lnTo>
                      <a:pt x="4200" y="2222"/>
                    </a:lnTo>
                    <a:lnTo>
                      <a:pt x="4180" y="2242"/>
                    </a:lnTo>
                    <a:lnTo>
                      <a:pt x="4099" y="2343"/>
                    </a:lnTo>
                    <a:lnTo>
                      <a:pt x="4099" y="2383"/>
                    </a:lnTo>
                    <a:lnTo>
                      <a:pt x="4079" y="2444"/>
                    </a:lnTo>
                    <a:lnTo>
                      <a:pt x="4079" y="2484"/>
                    </a:lnTo>
                    <a:lnTo>
                      <a:pt x="4079" y="2545"/>
                    </a:lnTo>
                    <a:lnTo>
                      <a:pt x="4120" y="2605"/>
                    </a:lnTo>
                    <a:lnTo>
                      <a:pt x="4160" y="2646"/>
                    </a:lnTo>
                    <a:lnTo>
                      <a:pt x="4221" y="2706"/>
                    </a:lnTo>
                    <a:lnTo>
                      <a:pt x="4241" y="2706"/>
                    </a:lnTo>
                    <a:lnTo>
                      <a:pt x="4342" y="2726"/>
                    </a:lnTo>
                    <a:lnTo>
                      <a:pt x="4382" y="2726"/>
                    </a:lnTo>
                    <a:lnTo>
                      <a:pt x="4221" y="2888"/>
                    </a:lnTo>
                    <a:lnTo>
                      <a:pt x="4180" y="2928"/>
                    </a:lnTo>
                    <a:lnTo>
                      <a:pt x="4140" y="2949"/>
                    </a:lnTo>
                    <a:lnTo>
                      <a:pt x="4079" y="3029"/>
                    </a:lnTo>
                    <a:lnTo>
                      <a:pt x="3978" y="3110"/>
                    </a:lnTo>
                    <a:lnTo>
                      <a:pt x="3897" y="3171"/>
                    </a:lnTo>
                    <a:lnTo>
                      <a:pt x="3837" y="3231"/>
                    </a:lnTo>
                    <a:lnTo>
                      <a:pt x="3837" y="3211"/>
                    </a:lnTo>
                    <a:lnTo>
                      <a:pt x="3817" y="3150"/>
                    </a:lnTo>
                    <a:lnTo>
                      <a:pt x="3776" y="3110"/>
                    </a:lnTo>
                    <a:lnTo>
                      <a:pt x="3736" y="3029"/>
                    </a:lnTo>
                    <a:lnTo>
                      <a:pt x="3675" y="2989"/>
                    </a:lnTo>
                    <a:lnTo>
                      <a:pt x="3595" y="2949"/>
                    </a:lnTo>
                    <a:lnTo>
                      <a:pt x="3514" y="2908"/>
                    </a:lnTo>
                    <a:lnTo>
                      <a:pt x="3473" y="2928"/>
                    </a:lnTo>
                    <a:lnTo>
                      <a:pt x="3453" y="2949"/>
                    </a:lnTo>
                    <a:lnTo>
                      <a:pt x="3473" y="2989"/>
                    </a:lnTo>
                    <a:lnTo>
                      <a:pt x="3494" y="3009"/>
                    </a:lnTo>
                    <a:lnTo>
                      <a:pt x="3554" y="3050"/>
                    </a:lnTo>
                    <a:lnTo>
                      <a:pt x="3635" y="3070"/>
                    </a:lnTo>
                    <a:lnTo>
                      <a:pt x="3675" y="3130"/>
                    </a:lnTo>
                    <a:lnTo>
                      <a:pt x="3716" y="3191"/>
                    </a:lnTo>
                    <a:lnTo>
                      <a:pt x="3716" y="3251"/>
                    </a:lnTo>
                    <a:lnTo>
                      <a:pt x="3736" y="3272"/>
                    </a:lnTo>
                    <a:lnTo>
                      <a:pt x="3756" y="3292"/>
                    </a:lnTo>
                    <a:lnTo>
                      <a:pt x="3675" y="3373"/>
                    </a:lnTo>
                    <a:lnTo>
                      <a:pt x="3312" y="3696"/>
                    </a:lnTo>
                    <a:lnTo>
                      <a:pt x="3110" y="3898"/>
                    </a:lnTo>
                    <a:lnTo>
                      <a:pt x="2989" y="4079"/>
                    </a:lnTo>
                    <a:lnTo>
                      <a:pt x="2908" y="4180"/>
                    </a:lnTo>
                    <a:lnTo>
                      <a:pt x="2908" y="4221"/>
                    </a:lnTo>
                    <a:lnTo>
                      <a:pt x="2928" y="4241"/>
                    </a:lnTo>
                    <a:lnTo>
                      <a:pt x="2969" y="4261"/>
                    </a:lnTo>
                    <a:lnTo>
                      <a:pt x="2989" y="4241"/>
                    </a:lnTo>
                    <a:lnTo>
                      <a:pt x="3372" y="3776"/>
                    </a:lnTo>
                    <a:lnTo>
                      <a:pt x="3736" y="3453"/>
                    </a:lnTo>
                    <a:lnTo>
                      <a:pt x="3998" y="3231"/>
                    </a:lnTo>
                    <a:lnTo>
                      <a:pt x="4079" y="3150"/>
                    </a:lnTo>
                    <a:lnTo>
                      <a:pt x="4241" y="3009"/>
                    </a:lnTo>
                    <a:lnTo>
                      <a:pt x="4321" y="2928"/>
                    </a:lnTo>
                    <a:lnTo>
                      <a:pt x="4402" y="2848"/>
                    </a:lnTo>
                    <a:lnTo>
                      <a:pt x="4443" y="2807"/>
                    </a:lnTo>
                    <a:lnTo>
                      <a:pt x="4503" y="2747"/>
                    </a:lnTo>
                    <a:lnTo>
                      <a:pt x="4564" y="2646"/>
                    </a:lnTo>
                    <a:lnTo>
                      <a:pt x="4604" y="2585"/>
                    </a:lnTo>
                    <a:lnTo>
                      <a:pt x="4685" y="2504"/>
                    </a:lnTo>
                    <a:lnTo>
                      <a:pt x="4745" y="2424"/>
                    </a:lnTo>
                    <a:lnTo>
                      <a:pt x="4786" y="2363"/>
                    </a:lnTo>
                    <a:lnTo>
                      <a:pt x="4806" y="2302"/>
                    </a:lnTo>
                    <a:lnTo>
                      <a:pt x="4806" y="2262"/>
                    </a:lnTo>
                    <a:lnTo>
                      <a:pt x="4806" y="2201"/>
                    </a:lnTo>
                    <a:lnTo>
                      <a:pt x="4806" y="2181"/>
                    </a:lnTo>
                    <a:lnTo>
                      <a:pt x="4766" y="2121"/>
                    </a:lnTo>
                    <a:lnTo>
                      <a:pt x="4745" y="2100"/>
                    </a:lnTo>
                    <a:lnTo>
                      <a:pt x="4685" y="2060"/>
                    </a:lnTo>
                    <a:lnTo>
                      <a:pt x="4645" y="2040"/>
                    </a:lnTo>
                    <a:lnTo>
                      <a:pt x="4584" y="2020"/>
                    </a:lnTo>
                    <a:lnTo>
                      <a:pt x="4645" y="1717"/>
                    </a:lnTo>
                    <a:lnTo>
                      <a:pt x="4705" y="1454"/>
                    </a:lnTo>
                    <a:lnTo>
                      <a:pt x="4806" y="1131"/>
                    </a:lnTo>
                    <a:lnTo>
                      <a:pt x="4907" y="869"/>
                    </a:lnTo>
                    <a:lnTo>
                      <a:pt x="4947" y="788"/>
                    </a:lnTo>
                    <a:lnTo>
                      <a:pt x="4988" y="727"/>
                    </a:lnTo>
                    <a:lnTo>
                      <a:pt x="5008" y="687"/>
                    </a:lnTo>
                    <a:lnTo>
                      <a:pt x="5028" y="687"/>
                    </a:lnTo>
                    <a:lnTo>
                      <a:pt x="5089" y="606"/>
                    </a:lnTo>
                    <a:lnTo>
                      <a:pt x="5149" y="566"/>
                    </a:lnTo>
                    <a:lnTo>
                      <a:pt x="5250" y="546"/>
                    </a:lnTo>
                    <a:close/>
                    <a:moveTo>
                      <a:pt x="4947" y="1"/>
                    </a:moveTo>
                    <a:lnTo>
                      <a:pt x="4927" y="21"/>
                    </a:lnTo>
                    <a:lnTo>
                      <a:pt x="4887" y="81"/>
                    </a:lnTo>
                    <a:lnTo>
                      <a:pt x="4786" y="122"/>
                    </a:lnTo>
                    <a:lnTo>
                      <a:pt x="4685" y="182"/>
                    </a:lnTo>
                    <a:lnTo>
                      <a:pt x="4604" y="263"/>
                    </a:lnTo>
                    <a:lnTo>
                      <a:pt x="4544" y="324"/>
                    </a:lnTo>
                    <a:lnTo>
                      <a:pt x="4503" y="243"/>
                    </a:lnTo>
                    <a:lnTo>
                      <a:pt x="4483" y="202"/>
                    </a:lnTo>
                    <a:lnTo>
                      <a:pt x="4443" y="182"/>
                    </a:lnTo>
                    <a:lnTo>
                      <a:pt x="4402" y="162"/>
                    </a:lnTo>
                    <a:lnTo>
                      <a:pt x="4342" y="162"/>
                    </a:lnTo>
                    <a:lnTo>
                      <a:pt x="4321" y="182"/>
                    </a:lnTo>
                    <a:lnTo>
                      <a:pt x="4281" y="202"/>
                    </a:lnTo>
                    <a:lnTo>
                      <a:pt x="4281" y="263"/>
                    </a:lnTo>
                    <a:lnTo>
                      <a:pt x="4160" y="324"/>
                    </a:lnTo>
                    <a:lnTo>
                      <a:pt x="4079" y="404"/>
                    </a:lnTo>
                    <a:lnTo>
                      <a:pt x="4019" y="505"/>
                    </a:lnTo>
                    <a:lnTo>
                      <a:pt x="3958" y="626"/>
                    </a:lnTo>
                    <a:lnTo>
                      <a:pt x="3938" y="768"/>
                    </a:lnTo>
                    <a:lnTo>
                      <a:pt x="3918" y="929"/>
                    </a:lnTo>
                    <a:lnTo>
                      <a:pt x="3918" y="1131"/>
                    </a:lnTo>
                    <a:lnTo>
                      <a:pt x="3918" y="1717"/>
                    </a:lnTo>
                    <a:lnTo>
                      <a:pt x="3938" y="2141"/>
                    </a:lnTo>
                    <a:lnTo>
                      <a:pt x="3756" y="2282"/>
                    </a:lnTo>
                    <a:lnTo>
                      <a:pt x="3595" y="2424"/>
                    </a:lnTo>
                    <a:lnTo>
                      <a:pt x="3473" y="2525"/>
                    </a:lnTo>
                    <a:lnTo>
                      <a:pt x="3271" y="2706"/>
                    </a:lnTo>
                    <a:lnTo>
                      <a:pt x="3171" y="2807"/>
                    </a:lnTo>
                    <a:lnTo>
                      <a:pt x="3049" y="2868"/>
                    </a:lnTo>
                    <a:lnTo>
                      <a:pt x="2928" y="2928"/>
                    </a:lnTo>
                    <a:lnTo>
                      <a:pt x="2787" y="2969"/>
                    </a:lnTo>
                    <a:lnTo>
                      <a:pt x="2646" y="2989"/>
                    </a:lnTo>
                    <a:lnTo>
                      <a:pt x="2444" y="2989"/>
                    </a:lnTo>
                    <a:lnTo>
                      <a:pt x="2222" y="3009"/>
                    </a:lnTo>
                    <a:lnTo>
                      <a:pt x="2020" y="3050"/>
                    </a:lnTo>
                    <a:lnTo>
                      <a:pt x="1818" y="3090"/>
                    </a:lnTo>
                    <a:lnTo>
                      <a:pt x="1616" y="3150"/>
                    </a:lnTo>
                    <a:lnTo>
                      <a:pt x="1434" y="3231"/>
                    </a:lnTo>
                    <a:lnTo>
                      <a:pt x="1273" y="3312"/>
                    </a:lnTo>
                    <a:lnTo>
                      <a:pt x="1111" y="3413"/>
                    </a:lnTo>
                    <a:lnTo>
                      <a:pt x="970" y="3534"/>
                    </a:lnTo>
                    <a:lnTo>
                      <a:pt x="808" y="3696"/>
                    </a:lnTo>
                    <a:lnTo>
                      <a:pt x="667" y="3898"/>
                    </a:lnTo>
                    <a:lnTo>
                      <a:pt x="566" y="4120"/>
                    </a:lnTo>
                    <a:lnTo>
                      <a:pt x="465" y="4382"/>
                    </a:lnTo>
                    <a:lnTo>
                      <a:pt x="344" y="4907"/>
                    </a:lnTo>
                    <a:lnTo>
                      <a:pt x="324" y="5028"/>
                    </a:lnTo>
                    <a:lnTo>
                      <a:pt x="303" y="5089"/>
                    </a:lnTo>
                    <a:lnTo>
                      <a:pt x="202" y="5573"/>
                    </a:lnTo>
                    <a:lnTo>
                      <a:pt x="182" y="5775"/>
                    </a:lnTo>
                    <a:lnTo>
                      <a:pt x="61" y="6442"/>
                    </a:lnTo>
                    <a:lnTo>
                      <a:pt x="0" y="7047"/>
                    </a:lnTo>
                    <a:lnTo>
                      <a:pt x="0" y="7209"/>
                    </a:lnTo>
                    <a:lnTo>
                      <a:pt x="21" y="7350"/>
                    </a:lnTo>
                    <a:lnTo>
                      <a:pt x="81" y="7512"/>
                    </a:lnTo>
                    <a:lnTo>
                      <a:pt x="142" y="7633"/>
                    </a:lnTo>
                    <a:lnTo>
                      <a:pt x="223" y="7754"/>
                    </a:lnTo>
                    <a:lnTo>
                      <a:pt x="303" y="7875"/>
                    </a:lnTo>
                    <a:lnTo>
                      <a:pt x="505" y="8077"/>
                    </a:lnTo>
                    <a:lnTo>
                      <a:pt x="687" y="8239"/>
                    </a:lnTo>
                    <a:lnTo>
                      <a:pt x="869" y="8360"/>
                    </a:lnTo>
                    <a:lnTo>
                      <a:pt x="1050" y="8481"/>
                    </a:lnTo>
                    <a:lnTo>
                      <a:pt x="1252" y="8562"/>
                    </a:lnTo>
                    <a:lnTo>
                      <a:pt x="1414" y="8622"/>
                    </a:lnTo>
                    <a:lnTo>
                      <a:pt x="1555" y="8643"/>
                    </a:lnTo>
                    <a:lnTo>
                      <a:pt x="1697" y="8663"/>
                    </a:lnTo>
                    <a:lnTo>
                      <a:pt x="1798" y="8643"/>
                    </a:lnTo>
                    <a:lnTo>
                      <a:pt x="1919" y="8602"/>
                    </a:lnTo>
                    <a:lnTo>
                      <a:pt x="1939" y="8562"/>
                    </a:lnTo>
                    <a:lnTo>
                      <a:pt x="1979" y="8521"/>
                    </a:lnTo>
                    <a:lnTo>
                      <a:pt x="1999" y="8461"/>
                    </a:lnTo>
                    <a:lnTo>
                      <a:pt x="2020" y="8380"/>
                    </a:lnTo>
                    <a:lnTo>
                      <a:pt x="2020" y="7350"/>
                    </a:lnTo>
                    <a:lnTo>
                      <a:pt x="1999" y="6603"/>
                    </a:lnTo>
                    <a:lnTo>
                      <a:pt x="1999" y="6442"/>
                    </a:lnTo>
                    <a:lnTo>
                      <a:pt x="1979" y="5997"/>
                    </a:lnTo>
                    <a:lnTo>
                      <a:pt x="1979" y="5715"/>
                    </a:lnTo>
                    <a:lnTo>
                      <a:pt x="1999" y="5533"/>
                    </a:lnTo>
                    <a:lnTo>
                      <a:pt x="2040" y="5412"/>
                    </a:lnTo>
                    <a:lnTo>
                      <a:pt x="2080" y="5291"/>
                    </a:lnTo>
                    <a:lnTo>
                      <a:pt x="2161" y="5190"/>
                    </a:lnTo>
                    <a:lnTo>
                      <a:pt x="2242" y="5109"/>
                    </a:lnTo>
                    <a:lnTo>
                      <a:pt x="2322" y="5048"/>
                    </a:lnTo>
                    <a:lnTo>
                      <a:pt x="2423" y="4968"/>
                    </a:lnTo>
                    <a:lnTo>
                      <a:pt x="2625" y="4867"/>
                    </a:lnTo>
                    <a:lnTo>
                      <a:pt x="2847" y="4766"/>
                    </a:lnTo>
                    <a:lnTo>
                      <a:pt x="3211" y="4645"/>
                    </a:lnTo>
                    <a:lnTo>
                      <a:pt x="3534" y="4524"/>
                    </a:lnTo>
                    <a:lnTo>
                      <a:pt x="3857" y="4382"/>
                    </a:lnTo>
                    <a:lnTo>
                      <a:pt x="4039" y="4281"/>
                    </a:lnTo>
                    <a:lnTo>
                      <a:pt x="4180" y="4160"/>
                    </a:lnTo>
                    <a:lnTo>
                      <a:pt x="4362" y="3958"/>
                    </a:lnTo>
                    <a:lnTo>
                      <a:pt x="4604" y="3615"/>
                    </a:lnTo>
                    <a:lnTo>
                      <a:pt x="4624" y="3595"/>
                    </a:lnTo>
                    <a:lnTo>
                      <a:pt x="4826" y="3292"/>
                    </a:lnTo>
                    <a:lnTo>
                      <a:pt x="5028" y="2989"/>
                    </a:lnTo>
                    <a:lnTo>
                      <a:pt x="5109" y="2827"/>
                    </a:lnTo>
                    <a:lnTo>
                      <a:pt x="5190" y="2666"/>
                    </a:lnTo>
                    <a:lnTo>
                      <a:pt x="5250" y="2504"/>
                    </a:lnTo>
                    <a:lnTo>
                      <a:pt x="5291" y="2323"/>
                    </a:lnTo>
                    <a:lnTo>
                      <a:pt x="5371" y="1757"/>
                    </a:lnTo>
                    <a:lnTo>
                      <a:pt x="5432" y="1111"/>
                    </a:lnTo>
                    <a:lnTo>
                      <a:pt x="5452" y="1091"/>
                    </a:lnTo>
                    <a:lnTo>
                      <a:pt x="5472" y="1030"/>
                    </a:lnTo>
                    <a:lnTo>
                      <a:pt x="5513" y="909"/>
                    </a:lnTo>
                    <a:lnTo>
                      <a:pt x="5533" y="748"/>
                    </a:lnTo>
                    <a:lnTo>
                      <a:pt x="5533" y="606"/>
                    </a:lnTo>
                    <a:lnTo>
                      <a:pt x="5513" y="465"/>
                    </a:lnTo>
                    <a:lnTo>
                      <a:pt x="5493" y="425"/>
                    </a:lnTo>
                    <a:lnTo>
                      <a:pt x="5452" y="384"/>
                    </a:lnTo>
                    <a:lnTo>
                      <a:pt x="5412" y="364"/>
                    </a:lnTo>
                    <a:lnTo>
                      <a:pt x="5371" y="344"/>
                    </a:lnTo>
                    <a:lnTo>
                      <a:pt x="5331" y="364"/>
                    </a:lnTo>
                    <a:lnTo>
                      <a:pt x="5311" y="364"/>
                    </a:lnTo>
                    <a:lnTo>
                      <a:pt x="5270" y="425"/>
                    </a:lnTo>
                    <a:lnTo>
                      <a:pt x="5170" y="445"/>
                    </a:lnTo>
                    <a:lnTo>
                      <a:pt x="5170" y="263"/>
                    </a:lnTo>
                    <a:lnTo>
                      <a:pt x="5129" y="122"/>
                    </a:lnTo>
                    <a:lnTo>
                      <a:pt x="5109" y="61"/>
                    </a:lnTo>
                    <a:lnTo>
                      <a:pt x="5089" y="41"/>
                    </a:lnTo>
                    <a:lnTo>
                      <a:pt x="50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54"/>
              <p:cNvSpPr/>
              <p:nvPr/>
            </p:nvSpPr>
            <p:spPr>
              <a:xfrm>
                <a:off x="3855965" y="-860850"/>
                <a:ext cx="321625" cy="249702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243" extrusionOk="0">
                    <a:moveTo>
                      <a:pt x="506" y="102"/>
                    </a:moveTo>
                    <a:lnTo>
                      <a:pt x="506" y="162"/>
                    </a:lnTo>
                    <a:lnTo>
                      <a:pt x="485" y="162"/>
                    </a:lnTo>
                    <a:lnTo>
                      <a:pt x="384" y="182"/>
                    </a:lnTo>
                    <a:lnTo>
                      <a:pt x="304" y="203"/>
                    </a:lnTo>
                    <a:lnTo>
                      <a:pt x="243" y="243"/>
                    </a:lnTo>
                    <a:lnTo>
                      <a:pt x="203" y="304"/>
                    </a:lnTo>
                    <a:lnTo>
                      <a:pt x="182" y="344"/>
                    </a:lnTo>
                    <a:lnTo>
                      <a:pt x="182" y="384"/>
                    </a:lnTo>
                    <a:lnTo>
                      <a:pt x="203" y="506"/>
                    </a:lnTo>
                    <a:lnTo>
                      <a:pt x="283" y="627"/>
                    </a:lnTo>
                    <a:lnTo>
                      <a:pt x="405" y="748"/>
                    </a:lnTo>
                    <a:lnTo>
                      <a:pt x="627" y="930"/>
                    </a:lnTo>
                    <a:lnTo>
                      <a:pt x="586" y="990"/>
                    </a:lnTo>
                    <a:lnTo>
                      <a:pt x="445" y="869"/>
                    </a:lnTo>
                    <a:lnTo>
                      <a:pt x="405" y="829"/>
                    </a:lnTo>
                    <a:lnTo>
                      <a:pt x="243" y="667"/>
                    </a:lnTo>
                    <a:lnTo>
                      <a:pt x="142" y="526"/>
                    </a:lnTo>
                    <a:lnTo>
                      <a:pt x="122" y="445"/>
                    </a:lnTo>
                    <a:lnTo>
                      <a:pt x="122" y="384"/>
                    </a:lnTo>
                    <a:lnTo>
                      <a:pt x="122" y="324"/>
                    </a:lnTo>
                    <a:lnTo>
                      <a:pt x="142" y="263"/>
                    </a:lnTo>
                    <a:lnTo>
                      <a:pt x="203" y="203"/>
                    </a:lnTo>
                    <a:lnTo>
                      <a:pt x="263" y="142"/>
                    </a:lnTo>
                    <a:lnTo>
                      <a:pt x="384" y="122"/>
                    </a:lnTo>
                    <a:lnTo>
                      <a:pt x="506" y="102"/>
                    </a:lnTo>
                    <a:close/>
                    <a:moveTo>
                      <a:pt x="2181" y="748"/>
                    </a:moveTo>
                    <a:lnTo>
                      <a:pt x="2363" y="869"/>
                    </a:lnTo>
                    <a:lnTo>
                      <a:pt x="2504" y="990"/>
                    </a:lnTo>
                    <a:lnTo>
                      <a:pt x="2666" y="1152"/>
                    </a:lnTo>
                    <a:lnTo>
                      <a:pt x="2747" y="1293"/>
                    </a:lnTo>
                    <a:lnTo>
                      <a:pt x="2787" y="1374"/>
                    </a:lnTo>
                    <a:lnTo>
                      <a:pt x="2787" y="1434"/>
                    </a:lnTo>
                    <a:lnTo>
                      <a:pt x="2787" y="1495"/>
                    </a:lnTo>
                    <a:lnTo>
                      <a:pt x="2767" y="1556"/>
                    </a:lnTo>
                    <a:lnTo>
                      <a:pt x="2727" y="1596"/>
                    </a:lnTo>
                    <a:lnTo>
                      <a:pt x="2686" y="1636"/>
                    </a:lnTo>
                    <a:lnTo>
                      <a:pt x="2585" y="1697"/>
                    </a:lnTo>
                    <a:lnTo>
                      <a:pt x="2424" y="1717"/>
                    </a:lnTo>
                    <a:lnTo>
                      <a:pt x="2222" y="1697"/>
                    </a:lnTo>
                    <a:lnTo>
                      <a:pt x="2141" y="1697"/>
                    </a:lnTo>
                    <a:lnTo>
                      <a:pt x="2020" y="1656"/>
                    </a:lnTo>
                    <a:lnTo>
                      <a:pt x="2020" y="1636"/>
                    </a:lnTo>
                    <a:lnTo>
                      <a:pt x="2020" y="1596"/>
                    </a:lnTo>
                    <a:lnTo>
                      <a:pt x="2121" y="1616"/>
                    </a:lnTo>
                    <a:lnTo>
                      <a:pt x="2242" y="1636"/>
                    </a:lnTo>
                    <a:lnTo>
                      <a:pt x="2404" y="1656"/>
                    </a:lnTo>
                    <a:lnTo>
                      <a:pt x="2545" y="1636"/>
                    </a:lnTo>
                    <a:lnTo>
                      <a:pt x="2646" y="1596"/>
                    </a:lnTo>
                    <a:lnTo>
                      <a:pt x="2706" y="1515"/>
                    </a:lnTo>
                    <a:lnTo>
                      <a:pt x="2727" y="1455"/>
                    </a:lnTo>
                    <a:lnTo>
                      <a:pt x="2706" y="1394"/>
                    </a:lnTo>
                    <a:lnTo>
                      <a:pt x="2686" y="1293"/>
                    </a:lnTo>
                    <a:lnTo>
                      <a:pt x="2626" y="1212"/>
                    </a:lnTo>
                    <a:lnTo>
                      <a:pt x="2545" y="1111"/>
                    </a:lnTo>
                    <a:lnTo>
                      <a:pt x="2444" y="1031"/>
                    </a:lnTo>
                    <a:lnTo>
                      <a:pt x="2161" y="808"/>
                    </a:lnTo>
                    <a:lnTo>
                      <a:pt x="2181" y="748"/>
                    </a:lnTo>
                    <a:close/>
                    <a:moveTo>
                      <a:pt x="1253" y="748"/>
                    </a:moveTo>
                    <a:lnTo>
                      <a:pt x="1414" y="768"/>
                    </a:lnTo>
                    <a:lnTo>
                      <a:pt x="1535" y="829"/>
                    </a:lnTo>
                    <a:lnTo>
                      <a:pt x="1656" y="889"/>
                    </a:lnTo>
                    <a:lnTo>
                      <a:pt x="1757" y="990"/>
                    </a:lnTo>
                    <a:lnTo>
                      <a:pt x="1838" y="1091"/>
                    </a:lnTo>
                    <a:lnTo>
                      <a:pt x="1879" y="1172"/>
                    </a:lnTo>
                    <a:lnTo>
                      <a:pt x="1919" y="1273"/>
                    </a:lnTo>
                    <a:lnTo>
                      <a:pt x="1939" y="1374"/>
                    </a:lnTo>
                    <a:lnTo>
                      <a:pt x="1939" y="1475"/>
                    </a:lnTo>
                    <a:lnTo>
                      <a:pt x="1919" y="1576"/>
                    </a:lnTo>
                    <a:lnTo>
                      <a:pt x="1919" y="1616"/>
                    </a:lnTo>
                    <a:lnTo>
                      <a:pt x="1919" y="1636"/>
                    </a:lnTo>
                    <a:lnTo>
                      <a:pt x="1879" y="1737"/>
                    </a:lnTo>
                    <a:lnTo>
                      <a:pt x="1778" y="1879"/>
                    </a:lnTo>
                    <a:lnTo>
                      <a:pt x="1656" y="2000"/>
                    </a:lnTo>
                    <a:lnTo>
                      <a:pt x="1656" y="2020"/>
                    </a:lnTo>
                    <a:lnTo>
                      <a:pt x="1636" y="2020"/>
                    </a:lnTo>
                    <a:lnTo>
                      <a:pt x="1555" y="2060"/>
                    </a:lnTo>
                    <a:lnTo>
                      <a:pt x="1455" y="2101"/>
                    </a:lnTo>
                    <a:lnTo>
                      <a:pt x="1354" y="2141"/>
                    </a:lnTo>
                    <a:lnTo>
                      <a:pt x="1232" y="2141"/>
                    </a:lnTo>
                    <a:lnTo>
                      <a:pt x="1071" y="2121"/>
                    </a:lnTo>
                    <a:lnTo>
                      <a:pt x="990" y="2101"/>
                    </a:lnTo>
                    <a:lnTo>
                      <a:pt x="889" y="2040"/>
                    </a:lnTo>
                    <a:lnTo>
                      <a:pt x="788" y="1980"/>
                    </a:lnTo>
                    <a:lnTo>
                      <a:pt x="707" y="1899"/>
                    </a:lnTo>
                    <a:lnTo>
                      <a:pt x="647" y="1818"/>
                    </a:lnTo>
                    <a:lnTo>
                      <a:pt x="627" y="1757"/>
                    </a:lnTo>
                    <a:lnTo>
                      <a:pt x="586" y="1636"/>
                    </a:lnTo>
                    <a:lnTo>
                      <a:pt x="546" y="1535"/>
                    </a:lnTo>
                    <a:lnTo>
                      <a:pt x="546" y="1414"/>
                    </a:lnTo>
                    <a:lnTo>
                      <a:pt x="566" y="1293"/>
                    </a:lnTo>
                    <a:lnTo>
                      <a:pt x="627" y="1131"/>
                    </a:lnTo>
                    <a:lnTo>
                      <a:pt x="687" y="1051"/>
                    </a:lnTo>
                    <a:lnTo>
                      <a:pt x="707" y="990"/>
                    </a:lnTo>
                    <a:lnTo>
                      <a:pt x="788" y="930"/>
                    </a:lnTo>
                    <a:lnTo>
                      <a:pt x="889" y="849"/>
                    </a:lnTo>
                    <a:lnTo>
                      <a:pt x="1010" y="808"/>
                    </a:lnTo>
                    <a:lnTo>
                      <a:pt x="1111" y="768"/>
                    </a:lnTo>
                    <a:lnTo>
                      <a:pt x="1253" y="748"/>
                    </a:lnTo>
                    <a:close/>
                    <a:moveTo>
                      <a:pt x="384" y="1"/>
                    </a:moveTo>
                    <a:lnTo>
                      <a:pt x="243" y="41"/>
                    </a:lnTo>
                    <a:lnTo>
                      <a:pt x="122" y="122"/>
                    </a:lnTo>
                    <a:lnTo>
                      <a:pt x="81" y="162"/>
                    </a:lnTo>
                    <a:lnTo>
                      <a:pt x="41" y="223"/>
                    </a:lnTo>
                    <a:lnTo>
                      <a:pt x="21" y="304"/>
                    </a:lnTo>
                    <a:lnTo>
                      <a:pt x="1" y="384"/>
                    </a:lnTo>
                    <a:lnTo>
                      <a:pt x="21" y="465"/>
                    </a:lnTo>
                    <a:lnTo>
                      <a:pt x="41" y="546"/>
                    </a:lnTo>
                    <a:lnTo>
                      <a:pt x="81" y="627"/>
                    </a:lnTo>
                    <a:lnTo>
                      <a:pt x="142" y="728"/>
                    </a:lnTo>
                    <a:lnTo>
                      <a:pt x="324" y="909"/>
                    </a:lnTo>
                    <a:lnTo>
                      <a:pt x="384" y="950"/>
                    </a:lnTo>
                    <a:lnTo>
                      <a:pt x="546" y="1071"/>
                    </a:lnTo>
                    <a:lnTo>
                      <a:pt x="465" y="1253"/>
                    </a:lnTo>
                    <a:lnTo>
                      <a:pt x="445" y="1394"/>
                    </a:lnTo>
                    <a:lnTo>
                      <a:pt x="445" y="1535"/>
                    </a:lnTo>
                    <a:lnTo>
                      <a:pt x="485" y="1677"/>
                    </a:lnTo>
                    <a:lnTo>
                      <a:pt x="526" y="1798"/>
                    </a:lnTo>
                    <a:lnTo>
                      <a:pt x="526" y="1818"/>
                    </a:lnTo>
                    <a:lnTo>
                      <a:pt x="566" y="1858"/>
                    </a:lnTo>
                    <a:lnTo>
                      <a:pt x="627" y="1959"/>
                    </a:lnTo>
                    <a:lnTo>
                      <a:pt x="728" y="2060"/>
                    </a:lnTo>
                    <a:lnTo>
                      <a:pt x="829" y="2141"/>
                    </a:lnTo>
                    <a:lnTo>
                      <a:pt x="950" y="2181"/>
                    </a:lnTo>
                    <a:lnTo>
                      <a:pt x="1051" y="2222"/>
                    </a:lnTo>
                    <a:lnTo>
                      <a:pt x="1232" y="2242"/>
                    </a:lnTo>
                    <a:lnTo>
                      <a:pt x="1354" y="2242"/>
                    </a:lnTo>
                    <a:lnTo>
                      <a:pt x="1475" y="2202"/>
                    </a:lnTo>
                    <a:lnTo>
                      <a:pt x="1596" y="2161"/>
                    </a:lnTo>
                    <a:lnTo>
                      <a:pt x="1697" y="2101"/>
                    </a:lnTo>
                    <a:lnTo>
                      <a:pt x="1717" y="2101"/>
                    </a:lnTo>
                    <a:lnTo>
                      <a:pt x="1717" y="2081"/>
                    </a:lnTo>
                    <a:lnTo>
                      <a:pt x="1798" y="2020"/>
                    </a:lnTo>
                    <a:lnTo>
                      <a:pt x="1879" y="1939"/>
                    </a:lnTo>
                    <a:lnTo>
                      <a:pt x="1939" y="1858"/>
                    </a:lnTo>
                    <a:lnTo>
                      <a:pt x="1980" y="1757"/>
                    </a:lnTo>
                    <a:lnTo>
                      <a:pt x="2121" y="1798"/>
                    </a:lnTo>
                    <a:lnTo>
                      <a:pt x="2222" y="1818"/>
                    </a:lnTo>
                    <a:lnTo>
                      <a:pt x="2565" y="1818"/>
                    </a:lnTo>
                    <a:lnTo>
                      <a:pt x="2686" y="1757"/>
                    </a:lnTo>
                    <a:lnTo>
                      <a:pt x="2787" y="1697"/>
                    </a:lnTo>
                    <a:lnTo>
                      <a:pt x="2848" y="1596"/>
                    </a:lnTo>
                    <a:lnTo>
                      <a:pt x="2888" y="1515"/>
                    </a:lnTo>
                    <a:lnTo>
                      <a:pt x="2888" y="1434"/>
                    </a:lnTo>
                    <a:lnTo>
                      <a:pt x="2868" y="1313"/>
                    </a:lnTo>
                    <a:lnTo>
                      <a:pt x="2807" y="1192"/>
                    </a:lnTo>
                    <a:lnTo>
                      <a:pt x="2706" y="1051"/>
                    </a:lnTo>
                    <a:lnTo>
                      <a:pt x="2585" y="909"/>
                    </a:lnTo>
                    <a:lnTo>
                      <a:pt x="2383" y="768"/>
                    </a:lnTo>
                    <a:lnTo>
                      <a:pt x="2161" y="607"/>
                    </a:lnTo>
                    <a:lnTo>
                      <a:pt x="2121" y="607"/>
                    </a:lnTo>
                    <a:lnTo>
                      <a:pt x="2101" y="627"/>
                    </a:lnTo>
                    <a:lnTo>
                      <a:pt x="2080" y="647"/>
                    </a:lnTo>
                    <a:lnTo>
                      <a:pt x="2060" y="829"/>
                    </a:lnTo>
                    <a:lnTo>
                      <a:pt x="2060" y="869"/>
                    </a:lnTo>
                    <a:lnTo>
                      <a:pt x="2080" y="889"/>
                    </a:lnTo>
                    <a:lnTo>
                      <a:pt x="2343" y="1071"/>
                    </a:lnTo>
                    <a:lnTo>
                      <a:pt x="2525" y="1253"/>
                    </a:lnTo>
                    <a:lnTo>
                      <a:pt x="2565" y="1313"/>
                    </a:lnTo>
                    <a:lnTo>
                      <a:pt x="2605" y="1394"/>
                    </a:lnTo>
                    <a:lnTo>
                      <a:pt x="2626" y="1434"/>
                    </a:lnTo>
                    <a:lnTo>
                      <a:pt x="2605" y="1475"/>
                    </a:lnTo>
                    <a:lnTo>
                      <a:pt x="2565" y="1515"/>
                    </a:lnTo>
                    <a:lnTo>
                      <a:pt x="2484" y="1535"/>
                    </a:lnTo>
                    <a:lnTo>
                      <a:pt x="2383" y="1556"/>
                    </a:lnTo>
                    <a:lnTo>
                      <a:pt x="2242" y="1535"/>
                    </a:lnTo>
                    <a:lnTo>
                      <a:pt x="2141" y="1515"/>
                    </a:lnTo>
                    <a:lnTo>
                      <a:pt x="2040" y="1495"/>
                    </a:lnTo>
                    <a:lnTo>
                      <a:pt x="2040" y="1374"/>
                    </a:lnTo>
                    <a:lnTo>
                      <a:pt x="2020" y="1253"/>
                    </a:lnTo>
                    <a:lnTo>
                      <a:pt x="1980" y="1152"/>
                    </a:lnTo>
                    <a:lnTo>
                      <a:pt x="1919" y="1031"/>
                    </a:lnTo>
                    <a:lnTo>
                      <a:pt x="1838" y="909"/>
                    </a:lnTo>
                    <a:lnTo>
                      <a:pt x="1717" y="808"/>
                    </a:lnTo>
                    <a:lnTo>
                      <a:pt x="1576" y="728"/>
                    </a:lnTo>
                    <a:lnTo>
                      <a:pt x="1434" y="667"/>
                    </a:lnTo>
                    <a:lnTo>
                      <a:pt x="1253" y="647"/>
                    </a:lnTo>
                    <a:lnTo>
                      <a:pt x="1091" y="667"/>
                    </a:lnTo>
                    <a:lnTo>
                      <a:pt x="950" y="707"/>
                    </a:lnTo>
                    <a:lnTo>
                      <a:pt x="829" y="768"/>
                    </a:lnTo>
                    <a:lnTo>
                      <a:pt x="707" y="869"/>
                    </a:lnTo>
                    <a:lnTo>
                      <a:pt x="485" y="667"/>
                    </a:lnTo>
                    <a:lnTo>
                      <a:pt x="384" y="566"/>
                    </a:lnTo>
                    <a:lnTo>
                      <a:pt x="324" y="485"/>
                    </a:lnTo>
                    <a:lnTo>
                      <a:pt x="283" y="405"/>
                    </a:lnTo>
                    <a:lnTo>
                      <a:pt x="283" y="344"/>
                    </a:lnTo>
                    <a:lnTo>
                      <a:pt x="324" y="304"/>
                    </a:lnTo>
                    <a:lnTo>
                      <a:pt x="364" y="283"/>
                    </a:lnTo>
                    <a:lnTo>
                      <a:pt x="526" y="283"/>
                    </a:lnTo>
                    <a:lnTo>
                      <a:pt x="566" y="263"/>
                    </a:lnTo>
                    <a:lnTo>
                      <a:pt x="586" y="243"/>
                    </a:lnTo>
                    <a:lnTo>
                      <a:pt x="606" y="182"/>
                    </a:lnTo>
                    <a:lnTo>
                      <a:pt x="627" y="61"/>
                    </a:lnTo>
                    <a:lnTo>
                      <a:pt x="606" y="21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54"/>
              <p:cNvSpPr/>
              <p:nvPr/>
            </p:nvSpPr>
            <p:spPr>
              <a:xfrm>
                <a:off x="3862756" y="-854059"/>
                <a:ext cx="310270" cy="19114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17" extrusionOk="0">
                    <a:moveTo>
                      <a:pt x="344" y="0"/>
                    </a:moveTo>
                    <a:lnTo>
                      <a:pt x="202" y="41"/>
                    </a:lnTo>
                    <a:lnTo>
                      <a:pt x="101" y="101"/>
                    </a:lnTo>
                    <a:lnTo>
                      <a:pt x="41" y="182"/>
                    </a:lnTo>
                    <a:lnTo>
                      <a:pt x="0" y="263"/>
                    </a:lnTo>
                    <a:lnTo>
                      <a:pt x="0" y="323"/>
                    </a:lnTo>
                    <a:lnTo>
                      <a:pt x="20" y="404"/>
                    </a:lnTo>
                    <a:lnTo>
                      <a:pt x="41" y="465"/>
                    </a:lnTo>
                    <a:lnTo>
                      <a:pt x="81" y="546"/>
                    </a:lnTo>
                    <a:lnTo>
                      <a:pt x="142" y="626"/>
                    </a:lnTo>
                    <a:lnTo>
                      <a:pt x="303" y="808"/>
                    </a:lnTo>
                    <a:lnTo>
                      <a:pt x="344" y="848"/>
                    </a:lnTo>
                    <a:lnTo>
                      <a:pt x="505" y="990"/>
                    </a:lnTo>
                    <a:lnTo>
                      <a:pt x="707" y="1111"/>
                    </a:lnTo>
                    <a:lnTo>
                      <a:pt x="909" y="1232"/>
                    </a:lnTo>
                    <a:lnTo>
                      <a:pt x="1151" y="1353"/>
                    </a:lnTo>
                    <a:lnTo>
                      <a:pt x="1394" y="1474"/>
                    </a:lnTo>
                    <a:lnTo>
                      <a:pt x="1616" y="1555"/>
                    </a:lnTo>
                    <a:lnTo>
                      <a:pt x="1858" y="1636"/>
                    </a:lnTo>
                    <a:lnTo>
                      <a:pt x="2060" y="1676"/>
                    </a:lnTo>
                    <a:lnTo>
                      <a:pt x="2161" y="1696"/>
                    </a:lnTo>
                    <a:lnTo>
                      <a:pt x="2363" y="1717"/>
                    </a:lnTo>
                    <a:lnTo>
                      <a:pt x="2544" y="1676"/>
                    </a:lnTo>
                    <a:lnTo>
                      <a:pt x="2605" y="1656"/>
                    </a:lnTo>
                    <a:lnTo>
                      <a:pt x="2666" y="1616"/>
                    </a:lnTo>
                    <a:lnTo>
                      <a:pt x="2706" y="1575"/>
                    </a:lnTo>
                    <a:lnTo>
                      <a:pt x="2746" y="1515"/>
                    </a:lnTo>
                    <a:lnTo>
                      <a:pt x="2767" y="1454"/>
                    </a:lnTo>
                    <a:lnTo>
                      <a:pt x="2787" y="1373"/>
                    </a:lnTo>
                    <a:lnTo>
                      <a:pt x="2767" y="1313"/>
                    </a:lnTo>
                    <a:lnTo>
                      <a:pt x="2746" y="1232"/>
                    </a:lnTo>
                    <a:lnTo>
                      <a:pt x="2706" y="1151"/>
                    </a:lnTo>
                    <a:lnTo>
                      <a:pt x="2645" y="1070"/>
                    </a:lnTo>
                    <a:lnTo>
                      <a:pt x="2484" y="889"/>
                    </a:lnTo>
                    <a:lnTo>
                      <a:pt x="2302" y="747"/>
                    </a:lnTo>
                    <a:lnTo>
                      <a:pt x="2080" y="586"/>
                    </a:lnTo>
                    <a:lnTo>
                      <a:pt x="2060" y="788"/>
                    </a:lnTo>
                    <a:lnTo>
                      <a:pt x="2302" y="970"/>
                    </a:lnTo>
                    <a:lnTo>
                      <a:pt x="2504" y="1151"/>
                    </a:lnTo>
                    <a:lnTo>
                      <a:pt x="2565" y="1232"/>
                    </a:lnTo>
                    <a:lnTo>
                      <a:pt x="2605" y="1313"/>
                    </a:lnTo>
                    <a:lnTo>
                      <a:pt x="2605" y="1373"/>
                    </a:lnTo>
                    <a:lnTo>
                      <a:pt x="2605" y="1434"/>
                    </a:lnTo>
                    <a:lnTo>
                      <a:pt x="2544" y="1495"/>
                    </a:lnTo>
                    <a:lnTo>
                      <a:pt x="2464" y="1535"/>
                    </a:lnTo>
                    <a:lnTo>
                      <a:pt x="2181" y="1535"/>
                    </a:lnTo>
                    <a:lnTo>
                      <a:pt x="2060" y="1515"/>
                    </a:lnTo>
                    <a:lnTo>
                      <a:pt x="1878" y="1454"/>
                    </a:lnTo>
                    <a:lnTo>
                      <a:pt x="1656" y="1394"/>
                    </a:lnTo>
                    <a:lnTo>
                      <a:pt x="1454" y="1313"/>
                    </a:lnTo>
                    <a:lnTo>
                      <a:pt x="1212" y="1212"/>
                    </a:lnTo>
                    <a:lnTo>
                      <a:pt x="969" y="1070"/>
                    </a:lnTo>
                    <a:lnTo>
                      <a:pt x="727" y="929"/>
                    </a:lnTo>
                    <a:lnTo>
                      <a:pt x="545" y="788"/>
                    </a:lnTo>
                    <a:lnTo>
                      <a:pt x="384" y="646"/>
                    </a:lnTo>
                    <a:lnTo>
                      <a:pt x="283" y="546"/>
                    </a:lnTo>
                    <a:lnTo>
                      <a:pt x="202" y="424"/>
                    </a:lnTo>
                    <a:lnTo>
                      <a:pt x="182" y="344"/>
                    </a:lnTo>
                    <a:lnTo>
                      <a:pt x="182" y="263"/>
                    </a:lnTo>
                    <a:lnTo>
                      <a:pt x="222" y="222"/>
                    </a:lnTo>
                    <a:lnTo>
                      <a:pt x="283" y="182"/>
                    </a:lnTo>
                    <a:lnTo>
                      <a:pt x="364" y="162"/>
                    </a:lnTo>
                    <a:lnTo>
                      <a:pt x="485" y="162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54"/>
              <p:cNvSpPr/>
              <p:nvPr/>
            </p:nvSpPr>
            <p:spPr>
              <a:xfrm>
                <a:off x="3970632" y="-1029398"/>
                <a:ext cx="188923" cy="119229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071" extrusionOk="0">
                    <a:moveTo>
                      <a:pt x="1495" y="0"/>
                    </a:moveTo>
                    <a:lnTo>
                      <a:pt x="1293" y="21"/>
                    </a:lnTo>
                    <a:lnTo>
                      <a:pt x="1071" y="61"/>
                    </a:lnTo>
                    <a:lnTo>
                      <a:pt x="869" y="202"/>
                    </a:lnTo>
                    <a:lnTo>
                      <a:pt x="667" y="344"/>
                    </a:lnTo>
                    <a:lnTo>
                      <a:pt x="445" y="465"/>
                    </a:lnTo>
                    <a:lnTo>
                      <a:pt x="223" y="566"/>
                    </a:lnTo>
                    <a:lnTo>
                      <a:pt x="162" y="667"/>
                    </a:lnTo>
                    <a:lnTo>
                      <a:pt x="61" y="808"/>
                    </a:lnTo>
                    <a:lnTo>
                      <a:pt x="0" y="990"/>
                    </a:lnTo>
                    <a:lnTo>
                      <a:pt x="0" y="1030"/>
                    </a:lnTo>
                    <a:lnTo>
                      <a:pt x="21" y="1050"/>
                    </a:lnTo>
                    <a:lnTo>
                      <a:pt x="61" y="1071"/>
                    </a:lnTo>
                    <a:lnTo>
                      <a:pt x="81" y="1071"/>
                    </a:lnTo>
                    <a:lnTo>
                      <a:pt x="101" y="1050"/>
                    </a:lnTo>
                    <a:lnTo>
                      <a:pt x="202" y="889"/>
                    </a:lnTo>
                    <a:lnTo>
                      <a:pt x="283" y="768"/>
                    </a:lnTo>
                    <a:lnTo>
                      <a:pt x="384" y="667"/>
                    </a:lnTo>
                    <a:lnTo>
                      <a:pt x="485" y="566"/>
                    </a:lnTo>
                    <a:lnTo>
                      <a:pt x="606" y="485"/>
                    </a:lnTo>
                    <a:lnTo>
                      <a:pt x="849" y="364"/>
                    </a:lnTo>
                    <a:lnTo>
                      <a:pt x="1071" y="263"/>
                    </a:lnTo>
                    <a:lnTo>
                      <a:pt x="1273" y="182"/>
                    </a:lnTo>
                    <a:lnTo>
                      <a:pt x="1454" y="142"/>
                    </a:lnTo>
                    <a:lnTo>
                      <a:pt x="1616" y="122"/>
                    </a:lnTo>
                    <a:lnTo>
                      <a:pt x="1616" y="101"/>
                    </a:lnTo>
                    <a:lnTo>
                      <a:pt x="1636" y="122"/>
                    </a:lnTo>
                    <a:lnTo>
                      <a:pt x="1676" y="101"/>
                    </a:lnTo>
                    <a:lnTo>
                      <a:pt x="1697" y="81"/>
                    </a:lnTo>
                    <a:lnTo>
                      <a:pt x="1697" y="61"/>
                    </a:lnTo>
                    <a:lnTo>
                      <a:pt x="1676" y="2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54"/>
              <p:cNvSpPr/>
              <p:nvPr/>
            </p:nvSpPr>
            <p:spPr>
              <a:xfrm>
                <a:off x="4323538" y="-1240695"/>
                <a:ext cx="22599" cy="6980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27" fill="none" extrusionOk="0">
                    <a:moveTo>
                      <a:pt x="203" y="0"/>
                    </a:moveTo>
                    <a:lnTo>
                      <a:pt x="203" y="0"/>
                    </a:lnTo>
                    <a:lnTo>
                      <a:pt x="102" y="122"/>
                    </a:lnTo>
                    <a:lnTo>
                      <a:pt x="1" y="222"/>
                    </a:lnTo>
                    <a:lnTo>
                      <a:pt x="1" y="222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21" y="626"/>
                    </a:lnTo>
                    <a:lnTo>
                      <a:pt x="21" y="626"/>
                    </a:lnTo>
                    <a:lnTo>
                      <a:pt x="102" y="586"/>
                    </a:lnTo>
                    <a:lnTo>
                      <a:pt x="102" y="586"/>
                    </a:lnTo>
                    <a:lnTo>
                      <a:pt x="203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54"/>
              <p:cNvSpPr/>
              <p:nvPr/>
            </p:nvSpPr>
            <p:spPr>
              <a:xfrm>
                <a:off x="4348253" y="-1290124"/>
                <a:ext cx="54105" cy="11466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30" fill="none" extrusionOk="0">
                    <a:moveTo>
                      <a:pt x="485" y="0"/>
                    </a:moveTo>
                    <a:lnTo>
                      <a:pt x="485" y="0"/>
                    </a:lnTo>
                    <a:lnTo>
                      <a:pt x="425" y="81"/>
                    </a:lnTo>
                    <a:lnTo>
                      <a:pt x="425" y="81"/>
                    </a:lnTo>
                    <a:lnTo>
                      <a:pt x="283" y="222"/>
                    </a:lnTo>
                    <a:lnTo>
                      <a:pt x="102" y="323"/>
                    </a:lnTo>
                    <a:lnTo>
                      <a:pt x="102" y="323"/>
                    </a:lnTo>
                    <a:lnTo>
                      <a:pt x="102" y="364"/>
                    </a:lnTo>
                    <a:lnTo>
                      <a:pt x="102" y="364"/>
                    </a:lnTo>
                    <a:lnTo>
                      <a:pt x="1" y="1010"/>
                    </a:lnTo>
                    <a:lnTo>
                      <a:pt x="1" y="1010"/>
                    </a:lnTo>
                    <a:lnTo>
                      <a:pt x="81" y="990"/>
                    </a:lnTo>
                    <a:lnTo>
                      <a:pt x="81" y="990"/>
                    </a:lnTo>
                    <a:lnTo>
                      <a:pt x="162" y="1010"/>
                    </a:lnTo>
                    <a:lnTo>
                      <a:pt x="223" y="1030"/>
                    </a:lnTo>
                    <a:lnTo>
                      <a:pt x="223" y="1030"/>
                    </a:lnTo>
                    <a:lnTo>
                      <a:pt x="364" y="424"/>
                    </a:lnTo>
                    <a:lnTo>
                      <a:pt x="364" y="424"/>
                    </a:lnTo>
                    <a:lnTo>
                      <a:pt x="425" y="202"/>
                    </a:lnTo>
                    <a:lnTo>
                      <a:pt x="425" y="202"/>
                    </a:lnTo>
                    <a:lnTo>
                      <a:pt x="425" y="202"/>
                    </a:lnTo>
                    <a:lnTo>
                      <a:pt x="48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54"/>
              <p:cNvSpPr/>
              <p:nvPr/>
            </p:nvSpPr>
            <p:spPr>
              <a:xfrm>
                <a:off x="4433641" y="-1355362"/>
                <a:ext cx="4676" cy="13582"/>
              </a:xfrm>
              <a:custGeom>
                <a:avLst/>
                <a:gdLst/>
                <a:ahLst/>
                <a:cxnLst/>
                <a:rect l="l" t="t" r="r" b="b"/>
                <a:pathLst>
                  <a:path w="42" h="122" extrusionOk="0">
                    <a:moveTo>
                      <a:pt x="41" y="1"/>
                    </a:moveTo>
                    <a:lnTo>
                      <a:pt x="1" y="122"/>
                    </a:lnTo>
                    <a:lnTo>
                      <a:pt x="41" y="8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54"/>
              <p:cNvSpPr/>
              <p:nvPr/>
            </p:nvSpPr>
            <p:spPr>
              <a:xfrm>
                <a:off x="4433641" y="-1355362"/>
                <a:ext cx="4676" cy="13582"/>
              </a:xfrm>
              <a:custGeom>
                <a:avLst/>
                <a:gdLst/>
                <a:ahLst/>
                <a:cxnLst/>
                <a:rect l="l" t="t" r="r" b="b"/>
                <a:pathLst>
                  <a:path w="42" h="122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54"/>
              <p:cNvSpPr/>
              <p:nvPr/>
            </p:nvSpPr>
            <p:spPr>
              <a:xfrm>
                <a:off x="4357271" y="-1380076"/>
                <a:ext cx="24826" cy="6534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87" extrusionOk="0">
                    <a:moveTo>
                      <a:pt x="41" y="0"/>
                    </a:moveTo>
                    <a:lnTo>
                      <a:pt x="21" y="21"/>
                    </a:lnTo>
                    <a:lnTo>
                      <a:pt x="0" y="61"/>
                    </a:lnTo>
                    <a:lnTo>
                      <a:pt x="0" y="101"/>
                    </a:lnTo>
                    <a:lnTo>
                      <a:pt x="41" y="364"/>
                    </a:lnTo>
                    <a:lnTo>
                      <a:pt x="101" y="586"/>
                    </a:lnTo>
                    <a:lnTo>
                      <a:pt x="142" y="445"/>
                    </a:lnTo>
                    <a:lnTo>
                      <a:pt x="223" y="283"/>
                    </a:lnTo>
                    <a:lnTo>
                      <a:pt x="182" y="162"/>
                    </a:lnTo>
                    <a:lnTo>
                      <a:pt x="142" y="61"/>
                    </a:lnTo>
                    <a:lnTo>
                      <a:pt x="101" y="2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54"/>
              <p:cNvSpPr/>
              <p:nvPr/>
            </p:nvSpPr>
            <p:spPr>
              <a:xfrm>
                <a:off x="4422508" y="-1395773"/>
                <a:ext cx="22488" cy="7202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647" extrusionOk="0">
                    <a:moveTo>
                      <a:pt x="61" y="0"/>
                    </a:moveTo>
                    <a:lnTo>
                      <a:pt x="40" y="20"/>
                    </a:lnTo>
                    <a:lnTo>
                      <a:pt x="20" y="81"/>
                    </a:lnTo>
                    <a:lnTo>
                      <a:pt x="0" y="343"/>
                    </a:lnTo>
                    <a:lnTo>
                      <a:pt x="20" y="565"/>
                    </a:lnTo>
                    <a:lnTo>
                      <a:pt x="40" y="646"/>
                    </a:lnTo>
                    <a:lnTo>
                      <a:pt x="182" y="505"/>
                    </a:lnTo>
                    <a:lnTo>
                      <a:pt x="202" y="283"/>
                    </a:lnTo>
                    <a:lnTo>
                      <a:pt x="202" y="162"/>
                    </a:lnTo>
                    <a:lnTo>
                      <a:pt x="182" y="61"/>
                    </a:lnTo>
                    <a:lnTo>
                      <a:pt x="141" y="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54"/>
              <p:cNvSpPr/>
              <p:nvPr/>
            </p:nvSpPr>
            <p:spPr>
              <a:xfrm>
                <a:off x="4334782" y="-1171005"/>
                <a:ext cx="72029" cy="65236"/>
              </a:xfrm>
              <a:custGeom>
                <a:avLst/>
                <a:gdLst/>
                <a:ahLst/>
                <a:cxnLst/>
                <a:rect l="l" t="t" r="r" b="b"/>
                <a:pathLst>
                  <a:path w="647" h="586" extrusionOk="0">
                    <a:moveTo>
                      <a:pt x="384" y="0"/>
                    </a:moveTo>
                    <a:lnTo>
                      <a:pt x="303" y="41"/>
                    </a:lnTo>
                    <a:lnTo>
                      <a:pt x="223" y="81"/>
                    </a:lnTo>
                    <a:lnTo>
                      <a:pt x="142" y="142"/>
                    </a:lnTo>
                    <a:lnTo>
                      <a:pt x="81" y="222"/>
                    </a:lnTo>
                    <a:lnTo>
                      <a:pt x="41" y="283"/>
                    </a:lnTo>
                    <a:lnTo>
                      <a:pt x="1" y="364"/>
                    </a:lnTo>
                    <a:lnTo>
                      <a:pt x="21" y="445"/>
                    </a:lnTo>
                    <a:lnTo>
                      <a:pt x="61" y="525"/>
                    </a:lnTo>
                    <a:lnTo>
                      <a:pt x="122" y="566"/>
                    </a:lnTo>
                    <a:lnTo>
                      <a:pt x="202" y="586"/>
                    </a:lnTo>
                    <a:lnTo>
                      <a:pt x="263" y="586"/>
                    </a:lnTo>
                    <a:lnTo>
                      <a:pt x="324" y="566"/>
                    </a:lnTo>
                    <a:lnTo>
                      <a:pt x="384" y="525"/>
                    </a:lnTo>
                    <a:lnTo>
                      <a:pt x="505" y="424"/>
                    </a:lnTo>
                    <a:lnTo>
                      <a:pt x="586" y="303"/>
                    </a:lnTo>
                    <a:lnTo>
                      <a:pt x="626" y="263"/>
                    </a:lnTo>
                    <a:lnTo>
                      <a:pt x="647" y="182"/>
                    </a:lnTo>
                    <a:lnTo>
                      <a:pt x="626" y="121"/>
                    </a:lnTo>
                    <a:lnTo>
                      <a:pt x="606" y="61"/>
                    </a:lnTo>
                    <a:lnTo>
                      <a:pt x="546" y="2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54"/>
              <p:cNvSpPr/>
              <p:nvPr/>
            </p:nvSpPr>
            <p:spPr>
              <a:xfrm>
                <a:off x="4462920" y="-1357588"/>
                <a:ext cx="22599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687" extrusionOk="0">
                    <a:moveTo>
                      <a:pt x="81" y="0"/>
                    </a:moveTo>
                    <a:lnTo>
                      <a:pt x="61" y="21"/>
                    </a:lnTo>
                    <a:lnTo>
                      <a:pt x="41" y="81"/>
                    </a:lnTo>
                    <a:lnTo>
                      <a:pt x="0" y="344"/>
                    </a:lnTo>
                    <a:lnTo>
                      <a:pt x="0" y="566"/>
                    </a:lnTo>
                    <a:lnTo>
                      <a:pt x="21" y="647"/>
                    </a:lnTo>
                    <a:lnTo>
                      <a:pt x="61" y="687"/>
                    </a:lnTo>
                    <a:lnTo>
                      <a:pt x="122" y="687"/>
                    </a:lnTo>
                    <a:lnTo>
                      <a:pt x="142" y="667"/>
                    </a:lnTo>
                    <a:lnTo>
                      <a:pt x="162" y="626"/>
                    </a:lnTo>
                    <a:lnTo>
                      <a:pt x="182" y="505"/>
                    </a:lnTo>
                    <a:lnTo>
                      <a:pt x="202" y="344"/>
                    </a:lnTo>
                    <a:lnTo>
                      <a:pt x="202" y="202"/>
                    </a:lnTo>
                    <a:lnTo>
                      <a:pt x="182" y="81"/>
                    </a:lnTo>
                    <a:lnTo>
                      <a:pt x="162" y="2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54"/>
              <p:cNvSpPr/>
              <p:nvPr/>
            </p:nvSpPr>
            <p:spPr>
              <a:xfrm>
                <a:off x="4348253" y="-1380076"/>
                <a:ext cx="72029" cy="20461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838" fill="none" extrusionOk="0">
                    <a:moveTo>
                      <a:pt x="304" y="324"/>
                    </a:moveTo>
                    <a:lnTo>
                      <a:pt x="304" y="324"/>
                    </a:lnTo>
                    <a:lnTo>
                      <a:pt x="344" y="243"/>
                    </a:lnTo>
                    <a:lnTo>
                      <a:pt x="344" y="243"/>
                    </a:lnTo>
                    <a:lnTo>
                      <a:pt x="425" y="142"/>
                    </a:lnTo>
                    <a:lnTo>
                      <a:pt x="485" y="61"/>
                    </a:lnTo>
                    <a:lnTo>
                      <a:pt x="566" y="21"/>
                    </a:lnTo>
                    <a:lnTo>
                      <a:pt x="627" y="0"/>
                    </a:lnTo>
                    <a:lnTo>
                      <a:pt x="627" y="0"/>
                    </a:lnTo>
                    <a:lnTo>
                      <a:pt x="627" y="303"/>
                    </a:lnTo>
                    <a:lnTo>
                      <a:pt x="627" y="303"/>
                    </a:lnTo>
                    <a:lnTo>
                      <a:pt x="627" y="445"/>
                    </a:lnTo>
                    <a:lnTo>
                      <a:pt x="627" y="445"/>
                    </a:lnTo>
                    <a:lnTo>
                      <a:pt x="647" y="485"/>
                    </a:lnTo>
                    <a:lnTo>
                      <a:pt x="647" y="485"/>
                    </a:lnTo>
                    <a:lnTo>
                      <a:pt x="566" y="626"/>
                    </a:lnTo>
                    <a:lnTo>
                      <a:pt x="566" y="626"/>
                    </a:lnTo>
                    <a:lnTo>
                      <a:pt x="505" y="788"/>
                    </a:lnTo>
                    <a:lnTo>
                      <a:pt x="425" y="1010"/>
                    </a:lnTo>
                    <a:lnTo>
                      <a:pt x="425" y="1010"/>
                    </a:lnTo>
                    <a:lnTo>
                      <a:pt x="425" y="1010"/>
                    </a:lnTo>
                    <a:lnTo>
                      <a:pt x="364" y="1232"/>
                    </a:lnTo>
                    <a:lnTo>
                      <a:pt x="364" y="1232"/>
                    </a:lnTo>
                    <a:lnTo>
                      <a:pt x="223" y="1838"/>
                    </a:lnTo>
                    <a:lnTo>
                      <a:pt x="223" y="1838"/>
                    </a:lnTo>
                    <a:lnTo>
                      <a:pt x="102" y="1798"/>
                    </a:lnTo>
                    <a:lnTo>
                      <a:pt x="1" y="1818"/>
                    </a:lnTo>
                    <a:lnTo>
                      <a:pt x="1" y="1818"/>
                    </a:lnTo>
                    <a:lnTo>
                      <a:pt x="102" y="1172"/>
                    </a:lnTo>
                    <a:lnTo>
                      <a:pt x="102" y="1172"/>
                    </a:lnTo>
                    <a:lnTo>
                      <a:pt x="203" y="707"/>
                    </a:lnTo>
                    <a:lnTo>
                      <a:pt x="203" y="707"/>
                    </a:lnTo>
                    <a:lnTo>
                      <a:pt x="223" y="586"/>
                    </a:lnTo>
                    <a:lnTo>
                      <a:pt x="223" y="586"/>
                    </a:lnTo>
                    <a:lnTo>
                      <a:pt x="243" y="546"/>
                    </a:lnTo>
                    <a:lnTo>
                      <a:pt x="243" y="546"/>
                    </a:lnTo>
                    <a:lnTo>
                      <a:pt x="283" y="424"/>
                    </a:lnTo>
                    <a:lnTo>
                      <a:pt x="283" y="424"/>
                    </a:lnTo>
                    <a:lnTo>
                      <a:pt x="304" y="344"/>
                    </a:lnTo>
                    <a:lnTo>
                      <a:pt x="304" y="32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54"/>
              <p:cNvSpPr/>
              <p:nvPr/>
            </p:nvSpPr>
            <p:spPr>
              <a:xfrm>
                <a:off x="4341573" y="-1166552"/>
                <a:ext cx="58558" cy="5633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6" fill="none" extrusionOk="0">
                    <a:moveTo>
                      <a:pt x="101" y="485"/>
                    </a:moveTo>
                    <a:lnTo>
                      <a:pt x="101" y="485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0" y="263"/>
                    </a:lnTo>
                    <a:lnTo>
                      <a:pt x="20" y="263"/>
                    </a:lnTo>
                    <a:lnTo>
                      <a:pt x="41" y="223"/>
                    </a:lnTo>
                    <a:lnTo>
                      <a:pt x="41" y="223"/>
                    </a:lnTo>
                    <a:lnTo>
                      <a:pt x="121" y="142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63" y="41"/>
                    </a:lnTo>
                    <a:lnTo>
                      <a:pt x="263" y="4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444" y="21"/>
                    </a:lnTo>
                    <a:lnTo>
                      <a:pt x="444" y="21"/>
                    </a:lnTo>
                    <a:lnTo>
                      <a:pt x="444" y="21"/>
                    </a:lnTo>
                    <a:lnTo>
                      <a:pt x="444" y="21"/>
                    </a:lnTo>
                    <a:lnTo>
                      <a:pt x="444" y="21"/>
                    </a:lnTo>
                    <a:lnTo>
                      <a:pt x="485" y="41"/>
                    </a:lnTo>
                    <a:lnTo>
                      <a:pt x="505" y="61"/>
                    </a:lnTo>
                    <a:lnTo>
                      <a:pt x="505" y="61"/>
                    </a:lnTo>
                    <a:lnTo>
                      <a:pt x="505" y="81"/>
                    </a:lnTo>
                    <a:lnTo>
                      <a:pt x="525" y="81"/>
                    </a:lnTo>
                    <a:lnTo>
                      <a:pt x="525" y="81"/>
                    </a:lnTo>
                    <a:lnTo>
                      <a:pt x="525" y="81"/>
                    </a:lnTo>
                    <a:lnTo>
                      <a:pt x="525" y="142"/>
                    </a:lnTo>
                    <a:lnTo>
                      <a:pt x="525" y="182"/>
                    </a:lnTo>
                    <a:lnTo>
                      <a:pt x="525" y="182"/>
                    </a:lnTo>
                    <a:lnTo>
                      <a:pt x="485" y="223"/>
                    </a:lnTo>
                    <a:lnTo>
                      <a:pt x="485" y="243"/>
                    </a:lnTo>
                    <a:lnTo>
                      <a:pt x="485" y="243"/>
                    </a:lnTo>
                    <a:lnTo>
                      <a:pt x="343" y="405"/>
                    </a:lnTo>
                    <a:lnTo>
                      <a:pt x="343" y="405"/>
                    </a:lnTo>
                    <a:lnTo>
                      <a:pt x="343" y="405"/>
                    </a:lnTo>
                    <a:lnTo>
                      <a:pt x="242" y="465"/>
                    </a:lnTo>
                    <a:lnTo>
                      <a:pt x="182" y="485"/>
                    </a:lnTo>
                    <a:lnTo>
                      <a:pt x="141" y="505"/>
                    </a:lnTo>
                    <a:lnTo>
                      <a:pt x="141" y="505"/>
                    </a:lnTo>
                    <a:lnTo>
                      <a:pt x="141" y="505"/>
                    </a:lnTo>
                    <a:lnTo>
                      <a:pt x="101" y="48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54"/>
              <p:cNvSpPr/>
              <p:nvPr/>
            </p:nvSpPr>
            <p:spPr>
              <a:xfrm>
                <a:off x="4323538" y="-1359815"/>
                <a:ext cx="38297" cy="18891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697" fill="none" extrusionOk="0">
                    <a:moveTo>
                      <a:pt x="1" y="1333"/>
                    </a:moveTo>
                    <a:lnTo>
                      <a:pt x="1" y="1333"/>
                    </a:lnTo>
                    <a:lnTo>
                      <a:pt x="1" y="767"/>
                    </a:lnTo>
                    <a:lnTo>
                      <a:pt x="21" y="404"/>
                    </a:lnTo>
                    <a:lnTo>
                      <a:pt x="21" y="404"/>
                    </a:lnTo>
                    <a:lnTo>
                      <a:pt x="61" y="242"/>
                    </a:lnTo>
                    <a:lnTo>
                      <a:pt x="122" y="121"/>
                    </a:lnTo>
                    <a:lnTo>
                      <a:pt x="182" y="41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303" y="202"/>
                    </a:lnTo>
                    <a:lnTo>
                      <a:pt x="303" y="202"/>
                    </a:lnTo>
                    <a:lnTo>
                      <a:pt x="344" y="404"/>
                    </a:lnTo>
                    <a:lnTo>
                      <a:pt x="344" y="404"/>
                    </a:lnTo>
                    <a:lnTo>
                      <a:pt x="223" y="969"/>
                    </a:lnTo>
                    <a:lnTo>
                      <a:pt x="223" y="969"/>
                    </a:lnTo>
                    <a:lnTo>
                      <a:pt x="102" y="1656"/>
                    </a:lnTo>
                    <a:lnTo>
                      <a:pt x="102" y="1656"/>
                    </a:lnTo>
                    <a:lnTo>
                      <a:pt x="21" y="1696"/>
                    </a:lnTo>
                    <a:lnTo>
                      <a:pt x="21" y="1696"/>
                    </a:lnTo>
                    <a:lnTo>
                      <a:pt x="1" y="133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84" name="Google Shape;6184;p54"/>
              <p:cNvGrpSpPr/>
              <p:nvPr/>
            </p:nvGrpSpPr>
            <p:grpSpPr>
              <a:xfrm>
                <a:off x="3912185" y="-782142"/>
                <a:ext cx="164208" cy="166431"/>
                <a:chOff x="3912185" y="-782142"/>
                <a:chExt cx="164208" cy="166431"/>
              </a:xfrm>
            </p:grpSpPr>
            <p:sp>
              <p:nvSpPr>
                <p:cNvPr id="6185" name="Google Shape;6185;p54"/>
                <p:cNvSpPr/>
                <p:nvPr/>
              </p:nvSpPr>
              <p:spPr>
                <a:xfrm>
                  <a:off x="3927882" y="-766445"/>
                  <a:ext cx="132814" cy="13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1193" extrusionOk="0">
                      <a:moveTo>
                        <a:pt x="546" y="1"/>
                      </a:moveTo>
                      <a:lnTo>
                        <a:pt x="445" y="21"/>
                      </a:lnTo>
                      <a:lnTo>
                        <a:pt x="324" y="61"/>
                      </a:lnTo>
                      <a:lnTo>
                        <a:pt x="243" y="122"/>
                      </a:lnTo>
                      <a:lnTo>
                        <a:pt x="142" y="203"/>
                      </a:lnTo>
                      <a:lnTo>
                        <a:pt x="82" y="304"/>
                      </a:lnTo>
                      <a:lnTo>
                        <a:pt x="41" y="405"/>
                      </a:lnTo>
                      <a:lnTo>
                        <a:pt x="1" y="526"/>
                      </a:lnTo>
                      <a:lnTo>
                        <a:pt x="1" y="647"/>
                      </a:lnTo>
                      <a:lnTo>
                        <a:pt x="21" y="768"/>
                      </a:lnTo>
                      <a:lnTo>
                        <a:pt x="61" y="869"/>
                      </a:lnTo>
                      <a:lnTo>
                        <a:pt x="122" y="970"/>
                      </a:lnTo>
                      <a:lnTo>
                        <a:pt x="203" y="1051"/>
                      </a:lnTo>
                      <a:lnTo>
                        <a:pt x="304" y="1111"/>
                      </a:lnTo>
                      <a:lnTo>
                        <a:pt x="405" y="1172"/>
                      </a:lnTo>
                      <a:lnTo>
                        <a:pt x="526" y="1192"/>
                      </a:lnTo>
                      <a:lnTo>
                        <a:pt x="647" y="1192"/>
                      </a:lnTo>
                      <a:lnTo>
                        <a:pt x="748" y="1172"/>
                      </a:lnTo>
                      <a:lnTo>
                        <a:pt x="869" y="1132"/>
                      </a:lnTo>
                      <a:lnTo>
                        <a:pt x="970" y="1071"/>
                      </a:lnTo>
                      <a:lnTo>
                        <a:pt x="1051" y="990"/>
                      </a:lnTo>
                      <a:lnTo>
                        <a:pt x="1111" y="909"/>
                      </a:lnTo>
                      <a:lnTo>
                        <a:pt x="1172" y="808"/>
                      </a:lnTo>
                      <a:lnTo>
                        <a:pt x="1192" y="687"/>
                      </a:lnTo>
                      <a:lnTo>
                        <a:pt x="1192" y="566"/>
                      </a:lnTo>
                      <a:lnTo>
                        <a:pt x="1172" y="445"/>
                      </a:lnTo>
                      <a:lnTo>
                        <a:pt x="1132" y="344"/>
                      </a:lnTo>
                      <a:lnTo>
                        <a:pt x="1071" y="243"/>
                      </a:lnTo>
                      <a:lnTo>
                        <a:pt x="990" y="162"/>
                      </a:lnTo>
                      <a:lnTo>
                        <a:pt x="909" y="82"/>
                      </a:lnTo>
                      <a:lnTo>
                        <a:pt x="788" y="41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86" name="Google Shape;6186;p54"/>
                <p:cNvGrpSpPr/>
                <p:nvPr/>
              </p:nvGrpSpPr>
              <p:grpSpPr>
                <a:xfrm>
                  <a:off x="3912185" y="-782142"/>
                  <a:ext cx="164208" cy="166431"/>
                  <a:chOff x="3912185" y="-782142"/>
                  <a:chExt cx="164208" cy="166431"/>
                </a:xfrm>
              </p:grpSpPr>
              <p:sp>
                <p:nvSpPr>
                  <p:cNvPr id="6187" name="Google Shape;6187;p54"/>
                  <p:cNvSpPr/>
                  <p:nvPr/>
                </p:nvSpPr>
                <p:spPr>
                  <a:xfrm>
                    <a:off x="3912185" y="-782142"/>
                    <a:ext cx="164208" cy="1664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5" h="1495" extrusionOk="0">
                        <a:moveTo>
                          <a:pt x="727" y="243"/>
                        </a:moveTo>
                        <a:lnTo>
                          <a:pt x="626" y="667"/>
                        </a:lnTo>
                        <a:lnTo>
                          <a:pt x="243" y="849"/>
                        </a:lnTo>
                        <a:lnTo>
                          <a:pt x="243" y="727"/>
                        </a:lnTo>
                        <a:lnTo>
                          <a:pt x="243" y="626"/>
                        </a:lnTo>
                        <a:lnTo>
                          <a:pt x="283" y="546"/>
                        </a:lnTo>
                        <a:lnTo>
                          <a:pt x="324" y="465"/>
                        </a:lnTo>
                        <a:lnTo>
                          <a:pt x="364" y="404"/>
                        </a:lnTo>
                        <a:lnTo>
                          <a:pt x="425" y="344"/>
                        </a:lnTo>
                        <a:lnTo>
                          <a:pt x="505" y="303"/>
                        </a:lnTo>
                        <a:lnTo>
                          <a:pt x="566" y="263"/>
                        </a:lnTo>
                        <a:lnTo>
                          <a:pt x="647" y="243"/>
                        </a:lnTo>
                        <a:close/>
                        <a:moveTo>
                          <a:pt x="970" y="303"/>
                        </a:moveTo>
                        <a:lnTo>
                          <a:pt x="1091" y="384"/>
                        </a:lnTo>
                        <a:lnTo>
                          <a:pt x="1172" y="485"/>
                        </a:lnTo>
                        <a:lnTo>
                          <a:pt x="1212" y="566"/>
                        </a:lnTo>
                        <a:lnTo>
                          <a:pt x="1232" y="667"/>
                        </a:lnTo>
                        <a:lnTo>
                          <a:pt x="1232" y="768"/>
                        </a:lnTo>
                        <a:lnTo>
                          <a:pt x="1232" y="869"/>
                        </a:lnTo>
                        <a:lnTo>
                          <a:pt x="1192" y="970"/>
                        </a:lnTo>
                        <a:lnTo>
                          <a:pt x="1131" y="1071"/>
                        </a:lnTo>
                        <a:lnTo>
                          <a:pt x="869" y="707"/>
                        </a:lnTo>
                        <a:lnTo>
                          <a:pt x="970" y="303"/>
                        </a:lnTo>
                        <a:close/>
                        <a:moveTo>
                          <a:pt x="566" y="970"/>
                        </a:moveTo>
                        <a:lnTo>
                          <a:pt x="505" y="1192"/>
                        </a:lnTo>
                        <a:lnTo>
                          <a:pt x="425" y="1131"/>
                        </a:lnTo>
                        <a:lnTo>
                          <a:pt x="364" y="1071"/>
                        </a:lnTo>
                        <a:lnTo>
                          <a:pt x="566" y="970"/>
                        </a:lnTo>
                        <a:close/>
                        <a:moveTo>
                          <a:pt x="788" y="1030"/>
                        </a:moveTo>
                        <a:lnTo>
                          <a:pt x="929" y="1212"/>
                        </a:lnTo>
                        <a:lnTo>
                          <a:pt x="828" y="1232"/>
                        </a:lnTo>
                        <a:lnTo>
                          <a:pt x="748" y="1252"/>
                        </a:lnTo>
                        <a:lnTo>
                          <a:pt x="748" y="1252"/>
                        </a:lnTo>
                        <a:lnTo>
                          <a:pt x="788" y="1030"/>
                        </a:lnTo>
                        <a:close/>
                        <a:moveTo>
                          <a:pt x="606" y="0"/>
                        </a:moveTo>
                        <a:lnTo>
                          <a:pt x="485" y="41"/>
                        </a:lnTo>
                        <a:lnTo>
                          <a:pt x="384" y="81"/>
                        </a:lnTo>
                        <a:lnTo>
                          <a:pt x="283" y="162"/>
                        </a:lnTo>
                        <a:lnTo>
                          <a:pt x="182" y="243"/>
                        </a:lnTo>
                        <a:lnTo>
                          <a:pt x="122" y="344"/>
                        </a:lnTo>
                        <a:lnTo>
                          <a:pt x="61" y="445"/>
                        </a:lnTo>
                        <a:lnTo>
                          <a:pt x="21" y="566"/>
                        </a:lnTo>
                        <a:lnTo>
                          <a:pt x="1" y="687"/>
                        </a:lnTo>
                        <a:lnTo>
                          <a:pt x="1" y="828"/>
                        </a:lnTo>
                        <a:lnTo>
                          <a:pt x="21" y="949"/>
                        </a:lnTo>
                        <a:lnTo>
                          <a:pt x="61" y="1071"/>
                        </a:lnTo>
                        <a:lnTo>
                          <a:pt x="81" y="1071"/>
                        </a:lnTo>
                        <a:lnTo>
                          <a:pt x="101" y="1131"/>
                        </a:lnTo>
                        <a:lnTo>
                          <a:pt x="162" y="1232"/>
                        </a:lnTo>
                        <a:lnTo>
                          <a:pt x="263" y="1313"/>
                        </a:lnTo>
                        <a:lnTo>
                          <a:pt x="344" y="1374"/>
                        </a:lnTo>
                        <a:lnTo>
                          <a:pt x="465" y="1434"/>
                        </a:lnTo>
                        <a:lnTo>
                          <a:pt x="566" y="1474"/>
                        </a:lnTo>
                        <a:lnTo>
                          <a:pt x="748" y="1495"/>
                        </a:lnTo>
                        <a:lnTo>
                          <a:pt x="849" y="1474"/>
                        </a:lnTo>
                        <a:lnTo>
                          <a:pt x="970" y="1454"/>
                        </a:lnTo>
                        <a:lnTo>
                          <a:pt x="1071" y="1414"/>
                        </a:lnTo>
                        <a:lnTo>
                          <a:pt x="1172" y="1353"/>
                        </a:lnTo>
                        <a:lnTo>
                          <a:pt x="1273" y="1252"/>
                        </a:lnTo>
                        <a:lnTo>
                          <a:pt x="1353" y="1151"/>
                        </a:lnTo>
                        <a:lnTo>
                          <a:pt x="1414" y="1050"/>
                        </a:lnTo>
                        <a:lnTo>
                          <a:pt x="1454" y="929"/>
                        </a:lnTo>
                        <a:lnTo>
                          <a:pt x="1475" y="768"/>
                        </a:lnTo>
                        <a:lnTo>
                          <a:pt x="1475" y="626"/>
                        </a:lnTo>
                        <a:lnTo>
                          <a:pt x="1434" y="485"/>
                        </a:lnTo>
                        <a:lnTo>
                          <a:pt x="1374" y="364"/>
                        </a:lnTo>
                        <a:lnTo>
                          <a:pt x="1293" y="243"/>
                        </a:lnTo>
                        <a:lnTo>
                          <a:pt x="1172" y="142"/>
                        </a:lnTo>
                        <a:lnTo>
                          <a:pt x="1050" y="61"/>
                        </a:lnTo>
                        <a:lnTo>
                          <a:pt x="909" y="21"/>
                        </a:lnTo>
                        <a:lnTo>
                          <a:pt x="74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88" name="Google Shape;6188;p54"/>
                  <p:cNvSpPr/>
                  <p:nvPr/>
                </p:nvSpPr>
                <p:spPr>
                  <a:xfrm>
                    <a:off x="3943690" y="-685511"/>
                    <a:ext cx="38297" cy="42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" h="385" extrusionOk="0">
                        <a:moveTo>
                          <a:pt x="202" y="203"/>
                        </a:moveTo>
                        <a:lnTo>
                          <a:pt x="182" y="243"/>
                        </a:lnTo>
                        <a:lnTo>
                          <a:pt x="162" y="223"/>
                        </a:lnTo>
                        <a:lnTo>
                          <a:pt x="202" y="203"/>
                        </a:lnTo>
                        <a:close/>
                        <a:moveTo>
                          <a:pt x="343" y="1"/>
                        </a:moveTo>
                        <a:lnTo>
                          <a:pt x="0" y="182"/>
                        </a:lnTo>
                        <a:lnTo>
                          <a:pt x="41" y="243"/>
                        </a:lnTo>
                        <a:lnTo>
                          <a:pt x="101" y="304"/>
                        </a:lnTo>
                        <a:lnTo>
                          <a:pt x="182" y="364"/>
                        </a:lnTo>
                        <a:lnTo>
                          <a:pt x="263" y="384"/>
                        </a:lnTo>
                        <a:lnTo>
                          <a:pt x="34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89" name="Google Shape;6189;p54"/>
                  <p:cNvSpPr/>
                  <p:nvPr/>
                </p:nvSpPr>
                <p:spPr>
                  <a:xfrm>
                    <a:off x="3986329" y="-680947"/>
                    <a:ext cx="38408" cy="42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" h="384" extrusionOk="0">
                        <a:moveTo>
                          <a:pt x="142" y="242"/>
                        </a:moveTo>
                        <a:lnTo>
                          <a:pt x="183" y="263"/>
                        </a:lnTo>
                        <a:lnTo>
                          <a:pt x="142" y="283"/>
                        </a:lnTo>
                        <a:lnTo>
                          <a:pt x="142" y="242"/>
                        </a:lnTo>
                        <a:close/>
                        <a:moveTo>
                          <a:pt x="102" y="0"/>
                        </a:moveTo>
                        <a:lnTo>
                          <a:pt x="1" y="384"/>
                        </a:lnTo>
                        <a:lnTo>
                          <a:pt x="82" y="384"/>
                        </a:lnTo>
                        <a:lnTo>
                          <a:pt x="203" y="364"/>
                        </a:lnTo>
                        <a:lnTo>
                          <a:pt x="344" y="323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90" name="Google Shape;6190;p54"/>
                  <p:cNvSpPr/>
                  <p:nvPr/>
                </p:nvSpPr>
                <p:spPr>
                  <a:xfrm>
                    <a:off x="4002137" y="-757428"/>
                    <a:ext cx="53994" cy="103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" h="930" extrusionOk="0">
                        <a:moveTo>
                          <a:pt x="202" y="162"/>
                        </a:moveTo>
                        <a:lnTo>
                          <a:pt x="263" y="223"/>
                        </a:lnTo>
                        <a:lnTo>
                          <a:pt x="323" y="283"/>
                        </a:lnTo>
                        <a:lnTo>
                          <a:pt x="364" y="364"/>
                        </a:lnTo>
                        <a:lnTo>
                          <a:pt x="384" y="465"/>
                        </a:lnTo>
                        <a:lnTo>
                          <a:pt x="384" y="566"/>
                        </a:lnTo>
                        <a:lnTo>
                          <a:pt x="364" y="627"/>
                        </a:lnTo>
                        <a:lnTo>
                          <a:pt x="323" y="727"/>
                        </a:lnTo>
                        <a:lnTo>
                          <a:pt x="323" y="748"/>
                        </a:lnTo>
                        <a:lnTo>
                          <a:pt x="283" y="707"/>
                        </a:lnTo>
                        <a:lnTo>
                          <a:pt x="182" y="566"/>
                        </a:lnTo>
                        <a:lnTo>
                          <a:pt x="121" y="485"/>
                        </a:lnTo>
                        <a:lnTo>
                          <a:pt x="121" y="465"/>
                        </a:lnTo>
                        <a:lnTo>
                          <a:pt x="142" y="364"/>
                        </a:lnTo>
                        <a:lnTo>
                          <a:pt x="202" y="162"/>
                        </a:lnTo>
                        <a:close/>
                        <a:moveTo>
                          <a:pt x="121" y="1"/>
                        </a:moveTo>
                        <a:lnTo>
                          <a:pt x="61" y="324"/>
                        </a:lnTo>
                        <a:lnTo>
                          <a:pt x="20" y="425"/>
                        </a:lnTo>
                        <a:lnTo>
                          <a:pt x="0" y="485"/>
                        </a:lnTo>
                        <a:lnTo>
                          <a:pt x="0" y="505"/>
                        </a:lnTo>
                        <a:lnTo>
                          <a:pt x="101" y="647"/>
                        </a:lnTo>
                        <a:lnTo>
                          <a:pt x="303" y="929"/>
                        </a:lnTo>
                        <a:lnTo>
                          <a:pt x="384" y="849"/>
                        </a:lnTo>
                        <a:lnTo>
                          <a:pt x="424" y="768"/>
                        </a:lnTo>
                        <a:lnTo>
                          <a:pt x="465" y="667"/>
                        </a:lnTo>
                        <a:lnTo>
                          <a:pt x="465" y="647"/>
                        </a:lnTo>
                        <a:lnTo>
                          <a:pt x="485" y="606"/>
                        </a:lnTo>
                        <a:lnTo>
                          <a:pt x="485" y="505"/>
                        </a:lnTo>
                        <a:lnTo>
                          <a:pt x="465" y="364"/>
                        </a:lnTo>
                        <a:lnTo>
                          <a:pt x="404" y="243"/>
                        </a:lnTo>
                        <a:lnTo>
                          <a:pt x="343" y="162"/>
                        </a:lnTo>
                        <a:lnTo>
                          <a:pt x="283" y="102"/>
                        </a:lnTo>
                        <a:lnTo>
                          <a:pt x="222" y="41"/>
                        </a:lnTo>
                        <a:lnTo>
                          <a:pt x="14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91" name="Google Shape;6191;p54"/>
                  <p:cNvSpPr/>
                  <p:nvPr/>
                </p:nvSpPr>
                <p:spPr>
                  <a:xfrm>
                    <a:off x="3932446" y="-761881"/>
                    <a:ext cx="69802" cy="83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" h="748" extrusionOk="0">
                        <a:moveTo>
                          <a:pt x="485" y="121"/>
                        </a:moveTo>
                        <a:lnTo>
                          <a:pt x="465" y="242"/>
                        </a:lnTo>
                        <a:lnTo>
                          <a:pt x="424" y="343"/>
                        </a:lnTo>
                        <a:lnTo>
                          <a:pt x="404" y="424"/>
                        </a:lnTo>
                        <a:lnTo>
                          <a:pt x="404" y="444"/>
                        </a:lnTo>
                        <a:lnTo>
                          <a:pt x="323" y="485"/>
                        </a:lnTo>
                        <a:lnTo>
                          <a:pt x="101" y="586"/>
                        </a:lnTo>
                        <a:lnTo>
                          <a:pt x="121" y="444"/>
                        </a:lnTo>
                        <a:lnTo>
                          <a:pt x="142" y="384"/>
                        </a:lnTo>
                        <a:lnTo>
                          <a:pt x="202" y="303"/>
                        </a:lnTo>
                        <a:lnTo>
                          <a:pt x="243" y="242"/>
                        </a:lnTo>
                        <a:lnTo>
                          <a:pt x="323" y="182"/>
                        </a:lnTo>
                        <a:lnTo>
                          <a:pt x="404" y="142"/>
                        </a:lnTo>
                        <a:lnTo>
                          <a:pt x="485" y="121"/>
                        </a:lnTo>
                        <a:close/>
                        <a:moveTo>
                          <a:pt x="566" y="0"/>
                        </a:moveTo>
                        <a:lnTo>
                          <a:pt x="465" y="20"/>
                        </a:lnTo>
                        <a:lnTo>
                          <a:pt x="384" y="41"/>
                        </a:lnTo>
                        <a:lnTo>
                          <a:pt x="303" y="61"/>
                        </a:lnTo>
                        <a:lnTo>
                          <a:pt x="222" y="121"/>
                        </a:lnTo>
                        <a:lnTo>
                          <a:pt x="142" y="182"/>
                        </a:lnTo>
                        <a:lnTo>
                          <a:pt x="101" y="242"/>
                        </a:lnTo>
                        <a:lnTo>
                          <a:pt x="61" y="323"/>
                        </a:lnTo>
                        <a:lnTo>
                          <a:pt x="20" y="424"/>
                        </a:lnTo>
                        <a:lnTo>
                          <a:pt x="0" y="586"/>
                        </a:lnTo>
                        <a:lnTo>
                          <a:pt x="41" y="747"/>
                        </a:lnTo>
                        <a:lnTo>
                          <a:pt x="424" y="545"/>
                        </a:lnTo>
                        <a:lnTo>
                          <a:pt x="505" y="505"/>
                        </a:lnTo>
                        <a:lnTo>
                          <a:pt x="505" y="465"/>
                        </a:lnTo>
                        <a:lnTo>
                          <a:pt x="525" y="404"/>
                        </a:lnTo>
                        <a:lnTo>
                          <a:pt x="545" y="303"/>
                        </a:lnTo>
                        <a:lnTo>
                          <a:pt x="626" y="20"/>
                        </a:lnTo>
                        <a:lnTo>
                          <a:pt x="56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192" name="Google Shape;6192;p54"/>
              <p:cNvSpPr/>
              <p:nvPr/>
            </p:nvSpPr>
            <p:spPr>
              <a:xfrm>
                <a:off x="3887470" y="-872094"/>
                <a:ext cx="202393" cy="422701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97" fill="none" extrusionOk="0">
                    <a:moveTo>
                      <a:pt x="384" y="1"/>
                    </a:moveTo>
                    <a:lnTo>
                      <a:pt x="384" y="1"/>
                    </a:lnTo>
                    <a:lnTo>
                      <a:pt x="344" y="162"/>
                    </a:lnTo>
                    <a:lnTo>
                      <a:pt x="344" y="162"/>
                    </a:lnTo>
                    <a:lnTo>
                      <a:pt x="323" y="283"/>
                    </a:lnTo>
                    <a:lnTo>
                      <a:pt x="303" y="344"/>
                    </a:lnTo>
                    <a:lnTo>
                      <a:pt x="303" y="344"/>
                    </a:lnTo>
                    <a:lnTo>
                      <a:pt x="202" y="829"/>
                    </a:lnTo>
                    <a:lnTo>
                      <a:pt x="202" y="829"/>
                    </a:lnTo>
                    <a:lnTo>
                      <a:pt x="182" y="1031"/>
                    </a:lnTo>
                    <a:lnTo>
                      <a:pt x="182" y="1031"/>
                    </a:lnTo>
                    <a:lnTo>
                      <a:pt x="81" y="1697"/>
                    </a:lnTo>
                    <a:lnTo>
                      <a:pt x="0" y="2282"/>
                    </a:lnTo>
                    <a:lnTo>
                      <a:pt x="0" y="2282"/>
                    </a:lnTo>
                    <a:lnTo>
                      <a:pt x="0" y="2444"/>
                    </a:lnTo>
                    <a:lnTo>
                      <a:pt x="21" y="2565"/>
                    </a:lnTo>
                    <a:lnTo>
                      <a:pt x="81" y="2706"/>
                    </a:lnTo>
                    <a:lnTo>
                      <a:pt x="142" y="2828"/>
                    </a:lnTo>
                    <a:lnTo>
                      <a:pt x="202" y="2949"/>
                    </a:lnTo>
                    <a:lnTo>
                      <a:pt x="283" y="3050"/>
                    </a:lnTo>
                    <a:lnTo>
                      <a:pt x="465" y="3231"/>
                    </a:lnTo>
                    <a:lnTo>
                      <a:pt x="465" y="3231"/>
                    </a:lnTo>
                    <a:lnTo>
                      <a:pt x="647" y="3393"/>
                    </a:lnTo>
                    <a:lnTo>
                      <a:pt x="828" y="3514"/>
                    </a:lnTo>
                    <a:lnTo>
                      <a:pt x="1010" y="3615"/>
                    </a:lnTo>
                    <a:lnTo>
                      <a:pt x="1172" y="3696"/>
                    </a:lnTo>
                    <a:lnTo>
                      <a:pt x="1172" y="3696"/>
                    </a:lnTo>
                    <a:lnTo>
                      <a:pt x="1394" y="3756"/>
                    </a:lnTo>
                    <a:lnTo>
                      <a:pt x="1596" y="3797"/>
                    </a:lnTo>
                    <a:lnTo>
                      <a:pt x="1596" y="3797"/>
                    </a:lnTo>
                    <a:lnTo>
                      <a:pt x="1676" y="3777"/>
                    </a:lnTo>
                    <a:lnTo>
                      <a:pt x="1757" y="3756"/>
                    </a:lnTo>
                    <a:lnTo>
                      <a:pt x="1757" y="3756"/>
                    </a:lnTo>
                    <a:lnTo>
                      <a:pt x="1797" y="3696"/>
                    </a:lnTo>
                    <a:lnTo>
                      <a:pt x="1818" y="3615"/>
                    </a:lnTo>
                    <a:lnTo>
                      <a:pt x="1818" y="3615"/>
                    </a:lnTo>
                    <a:lnTo>
                      <a:pt x="1818" y="3050"/>
                    </a:lnTo>
                    <a:lnTo>
                      <a:pt x="1818" y="3050"/>
                    </a:lnTo>
                    <a:lnTo>
                      <a:pt x="1616" y="2969"/>
                    </a:lnTo>
                    <a:lnTo>
                      <a:pt x="1414" y="2868"/>
                    </a:lnTo>
                    <a:lnTo>
                      <a:pt x="1252" y="2767"/>
                    </a:lnTo>
                    <a:lnTo>
                      <a:pt x="1091" y="2646"/>
                    </a:lnTo>
                    <a:lnTo>
                      <a:pt x="1091" y="2646"/>
                    </a:lnTo>
                    <a:lnTo>
                      <a:pt x="970" y="2525"/>
                    </a:lnTo>
                    <a:lnTo>
                      <a:pt x="889" y="2404"/>
                    </a:lnTo>
                    <a:lnTo>
                      <a:pt x="808" y="2282"/>
                    </a:lnTo>
                    <a:lnTo>
                      <a:pt x="768" y="2141"/>
                    </a:lnTo>
                    <a:lnTo>
                      <a:pt x="768" y="2141"/>
                    </a:lnTo>
                    <a:lnTo>
                      <a:pt x="768" y="1980"/>
                    </a:lnTo>
                    <a:lnTo>
                      <a:pt x="788" y="1818"/>
                    </a:lnTo>
                    <a:lnTo>
                      <a:pt x="848" y="1515"/>
                    </a:lnTo>
                    <a:lnTo>
                      <a:pt x="848" y="1515"/>
                    </a:lnTo>
                    <a:lnTo>
                      <a:pt x="929" y="1212"/>
                    </a:lnTo>
                    <a:lnTo>
                      <a:pt x="929" y="1051"/>
                    </a:lnTo>
                    <a:lnTo>
                      <a:pt x="929" y="909"/>
                    </a:lnTo>
                    <a:lnTo>
                      <a:pt x="929" y="909"/>
                    </a:lnTo>
                    <a:lnTo>
                      <a:pt x="909" y="748"/>
                    </a:lnTo>
                    <a:lnTo>
                      <a:pt x="889" y="627"/>
                    </a:lnTo>
                    <a:lnTo>
                      <a:pt x="828" y="506"/>
                    </a:lnTo>
                    <a:lnTo>
                      <a:pt x="768" y="384"/>
                    </a:lnTo>
                    <a:lnTo>
                      <a:pt x="687" y="283"/>
                    </a:lnTo>
                    <a:lnTo>
                      <a:pt x="586" y="183"/>
                    </a:lnTo>
                    <a:lnTo>
                      <a:pt x="38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54"/>
              <p:cNvSpPr/>
              <p:nvPr/>
            </p:nvSpPr>
            <p:spPr>
              <a:xfrm>
                <a:off x="3451402" y="-1029398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54"/>
              <p:cNvSpPr/>
              <p:nvPr/>
            </p:nvSpPr>
            <p:spPr>
              <a:xfrm>
                <a:off x="3507622" y="-874320"/>
                <a:ext cx="202393" cy="424928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817" fill="none" extrusionOk="0">
                    <a:moveTo>
                      <a:pt x="1454" y="1"/>
                    </a:moveTo>
                    <a:lnTo>
                      <a:pt x="1454" y="1"/>
                    </a:lnTo>
                    <a:lnTo>
                      <a:pt x="1232" y="182"/>
                    </a:lnTo>
                    <a:lnTo>
                      <a:pt x="1151" y="283"/>
                    </a:lnTo>
                    <a:lnTo>
                      <a:pt x="1070" y="404"/>
                    </a:lnTo>
                    <a:lnTo>
                      <a:pt x="989" y="505"/>
                    </a:lnTo>
                    <a:lnTo>
                      <a:pt x="949" y="647"/>
                    </a:lnTo>
                    <a:lnTo>
                      <a:pt x="909" y="768"/>
                    </a:lnTo>
                    <a:lnTo>
                      <a:pt x="888" y="929"/>
                    </a:lnTo>
                    <a:lnTo>
                      <a:pt x="888" y="929"/>
                    </a:lnTo>
                    <a:lnTo>
                      <a:pt x="888" y="1071"/>
                    </a:lnTo>
                    <a:lnTo>
                      <a:pt x="909" y="1232"/>
                    </a:lnTo>
                    <a:lnTo>
                      <a:pt x="969" y="1535"/>
                    </a:lnTo>
                    <a:lnTo>
                      <a:pt x="969" y="1535"/>
                    </a:lnTo>
                    <a:lnTo>
                      <a:pt x="1030" y="1838"/>
                    </a:lnTo>
                    <a:lnTo>
                      <a:pt x="1050" y="2000"/>
                    </a:lnTo>
                    <a:lnTo>
                      <a:pt x="1050" y="2161"/>
                    </a:lnTo>
                    <a:lnTo>
                      <a:pt x="1050" y="2161"/>
                    </a:lnTo>
                    <a:lnTo>
                      <a:pt x="1010" y="2302"/>
                    </a:lnTo>
                    <a:lnTo>
                      <a:pt x="929" y="2424"/>
                    </a:lnTo>
                    <a:lnTo>
                      <a:pt x="848" y="2545"/>
                    </a:lnTo>
                    <a:lnTo>
                      <a:pt x="747" y="2666"/>
                    </a:lnTo>
                    <a:lnTo>
                      <a:pt x="747" y="2666"/>
                    </a:lnTo>
                    <a:lnTo>
                      <a:pt x="565" y="2787"/>
                    </a:lnTo>
                    <a:lnTo>
                      <a:pt x="404" y="2888"/>
                    </a:lnTo>
                    <a:lnTo>
                      <a:pt x="202" y="2989"/>
                    </a:lnTo>
                    <a:lnTo>
                      <a:pt x="0" y="3070"/>
                    </a:lnTo>
                    <a:lnTo>
                      <a:pt x="0" y="3070"/>
                    </a:lnTo>
                    <a:lnTo>
                      <a:pt x="0" y="3635"/>
                    </a:lnTo>
                    <a:lnTo>
                      <a:pt x="0" y="3635"/>
                    </a:lnTo>
                    <a:lnTo>
                      <a:pt x="20" y="3716"/>
                    </a:lnTo>
                    <a:lnTo>
                      <a:pt x="61" y="3776"/>
                    </a:lnTo>
                    <a:lnTo>
                      <a:pt x="61" y="3776"/>
                    </a:lnTo>
                    <a:lnTo>
                      <a:pt x="141" y="3797"/>
                    </a:lnTo>
                    <a:lnTo>
                      <a:pt x="242" y="3817"/>
                    </a:lnTo>
                    <a:lnTo>
                      <a:pt x="242" y="3817"/>
                    </a:lnTo>
                    <a:lnTo>
                      <a:pt x="444" y="3776"/>
                    </a:lnTo>
                    <a:lnTo>
                      <a:pt x="646" y="3716"/>
                    </a:lnTo>
                    <a:lnTo>
                      <a:pt x="646" y="3716"/>
                    </a:lnTo>
                    <a:lnTo>
                      <a:pt x="808" y="3635"/>
                    </a:lnTo>
                    <a:lnTo>
                      <a:pt x="989" y="3534"/>
                    </a:lnTo>
                    <a:lnTo>
                      <a:pt x="1171" y="3413"/>
                    </a:lnTo>
                    <a:lnTo>
                      <a:pt x="1353" y="3251"/>
                    </a:lnTo>
                    <a:lnTo>
                      <a:pt x="1353" y="3251"/>
                    </a:lnTo>
                    <a:lnTo>
                      <a:pt x="1535" y="3070"/>
                    </a:lnTo>
                    <a:lnTo>
                      <a:pt x="1615" y="2969"/>
                    </a:lnTo>
                    <a:lnTo>
                      <a:pt x="1696" y="2848"/>
                    </a:lnTo>
                    <a:lnTo>
                      <a:pt x="1757" y="2726"/>
                    </a:lnTo>
                    <a:lnTo>
                      <a:pt x="1797" y="2585"/>
                    </a:lnTo>
                    <a:lnTo>
                      <a:pt x="1817" y="2464"/>
                    </a:lnTo>
                    <a:lnTo>
                      <a:pt x="1817" y="2302"/>
                    </a:lnTo>
                    <a:lnTo>
                      <a:pt x="1817" y="2302"/>
                    </a:lnTo>
                    <a:lnTo>
                      <a:pt x="1757" y="1717"/>
                    </a:lnTo>
                    <a:lnTo>
                      <a:pt x="1636" y="1051"/>
                    </a:lnTo>
                    <a:lnTo>
                      <a:pt x="1636" y="950"/>
                    </a:lnTo>
                    <a:lnTo>
                      <a:pt x="1636" y="950"/>
                    </a:lnTo>
                    <a:lnTo>
                      <a:pt x="1535" y="445"/>
                    </a:lnTo>
                    <a:lnTo>
                      <a:pt x="145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54"/>
              <p:cNvSpPr/>
              <p:nvPr/>
            </p:nvSpPr>
            <p:spPr>
              <a:xfrm>
                <a:off x="3327718" y="-1872361"/>
                <a:ext cx="941942" cy="941921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8461" extrusionOk="0">
                    <a:moveTo>
                      <a:pt x="4241" y="0"/>
                    </a:moveTo>
                    <a:lnTo>
                      <a:pt x="3797" y="21"/>
                    </a:lnTo>
                    <a:lnTo>
                      <a:pt x="3373" y="81"/>
                    </a:lnTo>
                    <a:lnTo>
                      <a:pt x="2969" y="182"/>
                    </a:lnTo>
                    <a:lnTo>
                      <a:pt x="2585" y="324"/>
                    </a:lnTo>
                    <a:lnTo>
                      <a:pt x="2222" y="505"/>
                    </a:lnTo>
                    <a:lnTo>
                      <a:pt x="1858" y="727"/>
                    </a:lnTo>
                    <a:lnTo>
                      <a:pt x="1535" y="970"/>
                    </a:lnTo>
                    <a:lnTo>
                      <a:pt x="1232" y="1232"/>
                    </a:lnTo>
                    <a:lnTo>
                      <a:pt x="970" y="1535"/>
                    </a:lnTo>
                    <a:lnTo>
                      <a:pt x="728" y="1858"/>
                    </a:lnTo>
                    <a:lnTo>
                      <a:pt x="505" y="2222"/>
                    </a:lnTo>
                    <a:lnTo>
                      <a:pt x="324" y="2585"/>
                    </a:lnTo>
                    <a:lnTo>
                      <a:pt x="182" y="2969"/>
                    </a:lnTo>
                    <a:lnTo>
                      <a:pt x="81" y="3372"/>
                    </a:lnTo>
                    <a:lnTo>
                      <a:pt x="21" y="3797"/>
                    </a:lnTo>
                    <a:lnTo>
                      <a:pt x="1" y="4241"/>
                    </a:lnTo>
                    <a:lnTo>
                      <a:pt x="21" y="4665"/>
                    </a:lnTo>
                    <a:lnTo>
                      <a:pt x="81" y="5089"/>
                    </a:lnTo>
                    <a:lnTo>
                      <a:pt x="182" y="5493"/>
                    </a:lnTo>
                    <a:lnTo>
                      <a:pt x="324" y="5876"/>
                    </a:lnTo>
                    <a:lnTo>
                      <a:pt x="505" y="6240"/>
                    </a:lnTo>
                    <a:lnTo>
                      <a:pt x="707" y="6583"/>
                    </a:lnTo>
                    <a:lnTo>
                      <a:pt x="950" y="6926"/>
                    </a:lnTo>
                    <a:lnTo>
                      <a:pt x="1232" y="7209"/>
                    </a:lnTo>
                    <a:lnTo>
                      <a:pt x="1535" y="7492"/>
                    </a:lnTo>
                    <a:lnTo>
                      <a:pt x="1858" y="7734"/>
                    </a:lnTo>
                    <a:lnTo>
                      <a:pt x="2202" y="7956"/>
                    </a:lnTo>
                    <a:lnTo>
                      <a:pt x="2585" y="8138"/>
                    </a:lnTo>
                    <a:lnTo>
                      <a:pt x="2969" y="8279"/>
                    </a:lnTo>
                    <a:lnTo>
                      <a:pt x="3373" y="8380"/>
                    </a:lnTo>
                    <a:lnTo>
                      <a:pt x="3797" y="8441"/>
                    </a:lnTo>
                    <a:lnTo>
                      <a:pt x="4241" y="8461"/>
                    </a:lnTo>
                    <a:lnTo>
                      <a:pt x="4665" y="8441"/>
                    </a:lnTo>
                    <a:lnTo>
                      <a:pt x="5089" y="8380"/>
                    </a:lnTo>
                    <a:lnTo>
                      <a:pt x="5493" y="8279"/>
                    </a:lnTo>
                    <a:lnTo>
                      <a:pt x="5876" y="8138"/>
                    </a:lnTo>
                    <a:lnTo>
                      <a:pt x="6260" y="7956"/>
                    </a:lnTo>
                    <a:lnTo>
                      <a:pt x="6603" y="7754"/>
                    </a:lnTo>
                    <a:lnTo>
                      <a:pt x="6926" y="7512"/>
                    </a:lnTo>
                    <a:lnTo>
                      <a:pt x="7229" y="7229"/>
                    </a:lnTo>
                    <a:lnTo>
                      <a:pt x="7492" y="6926"/>
                    </a:lnTo>
                    <a:lnTo>
                      <a:pt x="7754" y="6603"/>
                    </a:lnTo>
                    <a:lnTo>
                      <a:pt x="7956" y="6260"/>
                    </a:lnTo>
                    <a:lnTo>
                      <a:pt x="8138" y="5876"/>
                    </a:lnTo>
                    <a:lnTo>
                      <a:pt x="8279" y="5493"/>
                    </a:lnTo>
                    <a:lnTo>
                      <a:pt x="8380" y="5089"/>
                    </a:lnTo>
                    <a:lnTo>
                      <a:pt x="8441" y="4665"/>
                    </a:lnTo>
                    <a:lnTo>
                      <a:pt x="8461" y="4241"/>
                    </a:lnTo>
                    <a:lnTo>
                      <a:pt x="8441" y="3817"/>
                    </a:lnTo>
                    <a:lnTo>
                      <a:pt x="8400" y="3433"/>
                    </a:lnTo>
                    <a:lnTo>
                      <a:pt x="8299" y="3029"/>
                    </a:lnTo>
                    <a:lnTo>
                      <a:pt x="8158" y="2666"/>
                    </a:lnTo>
                    <a:lnTo>
                      <a:pt x="8017" y="2302"/>
                    </a:lnTo>
                    <a:lnTo>
                      <a:pt x="7815" y="1979"/>
                    </a:lnTo>
                    <a:lnTo>
                      <a:pt x="7593" y="1656"/>
                    </a:lnTo>
                    <a:lnTo>
                      <a:pt x="7350" y="1353"/>
                    </a:lnTo>
                    <a:lnTo>
                      <a:pt x="7048" y="1071"/>
                    </a:lnTo>
                    <a:lnTo>
                      <a:pt x="6704" y="788"/>
                    </a:lnTo>
                    <a:lnTo>
                      <a:pt x="6341" y="566"/>
                    </a:lnTo>
                    <a:lnTo>
                      <a:pt x="5957" y="364"/>
                    </a:lnTo>
                    <a:lnTo>
                      <a:pt x="5553" y="202"/>
                    </a:lnTo>
                    <a:lnTo>
                      <a:pt x="5129" y="101"/>
                    </a:lnTo>
                    <a:lnTo>
                      <a:pt x="4685" y="21"/>
                    </a:lnTo>
                    <a:lnTo>
                      <a:pt x="44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54"/>
              <p:cNvSpPr/>
              <p:nvPr/>
            </p:nvSpPr>
            <p:spPr>
              <a:xfrm>
                <a:off x="3327718" y="-1872361"/>
                <a:ext cx="941942" cy="941921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8461" fill="none" extrusionOk="0">
                    <a:moveTo>
                      <a:pt x="8461" y="4241"/>
                    </a:moveTo>
                    <a:lnTo>
                      <a:pt x="8461" y="4241"/>
                    </a:lnTo>
                    <a:lnTo>
                      <a:pt x="8441" y="4665"/>
                    </a:lnTo>
                    <a:lnTo>
                      <a:pt x="8380" y="5089"/>
                    </a:lnTo>
                    <a:lnTo>
                      <a:pt x="8279" y="5493"/>
                    </a:lnTo>
                    <a:lnTo>
                      <a:pt x="8138" y="5876"/>
                    </a:lnTo>
                    <a:lnTo>
                      <a:pt x="7956" y="6260"/>
                    </a:lnTo>
                    <a:lnTo>
                      <a:pt x="7754" y="6603"/>
                    </a:lnTo>
                    <a:lnTo>
                      <a:pt x="7492" y="6926"/>
                    </a:lnTo>
                    <a:lnTo>
                      <a:pt x="7229" y="7229"/>
                    </a:lnTo>
                    <a:lnTo>
                      <a:pt x="6926" y="7512"/>
                    </a:lnTo>
                    <a:lnTo>
                      <a:pt x="6603" y="7754"/>
                    </a:lnTo>
                    <a:lnTo>
                      <a:pt x="6260" y="7956"/>
                    </a:lnTo>
                    <a:lnTo>
                      <a:pt x="5876" y="8138"/>
                    </a:lnTo>
                    <a:lnTo>
                      <a:pt x="5493" y="8279"/>
                    </a:lnTo>
                    <a:lnTo>
                      <a:pt x="5089" y="8380"/>
                    </a:lnTo>
                    <a:lnTo>
                      <a:pt x="4665" y="8441"/>
                    </a:lnTo>
                    <a:lnTo>
                      <a:pt x="4241" y="8461"/>
                    </a:lnTo>
                    <a:lnTo>
                      <a:pt x="4241" y="8461"/>
                    </a:lnTo>
                    <a:lnTo>
                      <a:pt x="3797" y="8441"/>
                    </a:lnTo>
                    <a:lnTo>
                      <a:pt x="3373" y="8380"/>
                    </a:lnTo>
                    <a:lnTo>
                      <a:pt x="2969" y="8279"/>
                    </a:lnTo>
                    <a:lnTo>
                      <a:pt x="2585" y="8138"/>
                    </a:lnTo>
                    <a:lnTo>
                      <a:pt x="2202" y="7956"/>
                    </a:lnTo>
                    <a:lnTo>
                      <a:pt x="1858" y="7734"/>
                    </a:lnTo>
                    <a:lnTo>
                      <a:pt x="1535" y="7492"/>
                    </a:lnTo>
                    <a:lnTo>
                      <a:pt x="1232" y="7209"/>
                    </a:lnTo>
                    <a:lnTo>
                      <a:pt x="1232" y="7209"/>
                    </a:lnTo>
                    <a:lnTo>
                      <a:pt x="950" y="6926"/>
                    </a:lnTo>
                    <a:lnTo>
                      <a:pt x="707" y="6583"/>
                    </a:lnTo>
                    <a:lnTo>
                      <a:pt x="505" y="6240"/>
                    </a:lnTo>
                    <a:lnTo>
                      <a:pt x="324" y="5876"/>
                    </a:lnTo>
                    <a:lnTo>
                      <a:pt x="182" y="5493"/>
                    </a:lnTo>
                    <a:lnTo>
                      <a:pt x="81" y="5089"/>
                    </a:lnTo>
                    <a:lnTo>
                      <a:pt x="21" y="4665"/>
                    </a:lnTo>
                    <a:lnTo>
                      <a:pt x="1" y="4241"/>
                    </a:lnTo>
                    <a:lnTo>
                      <a:pt x="1" y="4241"/>
                    </a:lnTo>
                    <a:lnTo>
                      <a:pt x="21" y="3797"/>
                    </a:lnTo>
                    <a:lnTo>
                      <a:pt x="81" y="3372"/>
                    </a:lnTo>
                    <a:lnTo>
                      <a:pt x="182" y="2969"/>
                    </a:lnTo>
                    <a:lnTo>
                      <a:pt x="324" y="2585"/>
                    </a:lnTo>
                    <a:lnTo>
                      <a:pt x="505" y="2222"/>
                    </a:lnTo>
                    <a:lnTo>
                      <a:pt x="728" y="1858"/>
                    </a:lnTo>
                    <a:lnTo>
                      <a:pt x="970" y="1535"/>
                    </a:lnTo>
                    <a:lnTo>
                      <a:pt x="1232" y="1232"/>
                    </a:lnTo>
                    <a:lnTo>
                      <a:pt x="1535" y="970"/>
                    </a:lnTo>
                    <a:lnTo>
                      <a:pt x="1858" y="727"/>
                    </a:lnTo>
                    <a:lnTo>
                      <a:pt x="2222" y="505"/>
                    </a:lnTo>
                    <a:lnTo>
                      <a:pt x="2585" y="324"/>
                    </a:lnTo>
                    <a:lnTo>
                      <a:pt x="2969" y="182"/>
                    </a:lnTo>
                    <a:lnTo>
                      <a:pt x="3373" y="81"/>
                    </a:lnTo>
                    <a:lnTo>
                      <a:pt x="3797" y="21"/>
                    </a:lnTo>
                    <a:lnTo>
                      <a:pt x="4241" y="0"/>
                    </a:lnTo>
                    <a:lnTo>
                      <a:pt x="4241" y="0"/>
                    </a:lnTo>
                    <a:lnTo>
                      <a:pt x="4463" y="0"/>
                    </a:lnTo>
                    <a:lnTo>
                      <a:pt x="4685" y="21"/>
                    </a:lnTo>
                    <a:lnTo>
                      <a:pt x="5129" y="101"/>
                    </a:lnTo>
                    <a:lnTo>
                      <a:pt x="5553" y="202"/>
                    </a:lnTo>
                    <a:lnTo>
                      <a:pt x="5957" y="364"/>
                    </a:lnTo>
                    <a:lnTo>
                      <a:pt x="6341" y="566"/>
                    </a:lnTo>
                    <a:lnTo>
                      <a:pt x="6704" y="788"/>
                    </a:lnTo>
                    <a:lnTo>
                      <a:pt x="7048" y="1071"/>
                    </a:lnTo>
                    <a:lnTo>
                      <a:pt x="7350" y="1353"/>
                    </a:lnTo>
                    <a:lnTo>
                      <a:pt x="7350" y="1353"/>
                    </a:lnTo>
                    <a:lnTo>
                      <a:pt x="7593" y="1656"/>
                    </a:lnTo>
                    <a:lnTo>
                      <a:pt x="7815" y="1979"/>
                    </a:lnTo>
                    <a:lnTo>
                      <a:pt x="8017" y="2302"/>
                    </a:lnTo>
                    <a:lnTo>
                      <a:pt x="8158" y="2666"/>
                    </a:lnTo>
                    <a:lnTo>
                      <a:pt x="8299" y="3029"/>
                    </a:lnTo>
                    <a:lnTo>
                      <a:pt x="8400" y="3433"/>
                    </a:lnTo>
                    <a:lnTo>
                      <a:pt x="8441" y="3817"/>
                    </a:lnTo>
                    <a:lnTo>
                      <a:pt x="8461" y="424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54"/>
              <p:cNvSpPr/>
              <p:nvPr/>
            </p:nvSpPr>
            <p:spPr>
              <a:xfrm>
                <a:off x="3772803" y="-1719510"/>
                <a:ext cx="496855" cy="559853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5029" extrusionOk="0">
                    <a:moveTo>
                      <a:pt x="3352" y="1"/>
                    </a:moveTo>
                    <a:lnTo>
                      <a:pt x="3332" y="21"/>
                    </a:lnTo>
                    <a:lnTo>
                      <a:pt x="3292" y="61"/>
                    </a:lnTo>
                    <a:lnTo>
                      <a:pt x="3211" y="101"/>
                    </a:lnTo>
                    <a:lnTo>
                      <a:pt x="3050" y="101"/>
                    </a:lnTo>
                    <a:lnTo>
                      <a:pt x="2949" y="61"/>
                    </a:lnTo>
                    <a:lnTo>
                      <a:pt x="2868" y="41"/>
                    </a:lnTo>
                    <a:lnTo>
                      <a:pt x="2787" y="21"/>
                    </a:lnTo>
                    <a:lnTo>
                      <a:pt x="2605" y="21"/>
                    </a:lnTo>
                    <a:lnTo>
                      <a:pt x="2545" y="41"/>
                    </a:lnTo>
                    <a:lnTo>
                      <a:pt x="2444" y="122"/>
                    </a:lnTo>
                    <a:lnTo>
                      <a:pt x="2363" y="202"/>
                    </a:lnTo>
                    <a:lnTo>
                      <a:pt x="2302" y="283"/>
                    </a:lnTo>
                    <a:lnTo>
                      <a:pt x="2282" y="324"/>
                    </a:lnTo>
                    <a:lnTo>
                      <a:pt x="2242" y="344"/>
                    </a:lnTo>
                    <a:lnTo>
                      <a:pt x="2141" y="344"/>
                    </a:lnTo>
                    <a:lnTo>
                      <a:pt x="2060" y="324"/>
                    </a:lnTo>
                    <a:lnTo>
                      <a:pt x="1979" y="263"/>
                    </a:lnTo>
                    <a:lnTo>
                      <a:pt x="1939" y="182"/>
                    </a:lnTo>
                    <a:lnTo>
                      <a:pt x="1878" y="81"/>
                    </a:lnTo>
                    <a:lnTo>
                      <a:pt x="1838" y="41"/>
                    </a:lnTo>
                    <a:lnTo>
                      <a:pt x="1777" y="21"/>
                    </a:lnTo>
                    <a:lnTo>
                      <a:pt x="1697" y="21"/>
                    </a:lnTo>
                    <a:lnTo>
                      <a:pt x="1616" y="41"/>
                    </a:lnTo>
                    <a:lnTo>
                      <a:pt x="1555" y="61"/>
                    </a:lnTo>
                    <a:lnTo>
                      <a:pt x="1515" y="101"/>
                    </a:lnTo>
                    <a:lnTo>
                      <a:pt x="1495" y="142"/>
                    </a:lnTo>
                    <a:lnTo>
                      <a:pt x="1475" y="202"/>
                    </a:lnTo>
                    <a:lnTo>
                      <a:pt x="1454" y="263"/>
                    </a:lnTo>
                    <a:lnTo>
                      <a:pt x="1434" y="303"/>
                    </a:lnTo>
                    <a:lnTo>
                      <a:pt x="1394" y="324"/>
                    </a:lnTo>
                    <a:lnTo>
                      <a:pt x="1232" y="324"/>
                    </a:lnTo>
                    <a:lnTo>
                      <a:pt x="1172" y="344"/>
                    </a:lnTo>
                    <a:lnTo>
                      <a:pt x="1131" y="384"/>
                    </a:lnTo>
                    <a:lnTo>
                      <a:pt x="1091" y="445"/>
                    </a:lnTo>
                    <a:lnTo>
                      <a:pt x="1091" y="485"/>
                    </a:lnTo>
                    <a:lnTo>
                      <a:pt x="1091" y="546"/>
                    </a:lnTo>
                    <a:lnTo>
                      <a:pt x="1131" y="626"/>
                    </a:lnTo>
                    <a:lnTo>
                      <a:pt x="1172" y="667"/>
                    </a:lnTo>
                    <a:lnTo>
                      <a:pt x="1212" y="687"/>
                    </a:lnTo>
                    <a:lnTo>
                      <a:pt x="1273" y="687"/>
                    </a:lnTo>
                    <a:lnTo>
                      <a:pt x="1333" y="667"/>
                    </a:lnTo>
                    <a:lnTo>
                      <a:pt x="1434" y="606"/>
                    </a:lnTo>
                    <a:lnTo>
                      <a:pt x="1515" y="566"/>
                    </a:lnTo>
                    <a:lnTo>
                      <a:pt x="1576" y="566"/>
                    </a:lnTo>
                    <a:lnTo>
                      <a:pt x="1616" y="626"/>
                    </a:lnTo>
                    <a:lnTo>
                      <a:pt x="1636" y="687"/>
                    </a:lnTo>
                    <a:lnTo>
                      <a:pt x="1596" y="768"/>
                    </a:lnTo>
                    <a:lnTo>
                      <a:pt x="1576" y="808"/>
                    </a:lnTo>
                    <a:lnTo>
                      <a:pt x="1535" y="828"/>
                    </a:lnTo>
                    <a:lnTo>
                      <a:pt x="1475" y="849"/>
                    </a:lnTo>
                    <a:lnTo>
                      <a:pt x="1394" y="849"/>
                    </a:lnTo>
                    <a:lnTo>
                      <a:pt x="1353" y="828"/>
                    </a:lnTo>
                    <a:lnTo>
                      <a:pt x="1293" y="808"/>
                    </a:lnTo>
                    <a:lnTo>
                      <a:pt x="1172" y="808"/>
                    </a:lnTo>
                    <a:lnTo>
                      <a:pt x="1111" y="849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010" y="990"/>
                    </a:lnTo>
                    <a:lnTo>
                      <a:pt x="990" y="1010"/>
                    </a:lnTo>
                    <a:lnTo>
                      <a:pt x="909" y="1010"/>
                    </a:lnTo>
                    <a:lnTo>
                      <a:pt x="828" y="1030"/>
                    </a:lnTo>
                    <a:lnTo>
                      <a:pt x="748" y="1050"/>
                    </a:lnTo>
                    <a:lnTo>
                      <a:pt x="687" y="1071"/>
                    </a:lnTo>
                    <a:lnTo>
                      <a:pt x="647" y="1131"/>
                    </a:lnTo>
                    <a:lnTo>
                      <a:pt x="627" y="1192"/>
                    </a:lnTo>
                    <a:lnTo>
                      <a:pt x="586" y="1232"/>
                    </a:lnTo>
                    <a:lnTo>
                      <a:pt x="546" y="1252"/>
                    </a:lnTo>
                    <a:lnTo>
                      <a:pt x="485" y="1293"/>
                    </a:lnTo>
                    <a:lnTo>
                      <a:pt x="445" y="1333"/>
                    </a:lnTo>
                    <a:lnTo>
                      <a:pt x="425" y="1414"/>
                    </a:lnTo>
                    <a:lnTo>
                      <a:pt x="445" y="1434"/>
                    </a:lnTo>
                    <a:lnTo>
                      <a:pt x="465" y="1475"/>
                    </a:lnTo>
                    <a:lnTo>
                      <a:pt x="526" y="1515"/>
                    </a:lnTo>
                    <a:lnTo>
                      <a:pt x="647" y="1515"/>
                    </a:lnTo>
                    <a:lnTo>
                      <a:pt x="728" y="1475"/>
                    </a:lnTo>
                    <a:lnTo>
                      <a:pt x="788" y="1414"/>
                    </a:lnTo>
                    <a:lnTo>
                      <a:pt x="849" y="1313"/>
                    </a:lnTo>
                    <a:lnTo>
                      <a:pt x="889" y="1293"/>
                    </a:lnTo>
                    <a:lnTo>
                      <a:pt x="929" y="1273"/>
                    </a:lnTo>
                    <a:lnTo>
                      <a:pt x="990" y="1273"/>
                    </a:lnTo>
                    <a:lnTo>
                      <a:pt x="1030" y="1293"/>
                    </a:lnTo>
                    <a:lnTo>
                      <a:pt x="1071" y="1333"/>
                    </a:lnTo>
                    <a:lnTo>
                      <a:pt x="1111" y="1353"/>
                    </a:lnTo>
                    <a:lnTo>
                      <a:pt x="1152" y="1353"/>
                    </a:lnTo>
                    <a:lnTo>
                      <a:pt x="1253" y="1313"/>
                    </a:lnTo>
                    <a:lnTo>
                      <a:pt x="1313" y="1293"/>
                    </a:lnTo>
                    <a:lnTo>
                      <a:pt x="1333" y="1273"/>
                    </a:lnTo>
                    <a:lnTo>
                      <a:pt x="1374" y="1293"/>
                    </a:lnTo>
                    <a:lnTo>
                      <a:pt x="1414" y="1333"/>
                    </a:lnTo>
                    <a:lnTo>
                      <a:pt x="1434" y="1374"/>
                    </a:lnTo>
                    <a:lnTo>
                      <a:pt x="1454" y="1434"/>
                    </a:lnTo>
                    <a:lnTo>
                      <a:pt x="1475" y="1535"/>
                    </a:lnTo>
                    <a:lnTo>
                      <a:pt x="1495" y="1636"/>
                    </a:lnTo>
                    <a:lnTo>
                      <a:pt x="1515" y="1676"/>
                    </a:lnTo>
                    <a:lnTo>
                      <a:pt x="1576" y="1717"/>
                    </a:lnTo>
                    <a:lnTo>
                      <a:pt x="1616" y="1737"/>
                    </a:lnTo>
                    <a:lnTo>
                      <a:pt x="1656" y="1697"/>
                    </a:lnTo>
                    <a:lnTo>
                      <a:pt x="1677" y="1656"/>
                    </a:lnTo>
                    <a:lnTo>
                      <a:pt x="1697" y="1596"/>
                    </a:lnTo>
                    <a:lnTo>
                      <a:pt x="1656" y="1475"/>
                    </a:lnTo>
                    <a:lnTo>
                      <a:pt x="1656" y="1353"/>
                    </a:lnTo>
                    <a:lnTo>
                      <a:pt x="1677" y="1313"/>
                    </a:lnTo>
                    <a:lnTo>
                      <a:pt x="1677" y="1293"/>
                    </a:lnTo>
                    <a:lnTo>
                      <a:pt x="1737" y="1252"/>
                    </a:lnTo>
                    <a:lnTo>
                      <a:pt x="1798" y="1252"/>
                    </a:lnTo>
                    <a:lnTo>
                      <a:pt x="1818" y="1273"/>
                    </a:lnTo>
                    <a:lnTo>
                      <a:pt x="1818" y="1293"/>
                    </a:lnTo>
                    <a:lnTo>
                      <a:pt x="1838" y="1414"/>
                    </a:lnTo>
                    <a:lnTo>
                      <a:pt x="1818" y="1535"/>
                    </a:lnTo>
                    <a:lnTo>
                      <a:pt x="1818" y="1575"/>
                    </a:lnTo>
                    <a:lnTo>
                      <a:pt x="1838" y="1596"/>
                    </a:lnTo>
                    <a:lnTo>
                      <a:pt x="1878" y="1656"/>
                    </a:lnTo>
                    <a:lnTo>
                      <a:pt x="1959" y="1676"/>
                    </a:lnTo>
                    <a:lnTo>
                      <a:pt x="2080" y="1676"/>
                    </a:lnTo>
                    <a:lnTo>
                      <a:pt x="2101" y="1697"/>
                    </a:lnTo>
                    <a:lnTo>
                      <a:pt x="2141" y="1757"/>
                    </a:lnTo>
                    <a:lnTo>
                      <a:pt x="2121" y="1798"/>
                    </a:lnTo>
                    <a:lnTo>
                      <a:pt x="2080" y="1838"/>
                    </a:lnTo>
                    <a:lnTo>
                      <a:pt x="2020" y="1858"/>
                    </a:lnTo>
                    <a:lnTo>
                      <a:pt x="1899" y="1858"/>
                    </a:lnTo>
                    <a:lnTo>
                      <a:pt x="1818" y="1838"/>
                    </a:lnTo>
                    <a:lnTo>
                      <a:pt x="1737" y="1878"/>
                    </a:lnTo>
                    <a:lnTo>
                      <a:pt x="1677" y="1939"/>
                    </a:lnTo>
                    <a:lnTo>
                      <a:pt x="1636" y="1959"/>
                    </a:lnTo>
                    <a:lnTo>
                      <a:pt x="1535" y="1959"/>
                    </a:lnTo>
                    <a:lnTo>
                      <a:pt x="1475" y="1939"/>
                    </a:lnTo>
                    <a:lnTo>
                      <a:pt x="1394" y="1878"/>
                    </a:lnTo>
                    <a:lnTo>
                      <a:pt x="1333" y="1798"/>
                    </a:lnTo>
                    <a:lnTo>
                      <a:pt x="1253" y="1737"/>
                    </a:lnTo>
                    <a:lnTo>
                      <a:pt x="1172" y="1717"/>
                    </a:lnTo>
                    <a:lnTo>
                      <a:pt x="1111" y="1717"/>
                    </a:lnTo>
                    <a:lnTo>
                      <a:pt x="1010" y="1737"/>
                    </a:lnTo>
                    <a:lnTo>
                      <a:pt x="970" y="1757"/>
                    </a:lnTo>
                    <a:lnTo>
                      <a:pt x="929" y="1757"/>
                    </a:lnTo>
                    <a:lnTo>
                      <a:pt x="869" y="1697"/>
                    </a:lnTo>
                    <a:lnTo>
                      <a:pt x="828" y="1676"/>
                    </a:lnTo>
                    <a:lnTo>
                      <a:pt x="748" y="1656"/>
                    </a:lnTo>
                    <a:lnTo>
                      <a:pt x="647" y="1676"/>
                    </a:lnTo>
                    <a:lnTo>
                      <a:pt x="566" y="1717"/>
                    </a:lnTo>
                    <a:lnTo>
                      <a:pt x="445" y="1777"/>
                    </a:lnTo>
                    <a:lnTo>
                      <a:pt x="404" y="1818"/>
                    </a:lnTo>
                    <a:lnTo>
                      <a:pt x="384" y="1878"/>
                    </a:lnTo>
                    <a:lnTo>
                      <a:pt x="364" y="1939"/>
                    </a:lnTo>
                    <a:lnTo>
                      <a:pt x="364" y="1979"/>
                    </a:lnTo>
                    <a:lnTo>
                      <a:pt x="364" y="2060"/>
                    </a:lnTo>
                    <a:lnTo>
                      <a:pt x="364" y="2100"/>
                    </a:lnTo>
                    <a:lnTo>
                      <a:pt x="344" y="2141"/>
                    </a:lnTo>
                    <a:lnTo>
                      <a:pt x="263" y="2181"/>
                    </a:lnTo>
                    <a:lnTo>
                      <a:pt x="162" y="2242"/>
                    </a:lnTo>
                    <a:lnTo>
                      <a:pt x="81" y="2302"/>
                    </a:lnTo>
                    <a:lnTo>
                      <a:pt x="21" y="2383"/>
                    </a:lnTo>
                    <a:lnTo>
                      <a:pt x="1" y="2484"/>
                    </a:lnTo>
                    <a:lnTo>
                      <a:pt x="1" y="2565"/>
                    </a:lnTo>
                    <a:lnTo>
                      <a:pt x="21" y="2605"/>
                    </a:lnTo>
                    <a:lnTo>
                      <a:pt x="102" y="2686"/>
                    </a:lnTo>
                    <a:lnTo>
                      <a:pt x="142" y="2747"/>
                    </a:lnTo>
                    <a:lnTo>
                      <a:pt x="142" y="2787"/>
                    </a:lnTo>
                    <a:lnTo>
                      <a:pt x="162" y="2888"/>
                    </a:lnTo>
                    <a:lnTo>
                      <a:pt x="182" y="2969"/>
                    </a:lnTo>
                    <a:lnTo>
                      <a:pt x="243" y="3049"/>
                    </a:lnTo>
                    <a:lnTo>
                      <a:pt x="324" y="3110"/>
                    </a:lnTo>
                    <a:lnTo>
                      <a:pt x="404" y="3130"/>
                    </a:lnTo>
                    <a:lnTo>
                      <a:pt x="485" y="3110"/>
                    </a:lnTo>
                    <a:lnTo>
                      <a:pt x="586" y="3090"/>
                    </a:lnTo>
                    <a:lnTo>
                      <a:pt x="687" y="3070"/>
                    </a:lnTo>
                    <a:lnTo>
                      <a:pt x="808" y="3049"/>
                    </a:lnTo>
                    <a:lnTo>
                      <a:pt x="869" y="3070"/>
                    </a:lnTo>
                    <a:lnTo>
                      <a:pt x="929" y="3130"/>
                    </a:lnTo>
                    <a:lnTo>
                      <a:pt x="950" y="3191"/>
                    </a:lnTo>
                    <a:lnTo>
                      <a:pt x="950" y="3251"/>
                    </a:lnTo>
                    <a:lnTo>
                      <a:pt x="929" y="3393"/>
                    </a:lnTo>
                    <a:lnTo>
                      <a:pt x="929" y="3453"/>
                    </a:lnTo>
                    <a:lnTo>
                      <a:pt x="929" y="3534"/>
                    </a:lnTo>
                    <a:lnTo>
                      <a:pt x="950" y="3574"/>
                    </a:lnTo>
                    <a:lnTo>
                      <a:pt x="970" y="3615"/>
                    </a:lnTo>
                    <a:lnTo>
                      <a:pt x="1051" y="3696"/>
                    </a:lnTo>
                    <a:lnTo>
                      <a:pt x="1111" y="3756"/>
                    </a:lnTo>
                    <a:lnTo>
                      <a:pt x="1131" y="3797"/>
                    </a:lnTo>
                    <a:lnTo>
                      <a:pt x="1152" y="3857"/>
                    </a:lnTo>
                    <a:lnTo>
                      <a:pt x="1131" y="3918"/>
                    </a:lnTo>
                    <a:lnTo>
                      <a:pt x="1091" y="4019"/>
                    </a:lnTo>
                    <a:lnTo>
                      <a:pt x="1051" y="4140"/>
                    </a:lnTo>
                    <a:lnTo>
                      <a:pt x="1030" y="4200"/>
                    </a:lnTo>
                    <a:lnTo>
                      <a:pt x="1030" y="4281"/>
                    </a:lnTo>
                    <a:lnTo>
                      <a:pt x="1071" y="4342"/>
                    </a:lnTo>
                    <a:lnTo>
                      <a:pt x="1111" y="4423"/>
                    </a:lnTo>
                    <a:lnTo>
                      <a:pt x="1192" y="4523"/>
                    </a:lnTo>
                    <a:lnTo>
                      <a:pt x="1212" y="4624"/>
                    </a:lnTo>
                    <a:lnTo>
                      <a:pt x="1232" y="4766"/>
                    </a:lnTo>
                    <a:lnTo>
                      <a:pt x="1253" y="4847"/>
                    </a:lnTo>
                    <a:lnTo>
                      <a:pt x="1273" y="4907"/>
                    </a:lnTo>
                    <a:lnTo>
                      <a:pt x="1313" y="4947"/>
                    </a:lnTo>
                    <a:lnTo>
                      <a:pt x="1374" y="4988"/>
                    </a:lnTo>
                    <a:lnTo>
                      <a:pt x="1414" y="5028"/>
                    </a:lnTo>
                    <a:lnTo>
                      <a:pt x="1576" y="5028"/>
                    </a:lnTo>
                    <a:lnTo>
                      <a:pt x="1717" y="4968"/>
                    </a:lnTo>
                    <a:lnTo>
                      <a:pt x="1919" y="4968"/>
                    </a:lnTo>
                    <a:lnTo>
                      <a:pt x="1979" y="4947"/>
                    </a:lnTo>
                    <a:lnTo>
                      <a:pt x="2040" y="4927"/>
                    </a:lnTo>
                    <a:lnTo>
                      <a:pt x="2080" y="4867"/>
                    </a:lnTo>
                    <a:lnTo>
                      <a:pt x="2121" y="4826"/>
                    </a:lnTo>
                    <a:lnTo>
                      <a:pt x="2161" y="4746"/>
                    </a:lnTo>
                    <a:lnTo>
                      <a:pt x="2181" y="4604"/>
                    </a:lnTo>
                    <a:lnTo>
                      <a:pt x="2161" y="4483"/>
                    </a:lnTo>
                    <a:lnTo>
                      <a:pt x="2161" y="4402"/>
                    </a:lnTo>
                    <a:lnTo>
                      <a:pt x="2161" y="4342"/>
                    </a:lnTo>
                    <a:lnTo>
                      <a:pt x="2181" y="4301"/>
                    </a:lnTo>
                    <a:lnTo>
                      <a:pt x="2202" y="4281"/>
                    </a:lnTo>
                    <a:lnTo>
                      <a:pt x="2282" y="4261"/>
                    </a:lnTo>
                    <a:lnTo>
                      <a:pt x="2383" y="4221"/>
                    </a:lnTo>
                    <a:lnTo>
                      <a:pt x="2464" y="4200"/>
                    </a:lnTo>
                    <a:lnTo>
                      <a:pt x="2525" y="4120"/>
                    </a:lnTo>
                    <a:lnTo>
                      <a:pt x="2545" y="4039"/>
                    </a:lnTo>
                    <a:lnTo>
                      <a:pt x="2525" y="3958"/>
                    </a:lnTo>
                    <a:lnTo>
                      <a:pt x="2484" y="3877"/>
                    </a:lnTo>
                    <a:lnTo>
                      <a:pt x="2383" y="3736"/>
                    </a:lnTo>
                    <a:lnTo>
                      <a:pt x="2383" y="3675"/>
                    </a:lnTo>
                    <a:lnTo>
                      <a:pt x="2403" y="3635"/>
                    </a:lnTo>
                    <a:lnTo>
                      <a:pt x="2464" y="3595"/>
                    </a:lnTo>
                    <a:lnTo>
                      <a:pt x="2605" y="3473"/>
                    </a:lnTo>
                    <a:lnTo>
                      <a:pt x="2686" y="3413"/>
                    </a:lnTo>
                    <a:lnTo>
                      <a:pt x="2727" y="3332"/>
                    </a:lnTo>
                    <a:lnTo>
                      <a:pt x="2767" y="3251"/>
                    </a:lnTo>
                    <a:lnTo>
                      <a:pt x="2807" y="3150"/>
                    </a:lnTo>
                    <a:lnTo>
                      <a:pt x="2848" y="3090"/>
                    </a:lnTo>
                    <a:lnTo>
                      <a:pt x="2848" y="3029"/>
                    </a:lnTo>
                    <a:lnTo>
                      <a:pt x="2848" y="2969"/>
                    </a:lnTo>
                    <a:lnTo>
                      <a:pt x="2848" y="2908"/>
                    </a:lnTo>
                    <a:lnTo>
                      <a:pt x="2807" y="2868"/>
                    </a:lnTo>
                    <a:lnTo>
                      <a:pt x="2767" y="2827"/>
                    </a:lnTo>
                    <a:lnTo>
                      <a:pt x="2706" y="2807"/>
                    </a:lnTo>
                    <a:lnTo>
                      <a:pt x="2646" y="2787"/>
                    </a:lnTo>
                    <a:lnTo>
                      <a:pt x="2525" y="2787"/>
                    </a:lnTo>
                    <a:lnTo>
                      <a:pt x="2464" y="2767"/>
                    </a:lnTo>
                    <a:lnTo>
                      <a:pt x="2403" y="2726"/>
                    </a:lnTo>
                    <a:lnTo>
                      <a:pt x="2343" y="2646"/>
                    </a:lnTo>
                    <a:lnTo>
                      <a:pt x="2282" y="2565"/>
                    </a:lnTo>
                    <a:lnTo>
                      <a:pt x="2262" y="2484"/>
                    </a:lnTo>
                    <a:lnTo>
                      <a:pt x="2242" y="2424"/>
                    </a:lnTo>
                    <a:lnTo>
                      <a:pt x="2262" y="2343"/>
                    </a:lnTo>
                    <a:lnTo>
                      <a:pt x="2323" y="2161"/>
                    </a:lnTo>
                    <a:lnTo>
                      <a:pt x="2323" y="2141"/>
                    </a:lnTo>
                    <a:lnTo>
                      <a:pt x="2363" y="2161"/>
                    </a:lnTo>
                    <a:lnTo>
                      <a:pt x="2403" y="2201"/>
                    </a:lnTo>
                    <a:lnTo>
                      <a:pt x="2424" y="2262"/>
                    </a:lnTo>
                    <a:lnTo>
                      <a:pt x="2424" y="2383"/>
                    </a:lnTo>
                    <a:lnTo>
                      <a:pt x="2444" y="2444"/>
                    </a:lnTo>
                    <a:lnTo>
                      <a:pt x="2464" y="2504"/>
                    </a:lnTo>
                    <a:lnTo>
                      <a:pt x="2484" y="2545"/>
                    </a:lnTo>
                    <a:lnTo>
                      <a:pt x="2525" y="2585"/>
                    </a:lnTo>
                    <a:lnTo>
                      <a:pt x="2565" y="2605"/>
                    </a:lnTo>
                    <a:lnTo>
                      <a:pt x="2605" y="2625"/>
                    </a:lnTo>
                    <a:lnTo>
                      <a:pt x="2646" y="2605"/>
                    </a:lnTo>
                    <a:lnTo>
                      <a:pt x="2686" y="2605"/>
                    </a:lnTo>
                    <a:lnTo>
                      <a:pt x="2827" y="2524"/>
                    </a:lnTo>
                    <a:lnTo>
                      <a:pt x="2888" y="2504"/>
                    </a:lnTo>
                    <a:lnTo>
                      <a:pt x="2969" y="2504"/>
                    </a:lnTo>
                    <a:lnTo>
                      <a:pt x="3029" y="2524"/>
                    </a:lnTo>
                    <a:lnTo>
                      <a:pt x="3110" y="2524"/>
                    </a:lnTo>
                    <a:lnTo>
                      <a:pt x="3191" y="2464"/>
                    </a:lnTo>
                    <a:lnTo>
                      <a:pt x="3211" y="2424"/>
                    </a:lnTo>
                    <a:lnTo>
                      <a:pt x="3211" y="2363"/>
                    </a:lnTo>
                    <a:lnTo>
                      <a:pt x="3211" y="2323"/>
                    </a:lnTo>
                    <a:lnTo>
                      <a:pt x="3191" y="2282"/>
                    </a:lnTo>
                    <a:lnTo>
                      <a:pt x="3130" y="2222"/>
                    </a:lnTo>
                    <a:lnTo>
                      <a:pt x="3090" y="2181"/>
                    </a:lnTo>
                    <a:lnTo>
                      <a:pt x="2949" y="2121"/>
                    </a:lnTo>
                    <a:lnTo>
                      <a:pt x="2868" y="2080"/>
                    </a:lnTo>
                    <a:lnTo>
                      <a:pt x="2807" y="2040"/>
                    </a:lnTo>
                    <a:lnTo>
                      <a:pt x="2747" y="1999"/>
                    </a:lnTo>
                    <a:lnTo>
                      <a:pt x="2727" y="1919"/>
                    </a:lnTo>
                    <a:lnTo>
                      <a:pt x="2727" y="1878"/>
                    </a:lnTo>
                    <a:lnTo>
                      <a:pt x="2727" y="1838"/>
                    </a:lnTo>
                    <a:lnTo>
                      <a:pt x="2787" y="1777"/>
                    </a:lnTo>
                    <a:lnTo>
                      <a:pt x="2848" y="1757"/>
                    </a:lnTo>
                    <a:lnTo>
                      <a:pt x="2868" y="1757"/>
                    </a:lnTo>
                    <a:lnTo>
                      <a:pt x="2888" y="1777"/>
                    </a:lnTo>
                    <a:lnTo>
                      <a:pt x="2928" y="1818"/>
                    </a:lnTo>
                    <a:lnTo>
                      <a:pt x="2969" y="1899"/>
                    </a:lnTo>
                    <a:lnTo>
                      <a:pt x="3029" y="1979"/>
                    </a:lnTo>
                    <a:lnTo>
                      <a:pt x="3110" y="2040"/>
                    </a:lnTo>
                    <a:lnTo>
                      <a:pt x="3191" y="2100"/>
                    </a:lnTo>
                    <a:lnTo>
                      <a:pt x="3332" y="2121"/>
                    </a:lnTo>
                    <a:lnTo>
                      <a:pt x="3514" y="2141"/>
                    </a:lnTo>
                    <a:lnTo>
                      <a:pt x="3595" y="2161"/>
                    </a:lnTo>
                    <a:lnTo>
                      <a:pt x="3655" y="2201"/>
                    </a:lnTo>
                    <a:lnTo>
                      <a:pt x="3696" y="2242"/>
                    </a:lnTo>
                    <a:lnTo>
                      <a:pt x="3696" y="2282"/>
                    </a:lnTo>
                    <a:lnTo>
                      <a:pt x="3696" y="2323"/>
                    </a:lnTo>
                    <a:lnTo>
                      <a:pt x="3676" y="2424"/>
                    </a:lnTo>
                    <a:lnTo>
                      <a:pt x="3676" y="2504"/>
                    </a:lnTo>
                    <a:lnTo>
                      <a:pt x="3696" y="2565"/>
                    </a:lnTo>
                    <a:lnTo>
                      <a:pt x="3716" y="2605"/>
                    </a:lnTo>
                    <a:lnTo>
                      <a:pt x="3797" y="2666"/>
                    </a:lnTo>
                    <a:lnTo>
                      <a:pt x="3817" y="2726"/>
                    </a:lnTo>
                    <a:lnTo>
                      <a:pt x="3837" y="2767"/>
                    </a:lnTo>
                    <a:lnTo>
                      <a:pt x="3837" y="2928"/>
                    </a:lnTo>
                    <a:lnTo>
                      <a:pt x="3837" y="2969"/>
                    </a:lnTo>
                    <a:lnTo>
                      <a:pt x="3877" y="3029"/>
                    </a:lnTo>
                    <a:lnTo>
                      <a:pt x="3898" y="3049"/>
                    </a:lnTo>
                    <a:lnTo>
                      <a:pt x="3999" y="3049"/>
                    </a:lnTo>
                    <a:lnTo>
                      <a:pt x="4059" y="3029"/>
                    </a:lnTo>
                    <a:lnTo>
                      <a:pt x="4100" y="2969"/>
                    </a:lnTo>
                    <a:lnTo>
                      <a:pt x="4140" y="2908"/>
                    </a:lnTo>
                    <a:lnTo>
                      <a:pt x="4200" y="2747"/>
                    </a:lnTo>
                    <a:lnTo>
                      <a:pt x="4241" y="2706"/>
                    </a:lnTo>
                    <a:lnTo>
                      <a:pt x="4322" y="2666"/>
                    </a:lnTo>
                    <a:lnTo>
                      <a:pt x="4423" y="2625"/>
                    </a:lnTo>
                    <a:lnTo>
                      <a:pt x="4463" y="2605"/>
                    </a:lnTo>
                    <a:lnTo>
                      <a:pt x="4423" y="2242"/>
                    </a:lnTo>
                    <a:lnTo>
                      <a:pt x="4362" y="1878"/>
                    </a:lnTo>
                    <a:lnTo>
                      <a:pt x="4261" y="1535"/>
                    </a:lnTo>
                    <a:lnTo>
                      <a:pt x="4120" y="1192"/>
                    </a:lnTo>
                    <a:lnTo>
                      <a:pt x="3978" y="869"/>
                    </a:lnTo>
                    <a:lnTo>
                      <a:pt x="3797" y="566"/>
                    </a:lnTo>
                    <a:lnTo>
                      <a:pt x="3595" y="263"/>
                    </a:lnTo>
                    <a:lnTo>
                      <a:pt x="3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54"/>
              <p:cNvSpPr/>
              <p:nvPr/>
            </p:nvSpPr>
            <p:spPr>
              <a:xfrm>
                <a:off x="3772803" y="-1719510"/>
                <a:ext cx="496855" cy="559853"/>
              </a:xfrm>
              <a:custGeom>
                <a:avLst/>
                <a:gdLst/>
                <a:ahLst/>
                <a:cxnLst/>
                <a:rect l="l" t="t" r="r" b="b"/>
                <a:pathLst>
                  <a:path w="4463" h="5029" fill="none" extrusionOk="0">
                    <a:moveTo>
                      <a:pt x="3352" y="1"/>
                    </a:moveTo>
                    <a:lnTo>
                      <a:pt x="3352" y="1"/>
                    </a:lnTo>
                    <a:lnTo>
                      <a:pt x="3332" y="21"/>
                    </a:lnTo>
                    <a:lnTo>
                      <a:pt x="3332" y="21"/>
                    </a:lnTo>
                    <a:lnTo>
                      <a:pt x="3292" y="61"/>
                    </a:lnTo>
                    <a:lnTo>
                      <a:pt x="3211" y="101"/>
                    </a:lnTo>
                    <a:lnTo>
                      <a:pt x="3151" y="101"/>
                    </a:lnTo>
                    <a:lnTo>
                      <a:pt x="3050" y="101"/>
                    </a:lnTo>
                    <a:lnTo>
                      <a:pt x="3050" y="101"/>
                    </a:lnTo>
                    <a:lnTo>
                      <a:pt x="2949" y="61"/>
                    </a:lnTo>
                    <a:lnTo>
                      <a:pt x="2868" y="41"/>
                    </a:lnTo>
                    <a:lnTo>
                      <a:pt x="2787" y="21"/>
                    </a:lnTo>
                    <a:lnTo>
                      <a:pt x="2686" y="21"/>
                    </a:lnTo>
                    <a:lnTo>
                      <a:pt x="2686" y="21"/>
                    </a:lnTo>
                    <a:lnTo>
                      <a:pt x="2605" y="21"/>
                    </a:lnTo>
                    <a:lnTo>
                      <a:pt x="2545" y="41"/>
                    </a:lnTo>
                    <a:lnTo>
                      <a:pt x="2444" y="122"/>
                    </a:lnTo>
                    <a:lnTo>
                      <a:pt x="2363" y="202"/>
                    </a:lnTo>
                    <a:lnTo>
                      <a:pt x="2302" y="283"/>
                    </a:lnTo>
                    <a:lnTo>
                      <a:pt x="2302" y="283"/>
                    </a:lnTo>
                    <a:lnTo>
                      <a:pt x="2282" y="324"/>
                    </a:lnTo>
                    <a:lnTo>
                      <a:pt x="2242" y="344"/>
                    </a:lnTo>
                    <a:lnTo>
                      <a:pt x="2141" y="344"/>
                    </a:lnTo>
                    <a:lnTo>
                      <a:pt x="2060" y="324"/>
                    </a:lnTo>
                    <a:lnTo>
                      <a:pt x="1979" y="263"/>
                    </a:lnTo>
                    <a:lnTo>
                      <a:pt x="1979" y="263"/>
                    </a:lnTo>
                    <a:lnTo>
                      <a:pt x="1939" y="182"/>
                    </a:lnTo>
                    <a:lnTo>
                      <a:pt x="1878" y="81"/>
                    </a:lnTo>
                    <a:lnTo>
                      <a:pt x="1838" y="41"/>
                    </a:lnTo>
                    <a:lnTo>
                      <a:pt x="1777" y="21"/>
                    </a:lnTo>
                    <a:lnTo>
                      <a:pt x="1697" y="21"/>
                    </a:lnTo>
                    <a:lnTo>
                      <a:pt x="1616" y="41"/>
                    </a:lnTo>
                    <a:lnTo>
                      <a:pt x="1616" y="41"/>
                    </a:lnTo>
                    <a:lnTo>
                      <a:pt x="1555" y="61"/>
                    </a:lnTo>
                    <a:lnTo>
                      <a:pt x="1515" y="101"/>
                    </a:lnTo>
                    <a:lnTo>
                      <a:pt x="1495" y="142"/>
                    </a:lnTo>
                    <a:lnTo>
                      <a:pt x="1475" y="202"/>
                    </a:lnTo>
                    <a:lnTo>
                      <a:pt x="1475" y="202"/>
                    </a:lnTo>
                    <a:lnTo>
                      <a:pt x="1454" y="263"/>
                    </a:lnTo>
                    <a:lnTo>
                      <a:pt x="1454" y="263"/>
                    </a:lnTo>
                    <a:lnTo>
                      <a:pt x="1434" y="303"/>
                    </a:lnTo>
                    <a:lnTo>
                      <a:pt x="1394" y="324"/>
                    </a:lnTo>
                    <a:lnTo>
                      <a:pt x="1293" y="324"/>
                    </a:lnTo>
                    <a:lnTo>
                      <a:pt x="1293" y="324"/>
                    </a:lnTo>
                    <a:lnTo>
                      <a:pt x="1232" y="324"/>
                    </a:lnTo>
                    <a:lnTo>
                      <a:pt x="1172" y="344"/>
                    </a:lnTo>
                    <a:lnTo>
                      <a:pt x="1131" y="384"/>
                    </a:lnTo>
                    <a:lnTo>
                      <a:pt x="1091" y="445"/>
                    </a:lnTo>
                    <a:lnTo>
                      <a:pt x="1091" y="445"/>
                    </a:lnTo>
                    <a:lnTo>
                      <a:pt x="1091" y="485"/>
                    </a:lnTo>
                    <a:lnTo>
                      <a:pt x="1091" y="546"/>
                    </a:lnTo>
                    <a:lnTo>
                      <a:pt x="1131" y="626"/>
                    </a:lnTo>
                    <a:lnTo>
                      <a:pt x="1172" y="667"/>
                    </a:lnTo>
                    <a:lnTo>
                      <a:pt x="1212" y="687"/>
                    </a:lnTo>
                    <a:lnTo>
                      <a:pt x="1273" y="687"/>
                    </a:lnTo>
                    <a:lnTo>
                      <a:pt x="1333" y="667"/>
                    </a:lnTo>
                    <a:lnTo>
                      <a:pt x="1333" y="667"/>
                    </a:lnTo>
                    <a:lnTo>
                      <a:pt x="1434" y="606"/>
                    </a:lnTo>
                    <a:lnTo>
                      <a:pt x="1515" y="566"/>
                    </a:lnTo>
                    <a:lnTo>
                      <a:pt x="1515" y="566"/>
                    </a:lnTo>
                    <a:lnTo>
                      <a:pt x="1555" y="566"/>
                    </a:lnTo>
                    <a:lnTo>
                      <a:pt x="1576" y="566"/>
                    </a:lnTo>
                    <a:lnTo>
                      <a:pt x="1616" y="626"/>
                    </a:lnTo>
                    <a:lnTo>
                      <a:pt x="1636" y="687"/>
                    </a:lnTo>
                    <a:lnTo>
                      <a:pt x="1596" y="768"/>
                    </a:lnTo>
                    <a:lnTo>
                      <a:pt x="1596" y="768"/>
                    </a:lnTo>
                    <a:lnTo>
                      <a:pt x="1576" y="808"/>
                    </a:lnTo>
                    <a:lnTo>
                      <a:pt x="1535" y="828"/>
                    </a:lnTo>
                    <a:lnTo>
                      <a:pt x="1475" y="849"/>
                    </a:lnTo>
                    <a:lnTo>
                      <a:pt x="1394" y="849"/>
                    </a:lnTo>
                    <a:lnTo>
                      <a:pt x="1353" y="828"/>
                    </a:lnTo>
                    <a:lnTo>
                      <a:pt x="1353" y="828"/>
                    </a:lnTo>
                    <a:lnTo>
                      <a:pt x="1293" y="808"/>
                    </a:lnTo>
                    <a:lnTo>
                      <a:pt x="1232" y="808"/>
                    </a:lnTo>
                    <a:lnTo>
                      <a:pt x="1232" y="808"/>
                    </a:lnTo>
                    <a:lnTo>
                      <a:pt x="1172" y="808"/>
                    </a:lnTo>
                    <a:lnTo>
                      <a:pt x="1111" y="849"/>
                    </a:lnTo>
                    <a:lnTo>
                      <a:pt x="1071" y="869"/>
                    </a:lnTo>
                    <a:lnTo>
                      <a:pt x="1051" y="909"/>
                    </a:lnTo>
                    <a:lnTo>
                      <a:pt x="1010" y="990"/>
                    </a:lnTo>
                    <a:lnTo>
                      <a:pt x="990" y="1010"/>
                    </a:lnTo>
                    <a:lnTo>
                      <a:pt x="950" y="1010"/>
                    </a:lnTo>
                    <a:lnTo>
                      <a:pt x="950" y="1010"/>
                    </a:lnTo>
                    <a:lnTo>
                      <a:pt x="909" y="1010"/>
                    </a:lnTo>
                    <a:lnTo>
                      <a:pt x="909" y="1010"/>
                    </a:lnTo>
                    <a:lnTo>
                      <a:pt x="828" y="1030"/>
                    </a:lnTo>
                    <a:lnTo>
                      <a:pt x="828" y="1030"/>
                    </a:lnTo>
                    <a:lnTo>
                      <a:pt x="748" y="1050"/>
                    </a:lnTo>
                    <a:lnTo>
                      <a:pt x="687" y="1071"/>
                    </a:lnTo>
                    <a:lnTo>
                      <a:pt x="647" y="1131"/>
                    </a:lnTo>
                    <a:lnTo>
                      <a:pt x="627" y="1192"/>
                    </a:lnTo>
                    <a:lnTo>
                      <a:pt x="627" y="1192"/>
                    </a:lnTo>
                    <a:lnTo>
                      <a:pt x="586" y="1232"/>
                    </a:lnTo>
                    <a:lnTo>
                      <a:pt x="546" y="1252"/>
                    </a:lnTo>
                    <a:lnTo>
                      <a:pt x="485" y="1293"/>
                    </a:lnTo>
                    <a:lnTo>
                      <a:pt x="445" y="1333"/>
                    </a:lnTo>
                    <a:lnTo>
                      <a:pt x="445" y="1333"/>
                    </a:lnTo>
                    <a:lnTo>
                      <a:pt x="425" y="1414"/>
                    </a:lnTo>
                    <a:lnTo>
                      <a:pt x="445" y="1434"/>
                    </a:lnTo>
                    <a:lnTo>
                      <a:pt x="465" y="1475"/>
                    </a:lnTo>
                    <a:lnTo>
                      <a:pt x="465" y="1475"/>
                    </a:lnTo>
                    <a:lnTo>
                      <a:pt x="526" y="1515"/>
                    </a:lnTo>
                    <a:lnTo>
                      <a:pt x="586" y="1515"/>
                    </a:lnTo>
                    <a:lnTo>
                      <a:pt x="647" y="1515"/>
                    </a:lnTo>
                    <a:lnTo>
                      <a:pt x="728" y="1475"/>
                    </a:lnTo>
                    <a:lnTo>
                      <a:pt x="728" y="1475"/>
                    </a:lnTo>
                    <a:lnTo>
                      <a:pt x="788" y="1414"/>
                    </a:lnTo>
                    <a:lnTo>
                      <a:pt x="849" y="1313"/>
                    </a:lnTo>
                    <a:lnTo>
                      <a:pt x="849" y="1313"/>
                    </a:lnTo>
                    <a:lnTo>
                      <a:pt x="889" y="1293"/>
                    </a:lnTo>
                    <a:lnTo>
                      <a:pt x="929" y="1273"/>
                    </a:lnTo>
                    <a:lnTo>
                      <a:pt x="990" y="1273"/>
                    </a:lnTo>
                    <a:lnTo>
                      <a:pt x="1030" y="1293"/>
                    </a:lnTo>
                    <a:lnTo>
                      <a:pt x="1030" y="1293"/>
                    </a:lnTo>
                    <a:lnTo>
                      <a:pt x="1071" y="1333"/>
                    </a:lnTo>
                    <a:lnTo>
                      <a:pt x="1071" y="1333"/>
                    </a:lnTo>
                    <a:lnTo>
                      <a:pt x="1111" y="1353"/>
                    </a:lnTo>
                    <a:lnTo>
                      <a:pt x="1152" y="1353"/>
                    </a:lnTo>
                    <a:lnTo>
                      <a:pt x="1253" y="1313"/>
                    </a:lnTo>
                    <a:lnTo>
                      <a:pt x="1253" y="1313"/>
                    </a:lnTo>
                    <a:lnTo>
                      <a:pt x="1313" y="1293"/>
                    </a:lnTo>
                    <a:lnTo>
                      <a:pt x="1333" y="1273"/>
                    </a:lnTo>
                    <a:lnTo>
                      <a:pt x="1374" y="1293"/>
                    </a:lnTo>
                    <a:lnTo>
                      <a:pt x="1374" y="1293"/>
                    </a:lnTo>
                    <a:lnTo>
                      <a:pt x="1414" y="1333"/>
                    </a:lnTo>
                    <a:lnTo>
                      <a:pt x="1434" y="1374"/>
                    </a:lnTo>
                    <a:lnTo>
                      <a:pt x="1454" y="1434"/>
                    </a:lnTo>
                    <a:lnTo>
                      <a:pt x="1475" y="1535"/>
                    </a:lnTo>
                    <a:lnTo>
                      <a:pt x="1495" y="1636"/>
                    </a:lnTo>
                    <a:lnTo>
                      <a:pt x="1495" y="1636"/>
                    </a:lnTo>
                    <a:lnTo>
                      <a:pt x="1515" y="1676"/>
                    </a:lnTo>
                    <a:lnTo>
                      <a:pt x="1576" y="1717"/>
                    </a:lnTo>
                    <a:lnTo>
                      <a:pt x="1576" y="1717"/>
                    </a:lnTo>
                    <a:lnTo>
                      <a:pt x="1616" y="1737"/>
                    </a:lnTo>
                    <a:lnTo>
                      <a:pt x="1656" y="1697"/>
                    </a:lnTo>
                    <a:lnTo>
                      <a:pt x="1677" y="1656"/>
                    </a:lnTo>
                    <a:lnTo>
                      <a:pt x="1697" y="1596"/>
                    </a:lnTo>
                    <a:lnTo>
                      <a:pt x="1697" y="1596"/>
                    </a:lnTo>
                    <a:lnTo>
                      <a:pt x="1656" y="1475"/>
                    </a:lnTo>
                    <a:lnTo>
                      <a:pt x="1656" y="1353"/>
                    </a:lnTo>
                    <a:lnTo>
                      <a:pt x="1656" y="1353"/>
                    </a:lnTo>
                    <a:lnTo>
                      <a:pt x="1677" y="1313"/>
                    </a:lnTo>
                    <a:lnTo>
                      <a:pt x="1677" y="1293"/>
                    </a:lnTo>
                    <a:lnTo>
                      <a:pt x="1737" y="1252"/>
                    </a:lnTo>
                    <a:lnTo>
                      <a:pt x="1798" y="1252"/>
                    </a:lnTo>
                    <a:lnTo>
                      <a:pt x="1818" y="1273"/>
                    </a:lnTo>
                    <a:lnTo>
                      <a:pt x="1818" y="1293"/>
                    </a:lnTo>
                    <a:lnTo>
                      <a:pt x="1818" y="1293"/>
                    </a:lnTo>
                    <a:lnTo>
                      <a:pt x="1838" y="1414"/>
                    </a:lnTo>
                    <a:lnTo>
                      <a:pt x="1818" y="1535"/>
                    </a:lnTo>
                    <a:lnTo>
                      <a:pt x="1818" y="1535"/>
                    </a:lnTo>
                    <a:lnTo>
                      <a:pt x="1818" y="1575"/>
                    </a:lnTo>
                    <a:lnTo>
                      <a:pt x="1838" y="1596"/>
                    </a:lnTo>
                    <a:lnTo>
                      <a:pt x="1878" y="1656"/>
                    </a:lnTo>
                    <a:lnTo>
                      <a:pt x="1878" y="1656"/>
                    </a:lnTo>
                    <a:lnTo>
                      <a:pt x="1959" y="1676"/>
                    </a:lnTo>
                    <a:lnTo>
                      <a:pt x="2040" y="1676"/>
                    </a:lnTo>
                    <a:lnTo>
                      <a:pt x="2040" y="1676"/>
                    </a:lnTo>
                    <a:lnTo>
                      <a:pt x="2080" y="1676"/>
                    </a:lnTo>
                    <a:lnTo>
                      <a:pt x="2101" y="1697"/>
                    </a:lnTo>
                    <a:lnTo>
                      <a:pt x="2101" y="1697"/>
                    </a:lnTo>
                    <a:lnTo>
                      <a:pt x="2141" y="1757"/>
                    </a:lnTo>
                    <a:lnTo>
                      <a:pt x="2121" y="1798"/>
                    </a:lnTo>
                    <a:lnTo>
                      <a:pt x="2080" y="1838"/>
                    </a:lnTo>
                    <a:lnTo>
                      <a:pt x="2020" y="1858"/>
                    </a:lnTo>
                    <a:lnTo>
                      <a:pt x="2020" y="1858"/>
                    </a:lnTo>
                    <a:lnTo>
                      <a:pt x="1899" y="1858"/>
                    </a:lnTo>
                    <a:lnTo>
                      <a:pt x="1899" y="1858"/>
                    </a:lnTo>
                    <a:lnTo>
                      <a:pt x="1818" y="1838"/>
                    </a:lnTo>
                    <a:lnTo>
                      <a:pt x="1737" y="1878"/>
                    </a:lnTo>
                    <a:lnTo>
                      <a:pt x="1737" y="1878"/>
                    </a:lnTo>
                    <a:lnTo>
                      <a:pt x="1677" y="1939"/>
                    </a:lnTo>
                    <a:lnTo>
                      <a:pt x="1636" y="1959"/>
                    </a:lnTo>
                    <a:lnTo>
                      <a:pt x="1576" y="1959"/>
                    </a:lnTo>
                    <a:lnTo>
                      <a:pt x="1576" y="1959"/>
                    </a:lnTo>
                    <a:lnTo>
                      <a:pt x="1535" y="1959"/>
                    </a:lnTo>
                    <a:lnTo>
                      <a:pt x="1475" y="1939"/>
                    </a:lnTo>
                    <a:lnTo>
                      <a:pt x="1475" y="1939"/>
                    </a:lnTo>
                    <a:lnTo>
                      <a:pt x="1394" y="1878"/>
                    </a:lnTo>
                    <a:lnTo>
                      <a:pt x="1333" y="1798"/>
                    </a:lnTo>
                    <a:lnTo>
                      <a:pt x="1333" y="1798"/>
                    </a:lnTo>
                    <a:lnTo>
                      <a:pt x="1253" y="1737"/>
                    </a:lnTo>
                    <a:lnTo>
                      <a:pt x="1172" y="1717"/>
                    </a:lnTo>
                    <a:lnTo>
                      <a:pt x="1111" y="1717"/>
                    </a:lnTo>
                    <a:lnTo>
                      <a:pt x="1010" y="1737"/>
                    </a:lnTo>
                    <a:lnTo>
                      <a:pt x="1010" y="1737"/>
                    </a:lnTo>
                    <a:lnTo>
                      <a:pt x="970" y="1757"/>
                    </a:lnTo>
                    <a:lnTo>
                      <a:pt x="929" y="1757"/>
                    </a:lnTo>
                    <a:lnTo>
                      <a:pt x="869" y="1697"/>
                    </a:lnTo>
                    <a:lnTo>
                      <a:pt x="869" y="1697"/>
                    </a:lnTo>
                    <a:lnTo>
                      <a:pt x="828" y="1676"/>
                    </a:lnTo>
                    <a:lnTo>
                      <a:pt x="748" y="1656"/>
                    </a:lnTo>
                    <a:lnTo>
                      <a:pt x="748" y="1656"/>
                    </a:lnTo>
                    <a:lnTo>
                      <a:pt x="647" y="1676"/>
                    </a:lnTo>
                    <a:lnTo>
                      <a:pt x="566" y="1717"/>
                    </a:lnTo>
                    <a:lnTo>
                      <a:pt x="445" y="1777"/>
                    </a:lnTo>
                    <a:lnTo>
                      <a:pt x="445" y="1777"/>
                    </a:lnTo>
                    <a:lnTo>
                      <a:pt x="404" y="1818"/>
                    </a:lnTo>
                    <a:lnTo>
                      <a:pt x="384" y="1878"/>
                    </a:lnTo>
                    <a:lnTo>
                      <a:pt x="364" y="1939"/>
                    </a:lnTo>
                    <a:lnTo>
                      <a:pt x="364" y="1979"/>
                    </a:lnTo>
                    <a:lnTo>
                      <a:pt x="364" y="1979"/>
                    </a:lnTo>
                    <a:lnTo>
                      <a:pt x="364" y="2060"/>
                    </a:lnTo>
                    <a:lnTo>
                      <a:pt x="364" y="2060"/>
                    </a:lnTo>
                    <a:lnTo>
                      <a:pt x="364" y="2100"/>
                    </a:lnTo>
                    <a:lnTo>
                      <a:pt x="344" y="2141"/>
                    </a:lnTo>
                    <a:lnTo>
                      <a:pt x="263" y="2181"/>
                    </a:lnTo>
                    <a:lnTo>
                      <a:pt x="162" y="2242"/>
                    </a:lnTo>
                    <a:lnTo>
                      <a:pt x="81" y="2302"/>
                    </a:lnTo>
                    <a:lnTo>
                      <a:pt x="81" y="2302"/>
                    </a:lnTo>
                    <a:lnTo>
                      <a:pt x="21" y="2383"/>
                    </a:lnTo>
                    <a:lnTo>
                      <a:pt x="1" y="2484"/>
                    </a:lnTo>
                    <a:lnTo>
                      <a:pt x="1" y="2484"/>
                    </a:lnTo>
                    <a:lnTo>
                      <a:pt x="1" y="2565"/>
                    </a:lnTo>
                    <a:lnTo>
                      <a:pt x="21" y="2605"/>
                    </a:lnTo>
                    <a:lnTo>
                      <a:pt x="102" y="2686"/>
                    </a:lnTo>
                    <a:lnTo>
                      <a:pt x="102" y="2686"/>
                    </a:lnTo>
                    <a:lnTo>
                      <a:pt x="142" y="2747"/>
                    </a:lnTo>
                    <a:lnTo>
                      <a:pt x="142" y="2787"/>
                    </a:lnTo>
                    <a:lnTo>
                      <a:pt x="162" y="2888"/>
                    </a:lnTo>
                    <a:lnTo>
                      <a:pt x="162" y="2888"/>
                    </a:lnTo>
                    <a:lnTo>
                      <a:pt x="182" y="2969"/>
                    </a:lnTo>
                    <a:lnTo>
                      <a:pt x="243" y="3049"/>
                    </a:lnTo>
                    <a:lnTo>
                      <a:pt x="324" y="3110"/>
                    </a:lnTo>
                    <a:lnTo>
                      <a:pt x="404" y="3130"/>
                    </a:lnTo>
                    <a:lnTo>
                      <a:pt x="404" y="3130"/>
                    </a:lnTo>
                    <a:lnTo>
                      <a:pt x="485" y="3110"/>
                    </a:lnTo>
                    <a:lnTo>
                      <a:pt x="586" y="3090"/>
                    </a:lnTo>
                    <a:lnTo>
                      <a:pt x="586" y="3090"/>
                    </a:lnTo>
                    <a:lnTo>
                      <a:pt x="687" y="3070"/>
                    </a:lnTo>
                    <a:lnTo>
                      <a:pt x="808" y="3049"/>
                    </a:lnTo>
                    <a:lnTo>
                      <a:pt x="808" y="3049"/>
                    </a:lnTo>
                    <a:lnTo>
                      <a:pt x="869" y="3070"/>
                    </a:lnTo>
                    <a:lnTo>
                      <a:pt x="929" y="3130"/>
                    </a:lnTo>
                    <a:lnTo>
                      <a:pt x="950" y="3191"/>
                    </a:lnTo>
                    <a:lnTo>
                      <a:pt x="950" y="3251"/>
                    </a:lnTo>
                    <a:lnTo>
                      <a:pt x="950" y="3251"/>
                    </a:lnTo>
                    <a:lnTo>
                      <a:pt x="929" y="3393"/>
                    </a:lnTo>
                    <a:lnTo>
                      <a:pt x="929" y="3453"/>
                    </a:lnTo>
                    <a:lnTo>
                      <a:pt x="929" y="3534"/>
                    </a:lnTo>
                    <a:lnTo>
                      <a:pt x="929" y="3534"/>
                    </a:lnTo>
                    <a:lnTo>
                      <a:pt x="950" y="3574"/>
                    </a:lnTo>
                    <a:lnTo>
                      <a:pt x="970" y="3615"/>
                    </a:lnTo>
                    <a:lnTo>
                      <a:pt x="1051" y="3696"/>
                    </a:lnTo>
                    <a:lnTo>
                      <a:pt x="1051" y="3696"/>
                    </a:lnTo>
                    <a:lnTo>
                      <a:pt x="1111" y="3756"/>
                    </a:lnTo>
                    <a:lnTo>
                      <a:pt x="1131" y="3797"/>
                    </a:lnTo>
                    <a:lnTo>
                      <a:pt x="1152" y="3857"/>
                    </a:lnTo>
                    <a:lnTo>
                      <a:pt x="1131" y="3918"/>
                    </a:lnTo>
                    <a:lnTo>
                      <a:pt x="1131" y="3918"/>
                    </a:lnTo>
                    <a:lnTo>
                      <a:pt x="1091" y="4019"/>
                    </a:lnTo>
                    <a:lnTo>
                      <a:pt x="1051" y="4140"/>
                    </a:lnTo>
                    <a:lnTo>
                      <a:pt x="1030" y="4200"/>
                    </a:lnTo>
                    <a:lnTo>
                      <a:pt x="1030" y="4281"/>
                    </a:lnTo>
                    <a:lnTo>
                      <a:pt x="1071" y="4342"/>
                    </a:lnTo>
                    <a:lnTo>
                      <a:pt x="1111" y="4423"/>
                    </a:lnTo>
                    <a:lnTo>
                      <a:pt x="1111" y="4423"/>
                    </a:lnTo>
                    <a:lnTo>
                      <a:pt x="1192" y="4523"/>
                    </a:lnTo>
                    <a:lnTo>
                      <a:pt x="1212" y="4624"/>
                    </a:lnTo>
                    <a:lnTo>
                      <a:pt x="1232" y="4766"/>
                    </a:lnTo>
                    <a:lnTo>
                      <a:pt x="1232" y="4766"/>
                    </a:lnTo>
                    <a:lnTo>
                      <a:pt x="1253" y="4847"/>
                    </a:lnTo>
                    <a:lnTo>
                      <a:pt x="1273" y="4907"/>
                    </a:lnTo>
                    <a:lnTo>
                      <a:pt x="1313" y="4947"/>
                    </a:lnTo>
                    <a:lnTo>
                      <a:pt x="1374" y="4988"/>
                    </a:lnTo>
                    <a:lnTo>
                      <a:pt x="1414" y="5028"/>
                    </a:lnTo>
                    <a:lnTo>
                      <a:pt x="1475" y="5028"/>
                    </a:lnTo>
                    <a:lnTo>
                      <a:pt x="1535" y="5028"/>
                    </a:lnTo>
                    <a:lnTo>
                      <a:pt x="1576" y="5028"/>
                    </a:lnTo>
                    <a:lnTo>
                      <a:pt x="1576" y="5028"/>
                    </a:lnTo>
                    <a:lnTo>
                      <a:pt x="1717" y="4968"/>
                    </a:lnTo>
                    <a:lnTo>
                      <a:pt x="1777" y="4968"/>
                    </a:lnTo>
                    <a:lnTo>
                      <a:pt x="1858" y="4968"/>
                    </a:lnTo>
                    <a:lnTo>
                      <a:pt x="1858" y="4968"/>
                    </a:lnTo>
                    <a:lnTo>
                      <a:pt x="1919" y="4968"/>
                    </a:lnTo>
                    <a:lnTo>
                      <a:pt x="1979" y="4947"/>
                    </a:lnTo>
                    <a:lnTo>
                      <a:pt x="2040" y="4927"/>
                    </a:lnTo>
                    <a:lnTo>
                      <a:pt x="2080" y="4867"/>
                    </a:lnTo>
                    <a:lnTo>
                      <a:pt x="2121" y="4826"/>
                    </a:lnTo>
                    <a:lnTo>
                      <a:pt x="2161" y="4746"/>
                    </a:lnTo>
                    <a:lnTo>
                      <a:pt x="2181" y="4604"/>
                    </a:lnTo>
                    <a:lnTo>
                      <a:pt x="2181" y="4604"/>
                    </a:lnTo>
                    <a:lnTo>
                      <a:pt x="2161" y="4483"/>
                    </a:lnTo>
                    <a:lnTo>
                      <a:pt x="2161" y="4402"/>
                    </a:lnTo>
                    <a:lnTo>
                      <a:pt x="2161" y="4342"/>
                    </a:lnTo>
                    <a:lnTo>
                      <a:pt x="2161" y="4342"/>
                    </a:lnTo>
                    <a:lnTo>
                      <a:pt x="2181" y="4301"/>
                    </a:lnTo>
                    <a:lnTo>
                      <a:pt x="2202" y="4281"/>
                    </a:lnTo>
                    <a:lnTo>
                      <a:pt x="2282" y="4261"/>
                    </a:lnTo>
                    <a:lnTo>
                      <a:pt x="2383" y="4221"/>
                    </a:lnTo>
                    <a:lnTo>
                      <a:pt x="2464" y="4200"/>
                    </a:lnTo>
                    <a:lnTo>
                      <a:pt x="2464" y="4200"/>
                    </a:lnTo>
                    <a:lnTo>
                      <a:pt x="2525" y="4120"/>
                    </a:lnTo>
                    <a:lnTo>
                      <a:pt x="2545" y="4039"/>
                    </a:lnTo>
                    <a:lnTo>
                      <a:pt x="2525" y="3958"/>
                    </a:lnTo>
                    <a:lnTo>
                      <a:pt x="2484" y="3877"/>
                    </a:lnTo>
                    <a:lnTo>
                      <a:pt x="2383" y="3736"/>
                    </a:lnTo>
                    <a:lnTo>
                      <a:pt x="2383" y="3675"/>
                    </a:lnTo>
                    <a:lnTo>
                      <a:pt x="2403" y="3635"/>
                    </a:lnTo>
                    <a:lnTo>
                      <a:pt x="2403" y="3635"/>
                    </a:lnTo>
                    <a:lnTo>
                      <a:pt x="2464" y="3595"/>
                    </a:lnTo>
                    <a:lnTo>
                      <a:pt x="2605" y="3473"/>
                    </a:lnTo>
                    <a:lnTo>
                      <a:pt x="2605" y="3473"/>
                    </a:lnTo>
                    <a:lnTo>
                      <a:pt x="2686" y="3413"/>
                    </a:lnTo>
                    <a:lnTo>
                      <a:pt x="2727" y="3332"/>
                    </a:lnTo>
                    <a:lnTo>
                      <a:pt x="2767" y="3251"/>
                    </a:lnTo>
                    <a:lnTo>
                      <a:pt x="2807" y="3150"/>
                    </a:lnTo>
                    <a:lnTo>
                      <a:pt x="2807" y="3150"/>
                    </a:lnTo>
                    <a:lnTo>
                      <a:pt x="2848" y="3090"/>
                    </a:lnTo>
                    <a:lnTo>
                      <a:pt x="2848" y="3029"/>
                    </a:lnTo>
                    <a:lnTo>
                      <a:pt x="2848" y="2969"/>
                    </a:lnTo>
                    <a:lnTo>
                      <a:pt x="2848" y="2908"/>
                    </a:lnTo>
                    <a:lnTo>
                      <a:pt x="2807" y="2868"/>
                    </a:lnTo>
                    <a:lnTo>
                      <a:pt x="2767" y="2827"/>
                    </a:lnTo>
                    <a:lnTo>
                      <a:pt x="2706" y="2807"/>
                    </a:lnTo>
                    <a:lnTo>
                      <a:pt x="2646" y="2787"/>
                    </a:lnTo>
                    <a:lnTo>
                      <a:pt x="2646" y="2787"/>
                    </a:lnTo>
                    <a:lnTo>
                      <a:pt x="2525" y="2787"/>
                    </a:lnTo>
                    <a:lnTo>
                      <a:pt x="2464" y="2767"/>
                    </a:lnTo>
                    <a:lnTo>
                      <a:pt x="2464" y="2767"/>
                    </a:lnTo>
                    <a:lnTo>
                      <a:pt x="2403" y="2726"/>
                    </a:lnTo>
                    <a:lnTo>
                      <a:pt x="2343" y="2646"/>
                    </a:lnTo>
                    <a:lnTo>
                      <a:pt x="2282" y="2565"/>
                    </a:lnTo>
                    <a:lnTo>
                      <a:pt x="2262" y="2484"/>
                    </a:lnTo>
                    <a:lnTo>
                      <a:pt x="2262" y="2484"/>
                    </a:lnTo>
                    <a:lnTo>
                      <a:pt x="2242" y="2424"/>
                    </a:lnTo>
                    <a:lnTo>
                      <a:pt x="2262" y="2343"/>
                    </a:lnTo>
                    <a:lnTo>
                      <a:pt x="2323" y="2161"/>
                    </a:lnTo>
                    <a:lnTo>
                      <a:pt x="2323" y="2161"/>
                    </a:lnTo>
                    <a:lnTo>
                      <a:pt x="2323" y="2141"/>
                    </a:lnTo>
                    <a:lnTo>
                      <a:pt x="2363" y="2161"/>
                    </a:lnTo>
                    <a:lnTo>
                      <a:pt x="2363" y="2161"/>
                    </a:lnTo>
                    <a:lnTo>
                      <a:pt x="2403" y="2201"/>
                    </a:lnTo>
                    <a:lnTo>
                      <a:pt x="2424" y="2262"/>
                    </a:lnTo>
                    <a:lnTo>
                      <a:pt x="2424" y="2383"/>
                    </a:lnTo>
                    <a:lnTo>
                      <a:pt x="2424" y="2383"/>
                    </a:lnTo>
                    <a:lnTo>
                      <a:pt x="2444" y="2444"/>
                    </a:lnTo>
                    <a:lnTo>
                      <a:pt x="2464" y="2504"/>
                    </a:lnTo>
                    <a:lnTo>
                      <a:pt x="2484" y="2545"/>
                    </a:lnTo>
                    <a:lnTo>
                      <a:pt x="2525" y="2585"/>
                    </a:lnTo>
                    <a:lnTo>
                      <a:pt x="2565" y="2605"/>
                    </a:lnTo>
                    <a:lnTo>
                      <a:pt x="2605" y="2625"/>
                    </a:lnTo>
                    <a:lnTo>
                      <a:pt x="2646" y="2605"/>
                    </a:lnTo>
                    <a:lnTo>
                      <a:pt x="2686" y="2605"/>
                    </a:lnTo>
                    <a:lnTo>
                      <a:pt x="2686" y="2605"/>
                    </a:lnTo>
                    <a:lnTo>
                      <a:pt x="2827" y="2524"/>
                    </a:lnTo>
                    <a:lnTo>
                      <a:pt x="2888" y="2504"/>
                    </a:lnTo>
                    <a:lnTo>
                      <a:pt x="2969" y="2504"/>
                    </a:lnTo>
                    <a:lnTo>
                      <a:pt x="2969" y="2504"/>
                    </a:lnTo>
                    <a:lnTo>
                      <a:pt x="3029" y="2524"/>
                    </a:lnTo>
                    <a:lnTo>
                      <a:pt x="3029" y="2524"/>
                    </a:lnTo>
                    <a:lnTo>
                      <a:pt x="3070" y="2524"/>
                    </a:lnTo>
                    <a:lnTo>
                      <a:pt x="3110" y="2524"/>
                    </a:lnTo>
                    <a:lnTo>
                      <a:pt x="3191" y="2464"/>
                    </a:lnTo>
                    <a:lnTo>
                      <a:pt x="3211" y="2424"/>
                    </a:lnTo>
                    <a:lnTo>
                      <a:pt x="3211" y="2363"/>
                    </a:lnTo>
                    <a:lnTo>
                      <a:pt x="3211" y="2323"/>
                    </a:lnTo>
                    <a:lnTo>
                      <a:pt x="3191" y="2282"/>
                    </a:lnTo>
                    <a:lnTo>
                      <a:pt x="3191" y="2282"/>
                    </a:lnTo>
                    <a:lnTo>
                      <a:pt x="3130" y="2222"/>
                    </a:lnTo>
                    <a:lnTo>
                      <a:pt x="3090" y="2181"/>
                    </a:lnTo>
                    <a:lnTo>
                      <a:pt x="2949" y="2121"/>
                    </a:lnTo>
                    <a:lnTo>
                      <a:pt x="2949" y="2121"/>
                    </a:lnTo>
                    <a:lnTo>
                      <a:pt x="2868" y="2080"/>
                    </a:lnTo>
                    <a:lnTo>
                      <a:pt x="2807" y="2040"/>
                    </a:lnTo>
                    <a:lnTo>
                      <a:pt x="2747" y="1999"/>
                    </a:lnTo>
                    <a:lnTo>
                      <a:pt x="2727" y="1919"/>
                    </a:lnTo>
                    <a:lnTo>
                      <a:pt x="2727" y="1919"/>
                    </a:lnTo>
                    <a:lnTo>
                      <a:pt x="2727" y="1878"/>
                    </a:lnTo>
                    <a:lnTo>
                      <a:pt x="2727" y="1838"/>
                    </a:lnTo>
                    <a:lnTo>
                      <a:pt x="2787" y="1777"/>
                    </a:lnTo>
                    <a:lnTo>
                      <a:pt x="2848" y="1757"/>
                    </a:lnTo>
                    <a:lnTo>
                      <a:pt x="2868" y="1757"/>
                    </a:lnTo>
                    <a:lnTo>
                      <a:pt x="2888" y="1777"/>
                    </a:lnTo>
                    <a:lnTo>
                      <a:pt x="2888" y="1777"/>
                    </a:lnTo>
                    <a:lnTo>
                      <a:pt x="2928" y="1818"/>
                    </a:lnTo>
                    <a:lnTo>
                      <a:pt x="2928" y="1818"/>
                    </a:lnTo>
                    <a:lnTo>
                      <a:pt x="2969" y="1899"/>
                    </a:lnTo>
                    <a:lnTo>
                      <a:pt x="3029" y="1979"/>
                    </a:lnTo>
                    <a:lnTo>
                      <a:pt x="3110" y="2040"/>
                    </a:lnTo>
                    <a:lnTo>
                      <a:pt x="3191" y="2100"/>
                    </a:lnTo>
                    <a:lnTo>
                      <a:pt x="3191" y="2100"/>
                    </a:lnTo>
                    <a:lnTo>
                      <a:pt x="3332" y="2121"/>
                    </a:lnTo>
                    <a:lnTo>
                      <a:pt x="3514" y="2141"/>
                    </a:lnTo>
                    <a:lnTo>
                      <a:pt x="3514" y="2141"/>
                    </a:lnTo>
                    <a:lnTo>
                      <a:pt x="3595" y="2161"/>
                    </a:lnTo>
                    <a:lnTo>
                      <a:pt x="3655" y="2201"/>
                    </a:lnTo>
                    <a:lnTo>
                      <a:pt x="3696" y="2242"/>
                    </a:lnTo>
                    <a:lnTo>
                      <a:pt x="3696" y="2282"/>
                    </a:lnTo>
                    <a:lnTo>
                      <a:pt x="3696" y="2323"/>
                    </a:lnTo>
                    <a:lnTo>
                      <a:pt x="3696" y="2323"/>
                    </a:lnTo>
                    <a:lnTo>
                      <a:pt x="3676" y="2424"/>
                    </a:lnTo>
                    <a:lnTo>
                      <a:pt x="3676" y="2424"/>
                    </a:lnTo>
                    <a:lnTo>
                      <a:pt x="3676" y="2504"/>
                    </a:lnTo>
                    <a:lnTo>
                      <a:pt x="3676" y="2504"/>
                    </a:lnTo>
                    <a:lnTo>
                      <a:pt x="3696" y="2565"/>
                    </a:lnTo>
                    <a:lnTo>
                      <a:pt x="3716" y="2605"/>
                    </a:lnTo>
                    <a:lnTo>
                      <a:pt x="3797" y="2666"/>
                    </a:lnTo>
                    <a:lnTo>
                      <a:pt x="3797" y="2666"/>
                    </a:lnTo>
                    <a:lnTo>
                      <a:pt x="3817" y="2726"/>
                    </a:lnTo>
                    <a:lnTo>
                      <a:pt x="3837" y="2767"/>
                    </a:lnTo>
                    <a:lnTo>
                      <a:pt x="3837" y="2928"/>
                    </a:lnTo>
                    <a:lnTo>
                      <a:pt x="3837" y="2928"/>
                    </a:lnTo>
                    <a:lnTo>
                      <a:pt x="3837" y="2969"/>
                    </a:lnTo>
                    <a:lnTo>
                      <a:pt x="3877" y="3029"/>
                    </a:lnTo>
                    <a:lnTo>
                      <a:pt x="3898" y="3049"/>
                    </a:lnTo>
                    <a:lnTo>
                      <a:pt x="3958" y="3049"/>
                    </a:lnTo>
                    <a:lnTo>
                      <a:pt x="3999" y="3049"/>
                    </a:lnTo>
                    <a:lnTo>
                      <a:pt x="4059" y="3029"/>
                    </a:lnTo>
                    <a:lnTo>
                      <a:pt x="4100" y="2969"/>
                    </a:lnTo>
                    <a:lnTo>
                      <a:pt x="4140" y="2908"/>
                    </a:lnTo>
                    <a:lnTo>
                      <a:pt x="4140" y="2908"/>
                    </a:lnTo>
                    <a:lnTo>
                      <a:pt x="4200" y="2747"/>
                    </a:lnTo>
                    <a:lnTo>
                      <a:pt x="4241" y="2706"/>
                    </a:lnTo>
                    <a:lnTo>
                      <a:pt x="4322" y="2666"/>
                    </a:lnTo>
                    <a:lnTo>
                      <a:pt x="4322" y="2666"/>
                    </a:lnTo>
                    <a:lnTo>
                      <a:pt x="4423" y="2625"/>
                    </a:lnTo>
                    <a:lnTo>
                      <a:pt x="4423" y="2625"/>
                    </a:lnTo>
                    <a:lnTo>
                      <a:pt x="4463" y="2605"/>
                    </a:lnTo>
                    <a:lnTo>
                      <a:pt x="4463" y="2605"/>
                    </a:lnTo>
                    <a:lnTo>
                      <a:pt x="4423" y="2242"/>
                    </a:lnTo>
                    <a:lnTo>
                      <a:pt x="4362" y="1878"/>
                    </a:lnTo>
                    <a:lnTo>
                      <a:pt x="4261" y="1535"/>
                    </a:lnTo>
                    <a:lnTo>
                      <a:pt x="4120" y="1192"/>
                    </a:lnTo>
                    <a:lnTo>
                      <a:pt x="3978" y="869"/>
                    </a:lnTo>
                    <a:lnTo>
                      <a:pt x="3797" y="566"/>
                    </a:lnTo>
                    <a:lnTo>
                      <a:pt x="3595" y="263"/>
                    </a:lnTo>
                    <a:lnTo>
                      <a:pt x="335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54"/>
              <p:cNvSpPr/>
              <p:nvPr/>
            </p:nvSpPr>
            <p:spPr>
              <a:xfrm>
                <a:off x="3532337" y="-1060903"/>
                <a:ext cx="557528" cy="123793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112" extrusionOk="0">
                    <a:moveTo>
                      <a:pt x="4806" y="1"/>
                    </a:moveTo>
                    <a:lnTo>
                      <a:pt x="4745" y="21"/>
                    </a:lnTo>
                    <a:lnTo>
                      <a:pt x="4664" y="41"/>
                    </a:lnTo>
                    <a:lnTo>
                      <a:pt x="4563" y="81"/>
                    </a:lnTo>
                    <a:lnTo>
                      <a:pt x="4422" y="162"/>
                    </a:lnTo>
                    <a:lnTo>
                      <a:pt x="4281" y="243"/>
                    </a:lnTo>
                    <a:lnTo>
                      <a:pt x="4240" y="263"/>
                    </a:lnTo>
                    <a:lnTo>
                      <a:pt x="4180" y="283"/>
                    </a:lnTo>
                    <a:lnTo>
                      <a:pt x="4099" y="283"/>
                    </a:lnTo>
                    <a:lnTo>
                      <a:pt x="4038" y="263"/>
                    </a:lnTo>
                    <a:lnTo>
                      <a:pt x="3937" y="182"/>
                    </a:lnTo>
                    <a:lnTo>
                      <a:pt x="3877" y="122"/>
                    </a:lnTo>
                    <a:lnTo>
                      <a:pt x="3796" y="81"/>
                    </a:lnTo>
                    <a:lnTo>
                      <a:pt x="3736" y="61"/>
                    </a:lnTo>
                    <a:lnTo>
                      <a:pt x="3635" y="61"/>
                    </a:lnTo>
                    <a:lnTo>
                      <a:pt x="3554" y="102"/>
                    </a:lnTo>
                    <a:lnTo>
                      <a:pt x="3453" y="162"/>
                    </a:lnTo>
                    <a:lnTo>
                      <a:pt x="3352" y="243"/>
                    </a:lnTo>
                    <a:lnTo>
                      <a:pt x="3251" y="304"/>
                    </a:lnTo>
                    <a:lnTo>
                      <a:pt x="3211" y="324"/>
                    </a:lnTo>
                    <a:lnTo>
                      <a:pt x="3170" y="324"/>
                    </a:lnTo>
                    <a:lnTo>
                      <a:pt x="3089" y="304"/>
                    </a:lnTo>
                    <a:lnTo>
                      <a:pt x="3049" y="283"/>
                    </a:lnTo>
                    <a:lnTo>
                      <a:pt x="2988" y="283"/>
                    </a:lnTo>
                    <a:lnTo>
                      <a:pt x="2867" y="324"/>
                    </a:lnTo>
                    <a:lnTo>
                      <a:pt x="2746" y="344"/>
                    </a:lnTo>
                    <a:lnTo>
                      <a:pt x="2706" y="324"/>
                    </a:lnTo>
                    <a:lnTo>
                      <a:pt x="2645" y="304"/>
                    </a:lnTo>
                    <a:lnTo>
                      <a:pt x="2585" y="263"/>
                    </a:lnTo>
                    <a:lnTo>
                      <a:pt x="2524" y="203"/>
                    </a:lnTo>
                    <a:lnTo>
                      <a:pt x="2464" y="142"/>
                    </a:lnTo>
                    <a:lnTo>
                      <a:pt x="2403" y="122"/>
                    </a:lnTo>
                    <a:lnTo>
                      <a:pt x="2322" y="102"/>
                    </a:lnTo>
                    <a:lnTo>
                      <a:pt x="2241" y="122"/>
                    </a:lnTo>
                    <a:lnTo>
                      <a:pt x="2201" y="142"/>
                    </a:lnTo>
                    <a:lnTo>
                      <a:pt x="2161" y="182"/>
                    </a:lnTo>
                    <a:lnTo>
                      <a:pt x="2140" y="223"/>
                    </a:lnTo>
                    <a:lnTo>
                      <a:pt x="2120" y="263"/>
                    </a:lnTo>
                    <a:lnTo>
                      <a:pt x="2161" y="364"/>
                    </a:lnTo>
                    <a:lnTo>
                      <a:pt x="2181" y="445"/>
                    </a:lnTo>
                    <a:lnTo>
                      <a:pt x="2181" y="505"/>
                    </a:lnTo>
                    <a:lnTo>
                      <a:pt x="2161" y="546"/>
                    </a:lnTo>
                    <a:lnTo>
                      <a:pt x="2080" y="606"/>
                    </a:lnTo>
                    <a:lnTo>
                      <a:pt x="1999" y="606"/>
                    </a:lnTo>
                    <a:lnTo>
                      <a:pt x="1918" y="586"/>
                    </a:lnTo>
                    <a:lnTo>
                      <a:pt x="1817" y="566"/>
                    </a:lnTo>
                    <a:lnTo>
                      <a:pt x="1696" y="566"/>
                    </a:lnTo>
                    <a:lnTo>
                      <a:pt x="1636" y="586"/>
                    </a:lnTo>
                    <a:lnTo>
                      <a:pt x="1555" y="627"/>
                    </a:lnTo>
                    <a:lnTo>
                      <a:pt x="1494" y="647"/>
                    </a:lnTo>
                    <a:lnTo>
                      <a:pt x="1434" y="647"/>
                    </a:lnTo>
                    <a:lnTo>
                      <a:pt x="1373" y="627"/>
                    </a:lnTo>
                    <a:lnTo>
                      <a:pt x="1313" y="606"/>
                    </a:lnTo>
                    <a:lnTo>
                      <a:pt x="1272" y="546"/>
                    </a:lnTo>
                    <a:lnTo>
                      <a:pt x="1272" y="485"/>
                    </a:lnTo>
                    <a:lnTo>
                      <a:pt x="1313" y="425"/>
                    </a:lnTo>
                    <a:lnTo>
                      <a:pt x="1353" y="364"/>
                    </a:lnTo>
                    <a:lnTo>
                      <a:pt x="1393" y="283"/>
                    </a:lnTo>
                    <a:lnTo>
                      <a:pt x="1414" y="203"/>
                    </a:lnTo>
                    <a:lnTo>
                      <a:pt x="1414" y="162"/>
                    </a:lnTo>
                    <a:lnTo>
                      <a:pt x="1393" y="122"/>
                    </a:lnTo>
                    <a:lnTo>
                      <a:pt x="1373" y="102"/>
                    </a:lnTo>
                    <a:lnTo>
                      <a:pt x="1313" y="81"/>
                    </a:lnTo>
                    <a:lnTo>
                      <a:pt x="1232" y="81"/>
                    </a:lnTo>
                    <a:lnTo>
                      <a:pt x="1151" y="102"/>
                    </a:lnTo>
                    <a:lnTo>
                      <a:pt x="1090" y="142"/>
                    </a:lnTo>
                    <a:lnTo>
                      <a:pt x="949" y="263"/>
                    </a:lnTo>
                    <a:lnTo>
                      <a:pt x="909" y="304"/>
                    </a:lnTo>
                    <a:lnTo>
                      <a:pt x="828" y="324"/>
                    </a:lnTo>
                    <a:lnTo>
                      <a:pt x="767" y="324"/>
                    </a:lnTo>
                    <a:lnTo>
                      <a:pt x="707" y="344"/>
                    </a:lnTo>
                    <a:lnTo>
                      <a:pt x="646" y="384"/>
                    </a:lnTo>
                    <a:lnTo>
                      <a:pt x="586" y="405"/>
                    </a:lnTo>
                    <a:lnTo>
                      <a:pt x="525" y="384"/>
                    </a:lnTo>
                    <a:lnTo>
                      <a:pt x="485" y="364"/>
                    </a:lnTo>
                    <a:lnTo>
                      <a:pt x="444" y="324"/>
                    </a:lnTo>
                    <a:lnTo>
                      <a:pt x="384" y="182"/>
                    </a:lnTo>
                    <a:lnTo>
                      <a:pt x="323" y="122"/>
                    </a:lnTo>
                    <a:lnTo>
                      <a:pt x="303" y="102"/>
                    </a:lnTo>
                    <a:lnTo>
                      <a:pt x="263" y="122"/>
                    </a:lnTo>
                    <a:lnTo>
                      <a:pt x="162" y="162"/>
                    </a:lnTo>
                    <a:lnTo>
                      <a:pt x="101" y="243"/>
                    </a:lnTo>
                    <a:lnTo>
                      <a:pt x="0" y="445"/>
                    </a:lnTo>
                    <a:lnTo>
                      <a:pt x="364" y="667"/>
                    </a:lnTo>
                    <a:lnTo>
                      <a:pt x="767" y="849"/>
                    </a:lnTo>
                    <a:lnTo>
                      <a:pt x="1191" y="1010"/>
                    </a:lnTo>
                    <a:lnTo>
                      <a:pt x="1414" y="1071"/>
                    </a:lnTo>
                    <a:lnTo>
                      <a:pt x="1636" y="1111"/>
                    </a:lnTo>
                    <a:lnTo>
                      <a:pt x="3190" y="1111"/>
                    </a:lnTo>
                    <a:lnTo>
                      <a:pt x="3433" y="1051"/>
                    </a:lnTo>
                    <a:lnTo>
                      <a:pt x="3675" y="990"/>
                    </a:lnTo>
                    <a:lnTo>
                      <a:pt x="3917" y="889"/>
                    </a:lnTo>
                    <a:lnTo>
                      <a:pt x="4160" y="808"/>
                    </a:lnTo>
                    <a:lnTo>
                      <a:pt x="4382" y="687"/>
                    </a:lnTo>
                    <a:lnTo>
                      <a:pt x="4584" y="566"/>
                    </a:lnTo>
                    <a:lnTo>
                      <a:pt x="4806" y="425"/>
                    </a:lnTo>
                    <a:lnTo>
                      <a:pt x="5008" y="283"/>
                    </a:lnTo>
                    <a:lnTo>
                      <a:pt x="4987" y="142"/>
                    </a:lnTo>
                    <a:lnTo>
                      <a:pt x="4987" y="81"/>
                    </a:lnTo>
                    <a:lnTo>
                      <a:pt x="4947" y="61"/>
                    </a:lnTo>
                    <a:lnTo>
                      <a:pt x="4907" y="21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54"/>
              <p:cNvSpPr/>
              <p:nvPr/>
            </p:nvSpPr>
            <p:spPr>
              <a:xfrm>
                <a:off x="3532337" y="-1060903"/>
                <a:ext cx="557528" cy="123793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112" fill="none" extrusionOk="0">
                    <a:moveTo>
                      <a:pt x="4866" y="1"/>
                    </a:moveTo>
                    <a:lnTo>
                      <a:pt x="4866" y="1"/>
                    </a:lnTo>
                    <a:lnTo>
                      <a:pt x="4806" y="1"/>
                    </a:lnTo>
                    <a:lnTo>
                      <a:pt x="4745" y="21"/>
                    </a:lnTo>
                    <a:lnTo>
                      <a:pt x="4745" y="21"/>
                    </a:lnTo>
                    <a:lnTo>
                      <a:pt x="4664" y="41"/>
                    </a:lnTo>
                    <a:lnTo>
                      <a:pt x="4563" y="81"/>
                    </a:lnTo>
                    <a:lnTo>
                      <a:pt x="4422" y="162"/>
                    </a:lnTo>
                    <a:lnTo>
                      <a:pt x="4281" y="243"/>
                    </a:lnTo>
                    <a:lnTo>
                      <a:pt x="4240" y="263"/>
                    </a:lnTo>
                    <a:lnTo>
                      <a:pt x="4180" y="283"/>
                    </a:lnTo>
                    <a:lnTo>
                      <a:pt x="4180" y="283"/>
                    </a:lnTo>
                    <a:lnTo>
                      <a:pt x="4099" y="283"/>
                    </a:lnTo>
                    <a:lnTo>
                      <a:pt x="4038" y="263"/>
                    </a:lnTo>
                    <a:lnTo>
                      <a:pt x="3937" y="182"/>
                    </a:lnTo>
                    <a:lnTo>
                      <a:pt x="3937" y="182"/>
                    </a:lnTo>
                    <a:lnTo>
                      <a:pt x="3877" y="122"/>
                    </a:lnTo>
                    <a:lnTo>
                      <a:pt x="3796" y="81"/>
                    </a:lnTo>
                    <a:lnTo>
                      <a:pt x="3736" y="61"/>
                    </a:lnTo>
                    <a:lnTo>
                      <a:pt x="3635" y="61"/>
                    </a:lnTo>
                    <a:lnTo>
                      <a:pt x="3635" y="61"/>
                    </a:lnTo>
                    <a:lnTo>
                      <a:pt x="3554" y="102"/>
                    </a:lnTo>
                    <a:lnTo>
                      <a:pt x="3453" y="162"/>
                    </a:lnTo>
                    <a:lnTo>
                      <a:pt x="3352" y="243"/>
                    </a:lnTo>
                    <a:lnTo>
                      <a:pt x="3251" y="304"/>
                    </a:lnTo>
                    <a:lnTo>
                      <a:pt x="3251" y="304"/>
                    </a:lnTo>
                    <a:lnTo>
                      <a:pt x="3211" y="324"/>
                    </a:lnTo>
                    <a:lnTo>
                      <a:pt x="3170" y="324"/>
                    </a:lnTo>
                    <a:lnTo>
                      <a:pt x="3089" y="304"/>
                    </a:lnTo>
                    <a:lnTo>
                      <a:pt x="3089" y="304"/>
                    </a:lnTo>
                    <a:lnTo>
                      <a:pt x="3049" y="283"/>
                    </a:lnTo>
                    <a:lnTo>
                      <a:pt x="2988" y="283"/>
                    </a:lnTo>
                    <a:lnTo>
                      <a:pt x="2988" y="283"/>
                    </a:lnTo>
                    <a:lnTo>
                      <a:pt x="2867" y="324"/>
                    </a:lnTo>
                    <a:lnTo>
                      <a:pt x="2746" y="344"/>
                    </a:lnTo>
                    <a:lnTo>
                      <a:pt x="2706" y="324"/>
                    </a:lnTo>
                    <a:lnTo>
                      <a:pt x="2645" y="304"/>
                    </a:lnTo>
                    <a:lnTo>
                      <a:pt x="2585" y="263"/>
                    </a:lnTo>
                    <a:lnTo>
                      <a:pt x="2524" y="203"/>
                    </a:lnTo>
                    <a:lnTo>
                      <a:pt x="2524" y="203"/>
                    </a:lnTo>
                    <a:lnTo>
                      <a:pt x="2464" y="142"/>
                    </a:lnTo>
                    <a:lnTo>
                      <a:pt x="2403" y="122"/>
                    </a:lnTo>
                    <a:lnTo>
                      <a:pt x="2322" y="102"/>
                    </a:lnTo>
                    <a:lnTo>
                      <a:pt x="2241" y="122"/>
                    </a:lnTo>
                    <a:lnTo>
                      <a:pt x="2241" y="122"/>
                    </a:lnTo>
                    <a:lnTo>
                      <a:pt x="2201" y="142"/>
                    </a:lnTo>
                    <a:lnTo>
                      <a:pt x="2161" y="182"/>
                    </a:lnTo>
                    <a:lnTo>
                      <a:pt x="2140" y="223"/>
                    </a:lnTo>
                    <a:lnTo>
                      <a:pt x="2120" y="263"/>
                    </a:lnTo>
                    <a:lnTo>
                      <a:pt x="2120" y="263"/>
                    </a:lnTo>
                    <a:lnTo>
                      <a:pt x="2161" y="364"/>
                    </a:lnTo>
                    <a:lnTo>
                      <a:pt x="2181" y="445"/>
                    </a:lnTo>
                    <a:lnTo>
                      <a:pt x="2181" y="505"/>
                    </a:lnTo>
                    <a:lnTo>
                      <a:pt x="2161" y="546"/>
                    </a:lnTo>
                    <a:lnTo>
                      <a:pt x="2161" y="546"/>
                    </a:lnTo>
                    <a:lnTo>
                      <a:pt x="2080" y="606"/>
                    </a:lnTo>
                    <a:lnTo>
                      <a:pt x="1999" y="606"/>
                    </a:lnTo>
                    <a:lnTo>
                      <a:pt x="1999" y="606"/>
                    </a:lnTo>
                    <a:lnTo>
                      <a:pt x="1918" y="586"/>
                    </a:lnTo>
                    <a:lnTo>
                      <a:pt x="1817" y="566"/>
                    </a:lnTo>
                    <a:lnTo>
                      <a:pt x="1696" y="566"/>
                    </a:lnTo>
                    <a:lnTo>
                      <a:pt x="1636" y="586"/>
                    </a:lnTo>
                    <a:lnTo>
                      <a:pt x="1555" y="627"/>
                    </a:lnTo>
                    <a:lnTo>
                      <a:pt x="1555" y="627"/>
                    </a:lnTo>
                    <a:lnTo>
                      <a:pt x="1494" y="647"/>
                    </a:lnTo>
                    <a:lnTo>
                      <a:pt x="1434" y="647"/>
                    </a:lnTo>
                    <a:lnTo>
                      <a:pt x="1373" y="627"/>
                    </a:lnTo>
                    <a:lnTo>
                      <a:pt x="1313" y="606"/>
                    </a:lnTo>
                    <a:lnTo>
                      <a:pt x="1313" y="606"/>
                    </a:lnTo>
                    <a:lnTo>
                      <a:pt x="1272" y="546"/>
                    </a:lnTo>
                    <a:lnTo>
                      <a:pt x="1272" y="485"/>
                    </a:lnTo>
                    <a:lnTo>
                      <a:pt x="1272" y="485"/>
                    </a:lnTo>
                    <a:lnTo>
                      <a:pt x="1313" y="425"/>
                    </a:lnTo>
                    <a:lnTo>
                      <a:pt x="1353" y="364"/>
                    </a:lnTo>
                    <a:lnTo>
                      <a:pt x="1393" y="283"/>
                    </a:lnTo>
                    <a:lnTo>
                      <a:pt x="1414" y="203"/>
                    </a:lnTo>
                    <a:lnTo>
                      <a:pt x="1414" y="203"/>
                    </a:lnTo>
                    <a:lnTo>
                      <a:pt x="1414" y="162"/>
                    </a:lnTo>
                    <a:lnTo>
                      <a:pt x="1393" y="122"/>
                    </a:lnTo>
                    <a:lnTo>
                      <a:pt x="1373" y="102"/>
                    </a:lnTo>
                    <a:lnTo>
                      <a:pt x="1313" y="81"/>
                    </a:lnTo>
                    <a:lnTo>
                      <a:pt x="1313" y="81"/>
                    </a:lnTo>
                    <a:lnTo>
                      <a:pt x="1272" y="81"/>
                    </a:lnTo>
                    <a:lnTo>
                      <a:pt x="1232" y="81"/>
                    </a:lnTo>
                    <a:lnTo>
                      <a:pt x="1232" y="81"/>
                    </a:lnTo>
                    <a:lnTo>
                      <a:pt x="1151" y="102"/>
                    </a:lnTo>
                    <a:lnTo>
                      <a:pt x="1090" y="142"/>
                    </a:lnTo>
                    <a:lnTo>
                      <a:pt x="1090" y="142"/>
                    </a:lnTo>
                    <a:lnTo>
                      <a:pt x="949" y="263"/>
                    </a:lnTo>
                    <a:lnTo>
                      <a:pt x="909" y="304"/>
                    </a:lnTo>
                    <a:lnTo>
                      <a:pt x="828" y="324"/>
                    </a:lnTo>
                    <a:lnTo>
                      <a:pt x="828" y="324"/>
                    </a:lnTo>
                    <a:lnTo>
                      <a:pt x="767" y="324"/>
                    </a:lnTo>
                    <a:lnTo>
                      <a:pt x="707" y="344"/>
                    </a:lnTo>
                    <a:lnTo>
                      <a:pt x="646" y="384"/>
                    </a:lnTo>
                    <a:lnTo>
                      <a:pt x="646" y="384"/>
                    </a:lnTo>
                    <a:lnTo>
                      <a:pt x="586" y="405"/>
                    </a:lnTo>
                    <a:lnTo>
                      <a:pt x="525" y="384"/>
                    </a:lnTo>
                    <a:lnTo>
                      <a:pt x="485" y="364"/>
                    </a:lnTo>
                    <a:lnTo>
                      <a:pt x="444" y="324"/>
                    </a:lnTo>
                    <a:lnTo>
                      <a:pt x="444" y="324"/>
                    </a:lnTo>
                    <a:lnTo>
                      <a:pt x="384" y="182"/>
                    </a:lnTo>
                    <a:lnTo>
                      <a:pt x="323" y="122"/>
                    </a:lnTo>
                    <a:lnTo>
                      <a:pt x="303" y="102"/>
                    </a:lnTo>
                    <a:lnTo>
                      <a:pt x="263" y="122"/>
                    </a:lnTo>
                    <a:lnTo>
                      <a:pt x="263" y="122"/>
                    </a:lnTo>
                    <a:lnTo>
                      <a:pt x="162" y="162"/>
                    </a:lnTo>
                    <a:lnTo>
                      <a:pt x="101" y="243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364" y="667"/>
                    </a:lnTo>
                    <a:lnTo>
                      <a:pt x="767" y="849"/>
                    </a:lnTo>
                    <a:lnTo>
                      <a:pt x="1191" y="1010"/>
                    </a:lnTo>
                    <a:lnTo>
                      <a:pt x="1414" y="1071"/>
                    </a:lnTo>
                    <a:lnTo>
                      <a:pt x="1636" y="1111"/>
                    </a:lnTo>
                    <a:lnTo>
                      <a:pt x="1636" y="1111"/>
                    </a:lnTo>
                    <a:lnTo>
                      <a:pt x="3190" y="1111"/>
                    </a:lnTo>
                    <a:lnTo>
                      <a:pt x="3190" y="1111"/>
                    </a:lnTo>
                    <a:lnTo>
                      <a:pt x="3433" y="1051"/>
                    </a:lnTo>
                    <a:lnTo>
                      <a:pt x="3675" y="990"/>
                    </a:lnTo>
                    <a:lnTo>
                      <a:pt x="3917" y="889"/>
                    </a:lnTo>
                    <a:lnTo>
                      <a:pt x="4160" y="808"/>
                    </a:lnTo>
                    <a:lnTo>
                      <a:pt x="4382" y="687"/>
                    </a:lnTo>
                    <a:lnTo>
                      <a:pt x="4584" y="566"/>
                    </a:lnTo>
                    <a:lnTo>
                      <a:pt x="4806" y="425"/>
                    </a:lnTo>
                    <a:lnTo>
                      <a:pt x="5008" y="283"/>
                    </a:lnTo>
                    <a:lnTo>
                      <a:pt x="5008" y="283"/>
                    </a:lnTo>
                    <a:lnTo>
                      <a:pt x="4987" y="142"/>
                    </a:lnTo>
                    <a:lnTo>
                      <a:pt x="4987" y="142"/>
                    </a:lnTo>
                    <a:lnTo>
                      <a:pt x="4987" y="81"/>
                    </a:lnTo>
                    <a:lnTo>
                      <a:pt x="4947" y="61"/>
                    </a:lnTo>
                    <a:lnTo>
                      <a:pt x="4907" y="21"/>
                    </a:lnTo>
                    <a:lnTo>
                      <a:pt x="486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54"/>
              <p:cNvSpPr/>
              <p:nvPr/>
            </p:nvSpPr>
            <p:spPr>
              <a:xfrm>
                <a:off x="3350206" y="-1723963"/>
                <a:ext cx="373281" cy="65871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5917" extrusionOk="0">
                    <a:moveTo>
                      <a:pt x="1091" y="0"/>
                    </a:moveTo>
                    <a:lnTo>
                      <a:pt x="970" y="20"/>
                    </a:lnTo>
                    <a:lnTo>
                      <a:pt x="889" y="61"/>
                    </a:lnTo>
                    <a:lnTo>
                      <a:pt x="606" y="404"/>
                    </a:lnTo>
                    <a:lnTo>
                      <a:pt x="364" y="767"/>
                    </a:lnTo>
                    <a:lnTo>
                      <a:pt x="162" y="1171"/>
                    </a:lnTo>
                    <a:lnTo>
                      <a:pt x="1" y="1575"/>
                    </a:lnTo>
                    <a:lnTo>
                      <a:pt x="61" y="1696"/>
                    </a:lnTo>
                    <a:lnTo>
                      <a:pt x="122" y="1797"/>
                    </a:lnTo>
                    <a:lnTo>
                      <a:pt x="142" y="1898"/>
                    </a:lnTo>
                    <a:lnTo>
                      <a:pt x="142" y="2019"/>
                    </a:lnTo>
                    <a:lnTo>
                      <a:pt x="162" y="2120"/>
                    </a:lnTo>
                    <a:lnTo>
                      <a:pt x="203" y="2201"/>
                    </a:lnTo>
                    <a:lnTo>
                      <a:pt x="243" y="2241"/>
                    </a:lnTo>
                    <a:lnTo>
                      <a:pt x="283" y="2221"/>
                    </a:lnTo>
                    <a:lnTo>
                      <a:pt x="324" y="2181"/>
                    </a:lnTo>
                    <a:lnTo>
                      <a:pt x="344" y="2060"/>
                    </a:lnTo>
                    <a:lnTo>
                      <a:pt x="364" y="1939"/>
                    </a:lnTo>
                    <a:lnTo>
                      <a:pt x="384" y="1898"/>
                    </a:lnTo>
                    <a:lnTo>
                      <a:pt x="404" y="1898"/>
                    </a:lnTo>
                    <a:lnTo>
                      <a:pt x="425" y="1918"/>
                    </a:lnTo>
                    <a:lnTo>
                      <a:pt x="425" y="1999"/>
                    </a:lnTo>
                    <a:lnTo>
                      <a:pt x="425" y="2080"/>
                    </a:lnTo>
                    <a:lnTo>
                      <a:pt x="425" y="2181"/>
                    </a:lnTo>
                    <a:lnTo>
                      <a:pt x="445" y="2262"/>
                    </a:lnTo>
                    <a:lnTo>
                      <a:pt x="465" y="2322"/>
                    </a:lnTo>
                    <a:lnTo>
                      <a:pt x="526" y="2403"/>
                    </a:lnTo>
                    <a:lnTo>
                      <a:pt x="566" y="2443"/>
                    </a:lnTo>
                    <a:lnTo>
                      <a:pt x="606" y="2464"/>
                    </a:lnTo>
                    <a:lnTo>
                      <a:pt x="667" y="2484"/>
                    </a:lnTo>
                    <a:lnTo>
                      <a:pt x="768" y="2504"/>
                    </a:lnTo>
                    <a:lnTo>
                      <a:pt x="828" y="2504"/>
                    </a:lnTo>
                    <a:lnTo>
                      <a:pt x="849" y="2524"/>
                    </a:lnTo>
                    <a:lnTo>
                      <a:pt x="889" y="2585"/>
                    </a:lnTo>
                    <a:lnTo>
                      <a:pt x="929" y="2625"/>
                    </a:lnTo>
                    <a:lnTo>
                      <a:pt x="950" y="2665"/>
                    </a:lnTo>
                    <a:lnTo>
                      <a:pt x="1051" y="2686"/>
                    </a:lnTo>
                    <a:lnTo>
                      <a:pt x="1091" y="2706"/>
                    </a:lnTo>
                    <a:lnTo>
                      <a:pt x="1131" y="2726"/>
                    </a:lnTo>
                    <a:lnTo>
                      <a:pt x="1172" y="2787"/>
                    </a:lnTo>
                    <a:lnTo>
                      <a:pt x="1232" y="2867"/>
                    </a:lnTo>
                    <a:lnTo>
                      <a:pt x="1293" y="2928"/>
                    </a:lnTo>
                    <a:lnTo>
                      <a:pt x="1374" y="2968"/>
                    </a:lnTo>
                    <a:lnTo>
                      <a:pt x="1454" y="2989"/>
                    </a:lnTo>
                    <a:lnTo>
                      <a:pt x="1515" y="3009"/>
                    </a:lnTo>
                    <a:lnTo>
                      <a:pt x="1555" y="3029"/>
                    </a:lnTo>
                    <a:lnTo>
                      <a:pt x="1576" y="3069"/>
                    </a:lnTo>
                    <a:lnTo>
                      <a:pt x="1576" y="3130"/>
                    </a:lnTo>
                    <a:lnTo>
                      <a:pt x="1576" y="3170"/>
                    </a:lnTo>
                    <a:lnTo>
                      <a:pt x="1535" y="3211"/>
                    </a:lnTo>
                    <a:lnTo>
                      <a:pt x="1434" y="3312"/>
                    </a:lnTo>
                    <a:lnTo>
                      <a:pt x="1394" y="3352"/>
                    </a:lnTo>
                    <a:lnTo>
                      <a:pt x="1374" y="3413"/>
                    </a:lnTo>
                    <a:lnTo>
                      <a:pt x="1374" y="3513"/>
                    </a:lnTo>
                    <a:lnTo>
                      <a:pt x="1394" y="3614"/>
                    </a:lnTo>
                    <a:lnTo>
                      <a:pt x="1454" y="3715"/>
                    </a:lnTo>
                    <a:lnTo>
                      <a:pt x="1535" y="3796"/>
                    </a:lnTo>
                    <a:lnTo>
                      <a:pt x="1596" y="3837"/>
                    </a:lnTo>
                    <a:lnTo>
                      <a:pt x="1636" y="3877"/>
                    </a:lnTo>
                    <a:lnTo>
                      <a:pt x="1656" y="3917"/>
                    </a:lnTo>
                    <a:lnTo>
                      <a:pt x="1656" y="3998"/>
                    </a:lnTo>
                    <a:lnTo>
                      <a:pt x="1636" y="4079"/>
                    </a:lnTo>
                    <a:lnTo>
                      <a:pt x="1636" y="4180"/>
                    </a:lnTo>
                    <a:lnTo>
                      <a:pt x="1636" y="4220"/>
                    </a:lnTo>
                    <a:lnTo>
                      <a:pt x="1677" y="4261"/>
                    </a:lnTo>
                    <a:lnTo>
                      <a:pt x="1737" y="4341"/>
                    </a:lnTo>
                    <a:lnTo>
                      <a:pt x="1798" y="4402"/>
                    </a:lnTo>
                    <a:lnTo>
                      <a:pt x="1838" y="4483"/>
                    </a:lnTo>
                    <a:lnTo>
                      <a:pt x="1838" y="4563"/>
                    </a:lnTo>
                    <a:lnTo>
                      <a:pt x="1838" y="4644"/>
                    </a:lnTo>
                    <a:lnTo>
                      <a:pt x="1798" y="4806"/>
                    </a:lnTo>
                    <a:lnTo>
                      <a:pt x="1798" y="4907"/>
                    </a:lnTo>
                    <a:lnTo>
                      <a:pt x="1818" y="4987"/>
                    </a:lnTo>
                    <a:lnTo>
                      <a:pt x="1878" y="5109"/>
                    </a:lnTo>
                    <a:lnTo>
                      <a:pt x="1899" y="5189"/>
                    </a:lnTo>
                    <a:lnTo>
                      <a:pt x="1899" y="5290"/>
                    </a:lnTo>
                    <a:lnTo>
                      <a:pt x="1899" y="5371"/>
                    </a:lnTo>
                    <a:lnTo>
                      <a:pt x="1919" y="5432"/>
                    </a:lnTo>
                    <a:lnTo>
                      <a:pt x="1939" y="5512"/>
                    </a:lnTo>
                    <a:lnTo>
                      <a:pt x="1979" y="5573"/>
                    </a:lnTo>
                    <a:lnTo>
                      <a:pt x="2101" y="5735"/>
                    </a:lnTo>
                    <a:lnTo>
                      <a:pt x="2161" y="5815"/>
                    </a:lnTo>
                    <a:lnTo>
                      <a:pt x="2222" y="5876"/>
                    </a:lnTo>
                    <a:lnTo>
                      <a:pt x="2282" y="5896"/>
                    </a:lnTo>
                    <a:lnTo>
                      <a:pt x="2323" y="5916"/>
                    </a:lnTo>
                    <a:lnTo>
                      <a:pt x="2363" y="5916"/>
                    </a:lnTo>
                    <a:lnTo>
                      <a:pt x="2403" y="5896"/>
                    </a:lnTo>
                    <a:lnTo>
                      <a:pt x="2424" y="5876"/>
                    </a:lnTo>
                    <a:lnTo>
                      <a:pt x="2424" y="5836"/>
                    </a:lnTo>
                    <a:lnTo>
                      <a:pt x="2424" y="5795"/>
                    </a:lnTo>
                    <a:lnTo>
                      <a:pt x="2403" y="5755"/>
                    </a:lnTo>
                    <a:lnTo>
                      <a:pt x="2323" y="5654"/>
                    </a:lnTo>
                    <a:lnTo>
                      <a:pt x="2282" y="5573"/>
                    </a:lnTo>
                    <a:lnTo>
                      <a:pt x="2262" y="5533"/>
                    </a:lnTo>
                    <a:lnTo>
                      <a:pt x="2282" y="5512"/>
                    </a:lnTo>
                    <a:lnTo>
                      <a:pt x="2323" y="5492"/>
                    </a:lnTo>
                    <a:lnTo>
                      <a:pt x="2383" y="5472"/>
                    </a:lnTo>
                    <a:lnTo>
                      <a:pt x="2464" y="5391"/>
                    </a:lnTo>
                    <a:lnTo>
                      <a:pt x="2484" y="5351"/>
                    </a:lnTo>
                    <a:lnTo>
                      <a:pt x="2504" y="5311"/>
                    </a:lnTo>
                    <a:lnTo>
                      <a:pt x="2504" y="5230"/>
                    </a:lnTo>
                    <a:lnTo>
                      <a:pt x="2504" y="5169"/>
                    </a:lnTo>
                    <a:lnTo>
                      <a:pt x="2525" y="5088"/>
                    </a:lnTo>
                    <a:lnTo>
                      <a:pt x="2565" y="5028"/>
                    </a:lnTo>
                    <a:lnTo>
                      <a:pt x="2585" y="4967"/>
                    </a:lnTo>
                    <a:lnTo>
                      <a:pt x="2605" y="4866"/>
                    </a:lnTo>
                    <a:lnTo>
                      <a:pt x="2626" y="4806"/>
                    </a:lnTo>
                    <a:lnTo>
                      <a:pt x="2686" y="4786"/>
                    </a:lnTo>
                    <a:lnTo>
                      <a:pt x="2726" y="4786"/>
                    </a:lnTo>
                    <a:lnTo>
                      <a:pt x="2767" y="4765"/>
                    </a:lnTo>
                    <a:lnTo>
                      <a:pt x="2807" y="4745"/>
                    </a:lnTo>
                    <a:lnTo>
                      <a:pt x="2827" y="4705"/>
                    </a:lnTo>
                    <a:lnTo>
                      <a:pt x="2848" y="4644"/>
                    </a:lnTo>
                    <a:lnTo>
                      <a:pt x="2848" y="4563"/>
                    </a:lnTo>
                    <a:lnTo>
                      <a:pt x="2848" y="4483"/>
                    </a:lnTo>
                    <a:lnTo>
                      <a:pt x="2868" y="4422"/>
                    </a:lnTo>
                    <a:lnTo>
                      <a:pt x="2928" y="4402"/>
                    </a:lnTo>
                    <a:lnTo>
                      <a:pt x="3029" y="4402"/>
                    </a:lnTo>
                    <a:lnTo>
                      <a:pt x="3090" y="4382"/>
                    </a:lnTo>
                    <a:lnTo>
                      <a:pt x="3150" y="4321"/>
                    </a:lnTo>
                    <a:lnTo>
                      <a:pt x="3211" y="4240"/>
                    </a:lnTo>
                    <a:lnTo>
                      <a:pt x="3231" y="4180"/>
                    </a:lnTo>
                    <a:lnTo>
                      <a:pt x="3231" y="4099"/>
                    </a:lnTo>
                    <a:lnTo>
                      <a:pt x="3211" y="4038"/>
                    </a:lnTo>
                    <a:lnTo>
                      <a:pt x="3171" y="3917"/>
                    </a:lnTo>
                    <a:lnTo>
                      <a:pt x="3191" y="3857"/>
                    </a:lnTo>
                    <a:lnTo>
                      <a:pt x="3231" y="3816"/>
                    </a:lnTo>
                    <a:lnTo>
                      <a:pt x="3292" y="3776"/>
                    </a:lnTo>
                    <a:lnTo>
                      <a:pt x="3332" y="3695"/>
                    </a:lnTo>
                    <a:lnTo>
                      <a:pt x="3352" y="3635"/>
                    </a:lnTo>
                    <a:lnTo>
                      <a:pt x="3352" y="3554"/>
                    </a:lnTo>
                    <a:lnTo>
                      <a:pt x="3332" y="3493"/>
                    </a:lnTo>
                    <a:lnTo>
                      <a:pt x="3312" y="3433"/>
                    </a:lnTo>
                    <a:lnTo>
                      <a:pt x="3251" y="3392"/>
                    </a:lnTo>
                    <a:lnTo>
                      <a:pt x="3191" y="3352"/>
                    </a:lnTo>
                    <a:lnTo>
                      <a:pt x="3130" y="3332"/>
                    </a:lnTo>
                    <a:lnTo>
                      <a:pt x="3070" y="3352"/>
                    </a:lnTo>
                    <a:lnTo>
                      <a:pt x="2949" y="3372"/>
                    </a:lnTo>
                    <a:lnTo>
                      <a:pt x="2848" y="3372"/>
                    </a:lnTo>
                    <a:lnTo>
                      <a:pt x="2787" y="3352"/>
                    </a:lnTo>
                    <a:lnTo>
                      <a:pt x="2747" y="3312"/>
                    </a:lnTo>
                    <a:lnTo>
                      <a:pt x="2726" y="3251"/>
                    </a:lnTo>
                    <a:lnTo>
                      <a:pt x="2726" y="3190"/>
                    </a:lnTo>
                    <a:lnTo>
                      <a:pt x="2706" y="3110"/>
                    </a:lnTo>
                    <a:lnTo>
                      <a:pt x="2666" y="3049"/>
                    </a:lnTo>
                    <a:lnTo>
                      <a:pt x="2605" y="2989"/>
                    </a:lnTo>
                    <a:lnTo>
                      <a:pt x="2525" y="2968"/>
                    </a:lnTo>
                    <a:lnTo>
                      <a:pt x="2444" y="2968"/>
                    </a:lnTo>
                    <a:lnTo>
                      <a:pt x="2363" y="2948"/>
                    </a:lnTo>
                    <a:lnTo>
                      <a:pt x="2302" y="2908"/>
                    </a:lnTo>
                    <a:lnTo>
                      <a:pt x="2242" y="2827"/>
                    </a:lnTo>
                    <a:lnTo>
                      <a:pt x="2201" y="2746"/>
                    </a:lnTo>
                    <a:lnTo>
                      <a:pt x="2161" y="2726"/>
                    </a:lnTo>
                    <a:lnTo>
                      <a:pt x="2121" y="2686"/>
                    </a:lnTo>
                    <a:lnTo>
                      <a:pt x="2020" y="2686"/>
                    </a:lnTo>
                    <a:lnTo>
                      <a:pt x="1919" y="2726"/>
                    </a:lnTo>
                    <a:lnTo>
                      <a:pt x="1878" y="2766"/>
                    </a:lnTo>
                    <a:lnTo>
                      <a:pt x="1838" y="2787"/>
                    </a:lnTo>
                    <a:lnTo>
                      <a:pt x="1777" y="2766"/>
                    </a:lnTo>
                    <a:lnTo>
                      <a:pt x="1697" y="2726"/>
                    </a:lnTo>
                    <a:lnTo>
                      <a:pt x="1555" y="2726"/>
                    </a:lnTo>
                    <a:lnTo>
                      <a:pt x="1475" y="2746"/>
                    </a:lnTo>
                    <a:lnTo>
                      <a:pt x="1434" y="2726"/>
                    </a:lnTo>
                    <a:lnTo>
                      <a:pt x="1374" y="2706"/>
                    </a:lnTo>
                    <a:lnTo>
                      <a:pt x="1353" y="2665"/>
                    </a:lnTo>
                    <a:lnTo>
                      <a:pt x="1333" y="2625"/>
                    </a:lnTo>
                    <a:lnTo>
                      <a:pt x="1313" y="2544"/>
                    </a:lnTo>
                    <a:lnTo>
                      <a:pt x="1313" y="2443"/>
                    </a:lnTo>
                    <a:lnTo>
                      <a:pt x="1313" y="2363"/>
                    </a:lnTo>
                    <a:lnTo>
                      <a:pt x="1293" y="2322"/>
                    </a:lnTo>
                    <a:lnTo>
                      <a:pt x="1273" y="2302"/>
                    </a:lnTo>
                    <a:lnTo>
                      <a:pt x="1252" y="2282"/>
                    </a:lnTo>
                    <a:lnTo>
                      <a:pt x="1192" y="2282"/>
                    </a:lnTo>
                    <a:lnTo>
                      <a:pt x="1071" y="2342"/>
                    </a:lnTo>
                    <a:lnTo>
                      <a:pt x="1010" y="2342"/>
                    </a:lnTo>
                    <a:lnTo>
                      <a:pt x="950" y="2302"/>
                    </a:lnTo>
                    <a:lnTo>
                      <a:pt x="909" y="2221"/>
                    </a:lnTo>
                    <a:lnTo>
                      <a:pt x="909" y="2120"/>
                    </a:lnTo>
                    <a:lnTo>
                      <a:pt x="929" y="2019"/>
                    </a:lnTo>
                    <a:lnTo>
                      <a:pt x="990" y="1939"/>
                    </a:lnTo>
                    <a:lnTo>
                      <a:pt x="1051" y="1898"/>
                    </a:lnTo>
                    <a:lnTo>
                      <a:pt x="1131" y="1878"/>
                    </a:lnTo>
                    <a:lnTo>
                      <a:pt x="1353" y="1878"/>
                    </a:lnTo>
                    <a:lnTo>
                      <a:pt x="1374" y="1858"/>
                    </a:lnTo>
                    <a:lnTo>
                      <a:pt x="1394" y="1878"/>
                    </a:lnTo>
                    <a:lnTo>
                      <a:pt x="1434" y="1898"/>
                    </a:lnTo>
                    <a:lnTo>
                      <a:pt x="1434" y="1918"/>
                    </a:lnTo>
                    <a:lnTo>
                      <a:pt x="1434" y="2019"/>
                    </a:lnTo>
                    <a:lnTo>
                      <a:pt x="1434" y="2120"/>
                    </a:lnTo>
                    <a:lnTo>
                      <a:pt x="1434" y="2181"/>
                    </a:lnTo>
                    <a:lnTo>
                      <a:pt x="1475" y="2221"/>
                    </a:lnTo>
                    <a:lnTo>
                      <a:pt x="1515" y="2262"/>
                    </a:lnTo>
                    <a:lnTo>
                      <a:pt x="1555" y="2262"/>
                    </a:lnTo>
                    <a:lnTo>
                      <a:pt x="1576" y="2241"/>
                    </a:lnTo>
                    <a:lnTo>
                      <a:pt x="1616" y="2201"/>
                    </a:lnTo>
                    <a:lnTo>
                      <a:pt x="1616" y="2120"/>
                    </a:lnTo>
                    <a:lnTo>
                      <a:pt x="1616" y="2039"/>
                    </a:lnTo>
                    <a:lnTo>
                      <a:pt x="1596" y="1979"/>
                    </a:lnTo>
                    <a:lnTo>
                      <a:pt x="1596" y="1878"/>
                    </a:lnTo>
                    <a:lnTo>
                      <a:pt x="1616" y="1858"/>
                    </a:lnTo>
                    <a:lnTo>
                      <a:pt x="1636" y="1838"/>
                    </a:lnTo>
                    <a:lnTo>
                      <a:pt x="1798" y="1817"/>
                    </a:lnTo>
                    <a:lnTo>
                      <a:pt x="1858" y="1797"/>
                    </a:lnTo>
                    <a:lnTo>
                      <a:pt x="1899" y="1777"/>
                    </a:lnTo>
                    <a:lnTo>
                      <a:pt x="1919" y="1737"/>
                    </a:lnTo>
                    <a:lnTo>
                      <a:pt x="1939" y="1636"/>
                    </a:lnTo>
                    <a:lnTo>
                      <a:pt x="1939" y="1575"/>
                    </a:lnTo>
                    <a:lnTo>
                      <a:pt x="1959" y="1474"/>
                    </a:lnTo>
                    <a:lnTo>
                      <a:pt x="1979" y="1434"/>
                    </a:lnTo>
                    <a:lnTo>
                      <a:pt x="2020" y="1393"/>
                    </a:lnTo>
                    <a:lnTo>
                      <a:pt x="2121" y="1373"/>
                    </a:lnTo>
                    <a:lnTo>
                      <a:pt x="2201" y="1353"/>
                    </a:lnTo>
                    <a:lnTo>
                      <a:pt x="2242" y="1313"/>
                    </a:lnTo>
                    <a:lnTo>
                      <a:pt x="2302" y="1212"/>
                    </a:lnTo>
                    <a:lnTo>
                      <a:pt x="2343" y="1191"/>
                    </a:lnTo>
                    <a:lnTo>
                      <a:pt x="2383" y="1171"/>
                    </a:lnTo>
                    <a:lnTo>
                      <a:pt x="2424" y="1151"/>
                    </a:lnTo>
                    <a:lnTo>
                      <a:pt x="2484" y="1171"/>
                    </a:lnTo>
                    <a:lnTo>
                      <a:pt x="2545" y="1212"/>
                    </a:lnTo>
                    <a:lnTo>
                      <a:pt x="2565" y="1232"/>
                    </a:lnTo>
                    <a:lnTo>
                      <a:pt x="2605" y="1232"/>
                    </a:lnTo>
                    <a:lnTo>
                      <a:pt x="2666" y="1191"/>
                    </a:lnTo>
                    <a:lnTo>
                      <a:pt x="2726" y="1151"/>
                    </a:lnTo>
                    <a:lnTo>
                      <a:pt x="2767" y="1070"/>
                    </a:lnTo>
                    <a:lnTo>
                      <a:pt x="2787" y="969"/>
                    </a:lnTo>
                    <a:lnTo>
                      <a:pt x="2807" y="808"/>
                    </a:lnTo>
                    <a:lnTo>
                      <a:pt x="2807" y="666"/>
                    </a:lnTo>
                    <a:lnTo>
                      <a:pt x="2767" y="586"/>
                    </a:lnTo>
                    <a:lnTo>
                      <a:pt x="2726" y="505"/>
                    </a:lnTo>
                    <a:lnTo>
                      <a:pt x="2666" y="465"/>
                    </a:lnTo>
                    <a:lnTo>
                      <a:pt x="2605" y="424"/>
                    </a:lnTo>
                    <a:lnTo>
                      <a:pt x="2464" y="424"/>
                    </a:lnTo>
                    <a:lnTo>
                      <a:pt x="2383" y="485"/>
                    </a:lnTo>
                    <a:lnTo>
                      <a:pt x="2323" y="565"/>
                    </a:lnTo>
                    <a:lnTo>
                      <a:pt x="2181" y="767"/>
                    </a:lnTo>
                    <a:lnTo>
                      <a:pt x="2101" y="828"/>
                    </a:lnTo>
                    <a:lnTo>
                      <a:pt x="2040" y="848"/>
                    </a:lnTo>
                    <a:lnTo>
                      <a:pt x="1979" y="868"/>
                    </a:lnTo>
                    <a:lnTo>
                      <a:pt x="1919" y="848"/>
                    </a:lnTo>
                    <a:lnTo>
                      <a:pt x="1858" y="808"/>
                    </a:lnTo>
                    <a:lnTo>
                      <a:pt x="1798" y="767"/>
                    </a:lnTo>
                    <a:lnTo>
                      <a:pt x="1777" y="707"/>
                    </a:lnTo>
                    <a:lnTo>
                      <a:pt x="1757" y="666"/>
                    </a:lnTo>
                    <a:lnTo>
                      <a:pt x="1777" y="626"/>
                    </a:lnTo>
                    <a:lnTo>
                      <a:pt x="1798" y="606"/>
                    </a:lnTo>
                    <a:lnTo>
                      <a:pt x="1838" y="586"/>
                    </a:lnTo>
                    <a:lnTo>
                      <a:pt x="1919" y="565"/>
                    </a:lnTo>
                    <a:lnTo>
                      <a:pt x="1959" y="545"/>
                    </a:lnTo>
                    <a:lnTo>
                      <a:pt x="2000" y="505"/>
                    </a:lnTo>
                    <a:lnTo>
                      <a:pt x="2040" y="424"/>
                    </a:lnTo>
                    <a:lnTo>
                      <a:pt x="2060" y="343"/>
                    </a:lnTo>
                    <a:lnTo>
                      <a:pt x="2060" y="263"/>
                    </a:lnTo>
                    <a:lnTo>
                      <a:pt x="2040" y="202"/>
                    </a:lnTo>
                    <a:lnTo>
                      <a:pt x="2000" y="162"/>
                    </a:lnTo>
                    <a:lnTo>
                      <a:pt x="1939" y="121"/>
                    </a:lnTo>
                    <a:lnTo>
                      <a:pt x="1878" y="121"/>
                    </a:lnTo>
                    <a:lnTo>
                      <a:pt x="1818" y="141"/>
                    </a:lnTo>
                    <a:lnTo>
                      <a:pt x="1677" y="202"/>
                    </a:lnTo>
                    <a:lnTo>
                      <a:pt x="1616" y="222"/>
                    </a:lnTo>
                    <a:lnTo>
                      <a:pt x="1535" y="222"/>
                    </a:lnTo>
                    <a:lnTo>
                      <a:pt x="1475" y="202"/>
                    </a:lnTo>
                    <a:lnTo>
                      <a:pt x="1414" y="162"/>
                    </a:lnTo>
                    <a:lnTo>
                      <a:pt x="1273" y="61"/>
                    </a:lnTo>
                    <a:lnTo>
                      <a:pt x="1192" y="20"/>
                    </a:lnTo>
                    <a:lnTo>
                      <a:pt x="10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54"/>
              <p:cNvSpPr/>
              <p:nvPr/>
            </p:nvSpPr>
            <p:spPr>
              <a:xfrm>
                <a:off x="3350206" y="-1723963"/>
                <a:ext cx="373281" cy="65871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5917" fill="none" extrusionOk="0">
                    <a:moveTo>
                      <a:pt x="1636" y="4180"/>
                    </a:moveTo>
                    <a:lnTo>
                      <a:pt x="1636" y="4180"/>
                    </a:lnTo>
                    <a:lnTo>
                      <a:pt x="1636" y="4220"/>
                    </a:lnTo>
                    <a:lnTo>
                      <a:pt x="1677" y="4261"/>
                    </a:lnTo>
                    <a:lnTo>
                      <a:pt x="1737" y="4341"/>
                    </a:lnTo>
                    <a:lnTo>
                      <a:pt x="1737" y="4341"/>
                    </a:lnTo>
                    <a:lnTo>
                      <a:pt x="1798" y="4402"/>
                    </a:lnTo>
                    <a:lnTo>
                      <a:pt x="1838" y="4483"/>
                    </a:lnTo>
                    <a:lnTo>
                      <a:pt x="1838" y="4563"/>
                    </a:lnTo>
                    <a:lnTo>
                      <a:pt x="1838" y="4644"/>
                    </a:lnTo>
                    <a:lnTo>
                      <a:pt x="1838" y="4644"/>
                    </a:lnTo>
                    <a:lnTo>
                      <a:pt x="1798" y="4806"/>
                    </a:lnTo>
                    <a:lnTo>
                      <a:pt x="1798" y="4907"/>
                    </a:lnTo>
                    <a:lnTo>
                      <a:pt x="1818" y="4987"/>
                    </a:lnTo>
                    <a:lnTo>
                      <a:pt x="1878" y="5109"/>
                    </a:lnTo>
                    <a:lnTo>
                      <a:pt x="1878" y="5109"/>
                    </a:lnTo>
                    <a:lnTo>
                      <a:pt x="1899" y="5189"/>
                    </a:lnTo>
                    <a:lnTo>
                      <a:pt x="1899" y="5290"/>
                    </a:lnTo>
                    <a:lnTo>
                      <a:pt x="1899" y="5290"/>
                    </a:lnTo>
                    <a:lnTo>
                      <a:pt x="1899" y="5371"/>
                    </a:lnTo>
                    <a:lnTo>
                      <a:pt x="1919" y="5432"/>
                    </a:lnTo>
                    <a:lnTo>
                      <a:pt x="1939" y="5512"/>
                    </a:lnTo>
                    <a:lnTo>
                      <a:pt x="1979" y="5573"/>
                    </a:lnTo>
                    <a:lnTo>
                      <a:pt x="1979" y="5573"/>
                    </a:lnTo>
                    <a:lnTo>
                      <a:pt x="2101" y="5735"/>
                    </a:lnTo>
                    <a:lnTo>
                      <a:pt x="2161" y="5815"/>
                    </a:lnTo>
                    <a:lnTo>
                      <a:pt x="2222" y="5876"/>
                    </a:lnTo>
                    <a:lnTo>
                      <a:pt x="2222" y="5876"/>
                    </a:lnTo>
                    <a:lnTo>
                      <a:pt x="2282" y="5896"/>
                    </a:lnTo>
                    <a:lnTo>
                      <a:pt x="2323" y="5916"/>
                    </a:lnTo>
                    <a:lnTo>
                      <a:pt x="2363" y="5916"/>
                    </a:lnTo>
                    <a:lnTo>
                      <a:pt x="2403" y="5896"/>
                    </a:lnTo>
                    <a:lnTo>
                      <a:pt x="2424" y="5876"/>
                    </a:lnTo>
                    <a:lnTo>
                      <a:pt x="2424" y="5836"/>
                    </a:lnTo>
                    <a:lnTo>
                      <a:pt x="2424" y="5795"/>
                    </a:lnTo>
                    <a:lnTo>
                      <a:pt x="2403" y="5755"/>
                    </a:lnTo>
                    <a:lnTo>
                      <a:pt x="2403" y="5755"/>
                    </a:lnTo>
                    <a:lnTo>
                      <a:pt x="2323" y="5654"/>
                    </a:lnTo>
                    <a:lnTo>
                      <a:pt x="2282" y="5573"/>
                    </a:lnTo>
                    <a:lnTo>
                      <a:pt x="2282" y="5573"/>
                    </a:lnTo>
                    <a:lnTo>
                      <a:pt x="2262" y="5533"/>
                    </a:lnTo>
                    <a:lnTo>
                      <a:pt x="2282" y="5512"/>
                    </a:lnTo>
                    <a:lnTo>
                      <a:pt x="2323" y="5492"/>
                    </a:lnTo>
                    <a:lnTo>
                      <a:pt x="2383" y="5472"/>
                    </a:lnTo>
                    <a:lnTo>
                      <a:pt x="2464" y="5391"/>
                    </a:lnTo>
                    <a:lnTo>
                      <a:pt x="2464" y="5391"/>
                    </a:lnTo>
                    <a:lnTo>
                      <a:pt x="2484" y="5351"/>
                    </a:lnTo>
                    <a:lnTo>
                      <a:pt x="2504" y="5311"/>
                    </a:lnTo>
                    <a:lnTo>
                      <a:pt x="2504" y="5230"/>
                    </a:lnTo>
                    <a:lnTo>
                      <a:pt x="2504" y="5169"/>
                    </a:lnTo>
                    <a:lnTo>
                      <a:pt x="2525" y="5088"/>
                    </a:lnTo>
                    <a:lnTo>
                      <a:pt x="2525" y="5088"/>
                    </a:lnTo>
                    <a:lnTo>
                      <a:pt x="2565" y="5028"/>
                    </a:lnTo>
                    <a:lnTo>
                      <a:pt x="2585" y="4967"/>
                    </a:lnTo>
                    <a:lnTo>
                      <a:pt x="2605" y="4866"/>
                    </a:lnTo>
                    <a:lnTo>
                      <a:pt x="2605" y="4866"/>
                    </a:lnTo>
                    <a:lnTo>
                      <a:pt x="2626" y="4806"/>
                    </a:lnTo>
                    <a:lnTo>
                      <a:pt x="2686" y="4786"/>
                    </a:lnTo>
                    <a:lnTo>
                      <a:pt x="2686" y="4786"/>
                    </a:lnTo>
                    <a:lnTo>
                      <a:pt x="2726" y="4786"/>
                    </a:lnTo>
                    <a:lnTo>
                      <a:pt x="2726" y="4786"/>
                    </a:lnTo>
                    <a:lnTo>
                      <a:pt x="2767" y="4765"/>
                    </a:lnTo>
                    <a:lnTo>
                      <a:pt x="2807" y="4745"/>
                    </a:lnTo>
                    <a:lnTo>
                      <a:pt x="2827" y="4705"/>
                    </a:lnTo>
                    <a:lnTo>
                      <a:pt x="2848" y="4644"/>
                    </a:lnTo>
                    <a:lnTo>
                      <a:pt x="2848" y="4644"/>
                    </a:lnTo>
                    <a:lnTo>
                      <a:pt x="2848" y="4563"/>
                    </a:lnTo>
                    <a:lnTo>
                      <a:pt x="2848" y="4483"/>
                    </a:lnTo>
                    <a:lnTo>
                      <a:pt x="2848" y="4483"/>
                    </a:lnTo>
                    <a:lnTo>
                      <a:pt x="2868" y="4422"/>
                    </a:lnTo>
                    <a:lnTo>
                      <a:pt x="2928" y="4402"/>
                    </a:lnTo>
                    <a:lnTo>
                      <a:pt x="2928" y="4402"/>
                    </a:lnTo>
                    <a:lnTo>
                      <a:pt x="3029" y="4402"/>
                    </a:lnTo>
                    <a:lnTo>
                      <a:pt x="3090" y="4382"/>
                    </a:lnTo>
                    <a:lnTo>
                      <a:pt x="3150" y="4321"/>
                    </a:lnTo>
                    <a:lnTo>
                      <a:pt x="3150" y="4321"/>
                    </a:lnTo>
                    <a:lnTo>
                      <a:pt x="3211" y="4240"/>
                    </a:lnTo>
                    <a:lnTo>
                      <a:pt x="3231" y="4180"/>
                    </a:lnTo>
                    <a:lnTo>
                      <a:pt x="3231" y="4099"/>
                    </a:lnTo>
                    <a:lnTo>
                      <a:pt x="3211" y="4038"/>
                    </a:lnTo>
                    <a:lnTo>
                      <a:pt x="3171" y="3917"/>
                    </a:lnTo>
                    <a:lnTo>
                      <a:pt x="3191" y="3857"/>
                    </a:lnTo>
                    <a:lnTo>
                      <a:pt x="3231" y="3816"/>
                    </a:lnTo>
                    <a:lnTo>
                      <a:pt x="3231" y="3816"/>
                    </a:lnTo>
                    <a:lnTo>
                      <a:pt x="3292" y="3776"/>
                    </a:lnTo>
                    <a:lnTo>
                      <a:pt x="3332" y="3695"/>
                    </a:lnTo>
                    <a:lnTo>
                      <a:pt x="3332" y="3695"/>
                    </a:lnTo>
                    <a:lnTo>
                      <a:pt x="3352" y="3635"/>
                    </a:lnTo>
                    <a:lnTo>
                      <a:pt x="3352" y="3554"/>
                    </a:lnTo>
                    <a:lnTo>
                      <a:pt x="3332" y="3493"/>
                    </a:lnTo>
                    <a:lnTo>
                      <a:pt x="3312" y="3433"/>
                    </a:lnTo>
                    <a:lnTo>
                      <a:pt x="3251" y="3392"/>
                    </a:lnTo>
                    <a:lnTo>
                      <a:pt x="3191" y="3352"/>
                    </a:lnTo>
                    <a:lnTo>
                      <a:pt x="3130" y="3332"/>
                    </a:lnTo>
                    <a:lnTo>
                      <a:pt x="3070" y="3352"/>
                    </a:lnTo>
                    <a:lnTo>
                      <a:pt x="3070" y="3352"/>
                    </a:lnTo>
                    <a:lnTo>
                      <a:pt x="2949" y="3372"/>
                    </a:lnTo>
                    <a:lnTo>
                      <a:pt x="2848" y="3372"/>
                    </a:lnTo>
                    <a:lnTo>
                      <a:pt x="2848" y="3372"/>
                    </a:lnTo>
                    <a:lnTo>
                      <a:pt x="2787" y="3352"/>
                    </a:lnTo>
                    <a:lnTo>
                      <a:pt x="2747" y="3312"/>
                    </a:lnTo>
                    <a:lnTo>
                      <a:pt x="2726" y="3251"/>
                    </a:lnTo>
                    <a:lnTo>
                      <a:pt x="2726" y="3190"/>
                    </a:lnTo>
                    <a:lnTo>
                      <a:pt x="2726" y="3190"/>
                    </a:lnTo>
                    <a:lnTo>
                      <a:pt x="2706" y="3110"/>
                    </a:lnTo>
                    <a:lnTo>
                      <a:pt x="2666" y="3049"/>
                    </a:lnTo>
                    <a:lnTo>
                      <a:pt x="2605" y="2989"/>
                    </a:lnTo>
                    <a:lnTo>
                      <a:pt x="2525" y="2968"/>
                    </a:lnTo>
                    <a:lnTo>
                      <a:pt x="2525" y="2968"/>
                    </a:lnTo>
                    <a:lnTo>
                      <a:pt x="2444" y="2968"/>
                    </a:lnTo>
                    <a:lnTo>
                      <a:pt x="2363" y="2948"/>
                    </a:lnTo>
                    <a:lnTo>
                      <a:pt x="2302" y="2908"/>
                    </a:lnTo>
                    <a:lnTo>
                      <a:pt x="2242" y="2827"/>
                    </a:lnTo>
                    <a:lnTo>
                      <a:pt x="2242" y="2827"/>
                    </a:lnTo>
                    <a:lnTo>
                      <a:pt x="2201" y="2746"/>
                    </a:lnTo>
                    <a:lnTo>
                      <a:pt x="2201" y="2746"/>
                    </a:lnTo>
                    <a:lnTo>
                      <a:pt x="2161" y="2726"/>
                    </a:lnTo>
                    <a:lnTo>
                      <a:pt x="2121" y="2686"/>
                    </a:lnTo>
                    <a:lnTo>
                      <a:pt x="2060" y="2686"/>
                    </a:lnTo>
                    <a:lnTo>
                      <a:pt x="2020" y="2686"/>
                    </a:lnTo>
                    <a:lnTo>
                      <a:pt x="2020" y="2686"/>
                    </a:lnTo>
                    <a:lnTo>
                      <a:pt x="1919" y="2726"/>
                    </a:lnTo>
                    <a:lnTo>
                      <a:pt x="1878" y="2766"/>
                    </a:lnTo>
                    <a:lnTo>
                      <a:pt x="1838" y="2787"/>
                    </a:lnTo>
                    <a:lnTo>
                      <a:pt x="1777" y="2766"/>
                    </a:lnTo>
                    <a:lnTo>
                      <a:pt x="1777" y="2766"/>
                    </a:lnTo>
                    <a:lnTo>
                      <a:pt x="1697" y="2726"/>
                    </a:lnTo>
                    <a:lnTo>
                      <a:pt x="1656" y="2726"/>
                    </a:lnTo>
                    <a:lnTo>
                      <a:pt x="1656" y="2726"/>
                    </a:lnTo>
                    <a:lnTo>
                      <a:pt x="1555" y="2726"/>
                    </a:lnTo>
                    <a:lnTo>
                      <a:pt x="1555" y="2726"/>
                    </a:lnTo>
                    <a:lnTo>
                      <a:pt x="1475" y="2746"/>
                    </a:lnTo>
                    <a:lnTo>
                      <a:pt x="1434" y="2726"/>
                    </a:lnTo>
                    <a:lnTo>
                      <a:pt x="1374" y="2706"/>
                    </a:lnTo>
                    <a:lnTo>
                      <a:pt x="1374" y="2706"/>
                    </a:lnTo>
                    <a:lnTo>
                      <a:pt x="1353" y="2665"/>
                    </a:lnTo>
                    <a:lnTo>
                      <a:pt x="1333" y="2625"/>
                    </a:lnTo>
                    <a:lnTo>
                      <a:pt x="1313" y="2544"/>
                    </a:lnTo>
                    <a:lnTo>
                      <a:pt x="1313" y="2544"/>
                    </a:lnTo>
                    <a:lnTo>
                      <a:pt x="1313" y="2443"/>
                    </a:lnTo>
                    <a:lnTo>
                      <a:pt x="1313" y="2363"/>
                    </a:lnTo>
                    <a:lnTo>
                      <a:pt x="1293" y="2322"/>
                    </a:lnTo>
                    <a:lnTo>
                      <a:pt x="1293" y="2322"/>
                    </a:lnTo>
                    <a:lnTo>
                      <a:pt x="1273" y="2302"/>
                    </a:lnTo>
                    <a:lnTo>
                      <a:pt x="1252" y="2282"/>
                    </a:lnTo>
                    <a:lnTo>
                      <a:pt x="1192" y="2282"/>
                    </a:lnTo>
                    <a:lnTo>
                      <a:pt x="1071" y="2342"/>
                    </a:lnTo>
                    <a:lnTo>
                      <a:pt x="1071" y="2342"/>
                    </a:lnTo>
                    <a:lnTo>
                      <a:pt x="1030" y="2342"/>
                    </a:lnTo>
                    <a:lnTo>
                      <a:pt x="1010" y="2342"/>
                    </a:lnTo>
                    <a:lnTo>
                      <a:pt x="950" y="2302"/>
                    </a:lnTo>
                    <a:lnTo>
                      <a:pt x="950" y="2302"/>
                    </a:lnTo>
                    <a:lnTo>
                      <a:pt x="909" y="2221"/>
                    </a:lnTo>
                    <a:lnTo>
                      <a:pt x="909" y="2120"/>
                    </a:lnTo>
                    <a:lnTo>
                      <a:pt x="929" y="2019"/>
                    </a:lnTo>
                    <a:lnTo>
                      <a:pt x="990" y="1939"/>
                    </a:lnTo>
                    <a:lnTo>
                      <a:pt x="990" y="1939"/>
                    </a:lnTo>
                    <a:lnTo>
                      <a:pt x="1051" y="1898"/>
                    </a:lnTo>
                    <a:lnTo>
                      <a:pt x="1131" y="1878"/>
                    </a:lnTo>
                    <a:lnTo>
                      <a:pt x="1131" y="1878"/>
                    </a:lnTo>
                    <a:lnTo>
                      <a:pt x="1252" y="1878"/>
                    </a:lnTo>
                    <a:lnTo>
                      <a:pt x="1252" y="1878"/>
                    </a:lnTo>
                    <a:lnTo>
                      <a:pt x="1353" y="1878"/>
                    </a:lnTo>
                    <a:lnTo>
                      <a:pt x="1353" y="1878"/>
                    </a:lnTo>
                    <a:lnTo>
                      <a:pt x="1374" y="1858"/>
                    </a:lnTo>
                    <a:lnTo>
                      <a:pt x="1394" y="1878"/>
                    </a:lnTo>
                    <a:lnTo>
                      <a:pt x="1394" y="1878"/>
                    </a:lnTo>
                    <a:lnTo>
                      <a:pt x="1434" y="1898"/>
                    </a:lnTo>
                    <a:lnTo>
                      <a:pt x="1434" y="1918"/>
                    </a:lnTo>
                    <a:lnTo>
                      <a:pt x="1434" y="2019"/>
                    </a:lnTo>
                    <a:lnTo>
                      <a:pt x="1434" y="2120"/>
                    </a:lnTo>
                    <a:lnTo>
                      <a:pt x="1434" y="2181"/>
                    </a:lnTo>
                    <a:lnTo>
                      <a:pt x="1475" y="2221"/>
                    </a:lnTo>
                    <a:lnTo>
                      <a:pt x="1475" y="2221"/>
                    </a:lnTo>
                    <a:lnTo>
                      <a:pt x="1515" y="2262"/>
                    </a:lnTo>
                    <a:lnTo>
                      <a:pt x="1555" y="2262"/>
                    </a:lnTo>
                    <a:lnTo>
                      <a:pt x="1576" y="2241"/>
                    </a:lnTo>
                    <a:lnTo>
                      <a:pt x="1616" y="2201"/>
                    </a:lnTo>
                    <a:lnTo>
                      <a:pt x="1616" y="2201"/>
                    </a:lnTo>
                    <a:lnTo>
                      <a:pt x="1616" y="2120"/>
                    </a:lnTo>
                    <a:lnTo>
                      <a:pt x="1616" y="2039"/>
                    </a:lnTo>
                    <a:lnTo>
                      <a:pt x="1596" y="1979"/>
                    </a:lnTo>
                    <a:lnTo>
                      <a:pt x="1596" y="1878"/>
                    </a:lnTo>
                    <a:lnTo>
                      <a:pt x="1596" y="1878"/>
                    </a:lnTo>
                    <a:lnTo>
                      <a:pt x="1616" y="1858"/>
                    </a:lnTo>
                    <a:lnTo>
                      <a:pt x="1636" y="1838"/>
                    </a:lnTo>
                    <a:lnTo>
                      <a:pt x="1636" y="1838"/>
                    </a:lnTo>
                    <a:lnTo>
                      <a:pt x="1798" y="1817"/>
                    </a:lnTo>
                    <a:lnTo>
                      <a:pt x="1858" y="1797"/>
                    </a:lnTo>
                    <a:lnTo>
                      <a:pt x="1899" y="1777"/>
                    </a:lnTo>
                    <a:lnTo>
                      <a:pt x="1919" y="1737"/>
                    </a:lnTo>
                    <a:lnTo>
                      <a:pt x="1919" y="1737"/>
                    </a:lnTo>
                    <a:lnTo>
                      <a:pt x="1939" y="1636"/>
                    </a:lnTo>
                    <a:lnTo>
                      <a:pt x="1939" y="1636"/>
                    </a:lnTo>
                    <a:lnTo>
                      <a:pt x="1939" y="1575"/>
                    </a:lnTo>
                    <a:lnTo>
                      <a:pt x="1959" y="1474"/>
                    </a:lnTo>
                    <a:lnTo>
                      <a:pt x="1959" y="1474"/>
                    </a:lnTo>
                    <a:lnTo>
                      <a:pt x="1979" y="1434"/>
                    </a:lnTo>
                    <a:lnTo>
                      <a:pt x="2020" y="1393"/>
                    </a:lnTo>
                    <a:lnTo>
                      <a:pt x="2121" y="1373"/>
                    </a:lnTo>
                    <a:lnTo>
                      <a:pt x="2121" y="1373"/>
                    </a:lnTo>
                    <a:lnTo>
                      <a:pt x="2201" y="1353"/>
                    </a:lnTo>
                    <a:lnTo>
                      <a:pt x="2242" y="1313"/>
                    </a:lnTo>
                    <a:lnTo>
                      <a:pt x="2302" y="1212"/>
                    </a:lnTo>
                    <a:lnTo>
                      <a:pt x="2302" y="1212"/>
                    </a:lnTo>
                    <a:lnTo>
                      <a:pt x="2343" y="1191"/>
                    </a:lnTo>
                    <a:lnTo>
                      <a:pt x="2383" y="1171"/>
                    </a:lnTo>
                    <a:lnTo>
                      <a:pt x="2424" y="1151"/>
                    </a:lnTo>
                    <a:lnTo>
                      <a:pt x="2484" y="1171"/>
                    </a:lnTo>
                    <a:lnTo>
                      <a:pt x="2484" y="1171"/>
                    </a:lnTo>
                    <a:lnTo>
                      <a:pt x="2545" y="1212"/>
                    </a:lnTo>
                    <a:lnTo>
                      <a:pt x="2565" y="1232"/>
                    </a:lnTo>
                    <a:lnTo>
                      <a:pt x="2605" y="1232"/>
                    </a:lnTo>
                    <a:lnTo>
                      <a:pt x="2605" y="1232"/>
                    </a:lnTo>
                    <a:lnTo>
                      <a:pt x="2666" y="1191"/>
                    </a:lnTo>
                    <a:lnTo>
                      <a:pt x="2726" y="1151"/>
                    </a:lnTo>
                    <a:lnTo>
                      <a:pt x="2767" y="1070"/>
                    </a:lnTo>
                    <a:lnTo>
                      <a:pt x="2787" y="969"/>
                    </a:lnTo>
                    <a:lnTo>
                      <a:pt x="2807" y="808"/>
                    </a:lnTo>
                    <a:lnTo>
                      <a:pt x="2807" y="666"/>
                    </a:lnTo>
                    <a:lnTo>
                      <a:pt x="2807" y="666"/>
                    </a:lnTo>
                    <a:lnTo>
                      <a:pt x="2767" y="586"/>
                    </a:lnTo>
                    <a:lnTo>
                      <a:pt x="2726" y="505"/>
                    </a:lnTo>
                    <a:lnTo>
                      <a:pt x="2666" y="465"/>
                    </a:lnTo>
                    <a:lnTo>
                      <a:pt x="2605" y="424"/>
                    </a:lnTo>
                    <a:lnTo>
                      <a:pt x="2545" y="424"/>
                    </a:lnTo>
                    <a:lnTo>
                      <a:pt x="2464" y="424"/>
                    </a:lnTo>
                    <a:lnTo>
                      <a:pt x="2383" y="485"/>
                    </a:lnTo>
                    <a:lnTo>
                      <a:pt x="2323" y="565"/>
                    </a:lnTo>
                    <a:lnTo>
                      <a:pt x="2323" y="565"/>
                    </a:lnTo>
                    <a:lnTo>
                      <a:pt x="2181" y="767"/>
                    </a:lnTo>
                    <a:lnTo>
                      <a:pt x="2181" y="767"/>
                    </a:lnTo>
                    <a:lnTo>
                      <a:pt x="2101" y="828"/>
                    </a:lnTo>
                    <a:lnTo>
                      <a:pt x="2101" y="828"/>
                    </a:lnTo>
                    <a:lnTo>
                      <a:pt x="2040" y="848"/>
                    </a:lnTo>
                    <a:lnTo>
                      <a:pt x="1979" y="868"/>
                    </a:lnTo>
                    <a:lnTo>
                      <a:pt x="1979" y="868"/>
                    </a:lnTo>
                    <a:lnTo>
                      <a:pt x="1919" y="848"/>
                    </a:lnTo>
                    <a:lnTo>
                      <a:pt x="1858" y="808"/>
                    </a:lnTo>
                    <a:lnTo>
                      <a:pt x="1798" y="767"/>
                    </a:lnTo>
                    <a:lnTo>
                      <a:pt x="1777" y="707"/>
                    </a:lnTo>
                    <a:lnTo>
                      <a:pt x="1777" y="707"/>
                    </a:lnTo>
                    <a:lnTo>
                      <a:pt x="1757" y="666"/>
                    </a:lnTo>
                    <a:lnTo>
                      <a:pt x="1777" y="626"/>
                    </a:lnTo>
                    <a:lnTo>
                      <a:pt x="1798" y="606"/>
                    </a:lnTo>
                    <a:lnTo>
                      <a:pt x="1838" y="586"/>
                    </a:lnTo>
                    <a:lnTo>
                      <a:pt x="1838" y="586"/>
                    </a:lnTo>
                    <a:lnTo>
                      <a:pt x="1919" y="565"/>
                    </a:lnTo>
                    <a:lnTo>
                      <a:pt x="1959" y="545"/>
                    </a:lnTo>
                    <a:lnTo>
                      <a:pt x="2000" y="505"/>
                    </a:lnTo>
                    <a:lnTo>
                      <a:pt x="2000" y="505"/>
                    </a:lnTo>
                    <a:lnTo>
                      <a:pt x="2040" y="424"/>
                    </a:lnTo>
                    <a:lnTo>
                      <a:pt x="2060" y="343"/>
                    </a:lnTo>
                    <a:lnTo>
                      <a:pt x="2060" y="263"/>
                    </a:lnTo>
                    <a:lnTo>
                      <a:pt x="2040" y="202"/>
                    </a:lnTo>
                    <a:lnTo>
                      <a:pt x="2000" y="162"/>
                    </a:lnTo>
                    <a:lnTo>
                      <a:pt x="1939" y="121"/>
                    </a:lnTo>
                    <a:lnTo>
                      <a:pt x="1878" y="121"/>
                    </a:lnTo>
                    <a:lnTo>
                      <a:pt x="1818" y="141"/>
                    </a:lnTo>
                    <a:lnTo>
                      <a:pt x="1818" y="141"/>
                    </a:lnTo>
                    <a:lnTo>
                      <a:pt x="1677" y="202"/>
                    </a:lnTo>
                    <a:lnTo>
                      <a:pt x="1677" y="202"/>
                    </a:lnTo>
                    <a:lnTo>
                      <a:pt x="1616" y="222"/>
                    </a:lnTo>
                    <a:lnTo>
                      <a:pt x="1535" y="222"/>
                    </a:lnTo>
                    <a:lnTo>
                      <a:pt x="1475" y="202"/>
                    </a:lnTo>
                    <a:lnTo>
                      <a:pt x="1414" y="162"/>
                    </a:lnTo>
                    <a:lnTo>
                      <a:pt x="1414" y="162"/>
                    </a:lnTo>
                    <a:lnTo>
                      <a:pt x="1273" y="61"/>
                    </a:lnTo>
                    <a:lnTo>
                      <a:pt x="1192" y="20"/>
                    </a:lnTo>
                    <a:lnTo>
                      <a:pt x="1091" y="0"/>
                    </a:lnTo>
                    <a:lnTo>
                      <a:pt x="1091" y="0"/>
                    </a:lnTo>
                    <a:lnTo>
                      <a:pt x="970" y="20"/>
                    </a:lnTo>
                    <a:lnTo>
                      <a:pt x="889" y="61"/>
                    </a:lnTo>
                    <a:lnTo>
                      <a:pt x="889" y="61"/>
                    </a:lnTo>
                    <a:lnTo>
                      <a:pt x="606" y="404"/>
                    </a:lnTo>
                    <a:lnTo>
                      <a:pt x="364" y="767"/>
                    </a:lnTo>
                    <a:lnTo>
                      <a:pt x="162" y="1171"/>
                    </a:lnTo>
                    <a:lnTo>
                      <a:pt x="1" y="1575"/>
                    </a:lnTo>
                    <a:lnTo>
                      <a:pt x="1" y="1575"/>
                    </a:lnTo>
                    <a:lnTo>
                      <a:pt x="61" y="1696"/>
                    </a:lnTo>
                    <a:lnTo>
                      <a:pt x="61" y="1696"/>
                    </a:lnTo>
                    <a:lnTo>
                      <a:pt x="122" y="1797"/>
                    </a:lnTo>
                    <a:lnTo>
                      <a:pt x="142" y="1898"/>
                    </a:lnTo>
                    <a:lnTo>
                      <a:pt x="142" y="2019"/>
                    </a:lnTo>
                    <a:lnTo>
                      <a:pt x="162" y="2120"/>
                    </a:lnTo>
                    <a:lnTo>
                      <a:pt x="162" y="2120"/>
                    </a:lnTo>
                    <a:lnTo>
                      <a:pt x="203" y="2201"/>
                    </a:lnTo>
                    <a:lnTo>
                      <a:pt x="243" y="2241"/>
                    </a:lnTo>
                    <a:lnTo>
                      <a:pt x="283" y="2221"/>
                    </a:lnTo>
                    <a:lnTo>
                      <a:pt x="324" y="2181"/>
                    </a:lnTo>
                    <a:lnTo>
                      <a:pt x="324" y="2181"/>
                    </a:lnTo>
                    <a:lnTo>
                      <a:pt x="344" y="2060"/>
                    </a:lnTo>
                    <a:lnTo>
                      <a:pt x="364" y="1939"/>
                    </a:lnTo>
                    <a:lnTo>
                      <a:pt x="364" y="1939"/>
                    </a:lnTo>
                    <a:lnTo>
                      <a:pt x="384" y="1898"/>
                    </a:lnTo>
                    <a:lnTo>
                      <a:pt x="404" y="1898"/>
                    </a:lnTo>
                    <a:lnTo>
                      <a:pt x="425" y="1918"/>
                    </a:lnTo>
                    <a:lnTo>
                      <a:pt x="425" y="1918"/>
                    </a:lnTo>
                    <a:lnTo>
                      <a:pt x="425" y="1999"/>
                    </a:lnTo>
                    <a:lnTo>
                      <a:pt x="425" y="2080"/>
                    </a:lnTo>
                    <a:lnTo>
                      <a:pt x="425" y="2080"/>
                    </a:lnTo>
                    <a:lnTo>
                      <a:pt x="425" y="2181"/>
                    </a:lnTo>
                    <a:lnTo>
                      <a:pt x="445" y="2262"/>
                    </a:lnTo>
                    <a:lnTo>
                      <a:pt x="465" y="2322"/>
                    </a:lnTo>
                    <a:lnTo>
                      <a:pt x="526" y="2403"/>
                    </a:lnTo>
                    <a:lnTo>
                      <a:pt x="526" y="2403"/>
                    </a:lnTo>
                    <a:lnTo>
                      <a:pt x="566" y="2443"/>
                    </a:lnTo>
                    <a:lnTo>
                      <a:pt x="606" y="2464"/>
                    </a:lnTo>
                    <a:lnTo>
                      <a:pt x="667" y="2484"/>
                    </a:lnTo>
                    <a:lnTo>
                      <a:pt x="768" y="2504"/>
                    </a:lnTo>
                    <a:lnTo>
                      <a:pt x="768" y="2504"/>
                    </a:lnTo>
                    <a:lnTo>
                      <a:pt x="828" y="2504"/>
                    </a:lnTo>
                    <a:lnTo>
                      <a:pt x="849" y="2524"/>
                    </a:lnTo>
                    <a:lnTo>
                      <a:pt x="889" y="2585"/>
                    </a:lnTo>
                    <a:lnTo>
                      <a:pt x="889" y="2585"/>
                    </a:lnTo>
                    <a:lnTo>
                      <a:pt x="929" y="2625"/>
                    </a:lnTo>
                    <a:lnTo>
                      <a:pt x="950" y="2665"/>
                    </a:lnTo>
                    <a:lnTo>
                      <a:pt x="1051" y="2686"/>
                    </a:lnTo>
                    <a:lnTo>
                      <a:pt x="1051" y="2686"/>
                    </a:lnTo>
                    <a:lnTo>
                      <a:pt x="1091" y="2706"/>
                    </a:lnTo>
                    <a:lnTo>
                      <a:pt x="1131" y="2726"/>
                    </a:lnTo>
                    <a:lnTo>
                      <a:pt x="1172" y="2787"/>
                    </a:lnTo>
                    <a:lnTo>
                      <a:pt x="1172" y="2787"/>
                    </a:lnTo>
                    <a:lnTo>
                      <a:pt x="1232" y="2867"/>
                    </a:lnTo>
                    <a:lnTo>
                      <a:pt x="1293" y="2928"/>
                    </a:lnTo>
                    <a:lnTo>
                      <a:pt x="1374" y="2968"/>
                    </a:lnTo>
                    <a:lnTo>
                      <a:pt x="1454" y="2989"/>
                    </a:lnTo>
                    <a:lnTo>
                      <a:pt x="1454" y="2989"/>
                    </a:lnTo>
                    <a:lnTo>
                      <a:pt x="1515" y="3009"/>
                    </a:lnTo>
                    <a:lnTo>
                      <a:pt x="1555" y="3029"/>
                    </a:lnTo>
                    <a:lnTo>
                      <a:pt x="1576" y="3069"/>
                    </a:lnTo>
                    <a:lnTo>
                      <a:pt x="1576" y="3130"/>
                    </a:lnTo>
                    <a:lnTo>
                      <a:pt x="1576" y="3130"/>
                    </a:lnTo>
                    <a:lnTo>
                      <a:pt x="1576" y="3170"/>
                    </a:lnTo>
                    <a:lnTo>
                      <a:pt x="1535" y="3211"/>
                    </a:lnTo>
                    <a:lnTo>
                      <a:pt x="1434" y="3312"/>
                    </a:lnTo>
                    <a:lnTo>
                      <a:pt x="1434" y="3312"/>
                    </a:lnTo>
                    <a:lnTo>
                      <a:pt x="1394" y="3352"/>
                    </a:lnTo>
                    <a:lnTo>
                      <a:pt x="1374" y="3413"/>
                    </a:lnTo>
                    <a:lnTo>
                      <a:pt x="1374" y="3513"/>
                    </a:lnTo>
                    <a:lnTo>
                      <a:pt x="1394" y="3614"/>
                    </a:lnTo>
                    <a:lnTo>
                      <a:pt x="1454" y="3715"/>
                    </a:lnTo>
                    <a:lnTo>
                      <a:pt x="1454" y="3715"/>
                    </a:lnTo>
                    <a:lnTo>
                      <a:pt x="1535" y="3796"/>
                    </a:lnTo>
                    <a:lnTo>
                      <a:pt x="1596" y="3837"/>
                    </a:lnTo>
                    <a:lnTo>
                      <a:pt x="1596" y="3837"/>
                    </a:lnTo>
                    <a:lnTo>
                      <a:pt x="1636" y="3877"/>
                    </a:lnTo>
                    <a:lnTo>
                      <a:pt x="1656" y="3917"/>
                    </a:lnTo>
                    <a:lnTo>
                      <a:pt x="1656" y="3998"/>
                    </a:lnTo>
                    <a:lnTo>
                      <a:pt x="1636" y="4079"/>
                    </a:lnTo>
                    <a:lnTo>
                      <a:pt x="1636" y="418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54"/>
              <p:cNvSpPr/>
              <p:nvPr/>
            </p:nvSpPr>
            <p:spPr>
              <a:xfrm>
                <a:off x="3698660" y="-1858891"/>
                <a:ext cx="141720" cy="114776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031" extrusionOk="0">
                    <a:moveTo>
                      <a:pt x="626" y="1"/>
                    </a:moveTo>
                    <a:lnTo>
                      <a:pt x="465" y="21"/>
                    </a:lnTo>
                    <a:lnTo>
                      <a:pt x="303" y="61"/>
                    </a:lnTo>
                    <a:lnTo>
                      <a:pt x="182" y="102"/>
                    </a:lnTo>
                    <a:lnTo>
                      <a:pt x="61" y="182"/>
                    </a:lnTo>
                    <a:lnTo>
                      <a:pt x="20" y="243"/>
                    </a:lnTo>
                    <a:lnTo>
                      <a:pt x="0" y="303"/>
                    </a:lnTo>
                    <a:lnTo>
                      <a:pt x="0" y="384"/>
                    </a:lnTo>
                    <a:lnTo>
                      <a:pt x="41" y="425"/>
                    </a:lnTo>
                    <a:lnTo>
                      <a:pt x="81" y="465"/>
                    </a:lnTo>
                    <a:lnTo>
                      <a:pt x="121" y="505"/>
                    </a:lnTo>
                    <a:lnTo>
                      <a:pt x="142" y="566"/>
                    </a:lnTo>
                    <a:lnTo>
                      <a:pt x="121" y="606"/>
                    </a:lnTo>
                    <a:lnTo>
                      <a:pt x="61" y="707"/>
                    </a:lnTo>
                    <a:lnTo>
                      <a:pt x="41" y="788"/>
                    </a:lnTo>
                    <a:lnTo>
                      <a:pt x="41" y="869"/>
                    </a:lnTo>
                    <a:lnTo>
                      <a:pt x="61" y="929"/>
                    </a:lnTo>
                    <a:lnTo>
                      <a:pt x="121" y="990"/>
                    </a:lnTo>
                    <a:lnTo>
                      <a:pt x="162" y="1010"/>
                    </a:lnTo>
                    <a:lnTo>
                      <a:pt x="222" y="1030"/>
                    </a:lnTo>
                    <a:lnTo>
                      <a:pt x="263" y="1010"/>
                    </a:lnTo>
                    <a:lnTo>
                      <a:pt x="323" y="990"/>
                    </a:lnTo>
                    <a:lnTo>
                      <a:pt x="344" y="950"/>
                    </a:lnTo>
                    <a:lnTo>
                      <a:pt x="424" y="849"/>
                    </a:lnTo>
                    <a:lnTo>
                      <a:pt x="485" y="768"/>
                    </a:lnTo>
                    <a:lnTo>
                      <a:pt x="525" y="748"/>
                    </a:lnTo>
                    <a:lnTo>
                      <a:pt x="566" y="768"/>
                    </a:lnTo>
                    <a:lnTo>
                      <a:pt x="646" y="788"/>
                    </a:lnTo>
                    <a:lnTo>
                      <a:pt x="788" y="788"/>
                    </a:lnTo>
                    <a:lnTo>
                      <a:pt x="828" y="768"/>
                    </a:lnTo>
                    <a:lnTo>
                      <a:pt x="848" y="728"/>
                    </a:lnTo>
                    <a:lnTo>
                      <a:pt x="889" y="687"/>
                    </a:lnTo>
                    <a:lnTo>
                      <a:pt x="909" y="586"/>
                    </a:lnTo>
                    <a:lnTo>
                      <a:pt x="929" y="546"/>
                    </a:lnTo>
                    <a:lnTo>
                      <a:pt x="1010" y="546"/>
                    </a:lnTo>
                    <a:lnTo>
                      <a:pt x="1091" y="566"/>
                    </a:lnTo>
                    <a:lnTo>
                      <a:pt x="1151" y="526"/>
                    </a:lnTo>
                    <a:lnTo>
                      <a:pt x="1212" y="485"/>
                    </a:lnTo>
                    <a:lnTo>
                      <a:pt x="1252" y="404"/>
                    </a:lnTo>
                    <a:lnTo>
                      <a:pt x="1272" y="344"/>
                    </a:lnTo>
                    <a:lnTo>
                      <a:pt x="1272" y="263"/>
                    </a:lnTo>
                    <a:lnTo>
                      <a:pt x="1252" y="182"/>
                    </a:lnTo>
                    <a:lnTo>
                      <a:pt x="1212" y="142"/>
                    </a:lnTo>
                    <a:lnTo>
                      <a:pt x="1091" y="81"/>
                    </a:lnTo>
                    <a:lnTo>
                      <a:pt x="949" y="21"/>
                    </a:lnTo>
                    <a:lnTo>
                      <a:pt x="8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54"/>
              <p:cNvSpPr/>
              <p:nvPr/>
            </p:nvSpPr>
            <p:spPr>
              <a:xfrm>
                <a:off x="4076281" y="-1269974"/>
                <a:ext cx="60785" cy="7659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8" extrusionOk="0">
                    <a:moveTo>
                      <a:pt x="283" y="1"/>
                    </a:moveTo>
                    <a:lnTo>
                      <a:pt x="223" y="41"/>
                    </a:lnTo>
                    <a:lnTo>
                      <a:pt x="162" y="102"/>
                    </a:lnTo>
                    <a:lnTo>
                      <a:pt x="142" y="162"/>
                    </a:lnTo>
                    <a:lnTo>
                      <a:pt x="142" y="243"/>
                    </a:lnTo>
                    <a:lnTo>
                      <a:pt x="142" y="284"/>
                    </a:lnTo>
                    <a:lnTo>
                      <a:pt x="122" y="324"/>
                    </a:lnTo>
                    <a:lnTo>
                      <a:pt x="41" y="405"/>
                    </a:lnTo>
                    <a:lnTo>
                      <a:pt x="1" y="465"/>
                    </a:lnTo>
                    <a:lnTo>
                      <a:pt x="1" y="526"/>
                    </a:lnTo>
                    <a:lnTo>
                      <a:pt x="21" y="586"/>
                    </a:lnTo>
                    <a:lnTo>
                      <a:pt x="41" y="627"/>
                    </a:lnTo>
                    <a:lnTo>
                      <a:pt x="81" y="647"/>
                    </a:lnTo>
                    <a:lnTo>
                      <a:pt x="122" y="687"/>
                    </a:lnTo>
                    <a:lnTo>
                      <a:pt x="202" y="687"/>
                    </a:lnTo>
                    <a:lnTo>
                      <a:pt x="263" y="667"/>
                    </a:lnTo>
                    <a:lnTo>
                      <a:pt x="303" y="647"/>
                    </a:lnTo>
                    <a:lnTo>
                      <a:pt x="344" y="586"/>
                    </a:lnTo>
                    <a:lnTo>
                      <a:pt x="364" y="526"/>
                    </a:lnTo>
                    <a:lnTo>
                      <a:pt x="404" y="485"/>
                    </a:lnTo>
                    <a:lnTo>
                      <a:pt x="445" y="425"/>
                    </a:lnTo>
                    <a:lnTo>
                      <a:pt x="485" y="385"/>
                    </a:lnTo>
                    <a:lnTo>
                      <a:pt x="525" y="324"/>
                    </a:lnTo>
                    <a:lnTo>
                      <a:pt x="546" y="263"/>
                    </a:lnTo>
                    <a:lnTo>
                      <a:pt x="546" y="203"/>
                    </a:lnTo>
                    <a:lnTo>
                      <a:pt x="525" y="122"/>
                    </a:lnTo>
                    <a:lnTo>
                      <a:pt x="485" y="82"/>
                    </a:lnTo>
                    <a:lnTo>
                      <a:pt x="445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54"/>
              <p:cNvSpPr/>
              <p:nvPr/>
            </p:nvSpPr>
            <p:spPr>
              <a:xfrm>
                <a:off x="4076281" y="-1269974"/>
                <a:ext cx="60785" cy="7659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8" fill="none" extrusionOk="0">
                    <a:moveTo>
                      <a:pt x="384" y="1"/>
                    </a:moveTo>
                    <a:lnTo>
                      <a:pt x="384" y="1"/>
                    </a:lnTo>
                    <a:lnTo>
                      <a:pt x="283" y="1"/>
                    </a:lnTo>
                    <a:lnTo>
                      <a:pt x="223" y="41"/>
                    </a:lnTo>
                    <a:lnTo>
                      <a:pt x="162" y="102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42" y="243"/>
                    </a:lnTo>
                    <a:lnTo>
                      <a:pt x="142" y="243"/>
                    </a:lnTo>
                    <a:lnTo>
                      <a:pt x="142" y="284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41" y="405"/>
                    </a:lnTo>
                    <a:lnTo>
                      <a:pt x="1" y="465"/>
                    </a:lnTo>
                    <a:lnTo>
                      <a:pt x="1" y="526"/>
                    </a:lnTo>
                    <a:lnTo>
                      <a:pt x="1" y="526"/>
                    </a:lnTo>
                    <a:lnTo>
                      <a:pt x="21" y="586"/>
                    </a:lnTo>
                    <a:lnTo>
                      <a:pt x="41" y="627"/>
                    </a:lnTo>
                    <a:lnTo>
                      <a:pt x="81" y="647"/>
                    </a:lnTo>
                    <a:lnTo>
                      <a:pt x="122" y="687"/>
                    </a:lnTo>
                    <a:lnTo>
                      <a:pt x="162" y="687"/>
                    </a:lnTo>
                    <a:lnTo>
                      <a:pt x="202" y="687"/>
                    </a:lnTo>
                    <a:lnTo>
                      <a:pt x="263" y="667"/>
                    </a:lnTo>
                    <a:lnTo>
                      <a:pt x="303" y="647"/>
                    </a:lnTo>
                    <a:lnTo>
                      <a:pt x="303" y="647"/>
                    </a:lnTo>
                    <a:lnTo>
                      <a:pt x="344" y="586"/>
                    </a:lnTo>
                    <a:lnTo>
                      <a:pt x="364" y="526"/>
                    </a:lnTo>
                    <a:lnTo>
                      <a:pt x="404" y="485"/>
                    </a:lnTo>
                    <a:lnTo>
                      <a:pt x="445" y="425"/>
                    </a:lnTo>
                    <a:lnTo>
                      <a:pt x="445" y="425"/>
                    </a:lnTo>
                    <a:lnTo>
                      <a:pt x="485" y="385"/>
                    </a:lnTo>
                    <a:lnTo>
                      <a:pt x="525" y="324"/>
                    </a:lnTo>
                    <a:lnTo>
                      <a:pt x="546" y="263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25" y="122"/>
                    </a:lnTo>
                    <a:lnTo>
                      <a:pt x="485" y="82"/>
                    </a:lnTo>
                    <a:lnTo>
                      <a:pt x="445" y="41"/>
                    </a:lnTo>
                    <a:lnTo>
                      <a:pt x="384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54"/>
              <p:cNvSpPr/>
              <p:nvPr/>
            </p:nvSpPr>
            <p:spPr>
              <a:xfrm>
                <a:off x="3808762" y="-1674534"/>
                <a:ext cx="49541" cy="5633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506" extrusionOk="0">
                    <a:moveTo>
                      <a:pt x="304" y="0"/>
                    </a:moveTo>
                    <a:lnTo>
                      <a:pt x="263" y="21"/>
                    </a:lnTo>
                    <a:lnTo>
                      <a:pt x="203" y="41"/>
                    </a:lnTo>
                    <a:lnTo>
                      <a:pt x="142" y="21"/>
                    </a:lnTo>
                    <a:lnTo>
                      <a:pt x="102" y="21"/>
                    </a:lnTo>
                    <a:lnTo>
                      <a:pt x="61" y="41"/>
                    </a:lnTo>
                    <a:lnTo>
                      <a:pt x="21" y="61"/>
                    </a:lnTo>
                    <a:lnTo>
                      <a:pt x="1" y="101"/>
                    </a:lnTo>
                    <a:lnTo>
                      <a:pt x="1" y="142"/>
                    </a:lnTo>
                    <a:lnTo>
                      <a:pt x="21" y="182"/>
                    </a:lnTo>
                    <a:lnTo>
                      <a:pt x="81" y="243"/>
                    </a:lnTo>
                    <a:lnTo>
                      <a:pt x="81" y="263"/>
                    </a:lnTo>
                    <a:lnTo>
                      <a:pt x="81" y="283"/>
                    </a:lnTo>
                    <a:lnTo>
                      <a:pt x="41" y="364"/>
                    </a:lnTo>
                    <a:lnTo>
                      <a:pt x="41" y="424"/>
                    </a:lnTo>
                    <a:lnTo>
                      <a:pt x="61" y="465"/>
                    </a:lnTo>
                    <a:lnTo>
                      <a:pt x="102" y="505"/>
                    </a:lnTo>
                    <a:lnTo>
                      <a:pt x="263" y="505"/>
                    </a:lnTo>
                    <a:lnTo>
                      <a:pt x="304" y="465"/>
                    </a:lnTo>
                    <a:lnTo>
                      <a:pt x="344" y="424"/>
                    </a:lnTo>
                    <a:lnTo>
                      <a:pt x="364" y="384"/>
                    </a:lnTo>
                    <a:lnTo>
                      <a:pt x="364" y="323"/>
                    </a:lnTo>
                    <a:lnTo>
                      <a:pt x="405" y="283"/>
                    </a:lnTo>
                    <a:lnTo>
                      <a:pt x="425" y="222"/>
                    </a:lnTo>
                    <a:lnTo>
                      <a:pt x="445" y="162"/>
                    </a:lnTo>
                    <a:lnTo>
                      <a:pt x="445" y="101"/>
                    </a:lnTo>
                    <a:lnTo>
                      <a:pt x="425" y="61"/>
                    </a:lnTo>
                    <a:lnTo>
                      <a:pt x="384" y="21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54"/>
              <p:cNvSpPr/>
              <p:nvPr/>
            </p:nvSpPr>
            <p:spPr>
              <a:xfrm>
                <a:off x="3907732" y="-1791427"/>
                <a:ext cx="67464" cy="38296"/>
              </a:xfrm>
              <a:custGeom>
                <a:avLst/>
                <a:gdLst/>
                <a:ahLst/>
                <a:cxnLst/>
                <a:rect l="l" t="t" r="r" b="b"/>
                <a:pathLst>
                  <a:path w="606" h="344" extrusionOk="0">
                    <a:moveTo>
                      <a:pt x="242" y="0"/>
                    </a:moveTo>
                    <a:lnTo>
                      <a:pt x="162" y="41"/>
                    </a:lnTo>
                    <a:lnTo>
                      <a:pt x="101" y="61"/>
                    </a:lnTo>
                    <a:lnTo>
                      <a:pt x="61" y="101"/>
                    </a:lnTo>
                    <a:lnTo>
                      <a:pt x="20" y="142"/>
                    </a:lnTo>
                    <a:lnTo>
                      <a:pt x="0" y="202"/>
                    </a:lnTo>
                    <a:lnTo>
                      <a:pt x="0" y="243"/>
                    </a:lnTo>
                    <a:lnTo>
                      <a:pt x="20" y="263"/>
                    </a:lnTo>
                    <a:lnTo>
                      <a:pt x="61" y="283"/>
                    </a:lnTo>
                    <a:lnTo>
                      <a:pt x="81" y="303"/>
                    </a:lnTo>
                    <a:lnTo>
                      <a:pt x="121" y="303"/>
                    </a:lnTo>
                    <a:lnTo>
                      <a:pt x="263" y="283"/>
                    </a:lnTo>
                    <a:lnTo>
                      <a:pt x="303" y="283"/>
                    </a:lnTo>
                    <a:lnTo>
                      <a:pt x="364" y="323"/>
                    </a:lnTo>
                    <a:lnTo>
                      <a:pt x="404" y="323"/>
                    </a:lnTo>
                    <a:lnTo>
                      <a:pt x="444" y="344"/>
                    </a:lnTo>
                    <a:lnTo>
                      <a:pt x="545" y="303"/>
                    </a:lnTo>
                    <a:lnTo>
                      <a:pt x="586" y="263"/>
                    </a:lnTo>
                    <a:lnTo>
                      <a:pt x="606" y="202"/>
                    </a:lnTo>
                    <a:lnTo>
                      <a:pt x="586" y="122"/>
                    </a:lnTo>
                    <a:lnTo>
                      <a:pt x="525" y="61"/>
                    </a:lnTo>
                    <a:lnTo>
                      <a:pt x="465" y="2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54"/>
              <p:cNvSpPr/>
              <p:nvPr/>
            </p:nvSpPr>
            <p:spPr>
              <a:xfrm>
                <a:off x="3608707" y="-1791427"/>
                <a:ext cx="60785" cy="51766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65" extrusionOk="0">
                    <a:moveTo>
                      <a:pt x="344" y="0"/>
                    </a:moveTo>
                    <a:lnTo>
                      <a:pt x="263" y="21"/>
                    </a:lnTo>
                    <a:lnTo>
                      <a:pt x="182" y="41"/>
                    </a:lnTo>
                    <a:lnTo>
                      <a:pt x="122" y="101"/>
                    </a:lnTo>
                    <a:lnTo>
                      <a:pt x="122" y="142"/>
                    </a:lnTo>
                    <a:lnTo>
                      <a:pt x="122" y="202"/>
                    </a:lnTo>
                    <a:lnTo>
                      <a:pt x="122" y="243"/>
                    </a:lnTo>
                    <a:lnTo>
                      <a:pt x="102" y="263"/>
                    </a:lnTo>
                    <a:lnTo>
                      <a:pt x="61" y="283"/>
                    </a:lnTo>
                    <a:lnTo>
                      <a:pt x="1" y="344"/>
                    </a:lnTo>
                    <a:lnTo>
                      <a:pt x="1" y="364"/>
                    </a:lnTo>
                    <a:lnTo>
                      <a:pt x="1" y="404"/>
                    </a:lnTo>
                    <a:lnTo>
                      <a:pt x="1" y="445"/>
                    </a:lnTo>
                    <a:lnTo>
                      <a:pt x="41" y="465"/>
                    </a:lnTo>
                    <a:lnTo>
                      <a:pt x="122" y="465"/>
                    </a:lnTo>
                    <a:lnTo>
                      <a:pt x="162" y="445"/>
                    </a:lnTo>
                    <a:lnTo>
                      <a:pt x="223" y="404"/>
                    </a:lnTo>
                    <a:lnTo>
                      <a:pt x="243" y="344"/>
                    </a:lnTo>
                    <a:lnTo>
                      <a:pt x="304" y="344"/>
                    </a:lnTo>
                    <a:lnTo>
                      <a:pt x="364" y="323"/>
                    </a:lnTo>
                    <a:lnTo>
                      <a:pt x="425" y="303"/>
                    </a:lnTo>
                    <a:lnTo>
                      <a:pt x="485" y="243"/>
                    </a:lnTo>
                    <a:lnTo>
                      <a:pt x="526" y="182"/>
                    </a:lnTo>
                    <a:lnTo>
                      <a:pt x="546" y="142"/>
                    </a:lnTo>
                    <a:lnTo>
                      <a:pt x="546" y="101"/>
                    </a:lnTo>
                    <a:lnTo>
                      <a:pt x="505" y="61"/>
                    </a:lnTo>
                    <a:lnTo>
                      <a:pt x="445" y="21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54"/>
              <p:cNvSpPr/>
              <p:nvPr/>
            </p:nvSpPr>
            <p:spPr>
              <a:xfrm>
                <a:off x="3775030" y="-1735207"/>
                <a:ext cx="51879" cy="38296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4" extrusionOk="0">
                    <a:moveTo>
                      <a:pt x="364" y="0"/>
                    </a:moveTo>
                    <a:lnTo>
                      <a:pt x="304" y="20"/>
                    </a:lnTo>
                    <a:lnTo>
                      <a:pt x="243" y="61"/>
                    </a:lnTo>
                    <a:lnTo>
                      <a:pt x="203" y="101"/>
                    </a:lnTo>
                    <a:lnTo>
                      <a:pt x="183" y="121"/>
                    </a:lnTo>
                    <a:lnTo>
                      <a:pt x="61" y="121"/>
                    </a:lnTo>
                    <a:lnTo>
                      <a:pt x="21" y="182"/>
                    </a:lnTo>
                    <a:lnTo>
                      <a:pt x="1" y="222"/>
                    </a:lnTo>
                    <a:lnTo>
                      <a:pt x="21" y="283"/>
                    </a:lnTo>
                    <a:lnTo>
                      <a:pt x="61" y="323"/>
                    </a:lnTo>
                    <a:lnTo>
                      <a:pt x="102" y="323"/>
                    </a:lnTo>
                    <a:lnTo>
                      <a:pt x="223" y="343"/>
                    </a:lnTo>
                    <a:lnTo>
                      <a:pt x="324" y="323"/>
                    </a:lnTo>
                    <a:lnTo>
                      <a:pt x="384" y="303"/>
                    </a:lnTo>
                    <a:lnTo>
                      <a:pt x="445" y="242"/>
                    </a:lnTo>
                    <a:lnTo>
                      <a:pt x="465" y="162"/>
                    </a:lnTo>
                    <a:lnTo>
                      <a:pt x="465" y="101"/>
                    </a:lnTo>
                    <a:lnTo>
                      <a:pt x="445" y="61"/>
                    </a:lnTo>
                    <a:lnTo>
                      <a:pt x="405" y="20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54"/>
              <p:cNvSpPr/>
              <p:nvPr/>
            </p:nvSpPr>
            <p:spPr>
              <a:xfrm>
                <a:off x="4184157" y="-1308159"/>
                <a:ext cx="38297" cy="4063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65" extrusionOk="0">
                    <a:moveTo>
                      <a:pt x="142" y="1"/>
                    </a:moveTo>
                    <a:lnTo>
                      <a:pt x="102" y="21"/>
                    </a:lnTo>
                    <a:lnTo>
                      <a:pt x="61" y="41"/>
                    </a:lnTo>
                    <a:lnTo>
                      <a:pt x="21" y="61"/>
                    </a:lnTo>
                    <a:lnTo>
                      <a:pt x="1" y="122"/>
                    </a:lnTo>
                    <a:lnTo>
                      <a:pt x="1" y="203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82" y="364"/>
                    </a:lnTo>
                    <a:lnTo>
                      <a:pt x="223" y="364"/>
                    </a:lnTo>
                    <a:lnTo>
                      <a:pt x="263" y="344"/>
                    </a:lnTo>
                    <a:lnTo>
                      <a:pt x="304" y="324"/>
                    </a:lnTo>
                    <a:lnTo>
                      <a:pt x="324" y="283"/>
                    </a:lnTo>
                    <a:lnTo>
                      <a:pt x="344" y="182"/>
                    </a:lnTo>
                    <a:lnTo>
                      <a:pt x="304" y="8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54"/>
              <p:cNvSpPr/>
              <p:nvPr/>
            </p:nvSpPr>
            <p:spPr>
              <a:xfrm>
                <a:off x="4184157" y="-1308159"/>
                <a:ext cx="38297" cy="4063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65" fill="none" extrusionOk="0">
                    <a:moveTo>
                      <a:pt x="1" y="122"/>
                    </a:moveTo>
                    <a:lnTo>
                      <a:pt x="1" y="122"/>
                    </a:lnTo>
                    <a:lnTo>
                      <a:pt x="1" y="203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82" y="364"/>
                    </a:lnTo>
                    <a:lnTo>
                      <a:pt x="182" y="364"/>
                    </a:lnTo>
                    <a:lnTo>
                      <a:pt x="223" y="364"/>
                    </a:lnTo>
                    <a:lnTo>
                      <a:pt x="263" y="344"/>
                    </a:lnTo>
                    <a:lnTo>
                      <a:pt x="304" y="324"/>
                    </a:lnTo>
                    <a:lnTo>
                      <a:pt x="324" y="283"/>
                    </a:lnTo>
                    <a:lnTo>
                      <a:pt x="344" y="182"/>
                    </a:lnTo>
                    <a:lnTo>
                      <a:pt x="304" y="81"/>
                    </a:lnTo>
                    <a:lnTo>
                      <a:pt x="304" y="8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203" y="1"/>
                    </a:lnTo>
                    <a:lnTo>
                      <a:pt x="142" y="1"/>
                    </a:lnTo>
                    <a:lnTo>
                      <a:pt x="102" y="21"/>
                    </a:lnTo>
                    <a:lnTo>
                      <a:pt x="61" y="41"/>
                    </a:lnTo>
                    <a:lnTo>
                      <a:pt x="21" y="61"/>
                    </a:lnTo>
                    <a:lnTo>
                      <a:pt x="1" y="12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54"/>
              <p:cNvSpPr/>
              <p:nvPr/>
            </p:nvSpPr>
            <p:spPr>
              <a:xfrm>
                <a:off x="4154989" y="-1362041"/>
                <a:ext cx="29279" cy="3606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4" extrusionOk="0">
                    <a:moveTo>
                      <a:pt x="142" y="0"/>
                    </a:moveTo>
                    <a:lnTo>
                      <a:pt x="61" y="40"/>
                    </a:lnTo>
                    <a:lnTo>
                      <a:pt x="20" y="101"/>
                    </a:lnTo>
                    <a:lnTo>
                      <a:pt x="0" y="162"/>
                    </a:lnTo>
                    <a:lnTo>
                      <a:pt x="0" y="242"/>
                    </a:lnTo>
                    <a:lnTo>
                      <a:pt x="41" y="283"/>
                    </a:lnTo>
                    <a:lnTo>
                      <a:pt x="81" y="323"/>
                    </a:lnTo>
                    <a:lnTo>
                      <a:pt x="142" y="323"/>
                    </a:lnTo>
                    <a:lnTo>
                      <a:pt x="202" y="283"/>
                    </a:lnTo>
                    <a:lnTo>
                      <a:pt x="243" y="262"/>
                    </a:lnTo>
                    <a:lnTo>
                      <a:pt x="263" y="202"/>
                    </a:lnTo>
                    <a:lnTo>
                      <a:pt x="263" y="101"/>
                    </a:lnTo>
                    <a:lnTo>
                      <a:pt x="263" y="61"/>
                    </a:lnTo>
                    <a:lnTo>
                      <a:pt x="222" y="2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54"/>
              <p:cNvSpPr/>
              <p:nvPr/>
            </p:nvSpPr>
            <p:spPr>
              <a:xfrm>
                <a:off x="4154989" y="-1362041"/>
                <a:ext cx="29279" cy="3606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4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61" y="40"/>
                    </a:lnTo>
                    <a:lnTo>
                      <a:pt x="20" y="101"/>
                    </a:lnTo>
                    <a:lnTo>
                      <a:pt x="0" y="162"/>
                    </a:lnTo>
                    <a:lnTo>
                      <a:pt x="0" y="242"/>
                    </a:lnTo>
                    <a:lnTo>
                      <a:pt x="41" y="283"/>
                    </a:lnTo>
                    <a:lnTo>
                      <a:pt x="81" y="323"/>
                    </a:lnTo>
                    <a:lnTo>
                      <a:pt x="142" y="323"/>
                    </a:lnTo>
                    <a:lnTo>
                      <a:pt x="202" y="283"/>
                    </a:lnTo>
                    <a:lnTo>
                      <a:pt x="202" y="283"/>
                    </a:lnTo>
                    <a:lnTo>
                      <a:pt x="243" y="262"/>
                    </a:lnTo>
                    <a:lnTo>
                      <a:pt x="263" y="202"/>
                    </a:lnTo>
                    <a:lnTo>
                      <a:pt x="263" y="101"/>
                    </a:lnTo>
                    <a:lnTo>
                      <a:pt x="263" y="61"/>
                    </a:lnTo>
                    <a:lnTo>
                      <a:pt x="222" y="20"/>
                    </a:lnTo>
                    <a:lnTo>
                      <a:pt x="182" y="0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54"/>
              <p:cNvSpPr/>
              <p:nvPr/>
            </p:nvSpPr>
            <p:spPr>
              <a:xfrm>
                <a:off x="3521093" y="-1775730"/>
                <a:ext cx="56220" cy="38296"/>
              </a:xfrm>
              <a:custGeom>
                <a:avLst/>
                <a:gdLst/>
                <a:ahLst/>
                <a:cxnLst/>
                <a:rect l="l" t="t" r="r" b="b"/>
                <a:pathLst>
                  <a:path w="505" h="344" extrusionOk="0">
                    <a:moveTo>
                      <a:pt x="384" y="1"/>
                    </a:moveTo>
                    <a:lnTo>
                      <a:pt x="303" y="21"/>
                    </a:lnTo>
                    <a:lnTo>
                      <a:pt x="242" y="41"/>
                    </a:lnTo>
                    <a:lnTo>
                      <a:pt x="142" y="61"/>
                    </a:lnTo>
                    <a:lnTo>
                      <a:pt x="61" y="81"/>
                    </a:lnTo>
                    <a:lnTo>
                      <a:pt x="41" y="81"/>
                    </a:lnTo>
                    <a:lnTo>
                      <a:pt x="20" y="122"/>
                    </a:lnTo>
                    <a:lnTo>
                      <a:pt x="0" y="162"/>
                    </a:lnTo>
                    <a:lnTo>
                      <a:pt x="0" y="203"/>
                    </a:lnTo>
                    <a:lnTo>
                      <a:pt x="20" y="243"/>
                    </a:lnTo>
                    <a:lnTo>
                      <a:pt x="61" y="283"/>
                    </a:lnTo>
                    <a:lnTo>
                      <a:pt x="162" y="324"/>
                    </a:lnTo>
                    <a:lnTo>
                      <a:pt x="263" y="344"/>
                    </a:lnTo>
                    <a:lnTo>
                      <a:pt x="384" y="324"/>
                    </a:lnTo>
                    <a:lnTo>
                      <a:pt x="465" y="283"/>
                    </a:lnTo>
                    <a:lnTo>
                      <a:pt x="505" y="203"/>
                    </a:lnTo>
                    <a:lnTo>
                      <a:pt x="505" y="142"/>
                    </a:lnTo>
                    <a:lnTo>
                      <a:pt x="485" y="61"/>
                    </a:lnTo>
                    <a:lnTo>
                      <a:pt x="444" y="2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54"/>
              <p:cNvSpPr/>
              <p:nvPr/>
            </p:nvSpPr>
            <p:spPr>
              <a:xfrm>
                <a:off x="3662701" y="-1726301"/>
                <a:ext cx="42750" cy="38407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45" extrusionOk="0">
                    <a:moveTo>
                      <a:pt x="142" y="1"/>
                    </a:moveTo>
                    <a:lnTo>
                      <a:pt x="61" y="21"/>
                    </a:lnTo>
                    <a:lnTo>
                      <a:pt x="20" y="82"/>
                    </a:lnTo>
                    <a:lnTo>
                      <a:pt x="0" y="142"/>
                    </a:lnTo>
                    <a:lnTo>
                      <a:pt x="0" y="223"/>
                    </a:lnTo>
                    <a:lnTo>
                      <a:pt x="41" y="284"/>
                    </a:lnTo>
                    <a:lnTo>
                      <a:pt x="101" y="324"/>
                    </a:lnTo>
                    <a:lnTo>
                      <a:pt x="162" y="344"/>
                    </a:lnTo>
                    <a:lnTo>
                      <a:pt x="243" y="344"/>
                    </a:lnTo>
                    <a:lnTo>
                      <a:pt x="303" y="304"/>
                    </a:lnTo>
                    <a:lnTo>
                      <a:pt x="343" y="263"/>
                    </a:lnTo>
                    <a:lnTo>
                      <a:pt x="384" y="203"/>
                    </a:lnTo>
                    <a:lnTo>
                      <a:pt x="364" y="122"/>
                    </a:lnTo>
                    <a:lnTo>
                      <a:pt x="323" y="41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54"/>
              <p:cNvSpPr/>
              <p:nvPr/>
            </p:nvSpPr>
            <p:spPr>
              <a:xfrm>
                <a:off x="4076281" y="-1269974"/>
                <a:ext cx="60785" cy="7659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8" fill="none" extrusionOk="0">
                    <a:moveTo>
                      <a:pt x="182" y="687"/>
                    </a:moveTo>
                    <a:lnTo>
                      <a:pt x="182" y="687"/>
                    </a:lnTo>
                    <a:lnTo>
                      <a:pt x="122" y="687"/>
                    </a:lnTo>
                    <a:lnTo>
                      <a:pt x="61" y="647"/>
                    </a:lnTo>
                    <a:lnTo>
                      <a:pt x="21" y="586"/>
                    </a:lnTo>
                    <a:lnTo>
                      <a:pt x="1" y="526"/>
                    </a:lnTo>
                    <a:lnTo>
                      <a:pt x="1" y="526"/>
                    </a:lnTo>
                    <a:lnTo>
                      <a:pt x="1" y="465"/>
                    </a:lnTo>
                    <a:lnTo>
                      <a:pt x="41" y="405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42" y="284"/>
                    </a:lnTo>
                    <a:lnTo>
                      <a:pt x="142" y="243"/>
                    </a:lnTo>
                    <a:lnTo>
                      <a:pt x="142" y="243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62" y="102"/>
                    </a:lnTo>
                    <a:lnTo>
                      <a:pt x="202" y="61"/>
                    </a:lnTo>
                    <a:lnTo>
                      <a:pt x="263" y="21"/>
                    </a:lnTo>
                    <a:lnTo>
                      <a:pt x="324" y="1"/>
                    </a:lnTo>
                    <a:lnTo>
                      <a:pt x="324" y="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445" y="41"/>
                    </a:lnTo>
                    <a:lnTo>
                      <a:pt x="485" y="82"/>
                    </a:lnTo>
                    <a:lnTo>
                      <a:pt x="525" y="122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46" y="263"/>
                    </a:lnTo>
                    <a:lnTo>
                      <a:pt x="525" y="324"/>
                    </a:lnTo>
                    <a:lnTo>
                      <a:pt x="485" y="385"/>
                    </a:lnTo>
                    <a:lnTo>
                      <a:pt x="445" y="425"/>
                    </a:lnTo>
                    <a:lnTo>
                      <a:pt x="445" y="425"/>
                    </a:lnTo>
                    <a:lnTo>
                      <a:pt x="404" y="485"/>
                    </a:lnTo>
                    <a:lnTo>
                      <a:pt x="364" y="526"/>
                    </a:lnTo>
                    <a:lnTo>
                      <a:pt x="344" y="586"/>
                    </a:lnTo>
                    <a:lnTo>
                      <a:pt x="303" y="647"/>
                    </a:lnTo>
                    <a:lnTo>
                      <a:pt x="303" y="647"/>
                    </a:lnTo>
                    <a:lnTo>
                      <a:pt x="243" y="687"/>
                    </a:lnTo>
                    <a:lnTo>
                      <a:pt x="182" y="687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54"/>
              <p:cNvSpPr/>
              <p:nvPr/>
            </p:nvSpPr>
            <p:spPr>
              <a:xfrm>
                <a:off x="4184157" y="-1308159"/>
                <a:ext cx="38297" cy="4063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65" fill="none" extrusionOk="0">
                    <a:moveTo>
                      <a:pt x="203" y="364"/>
                    </a:moveTo>
                    <a:lnTo>
                      <a:pt x="203" y="364"/>
                    </a:lnTo>
                    <a:lnTo>
                      <a:pt x="182" y="364"/>
                    </a:lnTo>
                    <a:lnTo>
                      <a:pt x="182" y="364"/>
                    </a:lnTo>
                    <a:lnTo>
                      <a:pt x="102" y="344"/>
                    </a:lnTo>
                    <a:lnTo>
                      <a:pt x="41" y="263"/>
                    </a:lnTo>
                    <a:lnTo>
                      <a:pt x="1" y="20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21" y="61"/>
                    </a:lnTo>
                    <a:lnTo>
                      <a:pt x="61" y="21"/>
                    </a:lnTo>
                    <a:lnTo>
                      <a:pt x="10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243" y="21"/>
                    </a:lnTo>
                    <a:lnTo>
                      <a:pt x="283" y="41"/>
                    </a:lnTo>
                    <a:lnTo>
                      <a:pt x="304" y="81"/>
                    </a:lnTo>
                    <a:lnTo>
                      <a:pt x="304" y="81"/>
                    </a:lnTo>
                    <a:lnTo>
                      <a:pt x="344" y="182"/>
                    </a:lnTo>
                    <a:lnTo>
                      <a:pt x="324" y="263"/>
                    </a:lnTo>
                    <a:lnTo>
                      <a:pt x="283" y="344"/>
                    </a:lnTo>
                    <a:lnTo>
                      <a:pt x="243" y="364"/>
                    </a:lnTo>
                    <a:lnTo>
                      <a:pt x="203" y="36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54"/>
              <p:cNvSpPr/>
              <p:nvPr/>
            </p:nvSpPr>
            <p:spPr>
              <a:xfrm>
                <a:off x="4154989" y="-1362041"/>
                <a:ext cx="29279" cy="3606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4" fill="none" extrusionOk="0">
                    <a:moveTo>
                      <a:pt x="121" y="323"/>
                    </a:moveTo>
                    <a:lnTo>
                      <a:pt x="121" y="323"/>
                    </a:lnTo>
                    <a:lnTo>
                      <a:pt x="61" y="323"/>
                    </a:lnTo>
                    <a:lnTo>
                      <a:pt x="20" y="283"/>
                    </a:lnTo>
                    <a:lnTo>
                      <a:pt x="0" y="242"/>
                    </a:lnTo>
                    <a:lnTo>
                      <a:pt x="0" y="182"/>
                    </a:lnTo>
                    <a:lnTo>
                      <a:pt x="0" y="141"/>
                    </a:lnTo>
                    <a:lnTo>
                      <a:pt x="20" y="81"/>
                    </a:lnTo>
                    <a:lnTo>
                      <a:pt x="61" y="4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202" y="20"/>
                    </a:lnTo>
                    <a:lnTo>
                      <a:pt x="243" y="40"/>
                    </a:lnTo>
                    <a:lnTo>
                      <a:pt x="263" y="81"/>
                    </a:lnTo>
                    <a:lnTo>
                      <a:pt x="263" y="121"/>
                    </a:lnTo>
                    <a:lnTo>
                      <a:pt x="263" y="222"/>
                    </a:lnTo>
                    <a:lnTo>
                      <a:pt x="243" y="262"/>
                    </a:lnTo>
                    <a:lnTo>
                      <a:pt x="202" y="283"/>
                    </a:lnTo>
                    <a:lnTo>
                      <a:pt x="202" y="283"/>
                    </a:lnTo>
                    <a:lnTo>
                      <a:pt x="162" y="323"/>
                    </a:lnTo>
                    <a:lnTo>
                      <a:pt x="121" y="32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54"/>
              <p:cNvSpPr/>
              <p:nvPr/>
            </p:nvSpPr>
            <p:spPr>
              <a:xfrm>
                <a:off x="3473890" y="-1483498"/>
                <a:ext cx="791316" cy="494617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4443" fill="none" extrusionOk="0">
                    <a:moveTo>
                      <a:pt x="5957" y="1"/>
                    </a:moveTo>
                    <a:lnTo>
                      <a:pt x="5957" y="1"/>
                    </a:lnTo>
                    <a:lnTo>
                      <a:pt x="5936" y="81"/>
                    </a:lnTo>
                    <a:lnTo>
                      <a:pt x="5936" y="81"/>
                    </a:lnTo>
                    <a:lnTo>
                      <a:pt x="5876" y="465"/>
                    </a:lnTo>
                    <a:lnTo>
                      <a:pt x="5775" y="829"/>
                    </a:lnTo>
                    <a:lnTo>
                      <a:pt x="5674" y="1172"/>
                    </a:lnTo>
                    <a:lnTo>
                      <a:pt x="5553" y="1495"/>
                    </a:lnTo>
                    <a:lnTo>
                      <a:pt x="5412" y="1778"/>
                    </a:lnTo>
                    <a:lnTo>
                      <a:pt x="5230" y="2060"/>
                    </a:lnTo>
                    <a:lnTo>
                      <a:pt x="5068" y="2323"/>
                    </a:lnTo>
                    <a:lnTo>
                      <a:pt x="4866" y="2565"/>
                    </a:lnTo>
                    <a:lnTo>
                      <a:pt x="4866" y="2565"/>
                    </a:lnTo>
                    <a:lnTo>
                      <a:pt x="4826" y="2666"/>
                    </a:lnTo>
                    <a:lnTo>
                      <a:pt x="4765" y="2767"/>
                    </a:lnTo>
                    <a:lnTo>
                      <a:pt x="4685" y="2827"/>
                    </a:lnTo>
                    <a:lnTo>
                      <a:pt x="4624" y="2848"/>
                    </a:lnTo>
                    <a:lnTo>
                      <a:pt x="4584" y="2848"/>
                    </a:lnTo>
                    <a:lnTo>
                      <a:pt x="4584" y="2848"/>
                    </a:lnTo>
                    <a:lnTo>
                      <a:pt x="4563" y="2848"/>
                    </a:lnTo>
                    <a:lnTo>
                      <a:pt x="4563" y="2848"/>
                    </a:lnTo>
                    <a:lnTo>
                      <a:pt x="4281" y="3050"/>
                    </a:lnTo>
                    <a:lnTo>
                      <a:pt x="3998" y="3231"/>
                    </a:lnTo>
                    <a:lnTo>
                      <a:pt x="3695" y="3393"/>
                    </a:lnTo>
                    <a:lnTo>
                      <a:pt x="3352" y="3514"/>
                    </a:lnTo>
                    <a:lnTo>
                      <a:pt x="2989" y="3635"/>
                    </a:lnTo>
                    <a:lnTo>
                      <a:pt x="2625" y="3716"/>
                    </a:lnTo>
                    <a:lnTo>
                      <a:pt x="2221" y="3777"/>
                    </a:lnTo>
                    <a:lnTo>
                      <a:pt x="1777" y="3817"/>
                    </a:lnTo>
                    <a:lnTo>
                      <a:pt x="1777" y="3817"/>
                    </a:lnTo>
                    <a:lnTo>
                      <a:pt x="1333" y="3817"/>
                    </a:lnTo>
                    <a:lnTo>
                      <a:pt x="1333" y="3817"/>
                    </a:lnTo>
                    <a:lnTo>
                      <a:pt x="666" y="3797"/>
                    </a:lnTo>
                    <a:lnTo>
                      <a:pt x="0" y="3736"/>
                    </a:lnTo>
                    <a:lnTo>
                      <a:pt x="0" y="3736"/>
                    </a:lnTo>
                    <a:lnTo>
                      <a:pt x="263" y="3978"/>
                    </a:lnTo>
                    <a:lnTo>
                      <a:pt x="545" y="4180"/>
                    </a:lnTo>
                    <a:lnTo>
                      <a:pt x="545" y="4180"/>
                    </a:lnTo>
                    <a:lnTo>
                      <a:pt x="646" y="4019"/>
                    </a:lnTo>
                    <a:lnTo>
                      <a:pt x="707" y="3958"/>
                    </a:lnTo>
                    <a:lnTo>
                      <a:pt x="788" y="3918"/>
                    </a:lnTo>
                    <a:lnTo>
                      <a:pt x="788" y="3918"/>
                    </a:lnTo>
                    <a:lnTo>
                      <a:pt x="808" y="3898"/>
                    </a:lnTo>
                    <a:lnTo>
                      <a:pt x="808" y="3898"/>
                    </a:lnTo>
                    <a:lnTo>
                      <a:pt x="848" y="3918"/>
                    </a:lnTo>
                    <a:lnTo>
                      <a:pt x="868" y="3938"/>
                    </a:lnTo>
                    <a:lnTo>
                      <a:pt x="909" y="3978"/>
                    </a:lnTo>
                    <a:lnTo>
                      <a:pt x="969" y="4120"/>
                    </a:lnTo>
                    <a:lnTo>
                      <a:pt x="969" y="4120"/>
                    </a:lnTo>
                    <a:lnTo>
                      <a:pt x="1030" y="4180"/>
                    </a:lnTo>
                    <a:lnTo>
                      <a:pt x="1111" y="4201"/>
                    </a:lnTo>
                    <a:lnTo>
                      <a:pt x="1111" y="4201"/>
                    </a:lnTo>
                    <a:lnTo>
                      <a:pt x="1171" y="4180"/>
                    </a:lnTo>
                    <a:lnTo>
                      <a:pt x="1171" y="4180"/>
                    </a:lnTo>
                    <a:lnTo>
                      <a:pt x="1232" y="4140"/>
                    </a:lnTo>
                    <a:lnTo>
                      <a:pt x="1292" y="4120"/>
                    </a:lnTo>
                    <a:lnTo>
                      <a:pt x="1353" y="4120"/>
                    </a:lnTo>
                    <a:lnTo>
                      <a:pt x="1353" y="4120"/>
                    </a:lnTo>
                    <a:lnTo>
                      <a:pt x="1434" y="4100"/>
                    </a:lnTo>
                    <a:lnTo>
                      <a:pt x="1474" y="4059"/>
                    </a:lnTo>
                    <a:lnTo>
                      <a:pt x="1615" y="3938"/>
                    </a:lnTo>
                    <a:lnTo>
                      <a:pt x="1615" y="3938"/>
                    </a:lnTo>
                    <a:lnTo>
                      <a:pt x="1676" y="3898"/>
                    </a:lnTo>
                    <a:lnTo>
                      <a:pt x="1757" y="3877"/>
                    </a:lnTo>
                    <a:lnTo>
                      <a:pt x="1757" y="3877"/>
                    </a:lnTo>
                    <a:lnTo>
                      <a:pt x="1817" y="3877"/>
                    </a:lnTo>
                    <a:lnTo>
                      <a:pt x="1817" y="3877"/>
                    </a:lnTo>
                    <a:lnTo>
                      <a:pt x="1838" y="3877"/>
                    </a:lnTo>
                    <a:lnTo>
                      <a:pt x="1838" y="3877"/>
                    </a:lnTo>
                    <a:lnTo>
                      <a:pt x="1898" y="3898"/>
                    </a:lnTo>
                    <a:lnTo>
                      <a:pt x="1918" y="3918"/>
                    </a:lnTo>
                    <a:lnTo>
                      <a:pt x="1939" y="3958"/>
                    </a:lnTo>
                    <a:lnTo>
                      <a:pt x="1939" y="3999"/>
                    </a:lnTo>
                    <a:lnTo>
                      <a:pt x="1939" y="3999"/>
                    </a:lnTo>
                    <a:lnTo>
                      <a:pt x="1918" y="4079"/>
                    </a:lnTo>
                    <a:lnTo>
                      <a:pt x="1878" y="4160"/>
                    </a:lnTo>
                    <a:lnTo>
                      <a:pt x="1838" y="4221"/>
                    </a:lnTo>
                    <a:lnTo>
                      <a:pt x="1797" y="4281"/>
                    </a:lnTo>
                    <a:lnTo>
                      <a:pt x="1797" y="4281"/>
                    </a:lnTo>
                    <a:lnTo>
                      <a:pt x="1797" y="4342"/>
                    </a:lnTo>
                    <a:lnTo>
                      <a:pt x="1838" y="4402"/>
                    </a:lnTo>
                    <a:lnTo>
                      <a:pt x="1838" y="4402"/>
                    </a:lnTo>
                    <a:lnTo>
                      <a:pt x="1898" y="4423"/>
                    </a:lnTo>
                    <a:lnTo>
                      <a:pt x="1979" y="4443"/>
                    </a:lnTo>
                    <a:lnTo>
                      <a:pt x="1979" y="4443"/>
                    </a:lnTo>
                    <a:lnTo>
                      <a:pt x="2019" y="4443"/>
                    </a:lnTo>
                    <a:lnTo>
                      <a:pt x="2080" y="4423"/>
                    </a:lnTo>
                    <a:lnTo>
                      <a:pt x="2080" y="4423"/>
                    </a:lnTo>
                    <a:lnTo>
                      <a:pt x="2201" y="4362"/>
                    </a:lnTo>
                    <a:lnTo>
                      <a:pt x="2282" y="4362"/>
                    </a:lnTo>
                    <a:lnTo>
                      <a:pt x="2282" y="4362"/>
                    </a:lnTo>
                    <a:lnTo>
                      <a:pt x="2423" y="4382"/>
                    </a:lnTo>
                    <a:lnTo>
                      <a:pt x="2524" y="4402"/>
                    </a:lnTo>
                    <a:lnTo>
                      <a:pt x="2524" y="4402"/>
                    </a:lnTo>
                    <a:lnTo>
                      <a:pt x="2544" y="4402"/>
                    </a:lnTo>
                    <a:lnTo>
                      <a:pt x="2544" y="4402"/>
                    </a:lnTo>
                    <a:lnTo>
                      <a:pt x="2625" y="4382"/>
                    </a:lnTo>
                    <a:lnTo>
                      <a:pt x="2686" y="4342"/>
                    </a:lnTo>
                    <a:lnTo>
                      <a:pt x="2686" y="4342"/>
                    </a:lnTo>
                    <a:lnTo>
                      <a:pt x="2706" y="4301"/>
                    </a:lnTo>
                    <a:lnTo>
                      <a:pt x="2706" y="4241"/>
                    </a:lnTo>
                    <a:lnTo>
                      <a:pt x="2686" y="4160"/>
                    </a:lnTo>
                    <a:lnTo>
                      <a:pt x="2645" y="4059"/>
                    </a:lnTo>
                    <a:lnTo>
                      <a:pt x="2645" y="4059"/>
                    </a:lnTo>
                    <a:lnTo>
                      <a:pt x="2665" y="4019"/>
                    </a:lnTo>
                    <a:lnTo>
                      <a:pt x="2686" y="3978"/>
                    </a:lnTo>
                    <a:lnTo>
                      <a:pt x="2726" y="3938"/>
                    </a:lnTo>
                    <a:lnTo>
                      <a:pt x="2766" y="3918"/>
                    </a:lnTo>
                    <a:lnTo>
                      <a:pt x="2766" y="3918"/>
                    </a:lnTo>
                    <a:lnTo>
                      <a:pt x="2847" y="3898"/>
                    </a:lnTo>
                    <a:lnTo>
                      <a:pt x="2847" y="3898"/>
                    </a:lnTo>
                    <a:lnTo>
                      <a:pt x="2908" y="3918"/>
                    </a:lnTo>
                    <a:lnTo>
                      <a:pt x="2968" y="3938"/>
                    </a:lnTo>
                    <a:lnTo>
                      <a:pt x="3049" y="3999"/>
                    </a:lnTo>
                    <a:lnTo>
                      <a:pt x="3049" y="3999"/>
                    </a:lnTo>
                    <a:lnTo>
                      <a:pt x="3110" y="4059"/>
                    </a:lnTo>
                    <a:lnTo>
                      <a:pt x="3170" y="4100"/>
                    </a:lnTo>
                    <a:lnTo>
                      <a:pt x="3231" y="4140"/>
                    </a:lnTo>
                    <a:lnTo>
                      <a:pt x="3271" y="4140"/>
                    </a:lnTo>
                    <a:lnTo>
                      <a:pt x="3271" y="4140"/>
                    </a:lnTo>
                    <a:lnTo>
                      <a:pt x="3392" y="4120"/>
                    </a:lnTo>
                    <a:lnTo>
                      <a:pt x="3513" y="4079"/>
                    </a:lnTo>
                    <a:lnTo>
                      <a:pt x="3513" y="4079"/>
                    </a:lnTo>
                    <a:lnTo>
                      <a:pt x="3554" y="4079"/>
                    </a:lnTo>
                    <a:lnTo>
                      <a:pt x="3554" y="4079"/>
                    </a:lnTo>
                    <a:lnTo>
                      <a:pt x="3614" y="4100"/>
                    </a:lnTo>
                    <a:lnTo>
                      <a:pt x="3614" y="4100"/>
                    </a:lnTo>
                    <a:lnTo>
                      <a:pt x="3695" y="4120"/>
                    </a:lnTo>
                    <a:lnTo>
                      <a:pt x="3695" y="4120"/>
                    </a:lnTo>
                    <a:lnTo>
                      <a:pt x="3776" y="4100"/>
                    </a:lnTo>
                    <a:lnTo>
                      <a:pt x="3776" y="4100"/>
                    </a:lnTo>
                    <a:lnTo>
                      <a:pt x="3877" y="4039"/>
                    </a:lnTo>
                    <a:lnTo>
                      <a:pt x="3978" y="3958"/>
                    </a:lnTo>
                    <a:lnTo>
                      <a:pt x="4079" y="3898"/>
                    </a:lnTo>
                    <a:lnTo>
                      <a:pt x="4160" y="3857"/>
                    </a:lnTo>
                    <a:lnTo>
                      <a:pt x="4160" y="3857"/>
                    </a:lnTo>
                    <a:lnTo>
                      <a:pt x="4220" y="3857"/>
                    </a:lnTo>
                    <a:lnTo>
                      <a:pt x="4220" y="3857"/>
                    </a:lnTo>
                    <a:lnTo>
                      <a:pt x="4281" y="3857"/>
                    </a:lnTo>
                    <a:lnTo>
                      <a:pt x="4341" y="3898"/>
                    </a:lnTo>
                    <a:lnTo>
                      <a:pt x="4462" y="3978"/>
                    </a:lnTo>
                    <a:lnTo>
                      <a:pt x="4462" y="3978"/>
                    </a:lnTo>
                    <a:lnTo>
                      <a:pt x="4563" y="4039"/>
                    </a:lnTo>
                    <a:lnTo>
                      <a:pt x="4604" y="4079"/>
                    </a:lnTo>
                    <a:lnTo>
                      <a:pt x="4685" y="4079"/>
                    </a:lnTo>
                    <a:lnTo>
                      <a:pt x="4685" y="4079"/>
                    </a:lnTo>
                    <a:lnTo>
                      <a:pt x="4705" y="4079"/>
                    </a:lnTo>
                    <a:lnTo>
                      <a:pt x="4705" y="4079"/>
                    </a:lnTo>
                    <a:lnTo>
                      <a:pt x="4765" y="4059"/>
                    </a:lnTo>
                    <a:lnTo>
                      <a:pt x="4806" y="4039"/>
                    </a:lnTo>
                    <a:lnTo>
                      <a:pt x="4947" y="3958"/>
                    </a:lnTo>
                    <a:lnTo>
                      <a:pt x="5088" y="3877"/>
                    </a:lnTo>
                    <a:lnTo>
                      <a:pt x="5189" y="3837"/>
                    </a:lnTo>
                    <a:lnTo>
                      <a:pt x="5270" y="3817"/>
                    </a:lnTo>
                    <a:lnTo>
                      <a:pt x="5270" y="3817"/>
                    </a:lnTo>
                    <a:lnTo>
                      <a:pt x="5351" y="3797"/>
                    </a:lnTo>
                    <a:lnTo>
                      <a:pt x="5351" y="3797"/>
                    </a:lnTo>
                    <a:lnTo>
                      <a:pt x="5391" y="3797"/>
                    </a:lnTo>
                    <a:lnTo>
                      <a:pt x="5391" y="3797"/>
                    </a:lnTo>
                    <a:lnTo>
                      <a:pt x="5432" y="3817"/>
                    </a:lnTo>
                    <a:lnTo>
                      <a:pt x="5472" y="3857"/>
                    </a:lnTo>
                    <a:lnTo>
                      <a:pt x="5512" y="3877"/>
                    </a:lnTo>
                    <a:lnTo>
                      <a:pt x="5512" y="3938"/>
                    </a:lnTo>
                    <a:lnTo>
                      <a:pt x="5512" y="3938"/>
                    </a:lnTo>
                    <a:lnTo>
                      <a:pt x="5512" y="4019"/>
                    </a:lnTo>
                    <a:lnTo>
                      <a:pt x="5512" y="4019"/>
                    </a:lnTo>
                    <a:lnTo>
                      <a:pt x="5694" y="3877"/>
                    </a:lnTo>
                    <a:lnTo>
                      <a:pt x="5856" y="3716"/>
                    </a:lnTo>
                    <a:lnTo>
                      <a:pt x="6017" y="3534"/>
                    </a:lnTo>
                    <a:lnTo>
                      <a:pt x="6179" y="3373"/>
                    </a:lnTo>
                    <a:lnTo>
                      <a:pt x="6320" y="3191"/>
                    </a:lnTo>
                    <a:lnTo>
                      <a:pt x="6441" y="2989"/>
                    </a:lnTo>
                    <a:lnTo>
                      <a:pt x="6562" y="2787"/>
                    </a:lnTo>
                    <a:lnTo>
                      <a:pt x="6663" y="2585"/>
                    </a:lnTo>
                    <a:lnTo>
                      <a:pt x="6764" y="2383"/>
                    </a:lnTo>
                    <a:lnTo>
                      <a:pt x="6865" y="2161"/>
                    </a:lnTo>
                    <a:lnTo>
                      <a:pt x="6926" y="1939"/>
                    </a:lnTo>
                    <a:lnTo>
                      <a:pt x="6986" y="1697"/>
                    </a:lnTo>
                    <a:lnTo>
                      <a:pt x="7047" y="1475"/>
                    </a:lnTo>
                    <a:lnTo>
                      <a:pt x="7067" y="1232"/>
                    </a:lnTo>
                    <a:lnTo>
                      <a:pt x="7087" y="990"/>
                    </a:lnTo>
                    <a:lnTo>
                      <a:pt x="7108" y="748"/>
                    </a:lnTo>
                    <a:lnTo>
                      <a:pt x="7108" y="748"/>
                    </a:lnTo>
                    <a:lnTo>
                      <a:pt x="7087" y="526"/>
                    </a:lnTo>
                    <a:lnTo>
                      <a:pt x="7087" y="526"/>
                    </a:lnTo>
                    <a:lnTo>
                      <a:pt x="7007" y="546"/>
                    </a:lnTo>
                    <a:lnTo>
                      <a:pt x="7007" y="546"/>
                    </a:lnTo>
                    <a:lnTo>
                      <a:pt x="6926" y="586"/>
                    </a:lnTo>
                    <a:lnTo>
                      <a:pt x="6885" y="627"/>
                    </a:lnTo>
                    <a:lnTo>
                      <a:pt x="6825" y="788"/>
                    </a:lnTo>
                    <a:lnTo>
                      <a:pt x="6825" y="788"/>
                    </a:lnTo>
                    <a:lnTo>
                      <a:pt x="6785" y="849"/>
                    </a:lnTo>
                    <a:lnTo>
                      <a:pt x="6744" y="909"/>
                    </a:lnTo>
                    <a:lnTo>
                      <a:pt x="6684" y="929"/>
                    </a:lnTo>
                    <a:lnTo>
                      <a:pt x="6643" y="929"/>
                    </a:lnTo>
                    <a:lnTo>
                      <a:pt x="6643" y="929"/>
                    </a:lnTo>
                    <a:lnTo>
                      <a:pt x="6603" y="929"/>
                    </a:lnTo>
                    <a:lnTo>
                      <a:pt x="6562" y="909"/>
                    </a:lnTo>
                    <a:lnTo>
                      <a:pt x="6522" y="869"/>
                    </a:lnTo>
                    <a:lnTo>
                      <a:pt x="6522" y="808"/>
                    </a:lnTo>
                    <a:lnTo>
                      <a:pt x="6522" y="808"/>
                    </a:lnTo>
                    <a:lnTo>
                      <a:pt x="6522" y="647"/>
                    </a:lnTo>
                    <a:lnTo>
                      <a:pt x="6502" y="606"/>
                    </a:lnTo>
                    <a:lnTo>
                      <a:pt x="6482" y="546"/>
                    </a:lnTo>
                    <a:lnTo>
                      <a:pt x="6482" y="546"/>
                    </a:lnTo>
                    <a:lnTo>
                      <a:pt x="6401" y="485"/>
                    </a:lnTo>
                    <a:lnTo>
                      <a:pt x="6381" y="445"/>
                    </a:lnTo>
                    <a:lnTo>
                      <a:pt x="6361" y="384"/>
                    </a:lnTo>
                    <a:lnTo>
                      <a:pt x="6361" y="384"/>
                    </a:lnTo>
                    <a:lnTo>
                      <a:pt x="6361" y="304"/>
                    </a:lnTo>
                    <a:lnTo>
                      <a:pt x="6361" y="304"/>
                    </a:lnTo>
                    <a:lnTo>
                      <a:pt x="6381" y="203"/>
                    </a:lnTo>
                    <a:lnTo>
                      <a:pt x="6381" y="203"/>
                    </a:lnTo>
                    <a:lnTo>
                      <a:pt x="6381" y="162"/>
                    </a:lnTo>
                    <a:lnTo>
                      <a:pt x="6381" y="122"/>
                    </a:lnTo>
                    <a:lnTo>
                      <a:pt x="6340" y="81"/>
                    </a:lnTo>
                    <a:lnTo>
                      <a:pt x="6280" y="41"/>
                    </a:lnTo>
                    <a:lnTo>
                      <a:pt x="6199" y="21"/>
                    </a:lnTo>
                    <a:lnTo>
                      <a:pt x="6199" y="21"/>
                    </a:lnTo>
                    <a:lnTo>
                      <a:pt x="5957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54"/>
              <p:cNvSpPr/>
              <p:nvPr/>
            </p:nvSpPr>
            <p:spPr>
              <a:xfrm>
                <a:off x="3981876" y="-1198057"/>
                <a:ext cx="33844" cy="3161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84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142" y="142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1" y="284"/>
                    </a:lnTo>
                    <a:lnTo>
                      <a:pt x="21" y="284"/>
                    </a:lnTo>
                    <a:lnTo>
                      <a:pt x="61" y="284"/>
                    </a:lnTo>
                    <a:lnTo>
                      <a:pt x="122" y="263"/>
                    </a:lnTo>
                    <a:lnTo>
                      <a:pt x="202" y="203"/>
                    </a:lnTo>
                    <a:lnTo>
                      <a:pt x="263" y="102"/>
                    </a:lnTo>
                    <a:lnTo>
                      <a:pt x="303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54"/>
              <p:cNvSpPr/>
              <p:nvPr/>
            </p:nvSpPr>
            <p:spPr>
              <a:xfrm>
                <a:off x="4136954" y="-1688005"/>
                <a:ext cx="126023" cy="30803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767" fill="none" extrusionOk="0">
                    <a:moveTo>
                      <a:pt x="102" y="0"/>
                    </a:moveTo>
                    <a:lnTo>
                      <a:pt x="102" y="0"/>
                    </a:lnTo>
                    <a:lnTo>
                      <a:pt x="102" y="465"/>
                    </a:lnTo>
                    <a:lnTo>
                      <a:pt x="81" y="929"/>
                    </a:lnTo>
                    <a:lnTo>
                      <a:pt x="61" y="1373"/>
                    </a:lnTo>
                    <a:lnTo>
                      <a:pt x="1" y="1838"/>
                    </a:lnTo>
                    <a:lnTo>
                      <a:pt x="1" y="1838"/>
                    </a:lnTo>
                    <a:lnTo>
                      <a:pt x="243" y="1858"/>
                    </a:lnTo>
                    <a:lnTo>
                      <a:pt x="243" y="1858"/>
                    </a:lnTo>
                    <a:lnTo>
                      <a:pt x="324" y="1878"/>
                    </a:lnTo>
                    <a:lnTo>
                      <a:pt x="384" y="1918"/>
                    </a:lnTo>
                    <a:lnTo>
                      <a:pt x="425" y="1959"/>
                    </a:lnTo>
                    <a:lnTo>
                      <a:pt x="425" y="1999"/>
                    </a:lnTo>
                    <a:lnTo>
                      <a:pt x="425" y="2040"/>
                    </a:lnTo>
                    <a:lnTo>
                      <a:pt x="425" y="2040"/>
                    </a:lnTo>
                    <a:lnTo>
                      <a:pt x="405" y="2141"/>
                    </a:lnTo>
                    <a:lnTo>
                      <a:pt x="405" y="2141"/>
                    </a:lnTo>
                    <a:lnTo>
                      <a:pt x="405" y="2221"/>
                    </a:lnTo>
                    <a:lnTo>
                      <a:pt x="405" y="2221"/>
                    </a:lnTo>
                    <a:lnTo>
                      <a:pt x="425" y="2282"/>
                    </a:lnTo>
                    <a:lnTo>
                      <a:pt x="445" y="2322"/>
                    </a:lnTo>
                    <a:lnTo>
                      <a:pt x="526" y="2383"/>
                    </a:lnTo>
                    <a:lnTo>
                      <a:pt x="526" y="2383"/>
                    </a:lnTo>
                    <a:lnTo>
                      <a:pt x="546" y="2443"/>
                    </a:lnTo>
                    <a:lnTo>
                      <a:pt x="566" y="2484"/>
                    </a:lnTo>
                    <a:lnTo>
                      <a:pt x="566" y="2645"/>
                    </a:lnTo>
                    <a:lnTo>
                      <a:pt x="566" y="2645"/>
                    </a:lnTo>
                    <a:lnTo>
                      <a:pt x="566" y="2706"/>
                    </a:lnTo>
                    <a:lnTo>
                      <a:pt x="606" y="2746"/>
                    </a:lnTo>
                    <a:lnTo>
                      <a:pt x="647" y="2766"/>
                    </a:lnTo>
                    <a:lnTo>
                      <a:pt x="687" y="2766"/>
                    </a:lnTo>
                    <a:lnTo>
                      <a:pt x="687" y="2766"/>
                    </a:lnTo>
                    <a:lnTo>
                      <a:pt x="728" y="2766"/>
                    </a:lnTo>
                    <a:lnTo>
                      <a:pt x="788" y="2746"/>
                    </a:lnTo>
                    <a:lnTo>
                      <a:pt x="829" y="2686"/>
                    </a:lnTo>
                    <a:lnTo>
                      <a:pt x="869" y="2625"/>
                    </a:lnTo>
                    <a:lnTo>
                      <a:pt x="869" y="2625"/>
                    </a:lnTo>
                    <a:lnTo>
                      <a:pt x="929" y="2464"/>
                    </a:lnTo>
                    <a:lnTo>
                      <a:pt x="970" y="2423"/>
                    </a:lnTo>
                    <a:lnTo>
                      <a:pt x="1051" y="2383"/>
                    </a:lnTo>
                    <a:lnTo>
                      <a:pt x="1051" y="2383"/>
                    </a:lnTo>
                    <a:lnTo>
                      <a:pt x="1131" y="2363"/>
                    </a:lnTo>
                    <a:lnTo>
                      <a:pt x="1131" y="2363"/>
                    </a:lnTo>
                    <a:lnTo>
                      <a:pt x="1111" y="1999"/>
                    </a:lnTo>
                    <a:lnTo>
                      <a:pt x="1051" y="1636"/>
                    </a:lnTo>
                    <a:lnTo>
                      <a:pt x="950" y="1292"/>
                    </a:lnTo>
                    <a:lnTo>
                      <a:pt x="829" y="949"/>
                    </a:lnTo>
                    <a:lnTo>
                      <a:pt x="829" y="949"/>
                    </a:lnTo>
                    <a:lnTo>
                      <a:pt x="687" y="1131"/>
                    </a:lnTo>
                    <a:lnTo>
                      <a:pt x="526" y="1272"/>
                    </a:lnTo>
                    <a:lnTo>
                      <a:pt x="526" y="1272"/>
                    </a:lnTo>
                    <a:lnTo>
                      <a:pt x="465" y="1333"/>
                    </a:lnTo>
                    <a:lnTo>
                      <a:pt x="465" y="1333"/>
                    </a:lnTo>
                    <a:lnTo>
                      <a:pt x="405" y="1353"/>
                    </a:lnTo>
                    <a:lnTo>
                      <a:pt x="405" y="1353"/>
                    </a:lnTo>
                    <a:lnTo>
                      <a:pt x="384" y="1333"/>
                    </a:lnTo>
                    <a:lnTo>
                      <a:pt x="344" y="1313"/>
                    </a:lnTo>
                    <a:lnTo>
                      <a:pt x="324" y="1292"/>
                    </a:lnTo>
                    <a:lnTo>
                      <a:pt x="324" y="1252"/>
                    </a:lnTo>
                    <a:lnTo>
                      <a:pt x="324" y="1252"/>
                    </a:lnTo>
                    <a:lnTo>
                      <a:pt x="324" y="1232"/>
                    </a:lnTo>
                    <a:lnTo>
                      <a:pt x="324" y="1232"/>
                    </a:lnTo>
                    <a:lnTo>
                      <a:pt x="384" y="969"/>
                    </a:lnTo>
                    <a:lnTo>
                      <a:pt x="405" y="687"/>
                    </a:lnTo>
                    <a:lnTo>
                      <a:pt x="405" y="687"/>
                    </a:lnTo>
                    <a:lnTo>
                      <a:pt x="384" y="424"/>
                    </a:lnTo>
                    <a:lnTo>
                      <a:pt x="344" y="162"/>
                    </a:lnTo>
                    <a:lnTo>
                      <a:pt x="344" y="162"/>
                    </a:lnTo>
                    <a:lnTo>
                      <a:pt x="344" y="162"/>
                    </a:lnTo>
                    <a:lnTo>
                      <a:pt x="304" y="101"/>
                    </a:lnTo>
                    <a:lnTo>
                      <a:pt x="263" y="61"/>
                    </a:lnTo>
                    <a:lnTo>
                      <a:pt x="263" y="61"/>
                    </a:lnTo>
                    <a:lnTo>
                      <a:pt x="263" y="61"/>
                    </a:lnTo>
                    <a:lnTo>
                      <a:pt x="263" y="61"/>
                    </a:lnTo>
                    <a:lnTo>
                      <a:pt x="203" y="41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0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54"/>
              <p:cNvSpPr/>
              <p:nvPr/>
            </p:nvSpPr>
            <p:spPr>
              <a:xfrm>
                <a:off x="3754880" y="-937220"/>
                <a:ext cx="92179" cy="233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1" extrusionOk="0">
                    <a:moveTo>
                      <a:pt x="0" y="0"/>
                    </a:moveTo>
                    <a:lnTo>
                      <a:pt x="404" y="20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54"/>
              <p:cNvSpPr/>
              <p:nvPr/>
            </p:nvSpPr>
            <p:spPr>
              <a:xfrm>
                <a:off x="3754880" y="-937220"/>
                <a:ext cx="92179" cy="233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1" fill="none" extrusionOk="0">
                    <a:moveTo>
                      <a:pt x="828" y="0"/>
                    </a:moveTo>
                    <a:lnTo>
                      <a:pt x="82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04" y="20"/>
                    </a:lnTo>
                    <a:lnTo>
                      <a:pt x="404" y="20"/>
                    </a:lnTo>
                    <a:lnTo>
                      <a:pt x="828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54"/>
              <p:cNvSpPr/>
              <p:nvPr/>
            </p:nvSpPr>
            <p:spPr>
              <a:xfrm>
                <a:off x="3534564" y="-1060903"/>
                <a:ext cx="553075" cy="123793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1112" extrusionOk="0">
                    <a:moveTo>
                      <a:pt x="4806" y="1"/>
                    </a:moveTo>
                    <a:lnTo>
                      <a:pt x="4725" y="21"/>
                    </a:lnTo>
                    <a:lnTo>
                      <a:pt x="4644" y="41"/>
                    </a:lnTo>
                    <a:lnTo>
                      <a:pt x="4543" y="81"/>
                    </a:lnTo>
                    <a:lnTo>
                      <a:pt x="4402" y="162"/>
                    </a:lnTo>
                    <a:lnTo>
                      <a:pt x="4261" y="243"/>
                    </a:lnTo>
                    <a:lnTo>
                      <a:pt x="4220" y="263"/>
                    </a:lnTo>
                    <a:lnTo>
                      <a:pt x="4160" y="283"/>
                    </a:lnTo>
                    <a:lnTo>
                      <a:pt x="4059" y="283"/>
                    </a:lnTo>
                    <a:lnTo>
                      <a:pt x="4018" y="243"/>
                    </a:lnTo>
                    <a:lnTo>
                      <a:pt x="3917" y="182"/>
                    </a:lnTo>
                    <a:lnTo>
                      <a:pt x="3796" y="102"/>
                    </a:lnTo>
                    <a:lnTo>
                      <a:pt x="3736" y="61"/>
                    </a:lnTo>
                    <a:lnTo>
                      <a:pt x="3615" y="61"/>
                    </a:lnTo>
                    <a:lnTo>
                      <a:pt x="3534" y="102"/>
                    </a:lnTo>
                    <a:lnTo>
                      <a:pt x="3433" y="162"/>
                    </a:lnTo>
                    <a:lnTo>
                      <a:pt x="3332" y="243"/>
                    </a:lnTo>
                    <a:lnTo>
                      <a:pt x="3231" y="304"/>
                    </a:lnTo>
                    <a:lnTo>
                      <a:pt x="3150" y="324"/>
                    </a:lnTo>
                    <a:lnTo>
                      <a:pt x="3069" y="304"/>
                    </a:lnTo>
                    <a:lnTo>
                      <a:pt x="3009" y="283"/>
                    </a:lnTo>
                    <a:lnTo>
                      <a:pt x="2968" y="283"/>
                    </a:lnTo>
                    <a:lnTo>
                      <a:pt x="2847" y="324"/>
                    </a:lnTo>
                    <a:lnTo>
                      <a:pt x="2726" y="344"/>
                    </a:lnTo>
                    <a:lnTo>
                      <a:pt x="2686" y="344"/>
                    </a:lnTo>
                    <a:lnTo>
                      <a:pt x="2625" y="304"/>
                    </a:lnTo>
                    <a:lnTo>
                      <a:pt x="2565" y="263"/>
                    </a:lnTo>
                    <a:lnTo>
                      <a:pt x="2504" y="203"/>
                    </a:lnTo>
                    <a:lnTo>
                      <a:pt x="2423" y="142"/>
                    </a:lnTo>
                    <a:lnTo>
                      <a:pt x="2363" y="122"/>
                    </a:lnTo>
                    <a:lnTo>
                      <a:pt x="2302" y="102"/>
                    </a:lnTo>
                    <a:lnTo>
                      <a:pt x="2221" y="122"/>
                    </a:lnTo>
                    <a:lnTo>
                      <a:pt x="2181" y="142"/>
                    </a:lnTo>
                    <a:lnTo>
                      <a:pt x="2141" y="182"/>
                    </a:lnTo>
                    <a:lnTo>
                      <a:pt x="2120" y="223"/>
                    </a:lnTo>
                    <a:lnTo>
                      <a:pt x="2100" y="263"/>
                    </a:lnTo>
                    <a:lnTo>
                      <a:pt x="2141" y="364"/>
                    </a:lnTo>
                    <a:lnTo>
                      <a:pt x="2161" y="445"/>
                    </a:lnTo>
                    <a:lnTo>
                      <a:pt x="2161" y="505"/>
                    </a:lnTo>
                    <a:lnTo>
                      <a:pt x="2141" y="546"/>
                    </a:lnTo>
                    <a:lnTo>
                      <a:pt x="2080" y="586"/>
                    </a:lnTo>
                    <a:lnTo>
                      <a:pt x="1999" y="606"/>
                    </a:lnTo>
                    <a:lnTo>
                      <a:pt x="1979" y="606"/>
                    </a:lnTo>
                    <a:lnTo>
                      <a:pt x="1878" y="586"/>
                    </a:lnTo>
                    <a:lnTo>
                      <a:pt x="1737" y="566"/>
                    </a:lnTo>
                    <a:lnTo>
                      <a:pt x="1656" y="566"/>
                    </a:lnTo>
                    <a:lnTo>
                      <a:pt x="1535" y="627"/>
                    </a:lnTo>
                    <a:lnTo>
                      <a:pt x="1474" y="647"/>
                    </a:lnTo>
                    <a:lnTo>
                      <a:pt x="1434" y="647"/>
                    </a:lnTo>
                    <a:lnTo>
                      <a:pt x="1353" y="627"/>
                    </a:lnTo>
                    <a:lnTo>
                      <a:pt x="1293" y="606"/>
                    </a:lnTo>
                    <a:lnTo>
                      <a:pt x="1252" y="546"/>
                    </a:lnTo>
                    <a:lnTo>
                      <a:pt x="1252" y="485"/>
                    </a:lnTo>
                    <a:lnTo>
                      <a:pt x="1293" y="425"/>
                    </a:lnTo>
                    <a:lnTo>
                      <a:pt x="1333" y="364"/>
                    </a:lnTo>
                    <a:lnTo>
                      <a:pt x="1373" y="283"/>
                    </a:lnTo>
                    <a:lnTo>
                      <a:pt x="1394" y="203"/>
                    </a:lnTo>
                    <a:lnTo>
                      <a:pt x="1394" y="162"/>
                    </a:lnTo>
                    <a:lnTo>
                      <a:pt x="1373" y="122"/>
                    </a:lnTo>
                    <a:lnTo>
                      <a:pt x="1353" y="102"/>
                    </a:lnTo>
                    <a:lnTo>
                      <a:pt x="1293" y="81"/>
                    </a:lnTo>
                    <a:lnTo>
                      <a:pt x="1212" y="81"/>
                    </a:lnTo>
                    <a:lnTo>
                      <a:pt x="1131" y="102"/>
                    </a:lnTo>
                    <a:lnTo>
                      <a:pt x="1070" y="142"/>
                    </a:lnTo>
                    <a:lnTo>
                      <a:pt x="929" y="263"/>
                    </a:lnTo>
                    <a:lnTo>
                      <a:pt x="889" y="304"/>
                    </a:lnTo>
                    <a:lnTo>
                      <a:pt x="808" y="324"/>
                    </a:lnTo>
                    <a:lnTo>
                      <a:pt x="747" y="324"/>
                    </a:lnTo>
                    <a:lnTo>
                      <a:pt x="687" y="344"/>
                    </a:lnTo>
                    <a:lnTo>
                      <a:pt x="626" y="384"/>
                    </a:lnTo>
                    <a:lnTo>
                      <a:pt x="566" y="405"/>
                    </a:lnTo>
                    <a:lnTo>
                      <a:pt x="485" y="384"/>
                    </a:lnTo>
                    <a:lnTo>
                      <a:pt x="424" y="324"/>
                    </a:lnTo>
                    <a:lnTo>
                      <a:pt x="364" y="182"/>
                    </a:lnTo>
                    <a:lnTo>
                      <a:pt x="323" y="142"/>
                    </a:lnTo>
                    <a:lnTo>
                      <a:pt x="303" y="122"/>
                    </a:lnTo>
                    <a:lnTo>
                      <a:pt x="263" y="102"/>
                    </a:lnTo>
                    <a:lnTo>
                      <a:pt x="243" y="122"/>
                    </a:lnTo>
                    <a:lnTo>
                      <a:pt x="162" y="162"/>
                    </a:lnTo>
                    <a:lnTo>
                      <a:pt x="101" y="223"/>
                    </a:lnTo>
                    <a:lnTo>
                      <a:pt x="0" y="384"/>
                    </a:lnTo>
                    <a:lnTo>
                      <a:pt x="222" y="526"/>
                    </a:lnTo>
                    <a:lnTo>
                      <a:pt x="445" y="667"/>
                    </a:lnTo>
                    <a:lnTo>
                      <a:pt x="687" y="768"/>
                    </a:lnTo>
                    <a:lnTo>
                      <a:pt x="929" y="869"/>
                    </a:lnTo>
                    <a:lnTo>
                      <a:pt x="1192" y="950"/>
                    </a:lnTo>
                    <a:lnTo>
                      <a:pt x="1454" y="1030"/>
                    </a:lnTo>
                    <a:lnTo>
                      <a:pt x="1696" y="1071"/>
                    </a:lnTo>
                    <a:lnTo>
                      <a:pt x="1979" y="1111"/>
                    </a:lnTo>
                    <a:lnTo>
                      <a:pt x="2807" y="1111"/>
                    </a:lnTo>
                    <a:lnTo>
                      <a:pt x="3110" y="1071"/>
                    </a:lnTo>
                    <a:lnTo>
                      <a:pt x="3393" y="1010"/>
                    </a:lnTo>
                    <a:lnTo>
                      <a:pt x="3675" y="909"/>
                    </a:lnTo>
                    <a:lnTo>
                      <a:pt x="3958" y="808"/>
                    </a:lnTo>
                    <a:lnTo>
                      <a:pt x="4241" y="687"/>
                    </a:lnTo>
                    <a:lnTo>
                      <a:pt x="4483" y="546"/>
                    </a:lnTo>
                    <a:lnTo>
                      <a:pt x="4745" y="405"/>
                    </a:lnTo>
                    <a:lnTo>
                      <a:pt x="4967" y="223"/>
                    </a:lnTo>
                    <a:lnTo>
                      <a:pt x="4967" y="142"/>
                    </a:lnTo>
                    <a:lnTo>
                      <a:pt x="4967" y="81"/>
                    </a:lnTo>
                    <a:lnTo>
                      <a:pt x="4927" y="61"/>
                    </a:lnTo>
                    <a:lnTo>
                      <a:pt x="4887" y="21"/>
                    </a:lnTo>
                    <a:lnTo>
                      <a:pt x="48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54"/>
              <p:cNvSpPr/>
              <p:nvPr/>
            </p:nvSpPr>
            <p:spPr>
              <a:xfrm>
                <a:off x="3534564" y="-1060903"/>
                <a:ext cx="553075" cy="123793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1112" fill="none" extrusionOk="0">
                    <a:moveTo>
                      <a:pt x="4806" y="1"/>
                    </a:moveTo>
                    <a:lnTo>
                      <a:pt x="4806" y="1"/>
                    </a:lnTo>
                    <a:lnTo>
                      <a:pt x="4725" y="21"/>
                    </a:lnTo>
                    <a:lnTo>
                      <a:pt x="4725" y="21"/>
                    </a:lnTo>
                    <a:lnTo>
                      <a:pt x="4644" y="41"/>
                    </a:lnTo>
                    <a:lnTo>
                      <a:pt x="4543" y="81"/>
                    </a:lnTo>
                    <a:lnTo>
                      <a:pt x="4402" y="162"/>
                    </a:lnTo>
                    <a:lnTo>
                      <a:pt x="4261" y="243"/>
                    </a:lnTo>
                    <a:lnTo>
                      <a:pt x="4220" y="263"/>
                    </a:lnTo>
                    <a:lnTo>
                      <a:pt x="4160" y="283"/>
                    </a:lnTo>
                    <a:lnTo>
                      <a:pt x="4160" y="283"/>
                    </a:lnTo>
                    <a:lnTo>
                      <a:pt x="4140" y="283"/>
                    </a:lnTo>
                    <a:lnTo>
                      <a:pt x="4140" y="283"/>
                    </a:lnTo>
                    <a:lnTo>
                      <a:pt x="4059" y="283"/>
                    </a:lnTo>
                    <a:lnTo>
                      <a:pt x="4018" y="243"/>
                    </a:lnTo>
                    <a:lnTo>
                      <a:pt x="3917" y="182"/>
                    </a:lnTo>
                    <a:lnTo>
                      <a:pt x="3917" y="182"/>
                    </a:lnTo>
                    <a:lnTo>
                      <a:pt x="3796" y="102"/>
                    </a:lnTo>
                    <a:lnTo>
                      <a:pt x="3736" y="61"/>
                    </a:lnTo>
                    <a:lnTo>
                      <a:pt x="3675" y="61"/>
                    </a:lnTo>
                    <a:lnTo>
                      <a:pt x="3675" y="61"/>
                    </a:lnTo>
                    <a:lnTo>
                      <a:pt x="3615" y="61"/>
                    </a:lnTo>
                    <a:lnTo>
                      <a:pt x="3615" y="61"/>
                    </a:lnTo>
                    <a:lnTo>
                      <a:pt x="3534" y="102"/>
                    </a:lnTo>
                    <a:lnTo>
                      <a:pt x="3433" y="162"/>
                    </a:lnTo>
                    <a:lnTo>
                      <a:pt x="3332" y="243"/>
                    </a:lnTo>
                    <a:lnTo>
                      <a:pt x="3231" y="304"/>
                    </a:lnTo>
                    <a:lnTo>
                      <a:pt x="3231" y="304"/>
                    </a:lnTo>
                    <a:lnTo>
                      <a:pt x="3150" y="324"/>
                    </a:lnTo>
                    <a:lnTo>
                      <a:pt x="3150" y="324"/>
                    </a:lnTo>
                    <a:lnTo>
                      <a:pt x="3069" y="304"/>
                    </a:lnTo>
                    <a:lnTo>
                      <a:pt x="3069" y="304"/>
                    </a:lnTo>
                    <a:lnTo>
                      <a:pt x="3009" y="283"/>
                    </a:lnTo>
                    <a:lnTo>
                      <a:pt x="3009" y="283"/>
                    </a:lnTo>
                    <a:lnTo>
                      <a:pt x="2968" y="283"/>
                    </a:lnTo>
                    <a:lnTo>
                      <a:pt x="2968" y="283"/>
                    </a:lnTo>
                    <a:lnTo>
                      <a:pt x="2847" y="324"/>
                    </a:lnTo>
                    <a:lnTo>
                      <a:pt x="2726" y="344"/>
                    </a:lnTo>
                    <a:lnTo>
                      <a:pt x="2726" y="344"/>
                    </a:lnTo>
                    <a:lnTo>
                      <a:pt x="2686" y="344"/>
                    </a:lnTo>
                    <a:lnTo>
                      <a:pt x="2625" y="304"/>
                    </a:lnTo>
                    <a:lnTo>
                      <a:pt x="2565" y="263"/>
                    </a:lnTo>
                    <a:lnTo>
                      <a:pt x="2504" y="203"/>
                    </a:lnTo>
                    <a:lnTo>
                      <a:pt x="2504" y="203"/>
                    </a:lnTo>
                    <a:lnTo>
                      <a:pt x="2423" y="142"/>
                    </a:lnTo>
                    <a:lnTo>
                      <a:pt x="2363" y="122"/>
                    </a:lnTo>
                    <a:lnTo>
                      <a:pt x="2302" y="102"/>
                    </a:lnTo>
                    <a:lnTo>
                      <a:pt x="2302" y="102"/>
                    </a:lnTo>
                    <a:lnTo>
                      <a:pt x="2221" y="122"/>
                    </a:lnTo>
                    <a:lnTo>
                      <a:pt x="2221" y="122"/>
                    </a:lnTo>
                    <a:lnTo>
                      <a:pt x="2181" y="142"/>
                    </a:lnTo>
                    <a:lnTo>
                      <a:pt x="2141" y="182"/>
                    </a:lnTo>
                    <a:lnTo>
                      <a:pt x="2120" y="223"/>
                    </a:lnTo>
                    <a:lnTo>
                      <a:pt x="2100" y="263"/>
                    </a:lnTo>
                    <a:lnTo>
                      <a:pt x="2100" y="263"/>
                    </a:lnTo>
                    <a:lnTo>
                      <a:pt x="2141" y="364"/>
                    </a:lnTo>
                    <a:lnTo>
                      <a:pt x="2161" y="445"/>
                    </a:lnTo>
                    <a:lnTo>
                      <a:pt x="2161" y="505"/>
                    </a:lnTo>
                    <a:lnTo>
                      <a:pt x="2141" y="546"/>
                    </a:lnTo>
                    <a:lnTo>
                      <a:pt x="2141" y="546"/>
                    </a:lnTo>
                    <a:lnTo>
                      <a:pt x="2080" y="586"/>
                    </a:lnTo>
                    <a:lnTo>
                      <a:pt x="1999" y="606"/>
                    </a:lnTo>
                    <a:lnTo>
                      <a:pt x="1999" y="606"/>
                    </a:lnTo>
                    <a:lnTo>
                      <a:pt x="1979" y="606"/>
                    </a:lnTo>
                    <a:lnTo>
                      <a:pt x="1979" y="606"/>
                    </a:lnTo>
                    <a:lnTo>
                      <a:pt x="1878" y="586"/>
                    </a:lnTo>
                    <a:lnTo>
                      <a:pt x="1737" y="566"/>
                    </a:lnTo>
                    <a:lnTo>
                      <a:pt x="1737" y="566"/>
                    </a:lnTo>
                    <a:lnTo>
                      <a:pt x="1656" y="566"/>
                    </a:lnTo>
                    <a:lnTo>
                      <a:pt x="1535" y="627"/>
                    </a:lnTo>
                    <a:lnTo>
                      <a:pt x="1535" y="627"/>
                    </a:lnTo>
                    <a:lnTo>
                      <a:pt x="1474" y="647"/>
                    </a:lnTo>
                    <a:lnTo>
                      <a:pt x="1434" y="647"/>
                    </a:lnTo>
                    <a:lnTo>
                      <a:pt x="1434" y="647"/>
                    </a:lnTo>
                    <a:lnTo>
                      <a:pt x="1353" y="627"/>
                    </a:lnTo>
                    <a:lnTo>
                      <a:pt x="1293" y="606"/>
                    </a:lnTo>
                    <a:lnTo>
                      <a:pt x="1293" y="606"/>
                    </a:lnTo>
                    <a:lnTo>
                      <a:pt x="1252" y="546"/>
                    </a:lnTo>
                    <a:lnTo>
                      <a:pt x="1252" y="485"/>
                    </a:lnTo>
                    <a:lnTo>
                      <a:pt x="1252" y="485"/>
                    </a:lnTo>
                    <a:lnTo>
                      <a:pt x="1293" y="425"/>
                    </a:lnTo>
                    <a:lnTo>
                      <a:pt x="1333" y="364"/>
                    </a:lnTo>
                    <a:lnTo>
                      <a:pt x="1373" y="283"/>
                    </a:lnTo>
                    <a:lnTo>
                      <a:pt x="1394" y="203"/>
                    </a:lnTo>
                    <a:lnTo>
                      <a:pt x="1394" y="203"/>
                    </a:lnTo>
                    <a:lnTo>
                      <a:pt x="1394" y="162"/>
                    </a:lnTo>
                    <a:lnTo>
                      <a:pt x="1373" y="122"/>
                    </a:lnTo>
                    <a:lnTo>
                      <a:pt x="1353" y="102"/>
                    </a:lnTo>
                    <a:lnTo>
                      <a:pt x="1293" y="81"/>
                    </a:lnTo>
                    <a:lnTo>
                      <a:pt x="1293" y="81"/>
                    </a:lnTo>
                    <a:lnTo>
                      <a:pt x="1272" y="81"/>
                    </a:lnTo>
                    <a:lnTo>
                      <a:pt x="1272" y="81"/>
                    </a:lnTo>
                    <a:lnTo>
                      <a:pt x="1212" y="81"/>
                    </a:lnTo>
                    <a:lnTo>
                      <a:pt x="1212" y="81"/>
                    </a:lnTo>
                    <a:lnTo>
                      <a:pt x="1131" y="102"/>
                    </a:lnTo>
                    <a:lnTo>
                      <a:pt x="1070" y="142"/>
                    </a:lnTo>
                    <a:lnTo>
                      <a:pt x="1070" y="142"/>
                    </a:lnTo>
                    <a:lnTo>
                      <a:pt x="929" y="263"/>
                    </a:lnTo>
                    <a:lnTo>
                      <a:pt x="889" y="304"/>
                    </a:lnTo>
                    <a:lnTo>
                      <a:pt x="808" y="324"/>
                    </a:lnTo>
                    <a:lnTo>
                      <a:pt x="808" y="324"/>
                    </a:lnTo>
                    <a:lnTo>
                      <a:pt x="747" y="324"/>
                    </a:lnTo>
                    <a:lnTo>
                      <a:pt x="687" y="344"/>
                    </a:lnTo>
                    <a:lnTo>
                      <a:pt x="626" y="384"/>
                    </a:lnTo>
                    <a:lnTo>
                      <a:pt x="626" y="384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485" y="384"/>
                    </a:lnTo>
                    <a:lnTo>
                      <a:pt x="424" y="324"/>
                    </a:lnTo>
                    <a:lnTo>
                      <a:pt x="424" y="324"/>
                    </a:lnTo>
                    <a:lnTo>
                      <a:pt x="364" y="182"/>
                    </a:lnTo>
                    <a:lnTo>
                      <a:pt x="323" y="142"/>
                    </a:lnTo>
                    <a:lnTo>
                      <a:pt x="303" y="122"/>
                    </a:lnTo>
                    <a:lnTo>
                      <a:pt x="263" y="102"/>
                    </a:lnTo>
                    <a:lnTo>
                      <a:pt x="263" y="102"/>
                    </a:lnTo>
                    <a:lnTo>
                      <a:pt x="243" y="122"/>
                    </a:lnTo>
                    <a:lnTo>
                      <a:pt x="243" y="122"/>
                    </a:lnTo>
                    <a:lnTo>
                      <a:pt x="162" y="162"/>
                    </a:lnTo>
                    <a:lnTo>
                      <a:pt x="101" y="223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222" y="526"/>
                    </a:lnTo>
                    <a:lnTo>
                      <a:pt x="445" y="667"/>
                    </a:lnTo>
                    <a:lnTo>
                      <a:pt x="687" y="768"/>
                    </a:lnTo>
                    <a:lnTo>
                      <a:pt x="929" y="869"/>
                    </a:lnTo>
                    <a:lnTo>
                      <a:pt x="1192" y="950"/>
                    </a:lnTo>
                    <a:lnTo>
                      <a:pt x="1454" y="1030"/>
                    </a:lnTo>
                    <a:lnTo>
                      <a:pt x="1696" y="1071"/>
                    </a:lnTo>
                    <a:lnTo>
                      <a:pt x="1979" y="1111"/>
                    </a:lnTo>
                    <a:lnTo>
                      <a:pt x="1979" y="1111"/>
                    </a:lnTo>
                    <a:lnTo>
                      <a:pt x="2807" y="1111"/>
                    </a:lnTo>
                    <a:lnTo>
                      <a:pt x="2807" y="1111"/>
                    </a:lnTo>
                    <a:lnTo>
                      <a:pt x="3110" y="1071"/>
                    </a:lnTo>
                    <a:lnTo>
                      <a:pt x="3393" y="1010"/>
                    </a:lnTo>
                    <a:lnTo>
                      <a:pt x="3675" y="909"/>
                    </a:lnTo>
                    <a:lnTo>
                      <a:pt x="3958" y="808"/>
                    </a:lnTo>
                    <a:lnTo>
                      <a:pt x="4241" y="687"/>
                    </a:lnTo>
                    <a:lnTo>
                      <a:pt x="4483" y="546"/>
                    </a:lnTo>
                    <a:lnTo>
                      <a:pt x="4745" y="405"/>
                    </a:lnTo>
                    <a:lnTo>
                      <a:pt x="4967" y="223"/>
                    </a:lnTo>
                    <a:lnTo>
                      <a:pt x="4967" y="223"/>
                    </a:lnTo>
                    <a:lnTo>
                      <a:pt x="4967" y="142"/>
                    </a:lnTo>
                    <a:lnTo>
                      <a:pt x="4967" y="142"/>
                    </a:lnTo>
                    <a:lnTo>
                      <a:pt x="4967" y="81"/>
                    </a:lnTo>
                    <a:lnTo>
                      <a:pt x="4927" y="61"/>
                    </a:lnTo>
                    <a:lnTo>
                      <a:pt x="4887" y="21"/>
                    </a:lnTo>
                    <a:lnTo>
                      <a:pt x="4846" y="1"/>
                    </a:lnTo>
                    <a:lnTo>
                      <a:pt x="4846" y="1"/>
                    </a:lnTo>
                    <a:lnTo>
                      <a:pt x="4806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54"/>
              <p:cNvSpPr/>
              <p:nvPr/>
            </p:nvSpPr>
            <p:spPr>
              <a:xfrm>
                <a:off x="4076281" y="-1269974"/>
                <a:ext cx="60785" cy="7659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8" extrusionOk="0">
                    <a:moveTo>
                      <a:pt x="324" y="1"/>
                    </a:moveTo>
                    <a:lnTo>
                      <a:pt x="263" y="21"/>
                    </a:lnTo>
                    <a:lnTo>
                      <a:pt x="202" y="61"/>
                    </a:lnTo>
                    <a:lnTo>
                      <a:pt x="162" y="102"/>
                    </a:lnTo>
                    <a:lnTo>
                      <a:pt x="142" y="162"/>
                    </a:lnTo>
                    <a:lnTo>
                      <a:pt x="142" y="243"/>
                    </a:lnTo>
                    <a:lnTo>
                      <a:pt x="142" y="284"/>
                    </a:lnTo>
                    <a:lnTo>
                      <a:pt x="122" y="324"/>
                    </a:lnTo>
                    <a:lnTo>
                      <a:pt x="41" y="405"/>
                    </a:lnTo>
                    <a:lnTo>
                      <a:pt x="1" y="465"/>
                    </a:lnTo>
                    <a:lnTo>
                      <a:pt x="1" y="526"/>
                    </a:lnTo>
                    <a:lnTo>
                      <a:pt x="21" y="586"/>
                    </a:lnTo>
                    <a:lnTo>
                      <a:pt x="61" y="647"/>
                    </a:lnTo>
                    <a:lnTo>
                      <a:pt x="122" y="687"/>
                    </a:lnTo>
                    <a:lnTo>
                      <a:pt x="243" y="687"/>
                    </a:lnTo>
                    <a:lnTo>
                      <a:pt x="303" y="647"/>
                    </a:lnTo>
                    <a:lnTo>
                      <a:pt x="344" y="586"/>
                    </a:lnTo>
                    <a:lnTo>
                      <a:pt x="364" y="526"/>
                    </a:lnTo>
                    <a:lnTo>
                      <a:pt x="404" y="485"/>
                    </a:lnTo>
                    <a:lnTo>
                      <a:pt x="445" y="425"/>
                    </a:lnTo>
                    <a:lnTo>
                      <a:pt x="485" y="385"/>
                    </a:lnTo>
                    <a:lnTo>
                      <a:pt x="525" y="324"/>
                    </a:lnTo>
                    <a:lnTo>
                      <a:pt x="546" y="263"/>
                    </a:lnTo>
                    <a:lnTo>
                      <a:pt x="546" y="203"/>
                    </a:lnTo>
                    <a:lnTo>
                      <a:pt x="525" y="122"/>
                    </a:lnTo>
                    <a:lnTo>
                      <a:pt x="485" y="82"/>
                    </a:lnTo>
                    <a:lnTo>
                      <a:pt x="445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54"/>
              <p:cNvSpPr/>
              <p:nvPr/>
            </p:nvSpPr>
            <p:spPr>
              <a:xfrm>
                <a:off x="4076281" y="-1269974"/>
                <a:ext cx="60785" cy="76592"/>
              </a:xfrm>
              <a:custGeom>
                <a:avLst/>
                <a:gdLst/>
                <a:ahLst/>
                <a:cxnLst/>
                <a:rect l="l" t="t" r="r" b="b"/>
                <a:pathLst>
                  <a:path w="546" h="688" fill="none" extrusionOk="0">
                    <a:moveTo>
                      <a:pt x="324" y="1"/>
                    </a:moveTo>
                    <a:lnTo>
                      <a:pt x="324" y="1"/>
                    </a:lnTo>
                    <a:lnTo>
                      <a:pt x="263" y="21"/>
                    </a:lnTo>
                    <a:lnTo>
                      <a:pt x="202" y="61"/>
                    </a:lnTo>
                    <a:lnTo>
                      <a:pt x="162" y="102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42" y="243"/>
                    </a:lnTo>
                    <a:lnTo>
                      <a:pt x="142" y="243"/>
                    </a:lnTo>
                    <a:lnTo>
                      <a:pt x="142" y="284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41" y="405"/>
                    </a:lnTo>
                    <a:lnTo>
                      <a:pt x="1" y="465"/>
                    </a:lnTo>
                    <a:lnTo>
                      <a:pt x="1" y="526"/>
                    </a:lnTo>
                    <a:lnTo>
                      <a:pt x="1" y="526"/>
                    </a:lnTo>
                    <a:lnTo>
                      <a:pt x="21" y="586"/>
                    </a:lnTo>
                    <a:lnTo>
                      <a:pt x="61" y="647"/>
                    </a:lnTo>
                    <a:lnTo>
                      <a:pt x="122" y="687"/>
                    </a:lnTo>
                    <a:lnTo>
                      <a:pt x="182" y="687"/>
                    </a:lnTo>
                    <a:lnTo>
                      <a:pt x="182" y="687"/>
                    </a:lnTo>
                    <a:lnTo>
                      <a:pt x="243" y="687"/>
                    </a:lnTo>
                    <a:lnTo>
                      <a:pt x="303" y="647"/>
                    </a:lnTo>
                    <a:lnTo>
                      <a:pt x="303" y="647"/>
                    </a:lnTo>
                    <a:lnTo>
                      <a:pt x="344" y="586"/>
                    </a:lnTo>
                    <a:lnTo>
                      <a:pt x="364" y="526"/>
                    </a:lnTo>
                    <a:lnTo>
                      <a:pt x="404" y="485"/>
                    </a:lnTo>
                    <a:lnTo>
                      <a:pt x="445" y="425"/>
                    </a:lnTo>
                    <a:lnTo>
                      <a:pt x="445" y="425"/>
                    </a:lnTo>
                    <a:lnTo>
                      <a:pt x="485" y="385"/>
                    </a:lnTo>
                    <a:lnTo>
                      <a:pt x="525" y="324"/>
                    </a:lnTo>
                    <a:lnTo>
                      <a:pt x="546" y="263"/>
                    </a:lnTo>
                    <a:lnTo>
                      <a:pt x="546" y="203"/>
                    </a:lnTo>
                    <a:lnTo>
                      <a:pt x="546" y="203"/>
                    </a:lnTo>
                    <a:lnTo>
                      <a:pt x="525" y="122"/>
                    </a:lnTo>
                    <a:lnTo>
                      <a:pt x="485" y="82"/>
                    </a:lnTo>
                    <a:lnTo>
                      <a:pt x="445" y="4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324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54"/>
              <p:cNvSpPr/>
              <p:nvPr/>
            </p:nvSpPr>
            <p:spPr>
              <a:xfrm>
                <a:off x="4184157" y="-1308159"/>
                <a:ext cx="38297" cy="4063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65" extrusionOk="0">
                    <a:moveTo>
                      <a:pt x="102" y="1"/>
                    </a:moveTo>
                    <a:lnTo>
                      <a:pt x="61" y="21"/>
                    </a:lnTo>
                    <a:lnTo>
                      <a:pt x="21" y="61"/>
                    </a:lnTo>
                    <a:lnTo>
                      <a:pt x="1" y="122"/>
                    </a:lnTo>
                    <a:lnTo>
                      <a:pt x="1" y="203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82" y="364"/>
                    </a:lnTo>
                    <a:lnTo>
                      <a:pt x="243" y="364"/>
                    </a:lnTo>
                    <a:lnTo>
                      <a:pt x="283" y="344"/>
                    </a:lnTo>
                    <a:lnTo>
                      <a:pt x="324" y="263"/>
                    </a:lnTo>
                    <a:lnTo>
                      <a:pt x="344" y="182"/>
                    </a:lnTo>
                    <a:lnTo>
                      <a:pt x="304" y="8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54"/>
              <p:cNvSpPr/>
              <p:nvPr/>
            </p:nvSpPr>
            <p:spPr>
              <a:xfrm>
                <a:off x="4184157" y="-1308159"/>
                <a:ext cx="38297" cy="4063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65" fill="none" extrusionOk="0">
                    <a:moveTo>
                      <a:pt x="162" y="1"/>
                    </a:moveTo>
                    <a:lnTo>
                      <a:pt x="162" y="1"/>
                    </a:lnTo>
                    <a:lnTo>
                      <a:pt x="102" y="1"/>
                    </a:lnTo>
                    <a:lnTo>
                      <a:pt x="61" y="21"/>
                    </a:lnTo>
                    <a:lnTo>
                      <a:pt x="21" y="61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203"/>
                    </a:lnTo>
                    <a:lnTo>
                      <a:pt x="41" y="263"/>
                    </a:lnTo>
                    <a:lnTo>
                      <a:pt x="102" y="344"/>
                    </a:lnTo>
                    <a:lnTo>
                      <a:pt x="182" y="364"/>
                    </a:lnTo>
                    <a:lnTo>
                      <a:pt x="182" y="364"/>
                    </a:lnTo>
                    <a:lnTo>
                      <a:pt x="203" y="364"/>
                    </a:lnTo>
                    <a:lnTo>
                      <a:pt x="203" y="364"/>
                    </a:lnTo>
                    <a:lnTo>
                      <a:pt x="243" y="364"/>
                    </a:lnTo>
                    <a:lnTo>
                      <a:pt x="283" y="344"/>
                    </a:lnTo>
                    <a:lnTo>
                      <a:pt x="324" y="263"/>
                    </a:lnTo>
                    <a:lnTo>
                      <a:pt x="344" y="182"/>
                    </a:lnTo>
                    <a:lnTo>
                      <a:pt x="304" y="81"/>
                    </a:lnTo>
                    <a:lnTo>
                      <a:pt x="304" y="81"/>
                    </a:lnTo>
                    <a:lnTo>
                      <a:pt x="283" y="41"/>
                    </a:lnTo>
                    <a:lnTo>
                      <a:pt x="243" y="21"/>
                    </a:lnTo>
                    <a:lnTo>
                      <a:pt x="162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54"/>
              <p:cNvSpPr/>
              <p:nvPr/>
            </p:nvSpPr>
            <p:spPr>
              <a:xfrm>
                <a:off x="4154989" y="-1362041"/>
                <a:ext cx="29279" cy="3606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4" extrusionOk="0">
                    <a:moveTo>
                      <a:pt x="142" y="0"/>
                    </a:moveTo>
                    <a:lnTo>
                      <a:pt x="61" y="40"/>
                    </a:lnTo>
                    <a:lnTo>
                      <a:pt x="20" y="81"/>
                    </a:lnTo>
                    <a:lnTo>
                      <a:pt x="0" y="141"/>
                    </a:lnTo>
                    <a:lnTo>
                      <a:pt x="0" y="182"/>
                    </a:lnTo>
                    <a:lnTo>
                      <a:pt x="0" y="242"/>
                    </a:lnTo>
                    <a:lnTo>
                      <a:pt x="20" y="283"/>
                    </a:lnTo>
                    <a:lnTo>
                      <a:pt x="61" y="323"/>
                    </a:lnTo>
                    <a:lnTo>
                      <a:pt x="162" y="323"/>
                    </a:lnTo>
                    <a:lnTo>
                      <a:pt x="202" y="283"/>
                    </a:lnTo>
                    <a:lnTo>
                      <a:pt x="243" y="262"/>
                    </a:lnTo>
                    <a:lnTo>
                      <a:pt x="263" y="222"/>
                    </a:lnTo>
                    <a:lnTo>
                      <a:pt x="263" y="121"/>
                    </a:lnTo>
                    <a:lnTo>
                      <a:pt x="263" y="81"/>
                    </a:lnTo>
                    <a:lnTo>
                      <a:pt x="243" y="40"/>
                    </a:lnTo>
                    <a:lnTo>
                      <a:pt x="202" y="2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54"/>
              <p:cNvSpPr/>
              <p:nvPr/>
            </p:nvSpPr>
            <p:spPr>
              <a:xfrm>
                <a:off x="4154989" y="-1362041"/>
                <a:ext cx="29279" cy="36069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4" fill="none" extrusionOk="0">
                    <a:moveTo>
                      <a:pt x="162" y="0"/>
                    </a:moveTo>
                    <a:lnTo>
                      <a:pt x="16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61" y="40"/>
                    </a:lnTo>
                    <a:lnTo>
                      <a:pt x="20" y="81"/>
                    </a:lnTo>
                    <a:lnTo>
                      <a:pt x="0" y="141"/>
                    </a:lnTo>
                    <a:lnTo>
                      <a:pt x="0" y="182"/>
                    </a:lnTo>
                    <a:lnTo>
                      <a:pt x="0" y="242"/>
                    </a:lnTo>
                    <a:lnTo>
                      <a:pt x="20" y="283"/>
                    </a:lnTo>
                    <a:lnTo>
                      <a:pt x="61" y="323"/>
                    </a:lnTo>
                    <a:lnTo>
                      <a:pt x="121" y="323"/>
                    </a:lnTo>
                    <a:lnTo>
                      <a:pt x="121" y="323"/>
                    </a:lnTo>
                    <a:lnTo>
                      <a:pt x="162" y="323"/>
                    </a:lnTo>
                    <a:lnTo>
                      <a:pt x="202" y="283"/>
                    </a:lnTo>
                    <a:lnTo>
                      <a:pt x="202" y="283"/>
                    </a:lnTo>
                    <a:lnTo>
                      <a:pt x="243" y="262"/>
                    </a:lnTo>
                    <a:lnTo>
                      <a:pt x="263" y="222"/>
                    </a:lnTo>
                    <a:lnTo>
                      <a:pt x="263" y="121"/>
                    </a:lnTo>
                    <a:lnTo>
                      <a:pt x="263" y="81"/>
                    </a:lnTo>
                    <a:lnTo>
                      <a:pt x="243" y="40"/>
                    </a:lnTo>
                    <a:lnTo>
                      <a:pt x="202" y="2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54"/>
              <p:cNvSpPr/>
              <p:nvPr/>
            </p:nvSpPr>
            <p:spPr>
              <a:xfrm>
                <a:off x="3377147" y="-1634123"/>
                <a:ext cx="117005" cy="39576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555" extrusionOk="0">
                    <a:moveTo>
                      <a:pt x="970" y="1"/>
                    </a:moveTo>
                    <a:lnTo>
                      <a:pt x="788" y="162"/>
                    </a:lnTo>
                    <a:lnTo>
                      <a:pt x="627" y="344"/>
                    </a:lnTo>
                    <a:lnTo>
                      <a:pt x="485" y="526"/>
                    </a:lnTo>
                    <a:lnTo>
                      <a:pt x="364" y="728"/>
                    </a:lnTo>
                    <a:lnTo>
                      <a:pt x="243" y="950"/>
                    </a:lnTo>
                    <a:lnTo>
                      <a:pt x="162" y="1172"/>
                    </a:lnTo>
                    <a:lnTo>
                      <a:pt x="102" y="1414"/>
                    </a:lnTo>
                    <a:lnTo>
                      <a:pt x="41" y="1636"/>
                    </a:lnTo>
                    <a:lnTo>
                      <a:pt x="21" y="1879"/>
                    </a:lnTo>
                    <a:lnTo>
                      <a:pt x="1" y="2121"/>
                    </a:lnTo>
                    <a:lnTo>
                      <a:pt x="21" y="2363"/>
                    </a:lnTo>
                    <a:lnTo>
                      <a:pt x="41" y="2606"/>
                    </a:lnTo>
                    <a:lnTo>
                      <a:pt x="82" y="2828"/>
                    </a:lnTo>
                    <a:lnTo>
                      <a:pt x="122" y="3070"/>
                    </a:lnTo>
                    <a:lnTo>
                      <a:pt x="203" y="3292"/>
                    </a:lnTo>
                    <a:lnTo>
                      <a:pt x="284" y="3514"/>
                    </a:lnTo>
                    <a:lnTo>
                      <a:pt x="304" y="3534"/>
                    </a:lnTo>
                    <a:lnTo>
                      <a:pt x="344" y="3555"/>
                    </a:lnTo>
                    <a:lnTo>
                      <a:pt x="364" y="3514"/>
                    </a:lnTo>
                    <a:lnTo>
                      <a:pt x="385" y="3494"/>
                    </a:lnTo>
                    <a:lnTo>
                      <a:pt x="284" y="3030"/>
                    </a:lnTo>
                    <a:lnTo>
                      <a:pt x="223" y="2585"/>
                    </a:lnTo>
                    <a:lnTo>
                      <a:pt x="203" y="2343"/>
                    </a:lnTo>
                    <a:lnTo>
                      <a:pt x="203" y="2121"/>
                    </a:lnTo>
                    <a:lnTo>
                      <a:pt x="223" y="1899"/>
                    </a:lnTo>
                    <a:lnTo>
                      <a:pt x="243" y="1677"/>
                    </a:lnTo>
                    <a:lnTo>
                      <a:pt x="284" y="1455"/>
                    </a:lnTo>
                    <a:lnTo>
                      <a:pt x="344" y="1232"/>
                    </a:lnTo>
                    <a:lnTo>
                      <a:pt x="425" y="1031"/>
                    </a:lnTo>
                    <a:lnTo>
                      <a:pt x="506" y="808"/>
                    </a:lnTo>
                    <a:lnTo>
                      <a:pt x="627" y="607"/>
                    </a:lnTo>
                    <a:lnTo>
                      <a:pt x="748" y="425"/>
                    </a:lnTo>
                    <a:lnTo>
                      <a:pt x="889" y="243"/>
                    </a:lnTo>
                    <a:lnTo>
                      <a:pt x="1031" y="82"/>
                    </a:lnTo>
                    <a:lnTo>
                      <a:pt x="1051" y="41"/>
                    </a:lnTo>
                    <a:lnTo>
                      <a:pt x="1051" y="21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54"/>
              <p:cNvSpPr/>
              <p:nvPr/>
            </p:nvSpPr>
            <p:spPr>
              <a:xfrm>
                <a:off x="3539017" y="-1600391"/>
                <a:ext cx="519343" cy="182239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37" extrusionOk="0">
                    <a:moveTo>
                      <a:pt x="829" y="203"/>
                    </a:moveTo>
                    <a:lnTo>
                      <a:pt x="950" y="223"/>
                    </a:lnTo>
                    <a:lnTo>
                      <a:pt x="1071" y="263"/>
                    </a:lnTo>
                    <a:lnTo>
                      <a:pt x="1172" y="304"/>
                    </a:lnTo>
                    <a:lnTo>
                      <a:pt x="1253" y="384"/>
                    </a:lnTo>
                    <a:lnTo>
                      <a:pt x="1333" y="485"/>
                    </a:lnTo>
                    <a:lnTo>
                      <a:pt x="1394" y="586"/>
                    </a:lnTo>
                    <a:lnTo>
                      <a:pt x="1434" y="687"/>
                    </a:lnTo>
                    <a:lnTo>
                      <a:pt x="1434" y="808"/>
                    </a:lnTo>
                    <a:lnTo>
                      <a:pt x="1434" y="929"/>
                    </a:lnTo>
                    <a:lnTo>
                      <a:pt x="1394" y="1051"/>
                    </a:lnTo>
                    <a:lnTo>
                      <a:pt x="1333" y="1152"/>
                    </a:lnTo>
                    <a:lnTo>
                      <a:pt x="1253" y="1253"/>
                    </a:lnTo>
                    <a:lnTo>
                      <a:pt x="1172" y="1333"/>
                    </a:lnTo>
                    <a:lnTo>
                      <a:pt x="1071" y="1374"/>
                    </a:lnTo>
                    <a:lnTo>
                      <a:pt x="950" y="1414"/>
                    </a:lnTo>
                    <a:lnTo>
                      <a:pt x="829" y="1434"/>
                    </a:lnTo>
                    <a:lnTo>
                      <a:pt x="707" y="1414"/>
                    </a:lnTo>
                    <a:lnTo>
                      <a:pt x="586" y="1374"/>
                    </a:lnTo>
                    <a:lnTo>
                      <a:pt x="485" y="1313"/>
                    </a:lnTo>
                    <a:lnTo>
                      <a:pt x="405" y="1253"/>
                    </a:lnTo>
                    <a:lnTo>
                      <a:pt x="324" y="1152"/>
                    </a:lnTo>
                    <a:lnTo>
                      <a:pt x="263" y="1051"/>
                    </a:lnTo>
                    <a:lnTo>
                      <a:pt x="243" y="950"/>
                    </a:lnTo>
                    <a:lnTo>
                      <a:pt x="223" y="808"/>
                    </a:lnTo>
                    <a:lnTo>
                      <a:pt x="243" y="707"/>
                    </a:lnTo>
                    <a:lnTo>
                      <a:pt x="263" y="586"/>
                    </a:lnTo>
                    <a:lnTo>
                      <a:pt x="324" y="485"/>
                    </a:lnTo>
                    <a:lnTo>
                      <a:pt x="405" y="384"/>
                    </a:lnTo>
                    <a:lnTo>
                      <a:pt x="505" y="304"/>
                    </a:lnTo>
                    <a:lnTo>
                      <a:pt x="627" y="243"/>
                    </a:lnTo>
                    <a:lnTo>
                      <a:pt x="728" y="223"/>
                    </a:lnTo>
                    <a:lnTo>
                      <a:pt x="829" y="203"/>
                    </a:lnTo>
                    <a:close/>
                    <a:moveTo>
                      <a:pt x="3837" y="203"/>
                    </a:moveTo>
                    <a:lnTo>
                      <a:pt x="3958" y="223"/>
                    </a:lnTo>
                    <a:lnTo>
                      <a:pt x="4059" y="263"/>
                    </a:lnTo>
                    <a:lnTo>
                      <a:pt x="4180" y="304"/>
                    </a:lnTo>
                    <a:lnTo>
                      <a:pt x="4261" y="384"/>
                    </a:lnTo>
                    <a:lnTo>
                      <a:pt x="4342" y="485"/>
                    </a:lnTo>
                    <a:lnTo>
                      <a:pt x="4402" y="586"/>
                    </a:lnTo>
                    <a:lnTo>
                      <a:pt x="4443" y="687"/>
                    </a:lnTo>
                    <a:lnTo>
                      <a:pt x="4443" y="808"/>
                    </a:lnTo>
                    <a:lnTo>
                      <a:pt x="4423" y="929"/>
                    </a:lnTo>
                    <a:lnTo>
                      <a:pt x="4402" y="1051"/>
                    </a:lnTo>
                    <a:lnTo>
                      <a:pt x="4342" y="1152"/>
                    </a:lnTo>
                    <a:lnTo>
                      <a:pt x="4261" y="1253"/>
                    </a:lnTo>
                    <a:lnTo>
                      <a:pt x="4180" y="1313"/>
                    </a:lnTo>
                    <a:lnTo>
                      <a:pt x="4079" y="1374"/>
                    </a:lnTo>
                    <a:lnTo>
                      <a:pt x="3958" y="1414"/>
                    </a:lnTo>
                    <a:lnTo>
                      <a:pt x="3837" y="1434"/>
                    </a:lnTo>
                    <a:lnTo>
                      <a:pt x="3716" y="1414"/>
                    </a:lnTo>
                    <a:lnTo>
                      <a:pt x="3595" y="1374"/>
                    </a:lnTo>
                    <a:lnTo>
                      <a:pt x="3494" y="1313"/>
                    </a:lnTo>
                    <a:lnTo>
                      <a:pt x="3413" y="1253"/>
                    </a:lnTo>
                    <a:lnTo>
                      <a:pt x="3332" y="1152"/>
                    </a:lnTo>
                    <a:lnTo>
                      <a:pt x="3272" y="1051"/>
                    </a:lnTo>
                    <a:lnTo>
                      <a:pt x="3231" y="929"/>
                    </a:lnTo>
                    <a:lnTo>
                      <a:pt x="3231" y="808"/>
                    </a:lnTo>
                    <a:lnTo>
                      <a:pt x="3231" y="687"/>
                    </a:lnTo>
                    <a:lnTo>
                      <a:pt x="3272" y="586"/>
                    </a:lnTo>
                    <a:lnTo>
                      <a:pt x="3332" y="485"/>
                    </a:lnTo>
                    <a:lnTo>
                      <a:pt x="3413" y="384"/>
                    </a:lnTo>
                    <a:lnTo>
                      <a:pt x="3494" y="304"/>
                    </a:lnTo>
                    <a:lnTo>
                      <a:pt x="3595" y="263"/>
                    </a:lnTo>
                    <a:lnTo>
                      <a:pt x="3716" y="223"/>
                    </a:lnTo>
                    <a:lnTo>
                      <a:pt x="3837" y="203"/>
                    </a:lnTo>
                    <a:close/>
                    <a:moveTo>
                      <a:pt x="829" y="1"/>
                    </a:moveTo>
                    <a:lnTo>
                      <a:pt x="667" y="21"/>
                    </a:lnTo>
                    <a:lnTo>
                      <a:pt x="526" y="61"/>
                    </a:lnTo>
                    <a:lnTo>
                      <a:pt x="384" y="142"/>
                    </a:lnTo>
                    <a:lnTo>
                      <a:pt x="243" y="243"/>
                    </a:lnTo>
                    <a:lnTo>
                      <a:pt x="142" y="364"/>
                    </a:lnTo>
                    <a:lnTo>
                      <a:pt x="81" y="505"/>
                    </a:lnTo>
                    <a:lnTo>
                      <a:pt x="21" y="647"/>
                    </a:lnTo>
                    <a:lnTo>
                      <a:pt x="1" y="808"/>
                    </a:lnTo>
                    <a:lnTo>
                      <a:pt x="21" y="990"/>
                    </a:lnTo>
                    <a:lnTo>
                      <a:pt x="81" y="1131"/>
                    </a:lnTo>
                    <a:lnTo>
                      <a:pt x="142" y="1273"/>
                    </a:lnTo>
                    <a:lnTo>
                      <a:pt x="243" y="1394"/>
                    </a:lnTo>
                    <a:lnTo>
                      <a:pt x="364" y="1495"/>
                    </a:lnTo>
                    <a:lnTo>
                      <a:pt x="505" y="1576"/>
                    </a:lnTo>
                    <a:lnTo>
                      <a:pt x="667" y="1616"/>
                    </a:lnTo>
                    <a:lnTo>
                      <a:pt x="829" y="1636"/>
                    </a:lnTo>
                    <a:lnTo>
                      <a:pt x="970" y="1616"/>
                    </a:lnTo>
                    <a:lnTo>
                      <a:pt x="1111" y="1596"/>
                    </a:lnTo>
                    <a:lnTo>
                      <a:pt x="1273" y="1515"/>
                    </a:lnTo>
                    <a:lnTo>
                      <a:pt x="1414" y="1394"/>
                    </a:lnTo>
                    <a:lnTo>
                      <a:pt x="1515" y="1273"/>
                    </a:lnTo>
                    <a:lnTo>
                      <a:pt x="1596" y="1131"/>
                    </a:lnTo>
                    <a:lnTo>
                      <a:pt x="1636" y="970"/>
                    </a:lnTo>
                    <a:lnTo>
                      <a:pt x="1656" y="808"/>
                    </a:lnTo>
                    <a:lnTo>
                      <a:pt x="1656" y="728"/>
                    </a:lnTo>
                    <a:lnTo>
                      <a:pt x="1757" y="647"/>
                    </a:lnTo>
                    <a:lnTo>
                      <a:pt x="1939" y="566"/>
                    </a:lnTo>
                    <a:lnTo>
                      <a:pt x="2141" y="526"/>
                    </a:lnTo>
                    <a:lnTo>
                      <a:pt x="2242" y="505"/>
                    </a:lnTo>
                    <a:lnTo>
                      <a:pt x="2383" y="505"/>
                    </a:lnTo>
                    <a:lnTo>
                      <a:pt x="2585" y="526"/>
                    </a:lnTo>
                    <a:lnTo>
                      <a:pt x="2767" y="586"/>
                    </a:lnTo>
                    <a:lnTo>
                      <a:pt x="2908" y="647"/>
                    </a:lnTo>
                    <a:lnTo>
                      <a:pt x="3029" y="728"/>
                    </a:lnTo>
                    <a:lnTo>
                      <a:pt x="3009" y="808"/>
                    </a:lnTo>
                    <a:lnTo>
                      <a:pt x="3029" y="990"/>
                    </a:lnTo>
                    <a:lnTo>
                      <a:pt x="3090" y="1131"/>
                    </a:lnTo>
                    <a:lnTo>
                      <a:pt x="3151" y="1273"/>
                    </a:lnTo>
                    <a:lnTo>
                      <a:pt x="3252" y="1394"/>
                    </a:lnTo>
                    <a:lnTo>
                      <a:pt x="3373" y="1495"/>
                    </a:lnTo>
                    <a:lnTo>
                      <a:pt x="3514" y="1576"/>
                    </a:lnTo>
                    <a:lnTo>
                      <a:pt x="3676" y="1616"/>
                    </a:lnTo>
                    <a:lnTo>
                      <a:pt x="3837" y="1636"/>
                    </a:lnTo>
                    <a:lnTo>
                      <a:pt x="3978" y="1616"/>
                    </a:lnTo>
                    <a:lnTo>
                      <a:pt x="4120" y="1596"/>
                    </a:lnTo>
                    <a:lnTo>
                      <a:pt x="4221" y="1535"/>
                    </a:lnTo>
                    <a:lnTo>
                      <a:pt x="4342" y="1475"/>
                    </a:lnTo>
                    <a:lnTo>
                      <a:pt x="4423" y="1394"/>
                    </a:lnTo>
                    <a:lnTo>
                      <a:pt x="4503" y="1293"/>
                    </a:lnTo>
                    <a:lnTo>
                      <a:pt x="4564" y="1192"/>
                    </a:lnTo>
                    <a:lnTo>
                      <a:pt x="4625" y="1071"/>
                    </a:lnTo>
                    <a:lnTo>
                      <a:pt x="4645" y="950"/>
                    </a:lnTo>
                    <a:lnTo>
                      <a:pt x="4665" y="808"/>
                    </a:lnTo>
                    <a:lnTo>
                      <a:pt x="4645" y="647"/>
                    </a:lnTo>
                    <a:lnTo>
                      <a:pt x="4604" y="505"/>
                    </a:lnTo>
                    <a:lnTo>
                      <a:pt x="4524" y="364"/>
                    </a:lnTo>
                    <a:lnTo>
                      <a:pt x="4423" y="243"/>
                    </a:lnTo>
                    <a:lnTo>
                      <a:pt x="4281" y="142"/>
                    </a:lnTo>
                    <a:lnTo>
                      <a:pt x="4160" y="61"/>
                    </a:lnTo>
                    <a:lnTo>
                      <a:pt x="3999" y="21"/>
                    </a:lnTo>
                    <a:lnTo>
                      <a:pt x="3837" y="1"/>
                    </a:lnTo>
                    <a:lnTo>
                      <a:pt x="3676" y="21"/>
                    </a:lnTo>
                    <a:lnTo>
                      <a:pt x="3514" y="61"/>
                    </a:lnTo>
                    <a:lnTo>
                      <a:pt x="3373" y="142"/>
                    </a:lnTo>
                    <a:lnTo>
                      <a:pt x="3252" y="243"/>
                    </a:lnTo>
                    <a:lnTo>
                      <a:pt x="3151" y="364"/>
                    </a:lnTo>
                    <a:lnTo>
                      <a:pt x="3070" y="505"/>
                    </a:lnTo>
                    <a:lnTo>
                      <a:pt x="2949" y="425"/>
                    </a:lnTo>
                    <a:lnTo>
                      <a:pt x="2787" y="364"/>
                    </a:lnTo>
                    <a:lnTo>
                      <a:pt x="2605" y="304"/>
                    </a:lnTo>
                    <a:lnTo>
                      <a:pt x="2383" y="283"/>
                    </a:lnTo>
                    <a:lnTo>
                      <a:pt x="2262" y="283"/>
                    </a:lnTo>
                    <a:lnTo>
                      <a:pt x="2141" y="304"/>
                    </a:lnTo>
                    <a:lnTo>
                      <a:pt x="1919" y="344"/>
                    </a:lnTo>
                    <a:lnTo>
                      <a:pt x="1737" y="425"/>
                    </a:lnTo>
                    <a:lnTo>
                      <a:pt x="1596" y="505"/>
                    </a:lnTo>
                    <a:lnTo>
                      <a:pt x="1535" y="405"/>
                    </a:lnTo>
                    <a:lnTo>
                      <a:pt x="1475" y="304"/>
                    </a:lnTo>
                    <a:lnTo>
                      <a:pt x="1394" y="223"/>
                    </a:lnTo>
                    <a:lnTo>
                      <a:pt x="1293" y="142"/>
                    </a:lnTo>
                    <a:lnTo>
                      <a:pt x="1192" y="81"/>
                    </a:lnTo>
                    <a:lnTo>
                      <a:pt x="1071" y="41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54"/>
              <p:cNvSpPr/>
              <p:nvPr/>
            </p:nvSpPr>
            <p:spPr>
              <a:xfrm>
                <a:off x="3545808" y="-1407017"/>
                <a:ext cx="150737" cy="9451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849" extrusionOk="0">
                    <a:moveTo>
                      <a:pt x="606" y="0"/>
                    </a:moveTo>
                    <a:lnTo>
                      <a:pt x="465" y="20"/>
                    </a:lnTo>
                    <a:lnTo>
                      <a:pt x="323" y="61"/>
                    </a:lnTo>
                    <a:lnTo>
                      <a:pt x="202" y="121"/>
                    </a:lnTo>
                    <a:lnTo>
                      <a:pt x="101" y="222"/>
                    </a:lnTo>
                    <a:lnTo>
                      <a:pt x="41" y="283"/>
                    </a:lnTo>
                    <a:lnTo>
                      <a:pt x="20" y="364"/>
                    </a:lnTo>
                    <a:lnTo>
                      <a:pt x="0" y="424"/>
                    </a:lnTo>
                    <a:lnTo>
                      <a:pt x="20" y="485"/>
                    </a:lnTo>
                    <a:lnTo>
                      <a:pt x="41" y="545"/>
                    </a:lnTo>
                    <a:lnTo>
                      <a:pt x="81" y="606"/>
                    </a:lnTo>
                    <a:lnTo>
                      <a:pt x="121" y="666"/>
                    </a:lnTo>
                    <a:lnTo>
                      <a:pt x="182" y="707"/>
                    </a:lnTo>
                    <a:lnTo>
                      <a:pt x="344" y="788"/>
                    </a:lnTo>
                    <a:lnTo>
                      <a:pt x="525" y="848"/>
                    </a:lnTo>
                    <a:lnTo>
                      <a:pt x="747" y="848"/>
                    </a:lnTo>
                    <a:lnTo>
                      <a:pt x="869" y="828"/>
                    </a:lnTo>
                    <a:lnTo>
                      <a:pt x="990" y="808"/>
                    </a:lnTo>
                    <a:lnTo>
                      <a:pt x="1131" y="747"/>
                    </a:lnTo>
                    <a:lnTo>
                      <a:pt x="1252" y="666"/>
                    </a:lnTo>
                    <a:lnTo>
                      <a:pt x="1313" y="566"/>
                    </a:lnTo>
                    <a:lnTo>
                      <a:pt x="1353" y="465"/>
                    </a:lnTo>
                    <a:lnTo>
                      <a:pt x="1353" y="364"/>
                    </a:lnTo>
                    <a:lnTo>
                      <a:pt x="1333" y="263"/>
                    </a:lnTo>
                    <a:lnTo>
                      <a:pt x="1252" y="182"/>
                    </a:lnTo>
                    <a:lnTo>
                      <a:pt x="1151" y="101"/>
                    </a:lnTo>
                    <a:lnTo>
                      <a:pt x="1030" y="61"/>
                    </a:lnTo>
                    <a:lnTo>
                      <a:pt x="909" y="20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54"/>
              <p:cNvSpPr/>
              <p:nvPr/>
            </p:nvSpPr>
            <p:spPr>
              <a:xfrm>
                <a:off x="3900941" y="-1407017"/>
                <a:ext cx="150737" cy="9451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849" extrusionOk="0">
                    <a:moveTo>
                      <a:pt x="606" y="0"/>
                    </a:moveTo>
                    <a:lnTo>
                      <a:pt x="465" y="20"/>
                    </a:lnTo>
                    <a:lnTo>
                      <a:pt x="324" y="61"/>
                    </a:lnTo>
                    <a:lnTo>
                      <a:pt x="202" y="101"/>
                    </a:lnTo>
                    <a:lnTo>
                      <a:pt x="102" y="182"/>
                    </a:lnTo>
                    <a:lnTo>
                      <a:pt x="41" y="263"/>
                    </a:lnTo>
                    <a:lnTo>
                      <a:pt x="1" y="364"/>
                    </a:lnTo>
                    <a:lnTo>
                      <a:pt x="1" y="465"/>
                    </a:lnTo>
                    <a:lnTo>
                      <a:pt x="41" y="566"/>
                    </a:lnTo>
                    <a:lnTo>
                      <a:pt x="102" y="666"/>
                    </a:lnTo>
                    <a:lnTo>
                      <a:pt x="223" y="747"/>
                    </a:lnTo>
                    <a:lnTo>
                      <a:pt x="364" y="808"/>
                    </a:lnTo>
                    <a:lnTo>
                      <a:pt x="485" y="828"/>
                    </a:lnTo>
                    <a:lnTo>
                      <a:pt x="606" y="848"/>
                    </a:lnTo>
                    <a:lnTo>
                      <a:pt x="828" y="828"/>
                    </a:lnTo>
                    <a:lnTo>
                      <a:pt x="1010" y="788"/>
                    </a:lnTo>
                    <a:lnTo>
                      <a:pt x="1172" y="707"/>
                    </a:lnTo>
                    <a:lnTo>
                      <a:pt x="1232" y="666"/>
                    </a:lnTo>
                    <a:lnTo>
                      <a:pt x="1293" y="606"/>
                    </a:lnTo>
                    <a:lnTo>
                      <a:pt x="1313" y="545"/>
                    </a:lnTo>
                    <a:lnTo>
                      <a:pt x="1353" y="485"/>
                    </a:lnTo>
                    <a:lnTo>
                      <a:pt x="1353" y="424"/>
                    </a:lnTo>
                    <a:lnTo>
                      <a:pt x="1333" y="343"/>
                    </a:lnTo>
                    <a:lnTo>
                      <a:pt x="1313" y="283"/>
                    </a:lnTo>
                    <a:lnTo>
                      <a:pt x="1252" y="222"/>
                    </a:lnTo>
                    <a:lnTo>
                      <a:pt x="1151" y="121"/>
                    </a:lnTo>
                    <a:lnTo>
                      <a:pt x="1030" y="61"/>
                    </a:lnTo>
                    <a:lnTo>
                      <a:pt x="889" y="20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54"/>
              <p:cNvSpPr/>
              <p:nvPr/>
            </p:nvSpPr>
            <p:spPr>
              <a:xfrm>
                <a:off x="3321038" y="-1879152"/>
                <a:ext cx="955413" cy="955502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8583" extrusionOk="0">
                    <a:moveTo>
                      <a:pt x="4301" y="102"/>
                    </a:moveTo>
                    <a:lnTo>
                      <a:pt x="4725" y="142"/>
                    </a:lnTo>
                    <a:lnTo>
                      <a:pt x="5149" y="203"/>
                    </a:lnTo>
                    <a:lnTo>
                      <a:pt x="5573" y="304"/>
                    </a:lnTo>
                    <a:lnTo>
                      <a:pt x="5977" y="465"/>
                    </a:lnTo>
                    <a:lnTo>
                      <a:pt x="6360" y="647"/>
                    </a:lnTo>
                    <a:lnTo>
                      <a:pt x="6724" y="889"/>
                    </a:lnTo>
                    <a:lnTo>
                      <a:pt x="7047" y="1152"/>
                    </a:lnTo>
                    <a:lnTo>
                      <a:pt x="7370" y="1455"/>
                    </a:lnTo>
                    <a:lnTo>
                      <a:pt x="7612" y="1758"/>
                    </a:lnTo>
                    <a:lnTo>
                      <a:pt x="7834" y="2081"/>
                    </a:lnTo>
                    <a:lnTo>
                      <a:pt x="8036" y="2424"/>
                    </a:lnTo>
                    <a:lnTo>
                      <a:pt x="8198" y="2767"/>
                    </a:lnTo>
                    <a:lnTo>
                      <a:pt x="8319" y="3131"/>
                    </a:lnTo>
                    <a:lnTo>
                      <a:pt x="8400" y="3514"/>
                    </a:lnTo>
                    <a:lnTo>
                      <a:pt x="8460" y="3898"/>
                    </a:lnTo>
                    <a:lnTo>
                      <a:pt x="8481" y="4302"/>
                    </a:lnTo>
                    <a:lnTo>
                      <a:pt x="8460" y="4726"/>
                    </a:lnTo>
                    <a:lnTo>
                      <a:pt x="8400" y="5130"/>
                    </a:lnTo>
                    <a:lnTo>
                      <a:pt x="8279" y="5533"/>
                    </a:lnTo>
                    <a:lnTo>
                      <a:pt x="8137" y="5917"/>
                    </a:lnTo>
                    <a:lnTo>
                      <a:pt x="7976" y="6281"/>
                    </a:lnTo>
                    <a:lnTo>
                      <a:pt x="7754" y="6624"/>
                    </a:lnTo>
                    <a:lnTo>
                      <a:pt x="7511" y="6947"/>
                    </a:lnTo>
                    <a:lnTo>
                      <a:pt x="7249" y="7250"/>
                    </a:lnTo>
                    <a:lnTo>
                      <a:pt x="6946" y="7512"/>
                    </a:lnTo>
                    <a:lnTo>
                      <a:pt x="6623" y="7755"/>
                    </a:lnTo>
                    <a:lnTo>
                      <a:pt x="6280" y="7977"/>
                    </a:lnTo>
                    <a:lnTo>
                      <a:pt x="5916" y="8158"/>
                    </a:lnTo>
                    <a:lnTo>
                      <a:pt x="5533" y="8300"/>
                    </a:lnTo>
                    <a:lnTo>
                      <a:pt x="5129" y="8401"/>
                    </a:lnTo>
                    <a:lnTo>
                      <a:pt x="4725" y="8461"/>
                    </a:lnTo>
                    <a:lnTo>
                      <a:pt x="4301" y="8481"/>
                    </a:lnTo>
                    <a:lnTo>
                      <a:pt x="3877" y="8461"/>
                    </a:lnTo>
                    <a:lnTo>
                      <a:pt x="3473" y="8401"/>
                    </a:lnTo>
                    <a:lnTo>
                      <a:pt x="3069" y="8300"/>
                    </a:lnTo>
                    <a:lnTo>
                      <a:pt x="2686" y="8158"/>
                    </a:lnTo>
                    <a:lnTo>
                      <a:pt x="2322" y="7977"/>
                    </a:lnTo>
                    <a:lnTo>
                      <a:pt x="1959" y="7775"/>
                    </a:lnTo>
                    <a:lnTo>
                      <a:pt x="1636" y="7532"/>
                    </a:lnTo>
                    <a:lnTo>
                      <a:pt x="1313" y="7250"/>
                    </a:lnTo>
                    <a:lnTo>
                      <a:pt x="1050" y="6927"/>
                    </a:lnTo>
                    <a:lnTo>
                      <a:pt x="808" y="6604"/>
                    </a:lnTo>
                    <a:lnTo>
                      <a:pt x="586" y="6260"/>
                    </a:lnTo>
                    <a:lnTo>
                      <a:pt x="424" y="5897"/>
                    </a:lnTo>
                    <a:lnTo>
                      <a:pt x="283" y="5513"/>
                    </a:lnTo>
                    <a:lnTo>
                      <a:pt x="182" y="5109"/>
                    </a:lnTo>
                    <a:lnTo>
                      <a:pt x="121" y="4706"/>
                    </a:lnTo>
                    <a:lnTo>
                      <a:pt x="101" y="4302"/>
                    </a:lnTo>
                    <a:lnTo>
                      <a:pt x="121" y="3858"/>
                    </a:lnTo>
                    <a:lnTo>
                      <a:pt x="202" y="3454"/>
                    </a:lnTo>
                    <a:lnTo>
                      <a:pt x="303" y="3050"/>
                    </a:lnTo>
                    <a:lnTo>
                      <a:pt x="444" y="2666"/>
                    </a:lnTo>
                    <a:lnTo>
                      <a:pt x="606" y="2303"/>
                    </a:lnTo>
                    <a:lnTo>
                      <a:pt x="828" y="1959"/>
                    </a:lnTo>
                    <a:lnTo>
                      <a:pt x="1070" y="1636"/>
                    </a:lnTo>
                    <a:lnTo>
                      <a:pt x="1333" y="1334"/>
                    </a:lnTo>
                    <a:lnTo>
                      <a:pt x="1636" y="1071"/>
                    </a:lnTo>
                    <a:lnTo>
                      <a:pt x="1959" y="829"/>
                    </a:lnTo>
                    <a:lnTo>
                      <a:pt x="2302" y="607"/>
                    </a:lnTo>
                    <a:lnTo>
                      <a:pt x="2665" y="445"/>
                    </a:lnTo>
                    <a:lnTo>
                      <a:pt x="3049" y="304"/>
                    </a:lnTo>
                    <a:lnTo>
                      <a:pt x="3453" y="203"/>
                    </a:lnTo>
                    <a:lnTo>
                      <a:pt x="3857" y="122"/>
                    </a:lnTo>
                    <a:lnTo>
                      <a:pt x="4301" y="102"/>
                    </a:lnTo>
                    <a:close/>
                    <a:moveTo>
                      <a:pt x="4301" y="1"/>
                    </a:moveTo>
                    <a:lnTo>
                      <a:pt x="3857" y="21"/>
                    </a:lnTo>
                    <a:lnTo>
                      <a:pt x="3433" y="102"/>
                    </a:lnTo>
                    <a:lnTo>
                      <a:pt x="3009" y="203"/>
                    </a:lnTo>
                    <a:lnTo>
                      <a:pt x="2625" y="344"/>
                    </a:lnTo>
                    <a:lnTo>
                      <a:pt x="2241" y="526"/>
                    </a:lnTo>
                    <a:lnTo>
                      <a:pt x="1898" y="748"/>
                    </a:lnTo>
                    <a:lnTo>
                      <a:pt x="1575" y="990"/>
                    </a:lnTo>
                    <a:lnTo>
                      <a:pt x="1252" y="1273"/>
                    </a:lnTo>
                    <a:lnTo>
                      <a:pt x="989" y="1576"/>
                    </a:lnTo>
                    <a:lnTo>
                      <a:pt x="727" y="1899"/>
                    </a:lnTo>
                    <a:lnTo>
                      <a:pt x="525" y="2242"/>
                    </a:lnTo>
                    <a:lnTo>
                      <a:pt x="343" y="2626"/>
                    </a:lnTo>
                    <a:lnTo>
                      <a:pt x="202" y="3030"/>
                    </a:lnTo>
                    <a:lnTo>
                      <a:pt x="81" y="3433"/>
                    </a:lnTo>
                    <a:lnTo>
                      <a:pt x="20" y="3858"/>
                    </a:lnTo>
                    <a:lnTo>
                      <a:pt x="0" y="4302"/>
                    </a:lnTo>
                    <a:lnTo>
                      <a:pt x="20" y="4726"/>
                    </a:lnTo>
                    <a:lnTo>
                      <a:pt x="81" y="5130"/>
                    </a:lnTo>
                    <a:lnTo>
                      <a:pt x="182" y="5533"/>
                    </a:lnTo>
                    <a:lnTo>
                      <a:pt x="323" y="5937"/>
                    </a:lnTo>
                    <a:lnTo>
                      <a:pt x="505" y="6301"/>
                    </a:lnTo>
                    <a:lnTo>
                      <a:pt x="707" y="6664"/>
                    </a:lnTo>
                    <a:lnTo>
                      <a:pt x="969" y="7007"/>
                    </a:lnTo>
                    <a:lnTo>
                      <a:pt x="1252" y="7310"/>
                    </a:lnTo>
                    <a:lnTo>
                      <a:pt x="1555" y="7613"/>
                    </a:lnTo>
                    <a:lnTo>
                      <a:pt x="1898" y="7855"/>
                    </a:lnTo>
                    <a:lnTo>
                      <a:pt x="2262" y="8078"/>
                    </a:lnTo>
                    <a:lnTo>
                      <a:pt x="2645" y="8259"/>
                    </a:lnTo>
                    <a:lnTo>
                      <a:pt x="3029" y="8401"/>
                    </a:lnTo>
                    <a:lnTo>
                      <a:pt x="3453" y="8502"/>
                    </a:lnTo>
                    <a:lnTo>
                      <a:pt x="3857" y="8562"/>
                    </a:lnTo>
                    <a:lnTo>
                      <a:pt x="4301" y="8582"/>
                    </a:lnTo>
                    <a:lnTo>
                      <a:pt x="4725" y="8562"/>
                    </a:lnTo>
                    <a:lnTo>
                      <a:pt x="5149" y="8502"/>
                    </a:lnTo>
                    <a:lnTo>
                      <a:pt x="5573" y="8380"/>
                    </a:lnTo>
                    <a:lnTo>
                      <a:pt x="5957" y="8239"/>
                    </a:lnTo>
                    <a:lnTo>
                      <a:pt x="6340" y="8057"/>
                    </a:lnTo>
                    <a:lnTo>
                      <a:pt x="6684" y="7855"/>
                    </a:lnTo>
                    <a:lnTo>
                      <a:pt x="7027" y="7593"/>
                    </a:lnTo>
                    <a:lnTo>
                      <a:pt x="7330" y="7331"/>
                    </a:lnTo>
                    <a:lnTo>
                      <a:pt x="7592" y="7028"/>
                    </a:lnTo>
                    <a:lnTo>
                      <a:pt x="7855" y="6684"/>
                    </a:lnTo>
                    <a:lnTo>
                      <a:pt x="8057" y="6341"/>
                    </a:lnTo>
                    <a:lnTo>
                      <a:pt x="8238" y="5957"/>
                    </a:lnTo>
                    <a:lnTo>
                      <a:pt x="8380" y="5574"/>
                    </a:lnTo>
                    <a:lnTo>
                      <a:pt x="8501" y="5150"/>
                    </a:lnTo>
                    <a:lnTo>
                      <a:pt x="8561" y="4726"/>
                    </a:lnTo>
                    <a:lnTo>
                      <a:pt x="8582" y="4302"/>
                    </a:lnTo>
                    <a:lnTo>
                      <a:pt x="8561" y="3898"/>
                    </a:lnTo>
                    <a:lnTo>
                      <a:pt x="8501" y="3494"/>
                    </a:lnTo>
                    <a:lnTo>
                      <a:pt x="8420" y="3110"/>
                    </a:lnTo>
                    <a:lnTo>
                      <a:pt x="8279" y="2727"/>
                    </a:lnTo>
                    <a:lnTo>
                      <a:pt x="8117" y="2363"/>
                    </a:lnTo>
                    <a:lnTo>
                      <a:pt x="7935" y="2020"/>
                    </a:lnTo>
                    <a:lnTo>
                      <a:pt x="7713" y="1697"/>
                    </a:lnTo>
                    <a:lnTo>
                      <a:pt x="7451" y="1394"/>
                    </a:lnTo>
                    <a:lnTo>
                      <a:pt x="7128" y="1071"/>
                    </a:lnTo>
                    <a:lnTo>
                      <a:pt x="6785" y="809"/>
                    </a:lnTo>
                    <a:lnTo>
                      <a:pt x="6401" y="566"/>
                    </a:lnTo>
                    <a:lnTo>
                      <a:pt x="6017" y="364"/>
                    </a:lnTo>
                    <a:lnTo>
                      <a:pt x="5593" y="203"/>
                    </a:lnTo>
                    <a:lnTo>
                      <a:pt x="5169" y="102"/>
                    </a:lnTo>
                    <a:lnTo>
                      <a:pt x="4745" y="21"/>
                    </a:lnTo>
                    <a:lnTo>
                      <a:pt x="43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54"/>
              <p:cNvSpPr/>
              <p:nvPr/>
            </p:nvSpPr>
            <p:spPr>
              <a:xfrm>
                <a:off x="3321038" y="-1879152"/>
                <a:ext cx="955413" cy="955502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8583" fill="none" extrusionOk="0">
                    <a:moveTo>
                      <a:pt x="7451" y="1394"/>
                    </a:moveTo>
                    <a:lnTo>
                      <a:pt x="7451" y="1394"/>
                    </a:lnTo>
                    <a:lnTo>
                      <a:pt x="7128" y="1071"/>
                    </a:lnTo>
                    <a:lnTo>
                      <a:pt x="6785" y="809"/>
                    </a:lnTo>
                    <a:lnTo>
                      <a:pt x="6401" y="566"/>
                    </a:lnTo>
                    <a:lnTo>
                      <a:pt x="6017" y="364"/>
                    </a:lnTo>
                    <a:lnTo>
                      <a:pt x="5593" y="203"/>
                    </a:lnTo>
                    <a:lnTo>
                      <a:pt x="5169" y="102"/>
                    </a:lnTo>
                    <a:lnTo>
                      <a:pt x="4745" y="21"/>
                    </a:lnTo>
                    <a:lnTo>
                      <a:pt x="4301" y="1"/>
                    </a:lnTo>
                    <a:lnTo>
                      <a:pt x="4301" y="1"/>
                    </a:lnTo>
                    <a:lnTo>
                      <a:pt x="3857" y="21"/>
                    </a:lnTo>
                    <a:lnTo>
                      <a:pt x="3433" y="102"/>
                    </a:lnTo>
                    <a:lnTo>
                      <a:pt x="3009" y="203"/>
                    </a:lnTo>
                    <a:lnTo>
                      <a:pt x="2625" y="344"/>
                    </a:lnTo>
                    <a:lnTo>
                      <a:pt x="2241" y="526"/>
                    </a:lnTo>
                    <a:lnTo>
                      <a:pt x="1898" y="748"/>
                    </a:lnTo>
                    <a:lnTo>
                      <a:pt x="1575" y="990"/>
                    </a:lnTo>
                    <a:lnTo>
                      <a:pt x="1252" y="1273"/>
                    </a:lnTo>
                    <a:lnTo>
                      <a:pt x="989" y="1576"/>
                    </a:lnTo>
                    <a:lnTo>
                      <a:pt x="727" y="1899"/>
                    </a:lnTo>
                    <a:lnTo>
                      <a:pt x="525" y="2242"/>
                    </a:lnTo>
                    <a:lnTo>
                      <a:pt x="343" y="2626"/>
                    </a:lnTo>
                    <a:lnTo>
                      <a:pt x="202" y="3030"/>
                    </a:lnTo>
                    <a:lnTo>
                      <a:pt x="81" y="3433"/>
                    </a:lnTo>
                    <a:lnTo>
                      <a:pt x="20" y="3858"/>
                    </a:lnTo>
                    <a:lnTo>
                      <a:pt x="0" y="4302"/>
                    </a:lnTo>
                    <a:lnTo>
                      <a:pt x="0" y="4302"/>
                    </a:lnTo>
                    <a:lnTo>
                      <a:pt x="20" y="4726"/>
                    </a:lnTo>
                    <a:lnTo>
                      <a:pt x="81" y="5130"/>
                    </a:lnTo>
                    <a:lnTo>
                      <a:pt x="182" y="5533"/>
                    </a:lnTo>
                    <a:lnTo>
                      <a:pt x="323" y="5937"/>
                    </a:lnTo>
                    <a:lnTo>
                      <a:pt x="505" y="6301"/>
                    </a:lnTo>
                    <a:lnTo>
                      <a:pt x="707" y="6664"/>
                    </a:lnTo>
                    <a:lnTo>
                      <a:pt x="969" y="7007"/>
                    </a:lnTo>
                    <a:lnTo>
                      <a:pt x="1252" y="7310"/>
                    </a:lnTo>
                    <a:lnTo>
                      <a:pt x="1252" y="7310"/>
                    </a:lnTo>
                    <a:lnTo>
                      <a:pt x="1555" y="7613"/>
                    </a:lnTo>
                    <a:lnTo>
                      <a:pt x="1898" y="7855"/>
                    </a:lnTo>
                    <a:lnTo>
                      <a:pt x="2262" y="8078"/>
                    </a:lnTo>
                    <a:lnTo>
                      <a:pt x="2645" y="8259"/>
                    </a:lnTo>
                    <a:lnTo>
                      <a:pt x="3029" y="8401"/>
                    </a:lnTo>
                    <a:lnTo>
                      <a:pt x="3453" y="8502"/>
                    </a:lnTo>
                    <a:lnTo>
                      <a:pt x="3857" y="8562"/>
                    </a:lnTo>
                    <a:lnTo>
                      <a:pt x="4301" y="8582"/>
                    </a:lnTo>
                    <a:lnTo>
                      <a:pt x="4301" y="8582"/>
                    </a:lnTo>
                    <a:lnTo>
                      <a:pt x="4725" y="8562"/>
                    </a:lnTo>
                    <a:lnTo>
                      <a:pt x="5149" y="8502"/>
                    </a:lnTo>
                    <a:lnTo>
                      <a:pt x="5573" y="8380"/>
                    </a:lnTo>
                    <a:lnTo>
                      <a:pt x="5957" y="8239"/>
                    </a:lnTo>
                    <a:lnTo>
                      <a:pt x="6340" y="8057"/>
                    </a:lnTo>
                    <a:lnTo>
                      <a:pt x="6684" y="7855"/>
                    </a:lnTo>
                    <a:lnTo>
                      <a:pt x="7027" y="7593"/>
                    </a:lnTo>
                    <a:lnTo>
                      <a:pt x="7330" y="7331"/>
                    </a:lnTo>
                    <a:lnTo>
                      <a:pt x="7592" y="7028"/>
                    </a:lnTo>
                    <a:lnTo>
                      <a:pt x="7855" y="6684"/>
                    </a:lnTo>
                    <a:lnTo>
                      <a:pt x="8057" y="6341"/>
                    </a:lnTo>
                    <a:lnTo>
                      <a:pt x="8238" y="5957"/>
                    </a:lnTo>
                    <a:lnTo>
                      <a:pt x="8380" y="5574"/>
                    </a:lnTo>
                    <a:lnTo>
                      <a:pt x="8501" y="5150"/>
                    </a:lnTo>
                    <a:lnTo>
                      <a:pt x="8561" y="4726"/>
                    </a:lnTo>
                    <a:lnTo>
                      <a:pt x="8582" y="4302"/>
                    </a:lnTo>
                    <a:lnTo>
                      <a:pt x="8582" y="4302"/>
                    </a:lnTo>
                    <a:lnTo>
                      <a:pt x="8561" y="3898"/>
                    </a:lnTo>
                    <a:lnTo>
                      <a:pt x="8501" y="3494"/>
                    </a:lnTo>
                    <a:lnTo>
                      <a:pt x="8420" y="3110"/>
                    </a:lnTo>
                    <a:lnTo>
                      <a:pt x="8279" y="2727"/>
                    </a:lnTo>
                    <a:lnTo>
                      <a:pt x="8117" y="2363"/>
                    </a:lnTo>
                    <a:lnTo>
                      <a:pt x="7935" y="2020"/>
                    </a:lnTo>
                    <a:lnTo>
                      <a:pt x="7713" y="1697"/>
                    </a:lnTo>
                    <a:lnTo>
                      <a:pt x="7451" y="139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54"/>
              <p:cNvSpPr/>
              <p:nvPr/>
            </p:nvSpPr>
            <p:spPr>
              <a:xfrm>
                <a:off x="3332282" y="-1867908"/>
                <a:ext cx="932924" cy="933015"/>
              </a:xfrm>
              <a:custGeom>
                <a:avLst/>
                <a:gdLst/>
                <a:ahLst/>
                <a:cxnLst/>
                <a:rect l="l" t="t" r="r" b="b"/>
                <a:pathLst>
                  <a:path w="8380" h="8381" fill="none" extrusionOk="0">
                    <a:moveTo>
                      <a:pt x="4200" y="8380"/>
                    </a:moveTo>
                    <a:lnTo>
                      <a:pt x="4200" y="8380"/>
                    </a:lnTo>
                    <a:lnTo>
                      <a:pt x="3776" y="8360"/>
                    </a:lnTo>
                    <a:lnTo>
                      <a:pt x="3372" y="8300"/>
                    </a:lnTo>
                    <a:lnTo>
                      <a:pt x="2968" y="8199"/>
                    </a:lnTo>
                    <a:lnTo>
                      <a:pt x="2585" y="8057"/>
                    </a:lnTo>
                    <a:lnTo>
                      <a:pt x="2221" y="7876"/>
                    </a:lnTo>
                    <a:lnTo>
                      <a:pt x="1858" y="7674"/>
                    </a:lnTo>
                    <a:lnTo>
                      <a:pt x="1535" y="7431"/>
                    </a:lnTo>
                    <a:lnTo>
                      <a:pt x="1212" y="7149"/>
                    </a:lnTo>
                    <a:lnTo>
                      <a:pt x="1212" y="7149"/>
                    </a:lnTo>
                    <a:lnTo>
                      <a:pt x="949" y="6826"/>
                    </a:lnTo>
                    <a:lnTo>
                      <a:pt x="707" y="6503"/>
                    </a:lnTo>
                    <a:lnTo>
                      <a:pt x="485" y="6159"/>
                    </a:lnTo>
                    <a:lnTo>
                      <a:pt x="323" y="5796"/>
                    </a:lnTo>
                    <a:lnTo>
                      <a:pt x="182" y="5412"/>
                    </a:lnTo>
                    <a:lnTo>
                      <a:pt x="81" y="5008"/>
                    </a:lnTo>
                    <a:lnTo>
                      <a:pt x="20" y="4605"/>
                    </a:lnTo>
                    <a:lnTo>
                      <a:pt x="0" y="4201"/>
                    </a:lnTo>
                    <a:lnTo>
                      <a:pt x="0" y="4201"/>
                    </a:lnTo>
                    <a:lnTo>
                      <a:pt x="20" y="3757"/>
                    </a:lnTo>
                    <a:lnTo>
                      <a:pt x="101" y="3353"/>
                    </a:lnTo>
                    <a:lnTo>
                      <a:pt x="202" y="2949"/>
                    </a:lnTo>
                    <a:lnTo>
                      <a:pt x="343" y="2565"/>
                    </a:lnTo>
                    <a:lnTo>
                      <a:pt x="505" y="2202"/>
                    </a:lnTo>
                    <a:lnTo>
                      <a:pt x="727" y="1858"/>
                    </a:lnTo>
                    <a:lnTo>
                      <a:pt x="969" y="1535"/>
                    </a:lnTo>
                    <a:lnTo>
                      <a:pt x="1232" y="1233"/>
                    </a:lnTo>
                    <a:lnTo>
                      <a:pt x="1535" y="970"/>
                    </a:lnTo>
                    <a:lnTo>
                      <a:pt x="1858" y="728"/>
                    </a:lnTo>
                    <a:lnTo>
                      <a:pt x="2201" y="506"/>
                    </a:lnTo>
                    <a:lnTo>
                      <a:pt x="2564" y="344"/>
                    </a:lnTo>
                    <a:lnTo>
                      <a:pt x="2948" y="203"/>
                    </a:lnTo>
                    <a:lnTo>
                      <a:pt x="3352" y="102"/>
                    </a:lnTo>
                    <a:lnTo>
                      <a:pt x="3756" y="21"/>
                    </a:lnTo>
                    <a:lnTo>
                      <a:pt x="4200" y="1"/>
                    </a:lnTo>
                    <a:lnTo>
                      <a:pt x="4200" y="1"/>
                    </a:lnTo>
                    <a:lnTo>
                      <a:pt x="4624" y="41"/>
                    </a:lnTo>
                    <a:lnTo>
                      <a:pt x="5048" y="102"/>
                    </a:lnTo>
                    <a:lnTo>
                      <a:pt x="5472" y="203"/>
                    </a:lnTo>
                    <a:lnTo>
                      <a:pt x="5876" y="364"/>
                    </a:lnTo>
                    <a:lnTo>
                      <a:pt x="6259" y="546"/>
                    </a:lnTo>
                    <a:lnTo>
                      <a:pt x="6623" y="788"/>
                    </a:lnTo>
                    <a:lnTo>
                      <a:pt x="6946" y="1051"/>
                    </a:lnTo>
                    <a:lnTo>
                      <a:pt x="7269" y="1354"/>
                    </a:lnTo>
                    <a:lnTo>
                      <a:pt x="7269" y="1354"/>
                    </a:lnTo>
                    <a:lnTo>
                      <a:pt x="7511" y="1657"/>
                    </a:lnTo>
                    <a:lnTo>
                      <a:pt x="7733" y="1980"/>
                    </a:lnTo>
                    <a:lnTo>
                      <a:pt x="7935" y="2323"/>
                    </a:lnTo>
                    <a:lnTo>
                      <a:pt x="8097" y="2666"/>
                    </a:lnTo>
                    <a:lnTo>
                      <a:pt x="8218" y="3030"/>
                    </a:lnTo>
                    <a:lnTo>
                      <a:pt x="8299" y="3413"/>
                    </a:lnTo>
                    <a:lnTo>
                      <a:pt x="8359" y="3797"/>
                    </a:lnTo>
                    <a:lnTo>
                      <a:pt x="8380" y="4201"/>
                    </a:lnTo>
                    <a:lnTo>
                      <a:pt x="8380" y="4201"/>
                    </a:lnTo>
                    <a:lnTo>
                      <a:pt x="8359" y="4625"/>
                    </a:lnTo>
                    <a:lnTo>
                      <a:pt x="8299" y="5029"/>
                    </a:lnTo>
                    <a:lnTo>
                      <a:pt x="8178" y="5432"/>
                    </a:lnTo>
                    <a:lnTo>
                      <a:pt x="8036" y="5816"/>
                    </a:lnTo>
                    <a:lnTo>
                      <a:pt x="7875" y="6180"/>
                    </a:lnTo>
                    <a:lnTo>
                      <a:pt x="7653" y="6523"/>
                    </a:lnTo>
                    <a:lnTo>
                      <a:pt x="7410" y="6846"/>
                    </a:lnTo>
                    <a:lnTo>
                      <a:pt x="7148" y="7149"/>
                    </a:lnTo>
                    <a:lnTo>
                      <a:pt x="6845" y="7411"/>
                    </a:lnTo>
                    <a:lnTo>
                      <a:pt x="6522" y="7654"/>
                    </a:lnTo>
                    <a:lnTo>
                      <a:pt x="6179" y="7876"/>
                    </a:lnTo>
                    <a:lnTo>
                      <a:pt x="5815" y="8057"/>
                    </a:lnTo>
                    <a:lnTo>
                      <a:pt x="5432" y="8199"/>
                    </a:lnTo>
                    <a:lnTo>
                      <a:pt x="5028" y="8300"/>
                    </a:lnTo>
                    <a:lnTo>
                      <a:pt x="4624" y="8360"/>
                    </a:lnTo>
                    <a:lnTo>
                      <a:pt x="4200" y="838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54"/>
              <p:cNvSpPr/>
              <p:nvPr/>
            </p:nvSpPr>
            <p:spPr>
              <a:xfrm>
                <a:off x="3597463" y="-1541945"/>
                <a:ext cx="83273" cy="8104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8" extrusionOk="0">
                    <a:moveTo>
                      <a:pt x="384" y="1"/>
                    </a:moveTo>
                    <a:lnTo>
                      <a:pt x="263" y="21"/>
                    </a:lnTo>
                    <a:lnTo>
                      <a:pt x="162" y="61"/>
                    </a:lnTo>
                    <a:lnTo>
                      <a:pt x="81" y="122"/>
                    </a:lnTo>
                    <a:lnTo>
                      <a:pt x="21" y="203"/>
                    </a:lnTo>
                    <a:lnTo>
                      <a:pt x="1" y="304"/>
                    </a:lnTo>
                    <a:lnTo>
                      <a:pt x="1" y="404"/>
                    </a:lnTo>
                    <a:lnTo>
                      <a:pt x="21" y="485"/>
                    </a:lnTo>
                    <a:lnTo>
                      <a:pt x="61" y="586"/>
                    </a:lnTo>
                    <a:lnTo>
                      <a:pt x="142" y="667"/>
                    </a:lnTo>
                    <a:lnTo>
                      <a:pt x="243" y="707"/>
                    </a:lnTo>
                    <a:lnTo>
                      <a:pt x="364" y="728"/>
                    </a:lnTo>
                    <a:lnTo>
                      <a:pt x="485" y="707"/>
                    </a:lnTo>
                    <a:lnTo>
                      <a:pt x="586" y="667"/>
                    </a:lnTo>
                    <a:lnTo>
                      <a:pt x="667" y="586"/>
                    </a:lnTo>
                    <a:lnTo>
                      <a:pt x="728" y="505"/>
                    </a:lnTo>
                    <a:lnTo>
                      <a:pt x="748" y="384"/>
                    </a:lnTo>
                    <a:lnTo>
                      <a:pt x="707" y="263"/>
                    </a:lnTo>
                    <a:lnTo>
                      <a:pt x="687" y="182"/>
                    </a:lnTo>
                    <a:lnTo>
                      <a:pt x="627" y="122"/>
                    </a:lnTo>
                    <a:lnTo>
                      <a:pt x="586" y="81"/>
                    </a:lnTo>
                    <a:lnTo>
                      <a:pt x="526" y="41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54"/>
              <p:cNvSpPr/>
              <p:nvPr/>
            </p:nvSpPr>
            <p:spPr>
              <a:xfrm>
                <a:off x="3916638" y="-1541945"/>
                <a:ext cx="83273" cy="8104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8" extrusionOk="0">
                    <a:moveTo>
                      <a:pt x="364" y="1"/>
                    </a:moveTo>
                    <a:lnTo>
                      <a:pt x="223" y="41"/>
                    </a:lnTo>
                    <a:lnTo>
                      <a:pt x="162" y="81"/>
                    </a:lnTo>
                    <a:lnTo>
                      <a:pt x="122" y="122"/>
                    </a:lnTo>
                    <a:lnTo>
                      <a:pt x="61" y="182"/>
                    </a:lnTo>
                    <a:lnTo>
                      <a:pt x="41" y="263"/>
                    </a:lnTo>
                    <a:lnTo>
                      <a:pt x="1" y="384"/>
                    </a:lnTo>
                    <a:lnTo>
                      <a:pt x="21" y="505"/>
                    </a:lnTo>
                    <a:lnTo>
                      <a:pt x="82" y="586"/>
                    </a:lnTo>
                    <a:lnTo>
                      <a:pt x="162" y="667"/>
                    </a:lnTo>
                    <a:lnTo>
                      <a:pt x="263" y="707"/>
                    </a:lnTo>
                    <a:lnTo>
                      <a:pt x="385" y="728"/>
                    </a:lnTo>
                    <a:lnTo>
                      <a:pt x="506" y="707"/>
                    </a:lnTo>
                    <a:lnTo>
                      <a:pt x="607" y="647"/>
                    </a:lnTo>
                    <a:lnTo>
                      <a:pt x="687" y="586"/>
                    </a:lnTo>
                    <a:lnTo>
                      <a:pt x="728" y="485"/>
                    </a:lnTo>
                    <a:lnTo>
                      <a:pt x="748" y="404"/>
                    </a:lnTo>
                    <a:lnTo>
                      <a:pt x="748" y="304"/>
                    </a:lnTo>
                    <a:lnTo>
                      <a:pt x="728" y="203"/>
                    </a:lnTo>
                    <a:lnTo>
                      <a:pt x="667" y="122"/>
                    </a:lnTo>
                    <a:lnTo>
                      <a:pt x="586" y="61"/>
                    </a:lnTo>
                    <a:lnTo>
                      <a:pt x="485" y="2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54"/>
              <p:cNvSpPr/>
              <p:nvPr/>
            </p:nvSpPr>
            <p:spPr>
              <a:xfrm>
                <a:off x="3721148" y="-1478934"/>
                <a:ext cx="155191" cy="989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9" extrusionOk="0">
                    <a:moveTo>
                      <a:pt x="566" y="0"/>
                    </a:moveTo>
                    <a:lnTo>
                      <a:pt x="303" y="20"/>
                    </a:lnTo>
                    <a:lnTo>
                      <a:pt x="142" y="61"/>
                    </a:lnTo>
                    <a:lnTo>
                      <a:pt x="61" y="101"/>
                    </a:lnTo>
                    <a:lnTo>
                      <a:pt x="20" y="162"/>
                    </a:lnTo>
                    <a:lnTo>
                      <a:pt x="0" y="222"/>
                    </a:lnTo>
                    <a:lnTo>
                      <a:pt x="0" y="303"/>
                    </a:lnTo>
                    <a:lnTo>
                      <a:pt x="0" y="363"/>
                    </a:lnTo>
                    <a:lnTo>
                      <a:pt x="20" y="444"/>
                    </a:lnTo>
                    <a:lnTo>
                      <a:pt x="101" y="586"/>
                    </a:lnTo>
                    <a:lnTo>
                      <a:pt x="162" y="666"/>
                    </a:lnTo>
                    <a:lnTo>
                      <a:pt x="283" y="788"/>
                    </a:lnTo>
                    <a:lnTo>
                      <a:pt x="424" y="848"/>
                    </a:lnTo>
                    <a:lnTo>
                      <a:pt x="586" y="888"/>
                    </a:lnTo>
                    <a:lnTo>
                      <a:pt x="747" y="888"/>
                    </a:lnTo>
                    <a:lnTo>
                      <a:pt x="909" y="868"/>
                    </a:lnTo>
                    <a:lnTo>
                      <a:pt x="1070" y="808"/>
                    </a:lnTo>
                    <a:lnTo>
                      <a:pt x="1212" y="707"/>
                    </a:lnTo>
                    <a:lnTo>
                      <a:pt x="1313" y="586"/>
                    </a:lnTo>
                    <a:lnTo>
                      <a:pt x="1353" y="525"/>
                    </a:lnTo>
                    <a:lnTo>
                      <a:pt x="1373" y="444"/>
                    </a:lnTo>
                    <a:lnTo>
                      <a:pt x="1393" y="363"/>
                    </a:lnTo>
                    <a:lnTo>
                      <a:pt x="1393" y="283"/>
                    </a:lnTo>
                    <a:lnTo>
                      <a:pt x="1393" y="202"/>
                    </a:lnTo>
                    <a:lnTo>
                      <a:pt x="1353" y="121"/>
                    </a:lnTo>
                    <a:lnTo>
                      <a:pt x="1292" y="81"/>
                    </a:lnTo>
                    <a:lnTo>
                      <a:pt x="1212" y="40"/>
                    </a:lnTo>
                    <a:lnTo>
                      <a:pt x="1030" y="20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54"/>
              <p:cNvSpPr/>
              <p:nvPr/>
            </p:nvSpPr>
            <p:spPr>
              <a:xfrm>
                <a:off x="3732392" y="-1445313"/>
                <a:ext cx="134929" cy="65348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587" extrusionOk="0">
                    <a:moveTo>
                      <a:pt x="606" y="1"/>
                    </a:moveTo>
                    <a:lnTo>
                      <a:pt x="424" y="21"/>
                    </a:lnTo>
                    <a:lnTo>
                      <a:pt x="263" y="82"/>
                    </a:lnTo>
                    <a:lnTo>
                      <a:pt x="101" y="162"/>
                    </a:lnTo>
                    <a:lnTo>
                      <a:pt x="0" y="284"/>
                    </a:lnTo>
                    <a:lnTo>
                      <a:pt x="61" y="364"/>
                    </a:lnTo>
                    <a:lnTo>
                      <a:pt x="182" y="486"/>
                    </a:lnTo>
                    <a:lnTo>
                      <a:pt x="323" y="546"/>
                    </a:lnTo>
                    <a:lnTo>
                      <a:pt x="485" y="586"/>
                    </a:lnTo>
                    <a:lnTo>
                      <a:pt x="646" y="586"/>
                    </a:lnTo>
                    <a:lnTo>
                      <a:pt x="808" y="566"/>
                    </a:lnTo>
                    <a:lnTo>
                      <a:pt x="969" y="506"/>
                    </a:lnTo>
                    <a:lnTo>
                      <a:pt x="1111" y="405"/>
                    </a:lnTo>
                    <a:lnTo>
                      <a:pt x="1212" y="284"/>
                    </a:lnTo>
                    <a:lnTo>
                      <a:pt x="1091" y="162"/>
                    </a:lnTo>
                    <a:lnTo>
                      <a:pt x="949" y="82"/>
                    </a:lnTo>
                    <a:lnTo>
                      <a:pt x="788" y="21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54"/>
              <p:cNvSpPr/>
              <p:nvPr/>
            </p:nvSpPr>
            <p:spPr>
              <a:xfrm>
                <a:off x="3990893" y="-2101693"/>
                <a:ext cx="422711" cy="564418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070" extrusionOk="0">
                    <a:moveTo>
                      <a:pt x="1757" y="1"/>
                    </a:moveTo>
                    <a:lnTo>
                      <a:pt x="1595" y="21"/>
                    </a:lnTo>
                    <a:lnTo>
                      <a:pt x="1434" y="61"/>
                    </a:lnTo>
                    <a:lnTo>
                      <a:pt x="1272" y="102"/>
                    </a:lnTo>
                    <a:lnTo>
                      <a:pt x="1111" y="162"/>
                    </a:lnTo>
                    <a:lnTo>
                      <a:pt x="969" y="243"/>
                    </a:lnTo>
                    <a:lnTo>
                      <a:pt x="828" y="324"/>
                    </a:lnTo>
                    <a:lnTo>
                      <a:pt x="707" y="425"/>
                    </a:lnTo>
                    <a:lnTo>
                      <a:pt x="566" y="526"/>
                    </a:lnTo>
                    <a:lnTo>
                      <a:pt x="465" y="647"/>
                    </a:lnTo>
                    <a:lnTo>
                      <a:pt x="364" y="768"/>
                    </a:lnTo>
                    <a:lnTo>
                      <a:pt x="263" y="910"/>
                    </a:lnTo>
                    <a:lnTo>
                      <a:pt x="182" y="1051"/>
                    </a:lnTo>
                    <a:lnTo>
                      <a:pt x="121" y="1212"/>
                    </a:lnTo>
                    <a:lnTo>
                      <a:pt x="81" y="1354"/>
                    </a:lnTo>
                    <a:lnTo>
                      <a:pt x="41" y="1515"/>
                    </a:lnTo>
                    <a:lnTo>
                      <a:pt x="0" y="1697"/>
                    </a:lnTo>
                    <a:lnTo>
                      <a:pt x="0" y="1980"/>
                    </a:lnTo>
                    <a:lnTo>
                      <a:pt x="41" y="2262"/>
                    </a:lnTo>
                    <a:lnTo>
                      <a:pt x="101" y="2525"/>
                    </a:lnTo>
                    <a:lnTo>
                      <a:pt x="202" y="2767"/>
                    </a:lnTo>
                    <a:lnTo>
                      <a:pt x="343" y="2989"/>
                    </a:lnTo>
                    <a:lnTo>
                      <a:pt x="505" y="3191"/>
                    </a:lnTo>
                    <a:lnTo>
                      <a:pt x="707" y="3373"/>
                    </a:lnTo>
                    <a:lnTo>
                      <a:pt x="929" y="3514"/>
                    </a:lnTo>
                    <a:lnTo>
                      <a:pt x="990" y="3555"/>
                    </a:lnTo>
                    <a:lnTo>
                      <a:pt x="1010" y="3575"/>
                    </a:lnTo>
                    <a:lnTo>
                      <a:pt x="1050" y="3595"/>
                    </a:lnTo>
                    <a:lnTo>
                      <a:pt x="1272" y="3696"/>
                    </a:lnTo>
                    <a:lnTo>
                      <a:pt x="1313" y="3696"/>
                    </a:lnTo>
                    <a:lnTo>
                      <a:pt x="1494" y="3757"/>
                    </a:lnTo>
                    <a:lnTo>
                      <a:pt x="1515" y="3757"/>
                    </a:lnTo>
                    <a:lnTo>
                      <a:pt x="1575" y="3777"/>
                    </a:lnTo>
                    <a:lnTo>
                      <a:pt x="1616" y="3817"/>
                    </a:lnTo>
                    <a:lnTo>
                      <a:pt x="1656" y="3878"/>
                    </a:lnTo>
                    <a:lnTo>
                      <a:pt x="1696" y="4140"/>
                    </a:lnTo>
                    <a:lnTo>
                      <a:pt x="1717" y="4423"/>
                    </a:lnTo>
                    <a:lnTo>
                      <a:pt x="1696" y="4685"/>
                    </a:lnTo>
                    <a:lnTo>
                      <a:pt x="1636" y="4948"/>
                    </a:lnTo>
                    <a:lnTo>
                      <a:pt x="1636" y="5008"/>
                    </a:lnTo>
                    <a:lnTo>
                      <a:pt x="1676" y="5049"/>
                    </a:lnTo>
                    <a:lnTo>
                      <a:pt x="1717" y="5069"/>
                    </a:lnTo>
                    <a:lnTo>
                      <a:pt x="1777" y="5049"/>
                    </a:lnTo>
                    <a:lnTo>
                      <a:pt x="1838" y="4988"/>
                    </a:lnTo>
                    <a:lnTo>
                      <a:pt x="2040" y="4807"/>
                    </a:lnTo>
                    <a:lnTo>
                      <a:pt x="2181" y="4584"/>
                    </a:lnTo>
                    <a:lnTo>
                      <a:pt x="2302" y="4383"/>
                    </a:lnTo>
                    <a:lnTo>
                      <a:pt x="2403" y="4181"/>
                    </a:lnTo>
                    <a:lnTo>
                      <a:pt x="2544" y="3837"/>
                    </a:lnTo>
                    <a:lnTo>
                      <a:pt x="2605" y="3716"/>
                    </a:lnTo>
                    <a:lnTo>
                      <a:pt x="2666" y="3635"/>
                    </a:lnTo>
                    <a:lnTo>
                      <a:pt x="2989" y="3413"/>
                    </a:lnTo>
                    <a:lnTo>
                      <a:pt x="3211" y="3232"/>
                    </a:lnTo>
                    <a:lnTo>
                      <a:pt x="3332" y="3131"/>
                    </a:lnTo>
                    <a:lnTo>
                      <a:pt x="3433" y="2989"/>
                    </a:lnTo>
                    <a:lnTo>
                      <a:pt x="3473" y="2929"/>
                    </a:lnTo>
                    <a:lnTo>
                      <a:pt x="3493" y="2929"/>
                    </a:lnTo>
                    <a:lnTo>
                      <a:pt x="3514" y="2888"/>
                    </a:lnTo>
                    <a:lnTo>
                      <a:pt x="3534" y="2828"/>
                    </a:lnTo>
                    <a:lnTo>
                      <a:pt x="3574" y="2787"/>
                    </a:lnTo>
                    <a:lnTo>
                      <a:pt x="3675" y="2565"/>
                    </a:lnTo>
                    <a:lnTo>
                      <a:pt x="3675" y="2525"/>
                    </a:lnTo>
                    <a:lnTo>
                      <a:pt x="3695" y="2484"/>
                    </a:lnTo>
                    <a:lnTo>
                      <a:pt x="3715" y="2424"/>
                    </a:lnTo>
                    <a:lnTo>
                      <a:pt x="3756" y="2283"/>
                    </a:lnTo>
                    <a:lnTo>
                      <a:pt x="3756" y="2222"/>
                    </a:lnTo>
                    <a:lnTo>
                      <a:pt x="3776" y="2182"/>
                    </a:lnTo>
                    <a:lnTo>
                      <a:pt x="3776" y="2121"/>
                    </a:lnTo>
                    <a:lnTo>
                      <a:pt x="3776" y="2081"/>
                    </a:lnTo>
                    <a:lnTo>
                      <a:pt x="3776" y="2020"/>
                    </a:lnTo>
                    <a:lnTo>
                      <a:pt x="3796" y="1980"/>
                    </a:lnTo>
                    <a:lnTo>
                      <a:pt x="3796" y="1899"/>
                    </a:lnTo>
                    <a:lnTo>
                      <a:pt x="3776" y="1737"/>
                    </a:lnTo>
                    <a:lnTo>
                      <a:pt x="3776" y="1697"/>
                    </a:lnTo>
                    <a:lnTo>
                      <a:pt x="3756" y="1596"/>
                    </a:lnTo>
                    <a:lnTo>
                      <a:pt x="3756" y="1556"/>
                    </a:lnTo>
                    <a:lnTo>
                      <a:pt x="3756" y="1495"/>
                    </a:lnTo>
                    <a:lnTo>
                      <a:pt x="3736" y="1455"/>
                    </a:lnTo>
                    <a:lnTo>
                      <a:pt x="3675" y="1233"/>
                    </a:lnTo>
                    <a:lnTo>
                      <a:pt x="3655" y="1192"/>
                    </a:lnTo>
                    <a:lnTo>
                      <a:pt x="3615" y="1091"/>
                    </a:lnTo>
                    <a:lnTo>
                      <a:pt x="3514" y="910"/>
                    </a:lnTo>
                    <a:lnTo>
                      <a:pt x="3413" y="748"/>
                    </a:lnTo>
                    <a:lnTo>
                      <a:pt x="3352" y="667"/>
                    </a:lnTo>
                    <a:lnTo>
                      <a:pt x="3291" y="607"/>
                    </a:lnTo>
                    <a:lnTo>
                      <a:pt x="3211" y="526"/>
                    </a:lnTo>
                    <a:lnTo>
                      <a:pt x="3191" y="506"/>
                    </a:lnTo>
                    <a:lnTo>
                      <a:pt x="3130" y="465"/>
                    </a:lnTo>
                    <a:lnTo>
                      <a:pt x="2989" y="344"/>
                    </a:lnTo>
                    <a:lnTo>
                      <a:pt x="2847" y="243"/>
                    </a:lnTo>
                    <a:lnTo>
                      <a:pt x="2686" y="162"/>
                    </a:lnTo>
                    <a:lnTo>
                      <a:pt x="2504" y="102"/>
                    </a:lnTo>
                    <a:lnTo>
                      <a:pt x="2322" y="41"/>
                    </a:lnTo>
                    <a:lnTo>
                      <a:pt x="2141" y="21"/>
                    </a:lnTo>
                    <a:lnTo>
                      <a:pt x="19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54"/>
              <p:cNvSpPr/>
              <p:nvPr/>
            </p:nvSpPr>
            <p:spPr>
              <a:xfrm>
                <a:off x="3990893" y="-2101693"/>
                <a:ext cx="422711" cy="564418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070" fill="none" extrusionOk="0">
                    <a:moveTo>
                      <a:pt x="3796" y="1899"/>
                    </a:moveTo>
                    <a:lnTo>
                      <a:pt x="3796" y="1899"/>
                    </a:lnTo>
                    <a:lnTo>
                      <a:pt x="3796" y="1980"/>
                    </a:lnTo>
                    <a:lnTo>
                      <a:pt x="3796" y="1980"/>
                    </a:lnTo>
                    <a:lnTo>
                      <a:pt x="3776" y="2020"/>
                    </a:lnTo>
                    <a:lnTo>
                      <a:pt x="3776" y="2020"/>
                    </a:lnTo>
                    <a:lnTo>
                      <a:pt x="3776" y="2081"/>
                    </a:lnTo>
                    <a:lnTo>
                      <a:pt x="3776" y="2081"/>
                    </a:lnTo>
                    <a:lnTo>
                      <a:pt x="3776" y="2121"/>
                    </a:lnTo>
                    <a:lnTo>
                      <a:pt x="3776" y="2121"/>
                    </a:lnTo>
                    <a:lnTo>
                      <a:pt x="3776" y="2182"/>
                    </a:lnTo>
                    <a:lnTo>
                      <a:pt x="3776" y="2182"/>
                    </a:lnTo>
                    <a:lnTo>
                      <a:pt x="3756" y="2222"/>
                    </a:lnTo>
                    <a:lnTo>
                      <a:pt x="3756" y="2222"/>
                    </a:lnTo>
                    <a:lnTo>
                      <a:pt x="3756" y="2283"/>
                    </a:lnTo>
                    <a:lnTo>
                      <a:pt x="3756" y="2283"/>
                    </a:lnTo>
                    <a:lnTo>
                      <a:pt x="3715" y="2424"/>
                    </a:lnTo>
                    <a:lnTo>
                      <a:pt x="3715" y="2424"/>
                    </a:lnTo>
                    <a:lnTo>
                      <a:pt x="3695" y="2484"/>
                    </a:lnTo>
                    <a:lnTo>
                      <a:pt x="3695" y="2484"/>
                    </a:lnTo>
                    <a:lnTo>
                      <a:pt x="3675" y="2525"/>
                    </a:lnTo>
                    <a:lnTo>
                      <a:pt x="3675" y="2525"/>
                    </a:lnTo>
                    <a:lnTo>
                      <a:pt x="3675" y="2565"/>
                    </a:lnTo>
                    <a:lnTo>
                      <a:pt x="3675" y="2565"/>
                    </a:lnTo>
                    <a:lnTo>
                      <a:pt x="3574" y="2787"/>
                    </a:lnTo>
                    <a:lnTo>
                      <a:pt x="3574" y="2787"/>
                    </a:lnTo>
                    <a:lnTo>
                      <a:pt x="3534" y="2828"/>
                    </a:lnTo>
                    <a:lnTo>
                      <a:pt x="3534" y="2828"/>
                    </a:lnTo>
                    <a:lnTo>
                      <a:pt x="3514" y="2888"/>
                    </a:lnTo>
                    <a:lnTo>
                      <a:pt x="3514" y="2888"/>
                    </a:lnTo>
                    <a:lnTo>
                      <a:pt x="3493" y="2929"/>
                    </a:lnTo>
                    <a:lnTo>
                      <a:pt x="3473" y="2929"/>
                    </a:lnTo>
                    <a:lnTo>
                      <a:pt x="3473" y="2929"/>
                    </a:lnTo>
                    <a:lnTo>
                      <a:pt x="3433" y="2989"/>
                    </a:lnTo>
                    <a:lnTo>
                      <a:pt x="3433" y="2989"/>
                    </a:lnTo>
                    <a:lnTo>
                      <a:pt x="3332" y="3131"/>
                    </a:lnTo>
                    <a:lnTo>
                      <a:pt x="3211" y="3232"/>
                    </a:lnTo>
                    <a:lnTo>
                      <a:pt x="2989" y="3413"/>
                    </a:lnTo>
                    <a:lnTo>
                      <a:pt x="2666" y="3635"/>
                    </a:lnTo>
                    <a:lnTo>
                      <a:pt x="2666" y="3635"/>
                    </a:lnTo>
                    <a:lnTo>
                      <a:pt x="2605" y="3716"/>
                    </a:lnTo>
                    <a:lnTo>
                      <a:pt x="2544" y="3837"/>
                    </a:lnTo>
                    <a:lnTo>
                      <a:pt x="2403" y="4181"/>
                    </a:lnTo>
                    <a:lnTo>
                      <a:pt x="2302" y="4383"/>
                    </a:lnTo>
                    <a:lnTo>
                      <a:pt x="2181" y="4584"/>
                    </a:lnTo>
                    <a:lnTo>
                      <a:pt x="2040" y="4807"/>
                    </a:lnTo>
                    <a:lnTo>
                      <a:pt x="1838" y="4988"/>
                    </a:lnTo>
                    <a:lnTo>
                      <a:pt x="1838" y="4988"/>
                    </a:lnTo>
                    <a:lnTo>
                      <a:pt x="1777" y="5049"/>
                    </a:lnTo>
                    <a:lnTo>
                      <a:pt x="1777" y="5049"/>
                    </a:lnTo>
                    <a:lnTo>
                      <a:pt x="1717" y="5069"/>
                    </a:lnTo>
                    <a:lnTo>
                      <a:pt x="1676" y="5049"/>
                    </a:lnTo>
                    <a:lnTo>
                      <a:pt x="1636" y="5008"/>
                    </a:lnTo>
                    <a:lnTo>
                      <a:pt x="1636" y="4948"/>
                    </a:lnTo>
                    <a:lnTo>
                      <a:pt x="1636" y="4948"/>
                    </a:lnTo>
                    <a:lnTo>
                      <a:pt x="1696" y="4685"/>
                    </a:lnTo>
                    <a:lnTo>
                      <a:pt x="1717" y="4423"/>
                    </a:lnTo>
                    <a:lnTo>
                      <a:pt x="1696" y="4140"/>
                    </a:lnTo>
                    <a:lnTo>
                      <a:pt x="1656" y="3878"/>
                    </a:lnTo>
                    <a:lnTo>
                      <a:pt x="1656" y="3878"/>
                    </a:lnTo>
                    <a:lnTo>
                      <a:pt x="1616" y="3817"/>
                    </a:lnTo>
                    <a:lnTo>
                      <a:pt x="1575" y="3777"/>
                    </a:lnTo>
                    <a:lnTo>
                      <a:pt x="1575" y="3777"/>
                    </a:lnTo>
                    <a:lnTo>
                      <a:pt x="1575" y="3777"/>
                    </a:lnTo>
                    <a:lnTo>
                      <a:pt x="1515" y="3757"/>
                    </a:lnTo>
                    <a:lnTo>
                      <a:pt x="1494" y="3757"/>
                    </a:lnTo>
                    <a:lnTo>
                      <a:pt x="1494" y="3757"/>
                    </a:lnTo>
                    <a:lnTo>
                      <a:pt x="1313" y="3696"/>
                    </a:lnTo>
                    <a:lnTo>
                      <a:pt x="1313" y="3696"/>
                    </a:lnTo>
                    <a:lnTo>
                      <a:pt x="1272" y="3696"/>
                    </a:lnTo>
                    <a:lnTo>
                      <a:pt x="1272" y="3696"/>
                    </a:lnTo>
                    <a:lnTo>
                      <a:pt x="1050" y="3595"/>
                    </a:lnTo>
                    <a:lnTo>
                      <a:pt x="1050" y="3595"/>
                    </a:lnTo>
                    <a:lnTo>
                      <a:pt x="1010" y="3575"/>
                    </a:lnTo>
                    <a:lnTo>
                      <a:pt x="1010" y="3575"/>
                    </a:lnTo>
                    <a:lnTo>
                      <a:pt x="990" y="3555"/>
                    </a:lnTo>
                    <a:lnTo>
                      <a:pt x="990" y="3555"/>
                    </a:lnTo>
                    <a:lnTo>
                      <a:pt x="929" y="3514"/>
                    </a:lnTo>
                    <a:lnTo>
                      <a:pt x="929" y="3514"/>
                    </a:lnTo>
                    <a:lnTo>
                      <a:pt x="707" y="3373"/>
                    </a:lnTo>
                    <a:lnTo>
                      <a:pt x="505" y="3191"/>
                    </a:lnTo>
                    <a:lnTo>
                      <a:pt x="343" y="2989"/>
                    </a:lnTo>
                    <a:lnTo>
                      <a:pt x="202" y="2767"/>
                    </a:lnTo>
                    <a:lnTo>
                      <a:pt x="101" y="2525"/>
                    </a:lnTo>
                    <a:lnTo>
                      <a:pt x="41" y="2262"/>
                    </a:lnTo>
                    <a:lnTo>
                      <a:pt x="0" y="1980"/>
                    </a:lnTo>
                    <a:lnTo>
                      <a:pt x="0" y="1697"/>
                    </a:lnTo>
                    <a:lnTo>
                      <a:pt x="0" y="1697"/>
                    </a:lnTo>
                    <a:lnTo>
                      <a:pt x="41" y="1515"/>
                    </a:lnTo>
                    <a:lnTo>
                      <a:pt x="81" y="1354"/>
                    </a:lnTo>
                    <a:lnTo>
                      <a:pt x="121" y="1212"/>
                    </a:lnTo>
                    <a:lnTo>
                      <a:pt x="182" y="1051"/>
                    </a:lnTo>
                    <a:lnTo>
                      <a:pt x="263" y="910"/>
                    </a:lnTo>
                    <a:lnTo>
                      <a:pt x="364" y="768"/>
                    </a:lnTo>
                    <a:lnTo>
                      <a:pt x="465" y="647"/>
                    </a:lnTo>
                    <a:lnTo>
                      <a:pt x="566" y="526"/>
                    </a:lnTo>
                    <a:lnTo>
                      <a:pt x="707" y="425"/>
                    </a:lnTo>
                    <a:lnTo>
                      <a:pt x="828" y="324"/>
                    </a:lnTo>
                    <a:lnTo>
                      <a:pt x="969" y="243"/>
                    </a:lnTo>
                    <a:lnTo>
                      <a:pt x="1111" y="162"/>
                    </a:lnTo>
                    <a:lnTo>
                      <a:pt x="1272" y="102"/>
                    </a:lnTo>
                    <a:lnTo>
                      <a:pt x="1434" y="61"/>
                    </a:lnTo>
                    <a:lnTo>
                      <a:pt x="1595" y="21"/>
                    </a:lnTo>
                    <a:lnTo>
                      <a:pt x="1757" y="1"/>
                    </a:lnTo>
                    <a:lnTo>
                      <a:pt x="1757" y="1"/>
                    </a:lnTo>
                    <a:lnTo>
                      <a:pt x="1959" y="1"/>
                    </a:lnTo>
                    <a:lnTo>
                      <a:pt x="2141" y="21"/>
                    </a:lnTo>
                    <a:lnTo>
                      <a:pt x="2322" y="41"/>
                    </a:lnTo>
                    <a:lnTo>
                      <a:pt x="2504" y="102"/>
                    </a:lnTo>
                    <a:lnTo>
                      <a:pt x="2686" y="162"/>
                    </a:lnTo>
                    <a:lnTo>
                      <a:pt x="2847" y="243"/>
                    </a:lnTo>
                    <a:lnTo>
                      <a:pt x="2989" y="344"/>
                    </a:lnTo>
                    <a:lnTo>
                      <a:pt x="3130" y="465"/>
                    </a:lnTo>
                    <a:lnTo>
                      <a:pt x="3130" y="465"/>
                    </a:lnTo>
                    <a:lnTo>
                      <a:pt x="3191" y="506"/>
                    </a:lnTo>
                    <a:lnTo>
                      <a:pt x="3191" y="506"/>
                    </a:lnTo>
                    <a:lnTo>
                      <a:pt x="3211" y="526"/>
                    </a:lnTo>
                    <a:lnTo>
                      <a:pt x="3211" y="526"/>
                    </a:lnTo>
                    <a:lnTo>
                      <a:pt x="3291" y="607"/>
                    </a:lnTo>
                    <a:lnTo>
                      <a:pt x="3291" y="607"/>
                    </a:lnTo>
                    <a:lnTo>
                      <a:pt x="3352" y="667"/>
                    </a:lnTo>
                    <a:lnTo>
                      <a:pt x="3352" y="667"/>
                    </a:lnTo>
                    <a:lnTo>
                      <a:pt x="3413" y="748"/>
                    </a:lnTo>
                    <a:lnTo>
                      <a:pt x="3413" y="748"/>
                    </a:lnTo>
                    <a:lnTo>
                      <a:pt x="3514" y="910"/>
                    </a:lnTo>
                    <a:lnTo>
                      <a:pt x="3514" y="910"/>
                    </a:lnTo>
                    <a:lnTo>
                      <a:pt x="3615" y="1091"/>
                    </a:lnTo>
                    <a:lnTo>
                      <a:pt x="3615" y="1091"/>
                    </a:lnTo>
                    <a:lnTo>
                      <a:pt x="3655" y="1192"/>
                    </a:lnTo>
                    <a:lnTo>
                      <a:pt x="3655" y="1192"/>
                    </a:lnTo>
                    <a:lnTo>
                      <a:pt x="3675" y="1233"/>
                    </a:lnTo>
                    <a:lnTo>
                      <a:pt x="3675" y="1233"/>
                    </a:lnTo>
                    <a:lnTo>
                      <a:pt x="3736" y="1455"/>
                    </a:lnTo>
                    <a:lnTo>
                      <a:pt x="3736" y="1455"/>
                    </a:lnTo>
                    <a:lnTo>
                      <a:pt x="3756" y="1495"/>
                    </a:lnTo>
                    <a:lnTo>
                      <a:pt x="3756" y="1495"/>
                    </a:lnTo>
                    <a:lnTo>
                      <a:pt x="3756" y="1556"/>
                    </a:lnTo>
                    <a:lnTo>
                      <a:pt x="3756" y="1556"/>
                    </a:lnTo>
                    <a:lnTo>
                      <a:pt x="3756" y="1596"/>
                    </a:lnTo>
                    <a:lnTo>
                      <a:pt x="3756" y="1596"/>
                    </a:lnTo>
                    <a:lnTo>
                      <a:pt x="3776" y="1697"/>
                    </a:lnTo>
                    <a:lnTo>
                      <a:pt x="3776" y="1697"/>
                    </a:lnTo>
                    <a:lnTo>
                      <a:pt x="3776" y="1737"/>
                    </a:lnTo>
                    <a:lnTo>
                      <a:pt x="3776" y="1737"/>
                    </a:lnTo>
                    <a:lnTo>
                      <a:pt x="3796" y="189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54"/>
              <p:cNvSpPr/>
              <p:nvPr/>
            </p:nvSpPr>
            <p:spPr>
              <a:xfrm>
                <a:off x="4136954" y="-1690231"/>
                <a:ext cx="11355" cy="23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54"/>
              <p:cNvSpPr/>
              <p:nvPr/>
            </p:nvSpPr>
            <p:spPr>
              <a:xfrm>
                <a:off x="4136954" y="-1690231"/>
                <a:ext cx="11355" cy="233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54"/>
              <p:cNvSpPr/>
              <p:nvPr/>
            </p:nvSpPr>
            <p:spPr>
              <a:xfrm>
                <a:off x="4148198" y="-1688005"/>
                <a:ext cx="27053" cy="1803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62" extrusionOk="0">
                    <a:moveTo>
                      <a:pt x="162" y="61"/>
                    </a:moveTo>
                    <a:lnTo>
                      <a:pt x="162" y="61"/>
                    </a:lnTo>
                    <a:lnTo>
                      <a:pt x="203" y="101"/>
                    </a:lnTo>
                    <a:lnTo>
                      <a:pt x="243" y="162"/>
                    </a:lnTo>
                    <a:lnTo>
                      <a:pt x="243" y="162"/>
                    </a:lnTo>
                    <a:lnTo>
                      <a:pt x="203" y="101"/>
                    </a:lnTo>
                    <a:lnTo>
                      <a:pt x="162" y="61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54"/>
              <p:cNvSpPr/>
              <p:nvPr/>
            </p:nvSpPr>
            <p:spPr>
              <a:xfrm>
                <a:off x="4166233" y="-1681325"/>
                <a:ext cx="9018" cy="1135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0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41" y="41"/>
                    </a:lnTo>
                    <a:lnTo>
                      <a:pt x="81" y="102"/>
                    </a:lnTo>
                    <a:lnTo>
                      <a:pt x="81" y="102"/>
                    </a:lnTo>
                    <a:lnTo>
                      <a:pt x="41" y="41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54"/>
              <p:cNvSpPr/>
              <p:nvPr/>
            </p:nvSpPr>
            <p:spPr>
              <a:xfrm>
                <a:off x="4148198" y="-1688005"/>
                <a:ext cx="9129" cy="4564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54"/>
              <p:cNvSpPr/>
              <p:nvPr/>
            </p:nvSpPr>
            <p:spPr>
              <a:xfrm>
                <a:off x="4094316" y="-2049927"/>
                <a:ext cx="319287" cy="512652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4605" fill="none" extrusionOk="0">
                    <a:moveTo>
                      <a:pt x="2201" y="0"/>
                    </a:moveTo>
                    <a:lnTo>
                      <a:pt x="2201" y="0"/>
                    </a:lnTo>
                    <a:lnTo>
                      <a:pt x="2181" y="323"/>
                    </a:lnTo>
                    <a:lnTo>
                      <a:pt x="2140" y="646"/>
                    </a:lnTo>
                    <a:lnTo>
                      <a:pt x="2080" y="970"/>
                    </a:lnTo>
                    <a:lnTo>
                      <a:pt x="1999" y="1293"/>
                    </a:lnTo>
                    <a:lnTo>
                      <a:pt x="1999" y="1293"/>
                    </a:lnTo>
                    <a:lnTo>
                      <a:pt x="1918" y="1515"/>
                    </a:lnTo>
                    <a:lnTo>
                      <a:pt x="1817" y="1717"/>
                    </a:lnTo>
                    <a:lnTo>
                      <a:pt x="1696" y="1919"/>
                    </a:lnTo>
                    <a:lnTo>
                      <a:pt x="1555" y="2120"/>
                    </a:lnTo>
                    <a:lnTo>
                      <a:pt x="1393" y="2302"/>
                    </a:lnTo>
                    <a:lnTo>
                      <a:pt x="1232" y="2484"/>
                    </a:lnTo>
                    <a:lnTo>
                      <a:pt x="1030" y="2625"/>
                    </a:lnTo>
                    <a:lnTo>
                      <a:pt x="808" y="2767"/>
                    </a:lnTo>
                    <a:lnTo>
                      <a:pt x="808" y="2767"/>
                    </a:lnTo>
                    <a:lnTo>
                      <a:pt x="626" y="2868"/>
                    </a:lnTo>
                    <a:lnTo>
                      <a:pt x="424" y="2948"/>
                    </a:lnTo>
                    <a:lnTo>
                      <a:pt x="202" y="3009"/>
                    </a:lnTo>
                    <a:lnTo>
                      <a:pt x="0" y="3049"/>
                    </a:lnTo>
                    <a:lnTo>
                      <a:pt x="0" y="3049"/>
                    </a:lnTo>
                    <a:lnTo>
                      <a:pt x="61" y="3090"/>
                    </a:lnTo>
                    <a:lnTo>
                      <a:pt x="61" y="3090"/>
                    </a:lnTo>
                    <a:lnTo>
                      <a:pt x="81" y="3110"/>
                    </a:lnTo>
                    <a:lnTo>
                      <a:pt x="81" y="3110"/>
                    </a:lnTo>
                    <a:lnTo>
                      <a:pt x="121" y="3130"/>
                    </a:lnTo>
                    <a:lnTo>
                      <a:pt x="121" y="3130"/>
                    </a:lnTo>
                    <a:lnTo>
                      <a:pt x="343" y="3231"/>
                    </a:lnTo>
                    <a:lnTo>
                      <a:pt x="343" y="3231"/>
                    </a:lnTo>
                    <a:lnTo>
                      <a:pt x="384" y="3231"/>
                    </a:lnTo>
                    <a:lnTo>
                      <a:pt x="384" y="3231"/>
                    </a:lnTo>
                    <a:lnTo>
                      <a:pt x="384" y="3231"/>
                    </a:lnTo>
                    <a:lnTo>
                      <a:pt x="485" y="3251"/>
                    </a:lnTo>
                    <a:lnTo>
                      <a:pt x="485" y="3251"/>
                    </a:lnTo>
                    <a:lnTo>
                      <a:pt x="565" y="3292"/>
                    </a:lnTo>
                    <a:lnTo>
                      <a:pt x="565" y="3292"/>
                    </a:lnTo>
                    <a:lnTo>
                      <a:pt x="586" y="3292"/>
                    </a:lnTo>
                    <a:lnTo>
                      <a:pt x="586" y="3292"/>
                    </a:lnTo>
                    <a:lnTo>
                      <a:pt x="586" y="3292"/>
                    </a:lnTo>
                    <a:lnTo>
                      <a:pt x="646" y="3312"/>
                    </a:lnTo>
                    <a:lnTo>
                      <a:pt x="646" y="3312"/>
                    </a:lnTo>
                    <a:lnTo>
                      <a:pt x="646" y="3312"/>
                    </a:lnTo>
                    <a:lnTo>
                      <a:pt x="646" y="3312"/>
                    </a:lnTo>
                    <a:lnTo>
                      <a:pt x="687" y="3352"/>
                    </a:lnTo>
                    <a:lnTo>
                      <a:pt x="727" y="3413"/>
                    </a:lnTo>
                    <a:lnTo>
                      <a:pt x="727" y="3413"/>
                    </a:lnTo>
                    <a:lnTo>
                      <a:pt x="727" y="3413"/>
                    </a:lnTo>
                    <a:lnTo>
                      <a:pt x="767" y="3675"/>
                    </a:lnTo>
                    <a:lnTo>
                      <a:pt x="788" y="3938"/>
                    </a:lnTo>
                    <a:lnTo>
                      <a:pt x="788" y="3938"/>
                    </a:lnTo>
                    <a:lnTo>
                      <a:pt x="767" y="4220"/>
                    </a:lnTo>
                    <a:lnTo>
                      <a:pt x="707" y="4483"/>
                    </a:lnTo>
                    <a:lnTo>
                      <a:pt x="707" y="4483"/>
                    </a:lnTo>
                    <a:lnTo>
                      <a:pt x="707" y="4503"/>
                    </a:lnTo>
                    <a:lnTo>
                      <a:pt x="707" y="4503"/>
                    </a:lnTo>
                    <a:lnTo>
                      <a:pt x="707" y="4543"/>
                    </a:lnTo>
                    <a:lnTo>
                      <a:pt x="727" y="4564"/>
                    </a:lnTo>
                    <a:lnTo>
                      <a:pt x="767" y="4584"/>
                    </a:lnTo>
                    <a:lnTo>
                      <a:pt x="788" y="4604"/>
                    </a:lnTo>
                    <a:lnTo>
                      <a:pt x="788" y="4604"/>
                    </a:lnTo>
                    <a:lnTo>
                      <a:pt x="848" y="4584"/>
                    </a:lnTo>
                    <a:lnTo>
                      <a:pt x="848" y="4584"/>
                    </a:lnTo>
                    <a:lnTo>
                      <a:pt x="909" y="4523"/>
                    </a:lnTo>
                    <a:lnTo>
                      <a:pt x="909" y="4523"/>
                    </a:lnTo>
                    <a:lnTo>
                      <a:pt x="1111" y="4342"/>
                    </a:lnTo>
                    <a:lnTo>
                      <a:pt x="1252" y="4119"/>
                    </a:lnTo>
                    <a:lnTo>
                      <a:pt x="1373" y="3918"/>
                    </a:lnTo>
                    <a:lnTo>
                      <a:pt x="1474" y="3716"/>
                    </a:lnTo>
                    <a:lnTo>
                      <a:pt x="1615" y="3372"/>
                    </a:lnTo>
                    <a:lnTo>
                      <a:pt x="1676" y="3251"/>
                    </a:lnTo>
                    <a:lnTo>
                      <a:pt x="1737" y="3170"/>
                    </a:lnTo>
                    <a:lnTo>
                      <a:pt x="1737" y="3170"/>
                    </a:lnTo>
                    <a:lnTo>
                      <a:pt x="2060" y="2948"/>
                    </a:lnTo>
                    <a:lnTo>
                      <a:pt x="2282" y="2767"/>
                    </a:lnTo>
                    <a:lnTo>
                      <a:pt x="2403" y="2666"/>
                    </a:lnTo>
                    <a:lnTo>
                      <a:pt x="2504" y="2524"/>
                    </a:lnTo>
                    <a:lnTo>
                      <a:pt x="2504" y="2524"/>
                    </a:lnTo>
                    <a:lnTo>
                      <a:pt x="2544" y="2464"/>
                    </a:lnTo>
                    <a:lnTo>
                      <a:pt x="2544" y="2464"/>
                    </a:lnTo>
                    <a:lnTo>
                      <a:pt x="2585" y="2423"/>
                    </a:lnTo>
                    <a:lnTo>
                      <a:pt x="2585" y="2423"/>
                    </a:lnTo>
                    <a:lnTo>
                      <a:pt x="2605" y="2363"/>
                    </a:lnTo>
                    <a:lnTo>
                      <a:pt x="2605" y="2363"/>
                    </a:lnTo>
                    <a:lnTo>
                      <a:pt x="2645" y="2322"/>
                    </a:lnTo>
                    <a:lnTo>
                      <a:pt x="2645" y="2322"/>
                    </a:lnTo>
                    <a:lnTo>
                      <a:pt x="2746" y="2100"/>
                    </a:lnTo>
                    <a:lnTo>
                      <a:pt x="2746" y="2100"/>
                    </a:lnTo>
                    <a:lnTo>
                      <a:pt x="2746" y="2060"/>
                    </a:lnTo>
                    <a:lnTo>
                      <a:pt x="2746" y="2060"/>
                    </a:lnTo>
                    <a:lnTo>
                      <a:pt x="2766" y="2019"/>
                    </a:lnTo>
                    <a:lnTo>
                      <a:pt x="2766" y="2019"/>
                    </a:lnTo>
                    <a:lnTo>
                      <a:pt x="2786" y="1959"/>
                    </a:lnTo>
                    <a:lnTo>
                      <a:pt x="2786" y="1959"/>
                    </a:lnTo>
                    <a:lnTo>
                      <a:pt x="2827" y="1818"/>
                    </a:lnTo>
                    <a:lnTo>
                      <a:pt x="2827" y="1818"/>
                    </a:lnTo>
                    <a:lnTo>
                      <a:pt x="2827" y="1757"/>
                    </a:lnTo>
                    <a:lnTo>
                      <a:pt x="2827" y="1757"/>
                    </a:lnTo>
                    <a:lnTo>
                      <a:pt x="2847" y="1717"/>
                    </a:lnTo>
                    <a:lnTo>
                      <a:pt x="2847" y="1717"/>
                    </a:lnTo>
                    <a:lnTo>
                      <a:pt x="2847" y="1656"/>
                    </a:lnTo>
                    <a:lnTo>
                      <a:pt x="2847" y="1656"/>
                    </a:lnTo>
                    <a:lnTo>
                      <a:pt x="2847" y="1616"/>
                    </a:lnTo>
                    <a:lnTo>
                      <a:pt x="2847" y="1616"/>
                    </a:lnTo>
                    <a:lnTo>
                      <a:pt x="2847" y="1555"/>
                    </a:lnTo>
                    <a:lnTo>
                      <a:pt x="2847" y="1555"/>
                    </a:lnTo>
                    <a:lnTo>
                      <a:pt x="2867" y="1515"/>
                    </a:lnTo>
                    <a:lnTo>
                      <a:pt x="2867" y="1515"/>
                    </a:lnTo>
                    <a:lnTo>
                      <a:pt x="2867" y="1434"/>
                    </a:lnTo>
                    <a:lnTo>
                      <a:pt x="2867" y="1434"/>
                    </a:lnTo>
                    <a:lnTo>
                      <a:pt x="2847" y="1272"/>
                    </a:lnTo>
                    <a:lnTo>
                      <a:pt x="2847" y="1272"/>
                    </a:lnTo>
                    <a:lnTo>
                      <a:pt x="2847" y="1232"/>
                    </a:lnTo>
                    <a:lnTo>
                      <a:pt x="2847" y="1232"/>
                    </a:lnTo>
                    <a:lnTo>
                      <a:pt x="2827" y="1131"/>
                    </a:lnTo>
                    <a:lnTo>
                      <a:pt x="2827" y="1131"/>
                    </a:lnTo>
                    <a:lnTo>
                      <a:pt x="2827" y="1091"/>
                    </a:lnTo>
                    <a:lnTo>
                      <a:pt x="2827" y="1091"/>
                    </a:lnTo>
                    <a:lnTo>
                      <a:pt x="2827" y="1030"/>
                    </a:lnTo>
                    <a:lnTo>
                      <a:pt x="2827" y="1030"/>
                    </a:lnTo>
                    <a:lnTo>
                      <a:pt x="2807" y="990"/>
                    </a:lnTo>
                    <a:lnTo>
                      <a:pt x="2807" y="990"/>
                    </a:lnTo>
                    <a:lnTo>
                      <a:pt x="2746" y="768"/>
                    </a:lnTo>
                    <a:lnTo>
                      <a:pt x="2746" y="768"/>
                    </a:lnTo>
                    <a:lnTo>
                      <a:pt x="2726" y="727"/>
                    </a:lnTo>
                    <a:lnTo>
                      <a:pt x="2726" y="727"/>
                    </a:lnTo>
                    <a:lnTo>
                      <a:pt x="2686" y="626"/>
                    </a:lnTo>
                    <a:lnTo>
                      <a:pt x="2686" y="626"/>
                    </a:lnTo>
                    <a:lnTo>
                      <a:pt x="2686" y="626"/>
                    </a:lnTo>
                    <a:lnTo>
                      <a:pt x="2585" y="445"/>
                    </a:lnTo>
                    <a:lnTo>
                      <a:pt x="2585" y="445"/>
                    </a:lnTo>
                    <a:lnTo>
                      <a:pt x="2585" y="445"/>
                    </a:lnTo>
                    <a:lnTo>
                      <a:pt x="2585" y="445"/>
                    </a:lnTo>
                    <a:lnTo>
                      <a:pt x="2484" y="283"/>
                    </a:lnTo>
                    <a:lnTo>
                      <a:pt x="2484" y="283"/>
                    </a:lnTo>
                    <a:lnTo>
                      <a:pt x="2484" y="283"/>
                    </a:lnTo>
                    <a:lnTo>
                      <a:pt x="2423" y="202"/>
                    </a:lnTo>
                    <a:lnTo>
                      <a:pt x="2423" y="202"/>
                    </a:lnTo>
                    <a:lnTo>
                      <a:pt x="2362" y="142"/>
                    </a:lnTo>
                    <a:lnTo>
                      <a:pt x="2362" y="142"/>
                    </a:lnTo>
                    <a:lnTo>
                      <a:pt x="2282" y="61"/>
                    </a:lnTo>
                    <a:lnTo>
                      <a:pt x="2282" y="61"/>
                    </a:lnTo>
                    <a:lnTo>
                      <a:pt x="2262" y="41"/>
                    </a:lnTo>
                    <a:lnTo>
                      <a:pt x="2262" y="41"/>
                    </a:lnTo>
                    <a:lnTo>
                      <a:pt x="2201" y="0"/>
                    </a:lnTo>
                    <a:lnTo>
                      <a:pt x="2201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54"/>
              <p:cNvSpPr/>
              <p:nvPr/>
            </p:nvSpPr>
            <p:spPr>
              <a:xfrm>
                <a:off x="4038096" y="-2052153"/>
                <a:ext cx="328305" cy="328297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9" extrusionOk="0">
                    <a:moveTo>
                      <a:pt x="1333" y="303"/>
                    </a:moveTo>
                    <a:lnTo>
                      <a:pt x="1333" y="1393"/>
                    </a:lnTo>
                    <a:lnTo>
                      <a:pt x="485" y="2120"/>
                    </a:lnTo>
                    <a:lnTo>
                      <a:pt x="404" y="1959"/>
                    </a:lnTo>
                    <a:lnTo>
                      <a:pt x="344" y="1817"/>
                    </a:lnTo>
                    <a:lnTo>
                      <a:pt x="303" y="1636"/>
                    </a:lnTo>
                    <a:lnTo>
                      <a:pt x="283" y="1474"/>
                    </a:lnTo>
                    <a:lnTo>
                      <a:pt x="303" y="1252"/>
                    </a:lnTo>
                    <a:lnTo>
                      <a:pt x="364" y="1050"/>
                    </a:lnTo>
                    <a:lnTo>
                      <a:pt x="465" y="848"/>
                    </a:lnTo>
                    <a:lnTo>
                      <a:pt x="586" y="687"/>
                    </a:lnTo>
                    <a:lnTo>
                      <a:pt x="747" y="545"/>
                    </a:lnTo>
                    <a:lnTo>
                      <a:pt x="909" y="424"/>
                    </a:lnTo>
                    <a:lnTo>
                      <a:pt x="1111" y="343"/>
                    </a:lnTo>
                    <a:lnTo>
                      <a:pt x="1333" y="303"/>
                    </a:lnTo>
                    <a:close/>
                    <a:moveTo>
                      <a:pt x="1616" y="303"/>
                    </a:moveTo>
                    <a:lnTo>
                      <a:pt x="1817" y="343"/>
                    </a:lnTo>
                    <a:lnTo>
                      <a:pt x="2019" y="424"/>
                    </a:lnTo>
                    <a:lnTo>
                      <a:pt x="2201" y="545"/>
                    </a:lnTo>
                    <a:lnTo>
                      <a:pt x="2342" y="687"/>
                    </a:lnTo>
                    <a:lnTo>
                      <a:pt x="2484" y="848"/>
                    </a:lnTo>
                    <a:lnTo>
                      <a:pt x="2565" y="1050"/>
                    </a:lnTo>
                    <a:lnTo>
                      <a:pt x="2625" y="1252"/>
                    </a:lnTo>
                    <a:lnTo>
                      <a:pt x="2645" y="1474"/>
                    </a:lnTo>
                    <a:lnTo>
                      <a:pt x="2645" y="1636"/>
                    </a:lnTo>
                    <a:lnTo>
                      <a:pt x="2605" y="1817"/>
                    </a:lnTo>
                    <a:lnTo>
                      <a:pt x="2544" y="1959"/>
                    </a:lnTo>
                    <a:lnTo>
                      <a:pt x="2464" y="2120"/>
                    </a:lnTo>
                    <a:lnTo>
                      <a:pt x="1616" y="1393"/>
                    </a:lnTo>
                    <a:lnTo>
                      <a:pt x="1616" y="303"/>
                    </a:lnTo>
                    <a:close/>
                    <a:moveTo>
                      <a:pt x="1333" y="1777"/>
                    </a:moveTo>
                    <a:lnTo>
                      <a:pt x="1333" y="2645"/>
                    </a:lnTo>
                    <a:lnTo>
                      <a:pt x="1131" y="2605"/>
                    </a:lnTo>
                    <a:lnTo>
                      <a:pt x="969" y="2544"/>
                    </a:lnTo>
                    <a:lnTo>
                      <a:pt x="808" y="2443"/>
                    </a:lnTo>
                    <a:lnTo>
                      <a:pt x="667" y="2342"/>
                    </a:lnTo>
                    <a:lnTo>
                      <a:pt x="1333" y="1777"/>
                    </a:lnTo>
                    <a:close/>
                    <a:moveTo>
                      <a:pt x="1616" y="1777"/>
                    </a:moveTo>
                    <a:lnTo>
                      <a:pt x="2262" y="2342"/>
                    </a:lnTo>
                    <a:lnTo>
                      <a:pt x="2120" y="2443"/>
                    </a:lnTo>
                    <a:lnTo>
                      <a:pt x="1979" y="2544"/>
                    </a:lnTo>
                    <a:lnTo>
                      <a:pt x="1797" y="2605"/>
                    </a:lnTo>
                    <a:lnTo>
                      <a:pt x="1616" y="2645"/>
                    </a:lnTo>
                    <a:lnTo>
                      <a:pt x="1616" y="1777"/>
                    </a:lnTo>
                    <a:close/>
                    <a:moveTo>
                      <a:pt x="1313" y="0"/>
                    </a:moveTo>
                    <a:lnTo>
                      <a:pt x="1171" y="20"/>
                    </a:lnTo>
                    <a:lnTo>
                      <a:pt x="1030" y="61"/>
                    </a:lnTo>
                    <a:lnTo>
                      <a:pt x="889" y="121"/>
                    </a:lnTo>
                    <a:lnTo>
                      <a:pt x="768" y="182"/>
                    </a:lnTo>
                    <a:lnTo>
                      <a:pt x="646" y="242"/>
                    </a:lnTo>
                    <a:lnTo>
                      <a:pt x="525" y="343"/>
                    </a:lnTo>
                    <a:lnTo>
                      <a:pt x="424" y="424"/>
                    </a:lnTo>
                    <a:lnTo>
                      <a:pt x="344" y="545"/>
                    </a:lnTo>
                    <a:lnTo>
                      <a:pt x="243" y="646"/>
                    </a:lnTo>
                    <a:lnTo>
                      <a:pt x="182" y="767"/>
                    </a:lnTo>
                    <a:lnTo>
                      <a:pt x="121" y="889"/>
                    </a:lnTo>
                    <a:lnTo>
                      <a:pt x="61" y="1030"/>
                    </a:lnTo>
                    <a:lnTo>
                      <a:pt x="20" y="1171"/>
                    </a:lnTo>
                    <a:lnTo>
                      <a:pt x="0" y="1313"/>
                    </a:lnTo>
                    <a:lnTo>
                      <a:pt x="0" y="1474"/>
                    </a:lnTo>
                    <a:lnTo>
                      <a:pt x="20" y="1737"/>
                    </a:lnTo>
                    <a:lnTo>
                      <a:pt x="81" y="1979"/>
                    </a:lnTo>
                    <a:lnTo>
                      <a:pt x="202" y="2201"/>
                    </a:lnTo>
                    <a:lnTo>
                      <a:pt x="344" y="2423"/>
                    </a:lnTo>
                    <a:lnTo>
                      <a:pt x="465" y="2544"/>
                    </a:lnTo>
                    <a:lnTo>
                      <a:pt x="586" y="2645"/>
                    </a:lnTo>
                    <a:lnTo>
                      <a:pt x="707" y="2726"/>
                    </a:lnTo>
                    <a:lnTo>
                      <a:pt x="848" y="2807"/>
                    </a:lnTo>
                    <a:lnTo>
                      <a:pt x="990" y="2867"/>
                    </a:lnTo>
                    <a:lnTo>
                      <a:pt x="1151" y="2908"/>
                    </a:lnTo>
                    <a:lnTo>
                      <a:pt x="1313" y="2928"/>
                    </a:lnTo>
                    <a:lnTo>
                      <a:pt x="1474" y="2948"/>
                    </a:lnTo>
                    <a:lnTo>
                      <a:pt x="1636" y="2928"/>
                    </a:lnTo>
                    <a:lnTo>
                      <a:pt x="1797" y="2908"/>
                    </a:lnTo>
                    <a:lnTo>
                      <a:pt x="1939" y="2867"/>
                    </a:lnTo>
                    <a:lnTo>
                      <a:pt x="2100" y="2807"/>
                    </a:lnTo>
                    <a:lnTo>
                      <a:pt x="2242" y="2726"/>
                    </a:lnTo>
                    <a:lnTo>
                      <a:pt x="2363" y="2645"/>
                    </a:lnTo>
                    <a:lnTo>
                      <a:pt x="2484" y="2544"/>
                    </a:lnTo>
                    <a:lnTo>
                      <a:pt x="2585" y="2423"/>
                    </a:lnTo>
                    <a:lnTo>
                      <a:pt x="2605" y="2423"/>
                    </a:lnTo>
                    <a:lnTo>
                      <a:pt x="2746" y="2201"/>
                    </a:lnTo>
                    <a:lnTo>
                      <a:pt x="2847" y="1979"/>
                    </a:lnTo>
                    <a:lnTo>
                      <a:pt x="2908" y="1737"/>
                    </a:lnTo>
                    <a:lnTo>
                      <a:pt x="2948" y="1474"/>
                    </a:lnTo>
                    <a:lnTo>
                      <a:pt x="2928" y="1313"/>
                    </a:lnTo>
                    <a:lnTo>
                      <a:pt x="2908" y="1171"/>
                    </a:lnTo>
                    <a:lnTo>
                      <a:pt x="2867" y="1030"/>
                    </a:lnTo>
                    <a:lnTo>
                      <a:pt x="2827" y="889"/>
                    </a:lnTo>
                    <a:lnTo>
                      <a:pt x="2767" y="767"/>
                    </a:lnTo>
                    <a:lnTo>
                      <a:pt x="2686" y="646"/>
                    </a:lnTo>
                    <a:lnTo>
                      <a:pt x="2605" y="545"/>
                    </a:lnTo>
                    <a:lnTo>
                      <a:pt x="2504" y="424"/>
                    </a:lnTo>
                    <a:lnTo>
                      <a:pt x="2403" y="343"/>
                    </a:lnTo>
                    <a:lnTo>
                      <a:pt x="2282" y="242"/>
                    </a:lnTo>
                    <a:lnTo>
                      <a:pt x="2161" y="182"/>
                    </a:lnTo>
                    <a:lnTo>
                      <a:pt x="2040" y="121"/>
                    </a:lnTo>
                    <a:lnTo>
                      <a:pt x="1898" y="61"/>
                    </a:lnTo>
                    <a:lnTo>
                      <a:pt x="1757" y="20"/>
                    </a:lnTo>
                    <a:lnTo>
                      <a:pt x="161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54"/>
              <p:cNvSpPr/>
              <p:nvPr/>
            </p:nvSpPr>
            <p:spPr>
              <a:xfrm>
                <a:off x="3984102" y="-2108373"/>
                <a:ext cx="433955" cy="575550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5170" extrusionOk="0">
                    <a:moveTo>
                      <a:pt x="2000" y="101"/>
                    </a:moveTo>
                    <a:lnTo>
                      <a:pt x="2181" y="121"/>
                    </a:lnTo>
                    <a:lnTo>
                      <a:pt x="2363" y="162"/>
                    </a:lnTo>
                    <a:lnTo>
                      <a:pt x="2545" y="202"/>
                    </a:lnTo>
                    <a:lnTo>
                      <a:pt x="2706" y="263"/>
                    </a:lnTo>
                    <a:lnTo>
                      <a:pt x="2868" y="344"/>
                    </a:lnTo>
                    <a:lnTo>
                      <a:pt x="3029" y="445"/>
                    </a:lnTo>
                    <a:lnTo>
                      <a:pt x="3171" y="566"/>
                    </a:lnTo>
                    <a:lnTo>
                      <a:pt x="3211" y="606"/>
                    </a:lnTo>
                    <a:lnTo>
                      <a:pt x="3252" y="626"/>
                    </a:lnTo>
                    <a:lnTo>
                      <a:pt x="3312" y="707"/>
                    </a:lnTo>
                    <a:lnTo>
                      <a:pt x="3373" y="768"/>
                    </a:lnTo>
                    <a:lnTo>
                      <a:pt x="3433" y="848"/>
                    </a:lnTo>
                    <a:lnTo>
                      <a:pt x="3534" y="1010"/>
                    </a:lnTo>
                    <a:lnTo>
                      <a:pt x="3635" y="1171"/>
                    </a:lnTo>
                    <a:lnTo>
                      <a:pt x="3676" y="1272"/>
                    </a:lnTo>
                    <a:lnTo>
                      <a:pt x="3676" y="1313"/>
                    </a:lnTo>
                    <a:lnTo>
                      <a:pt x="3756" y="1535"/>
                    </a:lnTo>
                    <a:lnTo>
                      <a:pt x="3756" y="1575"/>
                    </a:lnTo>
                    <a:lnTo>
                      <a:pt x="3776" y="1616"/>
                    </a:lnTo>
                    <a:lnTo>
                      <a:pt x="3776" y="1656"/>
                    </a:lnTo>
                    <a:lnTo>
                      <a:pt x="3797" y="1757"/>
                    </a:lnTo>
                    <a:lnTo>
                      <a:pt x="3797" y="1818"/>
                    </a:lnTo>
                    <a:lnTo>
                      <a:pt x="3797" y="1959"/>
                    </a:lnTo>
                    <a:lnTo>
                      <a:pt x="3797" y="2040"/>
                    </a:lnTo>
                    <a:lnTo>
                      <a:pt x="3797" y="2080"/>
                    </a:lnTo>
                    <a:lnTo>
                      <a:pt x="3797" y="2161"/>
                    </a:lnTo>
                    <a:lnTo>
                      <a:pt x="3776" y="2181"/>
                    </a:lnTo>
                    <a:lnTo>
                      <a:pt x="3776" y="2242"/>
                    </a:lnTo>
                    <a:lnTo>
                      <a:pt x="3776" y="2282"/>
                    </a:lnTo>
                    <a:lnTo>
                      <a:pt x="3756" y="2343"/>
                    </a:lnTo>
                    <a:lnTo>
                      <a:pt x="3716" y="2464"/>
                    </a:lnTo>
                    <a:lnTo>
                      <a:pt x="3696" y="2524"/>
                    </a:lnTo>
                    <a:lnTo>
                      <a:pt x="3696" y="2565"/>
                    </a:lnTo>
                    <a:lnTo>
                      <a:pt x="3676" y="2605"/>
                    </a:lnTo>
                    <a:lnTo>
                      <a:pt x="3575" y="2827"/>
                    </a:lnTo>
                    <a:lnTo>
                      <a:pt x="3554" y="2868"/>
                    </a:lnTo>
                    <a:lnTo>
                      <a:pt x="3514" y="2928"/>
                    </a:lnTo>
                    <a:lnTo>
                      <a:pt x="3514" y="2948"/>
                    </a:lnTo>
                    <a:lnTo>
                      <a:pt x="3494" y="2948"/>
                    </a:lnTo>
                    <a:lnTo>
                      <a:pt x="3494" y="2969"/>
                    </a:lnTo>
                    <a:lnTo>
                      <a:pt x="3453" y="3029"/>
                    </a:lnTo>
                    <a:lnTo>
                      <a:pt x="3292" y="3211"/>
                    </a:lnTo>
                    <a:lnTo>
                      <a:pt x="3110" y="3372"/>
                    </a:lnTo>
                    <a:lnTo>
                      <a:pt x="2949" y="3494"/>
                    </a:lnTo>
                    <a:lnTo>
                      <a:pt x="2807" y="3574"/>
                    </a:lnTo>
                    <a:lnTo>
                      <a:pt x="2686" y="3655"/>
                    </a:lnTo>
                    <a:lnTo>
                      <a:pt x="2646" y="3716"/>
                    </a:lnTo>
                    <a:lnTo>
                      <a:pt x="2585" y="3796"/>
                    </a:lnTo>
                    <a:lnTo>
                      <a:pt x="2504" y="4018"/>
                    </a:lnTo>
                    <a:lnTo>
                      <a:pt x="2403" y="4261"/>
                    </a:lnTo>
                    <a:lnTo>
                      <a:pt x="2282" y="4503"/>
                    </a:lnTo>
                    <a:lnTo>
                      <a:pt x="2202" y="4644"/>
                    </a:lnTo>
                    <a:lnTo>
                      <a:pt x="2101" y="4766"/>
                    </a:lnTo>
                    <a:lnTo>
                      <a:pt x="2000" y="4887"/>
                    </a:lnTo>
                    <a:lnTo>
                      <a:pt x="1858" y="5008"/>
                    </a:lnTo>
                    <a:lnTo>
                      <a:pt x="1798" y="5068"/>
                    </a:lnTo>
                    <a:lnTo>
                      <a:pt x="1757" y="5068"/>
                    </a:lnTo>
                    <a:lnTo>
                      <a:pt x="1757" y="5048"/>
                    </a:lnTo>
                    <a:lnTo>
                      <a:pt x="1757" y="5028"/>
                    </a:lnTo>
                    <a:lnTo>
                      <a:pt x="1818" y="4745"/>
                    </a:lnTo>
                    <a:lnTo>
                      <a:pt x="1838" y="4483"/>
                    </a:lnTo>
                    <a:lnTo>
                      <a:pt x="1818" y="4200"/>
                    </a:lnTo>
                    <a:lnTo>
                      <a:pt x="1757" y="3918"/>
                    </a:lnTo>
                    <a:lnTo>
                      <a:pt x="1737" y="3857"/>
                    </a:lnTo>
                    <a:lnTo>
                      <a:pt x="1677" y="3796"/>
                    </a:lnTo>
                    <a:lnTo>
                      <a:pt x="1656" y="3796"/>
                    </a:lnTo>
                    <a:lnTo>
                      <a:pt x="1576" y="3756"/>
                    </a:lnTo>
                    <a:lnTo>
                      <a:pt x="1515" y="3736"/>
                    </a:lnTo>
                    <a:lnTo>
                      <a:pt x="1394" y="3716"/>
                    </a:lnTo>
                    <a:lnTo>
                      <a:pt x="1353" y="3695"/>
                    </a:lnTo>
                    <a:lnTo>
                      <a:pt x="1152" y="3615"/>
                    </a:lnTo>
                    <a:lnTo>
                      <a:pt x="1111" y="3594"/>
                    </a:lnTo>
                    <a:lnTo>
                      <a:pt x="1091" y="3574"/>
                    </a:lnTo>
                    <a:lnTo>
                      <a:pt x="1071" y="3574"/>
                    </a:lnTo>
                    <a:lnTo>
                      <a:pt x="1010" y="3534"/>
                    </a:lnTo>
                    <a:lnTo>
                      <a:pt x="788" y="3372"/>
                    </a:lnTo>
                    <a:lnTo>
                      <a:pt x="586" y="3211"/>
                    </a:lnTo>
                    <a:lnTo>
                      <a:pt x="425" y="3009"/>
                    </a:lnTo>
                    <a:lnTo>
                      <a:pt x="304" y="2787"/>
                    </a:lnTo>
                    <a:lnTo>
                      <a:pt x="203" y="2544"/>
                    </a:lnTo>
                    <a:lnTo>
                      <a:pt x="142" y="2282"/>
                    </a:lnTo>
                    <a:lnTo>
                      <a:pt x="102" y="2020"/>
                    </a:lnTo>
                    <a:lnTo>
                      <a:pt x="122" y="1757"/>
                    </a:lnTo>
                    <a:lnTo>
                      <a:pt x="142" y="1595"/>
                    </a:lnTo>
                    <a:lnTo>
                      <a:pt x="182" y="1434"/>
                    </a:lnTo>
                    <a:lnTo>
                      <a:pt x="243" y="1293"/>
                    </a:lnTo>
                    <a:lnTo>
                      <a:pt x="304" y="1131"/>
                    </a:lnTo>
                    <a:lnTo>
                      <a:pt x="384" y="1010"/>
                    </a:lnTo>
                    <a:lnTo>
                      <a:pt x="465" y="869"/>
                    </a:lnTo>
                    <a:lnTo>
                      <a:pt x="566" y="747"/>
                    </a:lnTo>
                    <a:lnTo>
                      <a:pt x="667" y="626"/>
                    </a:lnTo>
                    <a:lnTo>
                      <a:pt x="788" y="525"/>
                    </a:lnTo>
                    <a:lnTo>
                      <a:pt x="929" y="424"/>
                    </a:lnTo>
                    <a:lnTo>
                      <a:pt x="1051" y="344"/>
                    </a:lnTo>
                    <a:lnTo>
                      <a:pt x="1192" y="263"/>
                    </a:lnTo>
                    <a:lnTo>
                      <a:pt x="1353" y="202"/>
                    </a:lnTo>
                    <a:lnTo>
                      <a:pt x="1495" y="162"/>
                    </a:lnTo>
                    <a:lnTo>
                      <a:pt x="1656" y="121"/>
                    </a:lnTo>
                    <a:lnTo>
                      <a:pt x="1818" y="121"/>
                    </a:lnTo>
                    <a:lnTo>
                      <a:pt x="2000" y="101"/>
                    </a:lnTo>
                    <a:close/>
                    <a:moveTo>
                      <a:pt x="1818" y="0"/>
                    </a:moveTo>
                    <a:lnTo>
                      <a:pt x="1636" y="21"/>
                    </a:lnTo>
                    <a:lnTo>
                      <a:pt x="1475" y="61"/>
                    </a:lnTo>
                    <a:lnTo>
                      <a:pt x="1313" y="121"/>
                    </a:lnTo>
                    <a:lnTo>
                      <a:pt x="1152" y="182"/>
                    </a:lnTo>
                    <a:lnTo>
                      <a:pt x="1010" y="263"/>
                    </a:lnTo>
                    <a:lnTo>
                      <a:pt x="869" y="344"/>
                    </a:lnTo>
                    <a:lnTo>
                      <a:pt x="728" y="445"/>
                    </a:lnTo>
                    <a:lnTo>
                      <a:pt x="606" y="546"/>
                    </a:lnTo>
                    <a:lnTo>
                      <a:pt x="485" y="667"/>
                    </a:lnTo>
                    <a:lnTo>
                      <a:pt x="384" y="808"/>
                    </a:lnTo>
                    <a:lnTo>
                      <a:pt x="283" y="949"/>
                    </a:lnTo>
                    <a:lnTo>
                      <a:pt x="203" y="1091"/>
                    </a:lnTo>
                    <a:lnTo>
                      <a:pt x="142" y="1252"/>
                    </a:lnTo>
                    <a:lnTo>
                      <a:pt x="81" y="1414"/>
                    </a:lnTo>
                    <a:lnTo>
                      <a:pt x="41" y="1575"/>
                    </a:lnTo>
                    <a:lnTo>
                      <a:pt x="21" y="1757"/>
                    </a:lnTo>
                    <a:lnTo>
                      <a:pt x="1" y="2040"/>
                    </a:lnTo>
                    <a:lnTo>
                      <a:pt x="41" y="2302"/>
                    </a:lnTo>
                    <a:lnTo>
                      <a:pt x="102" y="2565"/>
                    </a:lnTo>
                    <a:lnTo>
                      <a:pt x="203" y="2827"/>
                    </a:lnTo>
                    <a:lnTo>
                      <a:pt x="344" y="3069"/>
                    </a:lnTo>
                    <a:lnTo>
                      <a:pt x="526" y="3271"/>
                    </a:lnTo>
                    <a:lnTo>
                      <a:pt x="728" y="3453"/>
                    </a:lnTo>
                    <a:lnTo>
                      <a:pt x="950" y="3615"/>
                    </a:lnTo>
                    <a:lnTo>
                      <a:pt x="1010" y="3655"/>
                    </a:lnTo>
                    <a:lnTo>
                      <a:pt x="1030" y="3675"/>
                    </a:lnTo>
                    <a:lnTo>
                      <a:pt x="1051" y="3675"/>
                    </a:lnTo>
                    <a:lnTo>
                      <a:pt x="1091" y="3695"/>
                    </a:lnTo>
                    <a:lnTo>
                      <a:pt x="1313" y="3796"/>
                    </a:lnTo>
                    <a:lnTo>
                      <a:pt x="1374" y="3817"/>
                    </a:lnTo>
                    <a:lnTo>
                      <a:pt x="1495" y="3837"/>
                    </a:lnTo>
                    <a:lnTo>
                      <a:pt x="1555" y="3857"/>
                    </a:lnTo>
                    <a:lnTo>
                      <a:pt x="1616" y="3877"/>
                    </a:lnTo>
                    <a:lnTo>
                      <a:pt x="1636" y="3897"/>
                    </a:lnTo>
                    <a:lnTo>
                      <a:pt x="1656" y="3958"/>
                    </a:lnTo>
                    <a:lnTo>
                      <a:pt x="1717" y="4220"/>
                    </a:lnTo>
                    <a:lnTo>
                      <a:pt x="1737" y="4483"/>
                    </a:lnTo>
                    <a:lnTo>
                      <a:pt x="1717" y="4745"/>
                    </a:lnTo>
                    <a:lnTo>
                      <a:pt x="1656" y="4988"/>
                    </a:lnTo>
                    <a:lnTo>
                      <a:pt x="1636" y="5028"/>
                    </a:lnTo>
                    <a:lnTo>
                      <a:pt x="1656" y="5089"/>
                    </a:lnTo>
                    <a:lnTo>
                      <a:pt x="1677" y="5109"/>
                    </a:lnTo>
                    <a:lnTo>
                      <a:pt x="1697" y="5149"/>
                    </a:lnTo>
                    <a:lnTo>
                      <a:pt x="1737" y="5169"/>
                    </a:lnTo>
                    <a:lnTo>
                      <a:pt x="1818" y="5169"/>
                    </a:lnTo>
                    <a:lnTo>
                      <a:pt x="1858" y="5149"/>
                    </a:lnTo>
                    <a:lnTo>
                      <a:pt x="1919" y="5089"/>
                    </a:lnTo>
                    <a:lnTo>
                      <a:pt x="2060" y="4968"/>
                    </a:lnTo>
                    <a:lnTo>
                      <a:pt x="2181" y="4846"/>
                    </a:lnTo>
                    <a:lnTo>
                      <a:pt x="2282" y="4705"/>
                    </a:lnTo>
                    <a:lnTo>
                      <a:pt x="2363" y="4564"/>
                    </a:lnTo>
                    <a:lnTo>
                      <a:pt x="2504" y="4301"/>
                    </a:lnTo>
                    <a:lnTo>
                      <a:pt x="2585" y="4059"/>
                    </a:lnTo>
                    <a:lnTo>
                      <a:pt x="2686" y="3857"/>
                    </a:lnTo>
                    <a:lnTo>
                      <a:pt x="2706" y="3776"/>
                    </a:lnTo>
                    <a:lnTo>
                      <a:pt x="2747" y="3736"/>
                    </a:lnTo>
                    <a:lnTo>
                      <a:pt x="2868" y="3675"/>
                    </a:lnTo>
                    <a:lnTo>
                      <a:pt x="3009" y="3574"/>
                    </a:lnTo>
                    <a:lnTo>
                      <a:pt x="3191" y="3453"/>
                    </a:lnTo>
                    <a:lnTo>
                      <a:pt x="3373" y="3292"/>
                    </a:lnTo>
                    <a:lnTo>
                      <a:pt x="3534" y="3090"/>
                    </a:lnTo>
                    <a:lnTo>
                      <a:pt x="3575" y="3029"/>
                    </a:lnTo>
                    <a:lnTo>
                      <a:pt x="3595" y="3009"/>
                    </a:lnTo>
                    <a:lnTo>
                      <a:pt x="3615" y="2969"/>
                    </a:lnTo>
                    <a:lnTo>
                      <a:pt x="3655" y="2908"/>
                    </a:lnTo>
                    <a:lnTo>
                      <a:pt x="3676" y="2868"/>
                    </a:lnTo>
                    <a:lnTo>
                      <a:pt x="3776" y="2645"/>
                    </a:lnTo>
                    <a:lnTo>
                      <a:pt x="3797" y="2605"/>
                    </a:lnTo>
                    <a:lnTo>
                      <a:pt x="3797" y="2565"/>
                    </a:lnTo>
                    <a:lnTo>
                      <a:pt x="3817" y="2504"/>
                    </a:lnTo>
                    <a:lnTo>
                      <a:pt x="3857" y="2363"/>
                    </a:lnTo>
                    <a:lnTo>
                      <a:pt x="3877" y="2302"/>
                    </a:lnTo>
                    <a:lnTo>
                      <a:pt x="3877" y="2242"/>
                    </a:lnTo>
                    <a:lnTo>
                      <a:pt x="3877" y="2201"/>
                    </a:lnTo>
                    <a:lnTo>
                      <a:pt x="3898" y="2161"/>
                    </a:lnTo>
                    <a:lnTo>
                      <a:pt x="3898" y="2080"/>
                    </a:lnTo>
                    <a:lnTo>
                      <a:pt x="3898" y="2040"/>
                    </a:lnTo>
                    <a:lnTo>
                      <a:pt x="3898" y="1959"/>
                    </a:lnTo>
                    <a:lnTo>
                      <a:pt x="3898" y="1797"/>
                    </a:lnTo>
                    <a:lnTo>
                      <a:pt x="3898" y="1757"/>
                    </a:lnTo>
                    <a:lnTo>
                      <a:pt x="3877" y="1636"/>
                    </a:lnTo>
                    <a:lnTo>
                      <a:pt x="3877" y="1595"/>
                    </a:lnTo>
                    <a:lnTo>
                      <a:pt x="3857" y="1555"/>
                    </a:lnTo>
                    <a:lnTo>
                      <a:pt x="3857" y="1495"/>
                    </a:lnTo>
                    <a:lnTo>
                      <a:pt x="3776" y="1272"/>
                    </a:lnTo>
                    <a:lnTo>
                      <a:pt x="3776" y="1252"/>
                    </a:lnTo>
                    <a:lnTo>
                      <a:pt x="3756" y="1232"/>
                    </a:lnTo>
                    <a:lnTo>
                      <a:pt x="3716" y="1131"/>
                    </a:lnTo>
                    <a:lnTo>
                      <a:pt x="3635" y="949"/>
                    </a:lnTo>
                    <a:lnTo>
                      <a:pt x="3514" y="788"/>
                    </a:lnTo>
                    <a:lnTo>
                      <a:pt x="3453" y="707"/>
                    </a:lnTo>
                    <a:lnTo>
                      <a:pt x="3373" y="626"/>
                    </a:lnTo>
                    <a:lnTo>
                      <a:pt x="3312" y="566"/>
                    </a:lnTo>
                    <a:lnTo>
                      <a:pt x="3292" y="525"/>
                    </a:lnTo>
                    <a:lnTo>
                      <a:pt x="3231" y="485"/>
                    </a:lnTo>
                    <a:lnTo>
                      <a:pt x="3090" y="364"/>
                    </a:lnTo>
                    <a:lnTo>
                      <a:pt x="2928" y="263"/>
                    </a:lnTo>
                    <a:lnTo>
                      <a:pt x="2747" y="182"/>
                    </a:lnTo>
                    <a:lnTo>
                      <a:pt x="2565" y="101"/>
                    </a:lnTo>
                    <a:lnTo>
                      <a:pt x="2383" y="61"/>
                    </a:lnTo>
                    <a:lnTo>
                      <a:pt x="2202" y="21"/>
                    </a:lnTo>
                    <a:lnTo>
                      <a:pt x="20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54"/>
              <p:cNvSpPr/>
              <p:nvPr/>
            </p:nvSpPr>
            <p:spPr>
              <a:xfrm>
                <a:off x="4107787" y="-1861117"/>
                <a:ext cx="83273" cy="10798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970" extrusionOk="0">
                    <a:moveTo>
                      <a:pt x="646" y="182"/>
                    </a:moveTo>
                    <a:lnTo>
                      <a:pt x="646" y="869"/>
                    </a:lnTo>
                    <a:lnTo>
                      <a:pt x="505" y="828"/>
                    </a:lnTo>
                    <a:lnTo>
                      <a:pt x="364" y="768"/>
                    </a:lnTo>
                    <a:lnTo>
                      <a:pt x="242" y="707"/>
                    </a:lnTo>
                    <a:lnTo>
                      <a:pt x="121" y="626"/>
                    </a:lnTo>
                    <a:lnTo>
                      <a:pt x="646" y="182"/>
                    </a:lnTo>
                    <a:close/>
                    <a:moveTo>
                      <a:pt x="687" y="0"/>
                    </a:moveTo>
                    <a:lnTo>
                      <a:pt x="667" y="21"/>
                    </a:lnTo>
                    <a:lnTo>
                      <a:pt x="0" y="586"/>
                    </a:lnTo>
                    <a:lnTo>
                      <a:pt x="0" y="626"/>
                    </a:lnTo>
                    <a:lnTo>
                      <a:pt x="0" y="667"/>
                    </a:lnTo>
                    <a:lnTo>
                      <a:pt x="162" y="768"/>
                    </a:lnTo>
                    <a:lnTo>
                      <a:pt x="323" y="869"/>
                    </a:lnTo>
                    <a:lnTo>
                      <a:pt x="505" y="929"/>
                    </a:lnTo>
                    <a:lnTo>
                      <a:pt x="687" y="970"/>
                    </a:lnTo>
                    <a:lnTo>
                      <a:pt x="727" y="970"/>
                    </a:lnTo>
                    <a:lnTo>
                      <a:pt x="747" y="929"/>
                    </a:lnTo>
                    <a:lnTo>
                      <a:pt x="747" y="61"/>
                    </a:lnTo>
                    <a:lnTo>
                      <a:pt x="747" y="41"/>
                    </a:lnTo>
                    <a:lnTo>
                      <a:pt x="727" y="21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54"/>
              <p:cNvSpPr/>
              <p:nvPr/>
            </p:nvSpPr>
            <p:spPr>
              <a:xfrm>
                <a:off x="4031305" y="-2058944"/>
                <a:ext cx="339549" cy="339541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050" extrusionOk="0">
                    <a:moveTo>
                      <a:pt x="1677" y="122"/>
                    </a:moveTo>
                    <a:lnTo>
                      <a:pt x="1818" y="142"/>
                    </a:lnTo>
                    <a:lnTo>
                      <a:pt x="1959" y="182"/>
                    </a:lnTo>
                    <a:lnTo>
                      <a:pt x="2080" y="223"/>
                    </a:lnTo>
                    <a:lnTo>
                      <a:pt x="2202" y="283"/>
                    </a:lnTo>
                    <a:lnTo>
                      <a:pt x="2323" y="364"/>
                    </a:lnTo>
                    <a:lnTo>
                      <a:pt x="2424" y="445"/>
                    </a:lnTo>
                    <a:lnTo>
                      <a:pt x="2525" y="526"/>
                    </a:lnTo>
                    <a:lnTo>
                      <a:pt x="2626" y="627"/>
                    </a:lnTo>
                    <a:lnTo>
                      <a:pt x="2706" y="748"/>
                    </a:lnTo>
                    <a:lnTo>
                      <a:pt x="2767" y="849"/>
                    </a:lnTo>
                    <a:lnTo>
                      <a:pt x="2828" y="990"/>
                    </a:lnTo>
                    <a:lnTo>
                      <a:pt x="2888" y="1111"/>
                    </a:lnTo>
                    <a:lnTo>
                      <a:pt x="2928" y="1252"/>
                    </a:lnTo>
                    <a:lnTo>
                      <a:pt x="2949" y="1394"/>
                    </a:lnTo>
                    <a:lnTo>
                      <a:pt x="2949" y="1535"/>
                    </a:lnTo>
                    <a:lnTo>
                      <a:pt x="2928" y="1777"/>
                    </a:lnTo>
                    <a:lnTo>
                      <a:pt x="2868" y="2020"/>
                    </a:lnTo>
                    <a:lnTo>
                      <a:pt x="2767" y="2242"/>
                    </a:lnTo>
                    <a:lnTo>
                      <a:pt x="2626" y="2444"/>
                    </a:lnTo>
                    <a:lnTo>
                      <a:pt x="2605" y="2444"/>
                    </a:lnTo>
                    <a:lnTo>
                      <a:pt x="2504" y="2565"/>
                    </a:lnTo>
                    <a:lnTo>
                      <a:pt x="2383" y="2666"/>
                    </a:lnTo>
                    <a:lnTo>
                      <a:pt x="2262" y="2747"/>
                    </a:lnTo>
                    <a:lnTo>
                      <a:pt x="2121" y="2827"/>
                    </a:lnTo>
                    <a:lnTo>
                      <a:pt x="1979" y="2868"/>
                    </a:lnTo>
                    <a:lnTo>
                      <a:pt x="1838" y="2908"/>
                    </a:lnTo>
                    <a:lnTo>
                      <a:pt x="1677" y="2949"/>
                    </a:lnTo>
                    <a:lnTo>
                      <a:pt x="1374" y="2949"/>
                    </a:lnTo>
                    <a:lnTo>
                      <a:pt x="1232" y="2908"/>
                    </a:lnTo>
                    <a:lnTo>
                      <a:pt x="1071" y="2868"/>
                    </a:lnTo>
                    <a:lnTo>
                      <a:pt x="929" y="2827"/>
                    </a:lnTo>
                    <a:lnTo>
                      <a:pt x="808" y="2747"/>
                    </a:lnTo>
                    <a:lnTo>
                      <a:pt x="667" y="2666"/>
                    </a:lnTo>
                    <a:lnTo>
                      <a:pt x="566" y="2565"/>
                    </a:lnTo>
                    <a:lnTo>
                      <a:pt x="445" y="2444"/>
                    </a:lnTo>
                    <a:lnTo>
                      <a:pt x="304" y="2242"/>
                    </a:lnTo>
                    <a:lnTo>
                      <a:pt x="203" y="2020"/>
                    </a:lnTo>
                    <a:lnTo>
                      <a:pt x="142" y="1777"/>
                    </a:lnTo>
                    <a:lnTo>
                      <a:pt x="122" y="1535"/>
                    </a:lnTo>
                    <a:lnTo>
                      <a:pt x="122" y="1394"/>
                    </a:lnTo>
                    <a:lnTo>
                      <a:pt x="142" y="1252"/>
                    </a:lnTo>
                    <a:lnTo>
                      <a:pt x="182" y="1111"/>
                    </a:lnTo>
                    <a:lnTo>
                      <a:pt x="223" y="990"/>
                    </a:lnTo>
                    <a:lnTo>
                      <a:pt x="283" y="849"/>
                    </a:lnTo>
                    <a:lnTo>
                      <a:pt x="364" y="748"/>
                    </a:lnTo>
                    <a:lnTo>
                      <a:pt x="445" y="627"/>
                    </a:lnTo>
                    <a:lnTo>
                      <a:pt x="526" y="526"/>
                    </a:lnTo>
                    <a:lnTo>
                      <a:pt x="627" y="445"/>
                    </a:lnTo>
                    <a:lnTo>
                      <a:pt x="748" y="364"/>
                    </a:lnTo>
                    <a:lnTo>
                      <a:pt x="849" y="283"/>
                    </a:lnTo>
                    <a:lnTo>
                      <a:pt x="970" y="223"/>
                    </a:lnTo>
                    <a:lnTo>
                      <a:pt x="1111" y="182"/>
                    </a:lnTo>
                    <a:lnTo>
                      <a:pt x="1253" y="142"/>
                    </a:lnTo>
                    <a:lnTo>
                      <a:pt x="1394" y="122"/>
                    </a:lnTo>
                    <a:close/>
                    <a:moveTo>
                      <a:pt x="1535" y="1"/>
                    </a:moveTo>
                    <a:lnTo>
                      <a:pt x="1374" y="21"/>
                    </a:lnTo>
                    <a:lnTo>
                      <a:pt x="1212" y="41"/>
                    </a:lnTo>
                    <a:lnTo>
                      <a:pt x="1071" y="81"/>
                    </a:lnTo>
                    <a:lnTo>
                      <a:pt x="929" y="122"/>
                    </a:lnTo>
                    <a:lnTo>
                      <a:pt x="808" y="202"/>
                    </a:lnTo>
                    <a:lnTo>
                      <a:pt x="687" y="263"/>
                    </a:lnTo>
                    <a:lnTo>
                      <a:pt x="566" y="364"/>
                    </a:lnTo>
                    <a:lnTo>
                      <a:pt x="445" y="465"/>
                    </a:lnTo>
                    <a:lnTo>
                      <a:pt x="364" y="566"/>
                    </a:lnTo>
                    <a:lnTo>
                      <a:pt x="263" y="687"/>
                    </a:lnTo>
                    <a:lnTo>
                      <a:pt x="182" y="808"/>
                    </a:lnTo>
                    <a:lnTo>
                      <a:pt x="122" y="950"/>
                    </a:lnTo>
                    <a:lnTo>
                      <a:pt x="81" y="1071"/>
                    </a:lnTo>
                    <a:lnTo>
                      <a:pt x="41" y="1232"/>
                    </a:lnTo>
                    <a:lnTo>
                      <a:pt x="21" y="1374"/>
                    </a:lnTo>
                    <a:lnTo>
                      <a:pt x="1" y="1535"/>
                    </a:lnTo>
                    <a:lnTo>
                      <a:pt x="41" y="1798"/>
                    </a:lnTo>
                    <a:lnTo>
                      <a:pt x="102" y="2060"/>
                    </a:lnTo>
                    <a:lnTo>
                      <a:pt x="203" y="2282"/>
                    </a:lnTo>
                    <a:lnTo>
                      <a:pt x="364" y="2504"/>
                    </a:lnTo>
                    <a:lnTo>
                      <a:pt x="364" y="2525"/>
                    </a:lnTo>
                    <a:lnTo>
                      <a:pt x="485" y="2646"/>
                    </a:lnTo>
                    <a:lnTo>
                      <a:pt x="606" y="2747"/>
                    </a:lnTo>
                    <a:lnTo>
                      <a:pt x="748" y="2827"/>
                    </a:lnTo>
                    <a:lnTo>
                      <a:pt x="889" y="2908"/>
                    </a:lnTo>
                    <a:lnTo>
                      <a:pt x="1051" y="2969"/>
                    </a:lnTo>
                    <a:lnTo>
                      <a:pt x="1212" y="3009"/>
                    </a:lnTo>
                    <a:lnTo>
                      <a:pt x="1374" y="3050"/>
                    </a:lnTo>
                    <a:lnTo>
                      <a:pt x="1697" y="3050"/>
                    </a:lnTo>
                    <a:lnTo>
                      <a:pt x="1858" y="3009"/>
                    </a:lnTo>
                    <a:lnTo>
                      <a:pt x="2020" y="2969"/>
                    </a:lnTo>
                    <a:lnTo>
                      <a:pt x="2161" y="2908"/>
                    </a:lnTo>
                    <a:lnTo>
                      <a:pt x="2303" y="2848"/>
                    </a:lnTo>
                    <a:lnTo>
                      <a:pt x="2444" y="2747"/>
                    </a:lnTo>
                    <a:lnTo>
                      <a:pt x="2565" y="2646"/>
                    </a:lnTo>
                    <a:lnTo>
                      <a:pt x="2686" y="2525"/>
                    </a:lnTo>
                    <a:lnTo>
                      <a:pt x="2686" y="2504"/>
                    </a:lnTo>
                    <a:lnTo>
                      <a:pt x="2706" y="2504"/>
                    </a:lnTo>
                    <a:lnTo>
                      <a:pt x="2848" y="2282"/>
                    </a:lnTo>
                    <a:lnTo>
                      <a:pt x="2969" y="2040"/>
                    </a:lnTo>
                    <a:lnTo>
                      <a:pt x="3029" y="1798"/>
                    </a:lnTo>
                    <a:lnTo>
                      <a:pt x="3050" y="1535"/>
                    </a:lnTo>
                    <a:lnTo>
                      <a:pt x="3050" y="1374"/>
                    </a:lnTo>
                    <a:lnTo>
                      <a:pt x="3029" y="1232"/>
                    </a:lnTo>
                    <a:lnTo>
                      <a:pt x="2989" y="1071"/>
                    </a:lnTo>
                    <a:lnTo>
                      <a:pt x="2928" y="929"/>
                    </a:lnTo>
                    <a:lnTo>
                      <a:pt x="2868" y="808"/>
                    </a:lnTo>
                    <a:lnTo>
                      <a:pt x="2787" y="687"/>
                    </a:lnTo>
                    <a:lnTo>
                      <a:pt x="2706" y="566"/>
                    </a:lnTo>
                    <a:lnTo>
                      <a:pt x="2605" y="465"/>
                    </a:lnTo>
                    <a:lnTo>
                      <a:pt x="2504" y="364"/>
                    </a:lnTo>
                    <a:lnTo>
                      <a:pt x="2383" y="263"/>
                    </a:lnTo>
                    <a:lnTo>
                      <a:pt x="2262" y="202"/>
                    </a:lnTo>
                    <a:lnTo>
                      <a:pt x="2121" y="122"/>
                    </a:lnTo>
                    <a:lnTo>
                      <a:pt x="1979" y="81"/>
                    </a:lnTo>
                    <a:lnTo>
                      <a:pt x="1838" y="41"/>
                    </a:lnTo>
                    <a:lnTo>
                      <a:pt x="1697" y="21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54"/>
              <p:cNvSpPr/>
              <p:nvPr/>
            </p:nvSpPr>
            <p:spPr>
              <a:xfrm>
                <a:off x="4211209" y="-2025212"/>
                <a:ext cx="128138" cy="213633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919" extrusionOk="0">
                    <a:moveTo>
                      <a:pt x="121" y="122"/>
                    </a:moveTo>
                    <a:lnTo>
                      <a:pt x="303" y="162"/>
                    </a:lnTo>
                    <a:lnTo>
                      <a:pt x="485" y="263"/>
                    </a:lnTo>
                    <a:lnTo>
                      <a:pt x="646" y="364"/>
                    </a:lnTo>
                    <a:lnTo>
                      <a:pt x="767" y="505"/>
                    </a:lnTo>
                    <a:lnTo>
                      <a:pt x="888" y="667"/>
                    </a:lnTo>
                    <a:lnTo>
                      <a:pt x="969" y="828"/>
                    </a:lnTo>
                    <a:lnTo>
                      <a:pt x="1030" y="1030"/>
                    </a:lnTo>
                    <a:lnTo>
                      <a:pt x="1050" y="1232"/>
                    </a:lnTo>
                    <a:lnTo>
                      <a:pt x="1030" y="1373"/>
                    </a:lnTo>
                    <a:lnTo>
                      <a:pt x="1010" y="1515"/>
                    </a:lnTo>
                    <a:lnTo>
                      <a:pt x="949" y="1656"/>
                    </a:lnTo>
                    <a:lnTo>
                      <a:pt x="888" y="1797"/>
                    </a:lnTo>
                    <a:lnTo>
                      <a:pt x="121" y="1131"/>
                    </a:lnTo>
                    <a:lnTo>
                      <a:pt x="121" y="122"/>
                    </a:lnTo>
                    <a:close/>
                    <a:moveTo>
                      <a:pt x="61" y="0"/>
                    </a:moveTo>
                    <a:lnTo>
                      <a:pt x="20" y="21"/>
                    </a:lnTo>
                    <a:lnTo>
                      <a:pt x="0" y="61"/>
                    </a:lnTo>
                    <a:lnTo>
                      <a:pt x="0" y="1151"/>
                    </a:lnTo>
                    <a:lnTo>
                      <a:pt x="20" y="1192"/>
                    </a:lnTo>
                    <a:lnTo>
                      <a:pt x="868" y="1919"/>
                    </a:lnTo>
                    <a:lnTo>
                      <a:pt x="909" y="1919"/>
                    </a:lnTo>
                    <a:lnTo>
                      <a:pt x="949" y="1898"/>
                    </a:lnTo>
                    <a:lnTo>
                      <a:pt x="1030" y="1737"/>
                    </a:lnTo>
                    <a:lnTo>
                      <a:pt x="1090" y="1575"/>
                    </a:lnTo>
                    <a:lnTo>
                      <a:pt x="1131" y="1414"/>
                    </a:lnTo>
                    <a:lnTo>
                      <a:pt x="1151" y="1232"/>
                    </a:lnTo>
                    <a:lnTo>
                      <a:pt x="1131" y="1010"/>
                    </a:lnTo>
                    <a:lnTo>
                      <a:pt x="1070" y="788"/>
                    </a:lnTo>
                    <a:lnTo>
                      <a:pt x="969" y="586"/>
                    </a:lnTo>
                    <a:lnTo>
                      <a:pt x="828" y="404"/>
                    </a:lnTo>
                    <a:lnTo>
                      <a:pt x="687" y="263"/>
                    </a:lnTo>
                    <a:lnTo>
                      <a:pt x="485" y="142"/>
                    </a:lnTo>
                    <a:lnTo>
                      <a:pt x="283" y="6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54"/>
              <p:cNvSpPr/>
              <p:nvPr/>
            </p:nvSpPr>
            <p:spPr>
              <a:xfrm>
                <a:off x="4065037" y="-2025212"/>
                <a:ext cx="126023" cy="213633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919" extrusionOk="0">
                    <a:moveTo>
                      <a:pt x="1030" y="122"/>
                    </a:moveTo>
                    <a:lnTo>
                      <a:pt x="1030" y="1131"/>
                    </a:lnTo>
                    <a:lnTo>
                      <a:pt x="243" y="1797"/>
                    </a:lnTo>
                    <a:lnTo>
                      <a:pt x="182" y="1656"/>
                    </a:lnTo>
                    <a:lnTo>
                      <a:pt x="142" y="1515"/>
                    </a:lnTo>
                    <a:lnTo>
                      <a:pt x="102" y="1373"/>
                    </a:lnTo>
                    <a:lnTo>
                      <a:pt x="102" y="1232"/>
                    </a:lnTo>
                    <a:lnTo>
                      <a:pt x="122" y="1030"/>
                    </a:lnTo>
                    <a:lnTo>
                      <a:pt x="162" y="828"/>
                    </a:lnTo>
                    <a:lnTo>
                      <a:pt x="263" y="667"/>
                    </a:lnTo>
                    <a:lnTo>
                      <a:pt x="364" y="505"/>
                    </a:lnTo>
                    <a:lnTo>
                      <a:pt x="505" y="364"/>
                    </a:lnTo>
                    <a:lnTo>
                      <a:pt x="667" y="263"/>
                    </a:lnTo>
                    <a:lnTo>
                      <a:pt x="828" y="162"/>
                    </a:lnTo>
                    <a:lnTo>
                      <a:pt x="1030" y="122"/>
                    </a:lnTo>
                    <a:close/>
                    <a:moveTo>
                      <a:pt x="1071" y="0"/>
                    </a:moveTo>
                    <a:lnTo>
                      <a:pt x="849" y="61"/>
                    </a:lnTo>
                    <a:lnTo>
                      <a:pt x="647" y="142"/>
                    </a:lnTo>
                    <a:lnTo>
                      <a:pt x="465" y="263"/>
                    </a:lnTo>
                    <a:lnTo>
                      <a:pt x="303" y="404"/>
                    </a:lnTo>
                    <a:lnTo>
                      <a:pt x="182" y="586"/>
                    </a:lnTo>
                    <a:lnTo>
                      <a:pt x="81" y="788"/>
                    </a:lnTo>
                    <a:lnTo>
                      <a:pt x="21" y="1010"/>
                    </a:lnTo>
                    <a:lnTo>
                      <a:pt x="1" y="1232"/>
                    </a:lnTo>
                    <a:lnTo>
                      <a:pt x="1" y="1414"/>
                    </a:lnTo>
                    <a:lnTo>
                      <a:pt x="41" y="1575"/>
                    </a:lnTo>
                    <a:lnTo>
                      <a:pt x="102" y="1737"/>
                    </a:lnTo>
                    <a:lnTo>
                      <a:pt x="202" y="1898"/>
                    </a:lnTo>
                    <a:lnTo>
                      <a:pt x="223" y="1919"/>
                    </a:lnTo>
                    <a:lnTo>
                      <a:pt x="283" y="1919"/>
                    </a:lnTo>
                    <a:lnTo>
                      <a:pt x="1111" y="1192"/>
                    </a:lnTo>
                    <a:lnTo>
                      <a:pt x="1131" y="1151"/>
                    </a:lnTo>
                    <a:lnTo>
                      <a:pt x="1131" y="61"/>
                    </a:lnTo>
                    <a:lnTo>
                      <a:pt x="1111" y="21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54"/>
              <p:cNvSpPr/>
              <p:nvPr/>
            </p:nvSpPr>
            <p:spPr>
              <a:xfrm>
                <a:off x="4211209" y="-1861117"/>
                <a:ext cx="85500" cy="1079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970" extrusionOk="0">
                    <a:moveTo>
                      <a:pt x="121" y="182"/>
                    </a:moveTo>
                    <a:lnTo>
                      <a:pt x="626" y="626"/>
                    </a:lnTo>
                    <a:lnTo>
                      <a:pt x="525" y="707"/>
                    </a:lnTo>
                    <a:lnTo>
                      <a:pt x="384" y="768"/>
                    </a:lnTo>
                    <a:lnTo>
                      <a:pt x="262" y="828"/>
                    </a:lnTo>
                    <a:lnTo>
                      <a:pt x="121" y="869"/>
                    </a:lnTo>
                    <a:lnTo>
                      <a:pt x="121" y="182"/>
                    </a:lnTo>
                    <a:close/>
                    <a:moveTo>
                      <a:pt x="61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61"/>
                    </a:lnTo>
                    <a:lnTo>
                      <a:pt x="0" y="929"/>
                    </a:lnTo>
                    <a:lnTo>
                      <a:pt x="20" y="970"/>
                    </a:lnTo>
                    <a:lnTo>
                      <a:pt x="61" y="970"/>
                    </a:lnTo>
                    <a:lnTo>
                      <a:pt x="262" y="929"/>
                    </a:lnTo>
                    <a:lnTo>
                      <a:pt x="424" y="869"/>
                    </a:lnTo>
                    <a:lnTo>
                      <a:pt x="606" y="768"/>
                    </a:lnTo>
                    <a:lnTo>
                      <a:pt x="747" y="667"/>
                    </a:lnTo>
                    <a:lnTo>
                      <a:pt x="767" y="626"/>
                    </a:lnTo>
                    <a:lnTo>
                      <a:pt x="747" y="586"/>
                    </a:lnTo>
                    <a:lnTo>
                      <a:pt x="101" y="2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58" name="Google Shape;6258;p54"/>
          <p:cNvGrpSpPr/>
          <p:nvPr/>
        </p:nvGrpSpPr>
        <p:grpSpPr>
          <a:xfrm rot="-764571">
            <a:off x="7484825" y="976681"/>
            <a:ext cx="1381868" cy="1467743"/>
            <a:chOff x="3430285" y="-1647704"/>
            <a:chExt cx="874875" cy="929186"/>
          </a:xfrm>
        </p:grpSpPr>
        <p:sp>
          <p:nvSpPr>
            <p:cNvPr id="6259" name="Google Shape;6259;p54"/>
            <p:cNvSpPr/>
            <p:nvPr/>
          </p:nvSpPr>
          <p:spPr>
            <a:xfrm>
              <a:off x="3430285" y="-1647704"/>
              <a:ext cx="874875" cy="929186"/>
            </a:xfrm>
            <a:custGeom>
              <a:avLst/>
              <a:gdLst/>
              <a:ahLst/>
              <a:cxnLst/>
              <a:rect l="l" t="t" r="r" b="b"/>
              <a:pathLst>
                <a:path w="15287" h="16236" extrusionOk="0">
                  <a:moveTo>
                    <a:pt x="4544" y="12762"/>
                  </a:moveTo>
                  <a:lnTo>
                    <a:pt x="4685" y="12843"/>
                  </a:lnTo>
                  <a:lnTo>
                    <a:pt x="4766" y="12883"/>
                  </a:lnTo>
                  <a:lnTo>
                    <a:pt x="4807" y="12944"/>
                  </a:lnTo>
                  <a:lnTo>
                    <a:pt x="4847" y="13004"/>
                  </a:lnTo>
                  <a:lnTo>
                    <a:pt x="4887" y="13065"/>
                  </a:lnTo>
                  <a:lnTo>
                    <a:pt x="4887" y="13146"/>
                  </a:lnTo>
                  <a:lnTo>
                    <a:pt x="4887" y="13227"/>
                  </a:lnTo>
                  <a:lnTo>
                    <a:pt x="4887" y="13287"/>
                  </a:lnTo>
                  <a:lnTo>
                    <a:pt x="4908" y="13348"/>
                  </a:lnTo>
                  <a:lnTo>
                    <a:pt x="4766" y="13348"/>
                  </a:lnTo>
                  <a:lnTo>
                    <a:pt x="4685" y="13307"/>
                  </a:lnTo>
                  <a:lnTo>
                    <a:pt x="4605" y="13267"/>
                  </a:lnTo>
                  <a:lnTo>
                    <a:pt x="4524" y="13206"/>
                  </a:lnTo>
                  <a:lnTo>
                    <a:pt x="4483" y="13105"/>
                  </a:lnTo>
                  <a:lnTo>
                    <a:pt x="4463" y="13045"/>
                  </a:lnTo>
                  <a:lnTo>
                    <a:pt x="4463" y="12964"/>
                  </a:lnTo>
                  <a:lnTo>
                    <a:pt x="4483" y="12883"/>
                  </a:lnTo>
                  <a:lnTo>
                    <a:pt x="4544" y="12762"/>
                  </a:lnTo>
                  <a:close/>
                  <a:moveTo>
                    <a:pt x="5796" y="13388"/>
                  </a:moveTo>
                  <a:lnTo>
                    <a:pt x="5957" y="13469"/>
                  </a:lnTo>
                  <a:lnTo>
                    <a:pt x="6018" y="13529"/>
                  </a:lnTo>
                  <a:lnTo>
                    <a:pt x="6079" y="13570"/>
                  </a:lnTo>
                  <a:lnTo>
                    <a:pt x="6119" y="13630"/>
                  </a:lnTo>
                  <a:lnTo>
                    <a:pt x="6139" y="13711"/>
                  </a:lnTo>
                  <a:lnTo>
                    <a:pt x="6159" y="13792"/>
                  </a:lnTo>
                  <a:lnTo>
                    <a:pt x="6139" y="13873"/>
                  </a:lnTo>
                  <a:lnTo>
                    <a:pt x="6139" y="13933"/>
                  </a:lnTo>
                  <a:lnTo>
                    <a:pt x="6159" y="13974"/>
                  </a:lnTo>
                  <a:lnTo>
                    <a:pt x="6018" y="13974"/>
                  </a:lnTo>
                  <a:lnTo>
                    <a:pt x="5937" y="13933"/>
                  </a:lnTo>
                  <a:lnTo>
                    <a:pt x="5857" y="13893"/>
                  </a:lnTo>
                  <a:lnTo>
                    <a:pt x="5796" y="13832"/>
                  </a:lnTo>
                  <a:lnTo>
                    <a:pt x="5735" y="13731"/>
                  </a:lnTo>
                  <a:lnTo>
                    <a:pt x="5715" y="13671"/>
                  </a:lnTo>
                  <a:lnTo>
                    <a:pt x="5715" y="13610"/>
                  </a:lnTo>
                  <a:lnTo>
                    <a:pt x="5735" y="13509"/>
                  </a:lnTo>
                  <a:lnTo>
                    <a:pt x="5796" y="13388"/>
                  </a:lnTo>
                  <a:close/>
                  <a:moveTo>
                    <a:pt x="8683" y="1"/>
                  </a:moveTo>
                  <a:lnTo>
                    <a:pt x="8603" y="21"/>
                  </a:lnTo>
                  <a:lnTo>
                    <a:pt x="8522" y="61"/>
                  </a:lnTo>
                  <a:lnTo>
                    <a:pt x="8441" y="122"/>
                  </a:lnTo>
                  <a:lnTo>
                    <a:pt x="8380" y="203"/>
                  </a:lnTo>
                  <a:lnTo>
                    <a:pt x="8320" y="324"/>
                  </a:lnTo>
                  <a:lnTo>
                    <a:pt x="8259" y="465"/>
                  </a:lnTo>
                  <a:lnTo>
                    <a:pt x="8179" y="748"/>
                  </a:lnTo>
                  <a:lnTo>
                    <a:pt x="8138" y="1010"/>
                  </a:lnTo>
                  <a:lnTo>
                    <a:pt x="8098" y="1253"/>
                  </a:lnTo>
                  <a:lnTo>
                    <a:pt x="8057" y="1091"/>
                  </a:lnTo>
                  <a:lnTo>
                    <a:pt x="7997" y="930"/>
                  </a:lnTo>
                  <a:lnTo>
                    <a:pt x="7916" y="728"/>
                  </a:lnTo>
                  <a:lnTo>
                    <a:pt x="7775" y="506"/>
                  </a:lnTo>
                  <a:lnTo>
                    <a:pt x="7734" y="445"/>
                  </a:lnTo>
                  <a:lnTo>
                    <a:pt x="7654" y="405"/>
                  </a:lnTo>
                  <a:lnTo>
                    <a:pt x="7512" y="405"/>
                  </a:lnTo>
                  <a:lnTo>
                    <a:pt x="7452" y="445"/>
                  </a:lnTo>
                  <a:lnTo>
                    <a:pt x="7411" y="486"/>
                  </a:lnTo>
                  <a:lnTo>
                    <a:pt x="7371" y="526"/>
                  </a:lnTo>
                  <a:lnTo>
                    <a:pt x="7331" y="607"/>
                  </a:lnTo>
                  <a:lnTo>
                    <a:pt x="7310" y="687"/>
                  </a:lnTo>
                  <a:lnTo>
                    <a:pt x="7290" y="809"/>
                  </a:lnTo>
                  <a:lnTo>
                    <a:pt x="7290" y="950"/>
                  </a:lnTo>
                  <a:lnTo>
                    <a:pt x="7270" y="1313"/>
                  </a:lnTo>
                  <a:lnTo>
                    <a:pt x="7250" y="1677"/>
                  </a:lnTo>
                  <a:lnTo>
                    <a:pt x="7230" y="2020"/>
                  </a:lnTo>
                  <a:lnTo>
                    <a:pt x="7189" y="2343"/>
                  </a:lnTo>
                  <a:lnTo>
                    <a:pt x="7088" y="2969"/>
                  </a:lnTo>
                  <a:lnTo>
                    <a:pt x="6927" y="3534"/>
                  </a:lnTo>
                  <a:lnTo>
                    <a:pt x="6765" y="4080"/>
                  </a:lnTo>
                  <a:lnTo>
                    <a:pt x="6583" y="4564"/>
                  </a:lnTo>
                  <a:lnTo>
                    <a:pt x="6382" y="5029"/>
                  </a:lnTo>
                  <a:lnTo>
                    <a:pt x="6180" y="5473"/>
                  </a:lnTo>
                  <a:lnTo>
                    <a:pt x="5917" y="6038"/>
                  </a:lnTo>
                  <a:lnTo>
                    <a:pt x="5857" y="6119"/>
                  </a:lnTo>
                  <a:lnTo>
                    <a:pt x="5655" y="5937"/>
                  </a:lnTo>
                  <a:lnTo>
                    <a:pt x="5473" y="5735"/>
                  </a:lnTo>
                  <a:lnTo>
                    <a:pt x="5210" y="5453"/>
                  </a:lnTo>
                  <a:lnTo>
                    <a:pt x="5069" y="5311"/>
                  </a:lnTo>
                  <a:lnTo>
                    <a:pt x="4928" y="5210"/>
                  </a:lnTo>
                  <a:lnTo>
                    <a:pt x="4766" y="5109"/>
                  </a:lnTo>
                  <a:lnTo>
                    <a:pt x="4584" y="5049"/>
                  </a:lnTo>
                  <a:lnTo>
                    <a:pt x="4383" y="5008"/>
                  </a:lnTo>
                  <a:lnTo>
                    <a:pt x="4160" y="5008"/>
                  </a:lnTo>
                  <a:lnTo>
                    <a:pt x="3979" y="5029"/>
                  </a:lnTo>
                  <a:lnTo>
                    <a:pt x="3817" y="5069"/>
                  </a:lnTo>
                  <a:lnTo>
                    <a:pt x="3656" y="5150"/>
                  </a:lnTo>
                  <a:lnTo>
                    <a:pt x="3514" y="5231"/>
                  </a:lnTo>
                  <a:lnTo>
                    <a:pt x="3373" y="5332"/>
                  </a:lnTo>
                  <a:lnTo>
                    <a:pt x="3252" y="5453"/>
                  </a:lnTo>
                  <a:lnTo>
                    <a:pt x="3151" y="5594"/>
                  </a:lnTo>
                  <a:lnTo>
                    <a:pt x="3070" y="5756"/>
                  </a:lnTo>
                  <a:lnTo>
                    <a:pt x="3030" y="5877"/>
                  </a:lnTo>
                  <a:lnTo>
                    <a:pt x="2989" y="5998"/>
                  </a:lnTo>
                  <a:lnTo>
                    <a:pt x="2989" y="6119"/>
                  </a:lnTo>
                  <a:lnTo>
                    <a:pt x="2969" y="6260"/>
                  </a:lnTo>
                  <a:lnTo>
                    <a:pt x="2323" y="6785"/>
                  </a:lnTo>
                  <a:lnTo>
                    <a:pt x="2161" y="6543"/>
                  </a:lnTo>
                  <a:lnTo>
                    <a:pt x="2000" y="6220"/>
                  </a:lnTo>
                  <a:lnTo>
                    <a:pt x="2161" y="6180"/>
                  </a:lnTo>
                  <a:lnTo>
                    <a:pt x="2323" y="6119"/>
                  </a:lnTo>
                  <a:lnTo>
                    <a:pt x="2485" y="6038"/>
                  </a:lnTo>
                  <a:lnTo>
                    <a:pt x="2606" y="5957"/>
                  </a:lnTo>
                  <a:lnTo>
                    <a:pt x="2727" y="5836"/>
                  </a:lnTo>
                  <a:lnTo>
                    <a:pt x="2848" y="5715"/>
                  </a:lnTo>
                  <a:lnTo>
                    <a:pt x="2949" y="5594"/>
                  </a:lnTo>
                  <a:lnTo>
                    <a:pt x="3030" y="5453"/>
                  </a:lnTo>
                  <a:lnTo>
                    <a:pt x="3050" y="5412"/>
                  </a:lnTo>
                  <a:lnTo>
                    <a:pt x="3110" y="5231"/>
                  </a:lnTo>
                  <a:lnTo>
                    <a:pt x="3131" y="5150"/>
                  </a:lnTo>
                  <a:lnTo>
                    <a:pt x="3110" y="5089"/>
                  </a:lnTo>
                  <a:lnTo>
                    <a:pt x="3070" y="5049"/>
                  </a:lnTo>
                  <a:lnTo>
                    <a:pt x="3030" y="5029"/>
                  </a:lnTo>
                  <a:lnTo>
                    <a:pt x="2929" y="5008"/>
                  </a:lnTo>
                  <a:lnTo>
                    <a:pt x="2727" y="5029"/>
                  </a:lnTo>
                  <a:lnTo>
                    <a:pt x="2545" y="5049"/>
                  </a:lnTo>
                  <a:lnTo>
                    <a:pt x="2384" y="5109"/>
                  </a:lnTo>
                  <a:lnTo>
                    <a:pt x="2222" y="5190"/>
                  </a:lnTo>
                  <a:lnTo>
                    <a:pt x="2081" y="5271"/>
                  </a:lnTo>
                  <a:lnTo>
                    <a:pt x="1960" y="5352"/>
                  </a:lnTo>
                  <a:lnTo>
                    <a:pt x="1737" y="5554"/>
                  </a:lnTo>
                  <a:lnTo>
                    <a:pt x="1636" y="5089"/>
                  </a:lnTo>
                  <a:lnTo>
                    <a:pt x="1818" y="5069"/>
                  </a:lnTo>
                  <a:lnTo>
                    <a:pt x="2000" y="5029"/>
                  </a:lnTo>
                  <a:lnTo>
                    <a:pt x="2182" y="4968"/>
                  </a:lnTo>
                  <a:lnTo>
                    <a:pt x="2343" y="4887"/>
                  </a:lnTo>
                  <a:lnTo>
                    <a:pt x="2485" y="4786"/>
                  </a:lnTo>
                  <a:lnTo>
                    <a:pt x="2626" y="4665"/>
                  </a:lnTo>
                  <a:lnTo>
                    <a:pt x="2727" y="4524"/>
                  </a:lnTo>
                  <a:lnTo>
                    <a:pt x="2828" y="4362"/>
                  </a:lnTo>
                  <a:lnTo>
                    <a:pt x="2868" y="4282"/>
                  </a:lnTo>
                  <a:lnTo>
                    <a:pt x="2868" y="4221"/>
                  </a:lnTo>
                  <a:lnTo>
                    <a:pt x="2868" y="4181"/>
                  </a:lnTo>
                  <a:lnTo>
                    <a:pt x="2848" y="4120"/>
                  </a:lnTo>
                  <a:lnTo>
                    <a:pt x="2808" y="4080"/>
                  </a:lnTo>
                  <a:lnTo>
                    <a:pt x="2767" y="4059"/>
                  </a:lnTo>
                  <a:lnTo>
                    <a:pt x="2626" y="4039"/>
                  </a:lnTo>
                  <a:lnTo>
                    <a:pt x="2464" y="4039"/>
                  </a:lnTo>
                  <a:lnTo>
                    <a:pt x="2283" y="4080"/>
                  </a:lnTo>
                  <a:lnTo>
                    <a:pt x="2081" y="4120"/>
                  </a:lnTo>
                  <a:lnTo>
                    <a:pt x="1899" y="4181"/>
                  </a:lnTo>
                  <a:lnTo>
                    <a:pt x="1717" y="4261"/>
                  </a:lnTo>
                  <a:lnTo>
                    <a:pt x="1535" y="4362"/>
                  </a:lnTo>
                  <a:lnTo>
                    <a:pt x="1515" y="3858"/>
                  </a:lnTo>
                  <a:lnTo>
                    <a:pt x="1717" y="3878"/>
                  </a:lnTo>
                  <a:lnTo>
                    <a:pt x="1859" y="3858"/>
                  </a:lnTo>
                  <a:lnTo>
                    <a:pt x="2020" y="3837"/>
                  </a:lnTo>
                  <a:lnTo>
                    <a:pt x="2161" y="3817"/>
                  </a:lnTo>
                  <a:lnTo>
                    <a:pt x="2283" y="3777"/>
                  </a:lnTo>
                  <a:lnTo>
                    <a:pt x="2424" y="3716"/>
                  </a:lnTo>
                  <a:lnTo>
                    <a:pt x="2545" y="3656"/>
                  </a:lnTo>
                  <a:lnTo>
                    <a:pt x="2646" y="3575"/>
                  </a:lnTo>
                  <a:lnTo>
                    <a:pt x="2747" y="3494"/>
                  </a:lnTo>
                  <a:lnTo>
                    <a:pt x="2767" y="3474"/>
                  </a:lnTo>
                  <a:lnTo>
                    <a:pt x="2888" y="3373"/>
                  </a:lnTo>
                  <a:lnTo>
                    <a:pt x="2949" y="3312"/>
                  </a:lnTo>
                  <a:lnTo>
                    <a:pt x="2969" y="3232"/>
                  </a:lnTo>
                  <a:lnTo>
                    <a:pt x="2989" y="3151"/>
                  </a:lnTo>
                  <a:lnTo>
                    <a:pt x="2969" y="3110"/>
                  </a:lnTo>
                  <a:lnTo>
                    <a:pt x="2929" y="3070"/>
                  </a:lnTo>
                  <a:lnTo>
                    <a:pt x="2868" y="3030"/>
                  </a:lnTo>
                  <a:lnTo>
                    <a:pt x="2747" y="3009"/>
                  </a:lnTo>
                  <a:lnTo>
                    <a:pt x="2384" y="3009"/>
                  </a:lnTo>
                  <a:lnTo>
                    <a:pt x="2081" y="3030"/>
                  </a:lnTo>
                  <a:lnTo>
                    <a:pt x="1859" y="3090"/>
                  </a:lnTo>
                  <a:lnTo>
                    <a:pt x="1677" y="3131"/>
                  </a:lnTo>
                  <a:lnTo>
                    <a:pt x="1576" y="3171"/>
                  </a:lnTo>
                  <a:lnTo>
                    <a:pt x="1636" y="2727"/>
                  </a:lnTo>
                  <a:lnTo>
                    <a:pt x="1778" y="2747"/>
                  </a:lnTo>
                  <a:lnTo>
                    <a:pt x="1919" y="2767"/>
                  </a:lnTo>
                  <a:lnTo>
                    <a:pt x="2040" y="2767"/>
                  </a:lnTo>
                  <a:lnTo>
                    <a:pt x="2141" y="2747"/>
                  </a:lnTo>
                  <a:lnTo>
                    <a:pt x="2262" y="2707"/>
                  </a:lnTo>
                  <a:lnTo>
                    <a:pt x="2384" y="2666"/>
                  </a:lnTo>
                  <a:lnTo>
                    <a:pt x="2606" y="2545"/>
                  </a:lnTo>
                  <a:lnTo>
                    <a:pt x="2828" y="2363"/>
                  </a:lnTo>
                  <a:lnTo>
                    <a:pt x="2848" y="2343"/>
                  </a:lnTo>
                  <a:lnTo>
                    <a:pt x="2989" y="2202"/>
                  </a:lnTo>
                  <a:lnTo>
                    <a:pt x="3030" y="2121"/>
                  </a:lnTo>
                  <a:lnTo>
                    <a:pt x="3030" y="2040"/>
                  </a:lnTo>
                  <a:lnTo>
                    <a:pt x="3009" y="1960"/>
                  </a:lnTo>
                  <a:lnTo>
                    <a:pt x="2989" y="1939"/>
                  </a:lnTo>
                  <a:lnTo>
                    <a:pt x="2929" y="1899"/>
                  </a:lnTo>
                  <a:lnTo>
                    <a:pt x="2848" y="1879"/>
                  </a:lnTo>
                  <a:lnTo>
                    <a:pt x="2464" y="1879"/>
                  </a:lnTo>
                  <a:lnTo>
                    <a:pt x="2202" y="1899"/>
                  </a:lnTo>
                  <a:lnTo>
                    <a:pt x="1980" y="1960"/>
                  </a:lnTo>
                  <a:lnTo>
                    <a:pt x="1838" y="2000"/>
                  </a:lnTo>
                  <a:lnTo>
                    <a:pt x="1778" y="2020"/>
                  </a:lnTo>
                  <a:lnTo>
                    <a:pt x="1919" y="1515"/>
                  </a:lnTo>
                  <a:lnTo>
                    <a:pt x="2000" y="1515"/>
                  </a:lnTo>
                  <a:lnTo>
                    <a:pt x="2060" y="1475"/>
                  </a:lnTo>
                  <a:lnTo>
                    <a:pt x="2161" y="1414"/>
                  </a:lnTo>
                  <a:lnTo>
                    <a:pt x="2262" y="1293"/>
                  </a:lnTo>
                  <a:lnTo>
                    <a:pt x="2343" y="1172"/>
                  </a:lnTo>
                  <a:lnTo>
                    <a:pt x="2424" y="1010"/>
                  </a:lnTo>
                  <a:lnTo>
                    <a:pt x="2464" y="849"/>
                  </a:lnTo>
                  <a:lnTo>
                    <a:pt x="2505" y="687"/>
                  </a:lnTo>
                  <a:lnTo>
                    <a:pt x="2545" y="546"/>
                  </a:lnTo>
                  <a:lnTo>
                    <a:pt x="2545" y="405"/>
                  </a:lnTo>
                  <a:lnTo>
                    <a:pt x="2545" y="304"/>
                  </a:lnTo>
                  <a:lnTo>
                    <a:pt x="2525" y="203"/>
                  </a:lnTo>
                  <a:lnTo>
                    <a:pt x="2485" y="142"/>
                  </a:lnTo>
                  <a:lnTo>
                    <a:pt x="2444" y="102"/>
                  </a:lnTo>
                  <a:lnTo>
                    <a:pt x="2384" y="102"/>
                  </a:lnTo>
                  <a:lnTo>
                    <a:pt x="2303" y="122"/>
                  </a:lnTo>
                  <a:lnTo>
                    <a:pt x="2242" y="142"/>
                  </a:lnTo>
                  <a:lnTo>
                    <a:pt x="2202" y="183"/>
                  </a:lnTo>
                  <a:lnTo>
                    <a:pt x="2202" y="203"/>
                  </a:lnTo>
                  <a:lnTo>
                    <a:pt x="2020" y="364"/>
                  </a:lnTo>
                  <a:lnTo>
                    <a:pt x="1879" y="546"/>
                  </a:lnTo>
                  <a:lnTo>
                    <a:pt x="1758" y="728"/>
                  </a:lnTo>
                  <a:lnTo>
                    <a:pt x="1697" y="910"/>
                  </a:lnTo>
                  <a:lnTo>
                    <a:pt x="1677" y="1051"/>
                  </a:lnTo>
                  <a:lnTo>
                    <a:pt x="1677" y="1212"/>
                  </a:lnTo>
                  <a:lnTo>
                    <a:pt x="1697" y="1354"/>
                  </a:lnTo>
                  <a:lnTo>
                    <a:pt x="1737" y="1414"/>
                  </a:lnTo>
                  <a:lnTo>
                    <a:pt x="1778" y="1475"/>
                  </a:lnTo>
                  <a:lnTo>
                    <a:pt x="1818" y="1495"/>
                  </a:lnTo>
                  <a:lnTo>
                    <a:pt x="1677" y="1960"/>
                  </a:lnTo>
                  <a:lnTo>
                    <a:pt x="1596" y="1798"/>
                  </a:lnTo>
                  <a:lnTo>
                    <a:pt x="1475" y="1677"/>
                  </a:lnTo>
                  <a:lnTo>
                    <a:pt x="1334" y="1556"/>
                  </a:lnTo>
                  <a:lnTo>
                    <a:pt x="1192" y="1475"/>
                  </a:lnTo>
                  <a:lnTo>
                    <a:pt x="1051" y="1414"/>
                  </a:lnTo>
                  <a:lnTo>
                    <a:pt x="910" y="1374"/>
                  </a:lnTo>
                  <a:lnTo>
                    <a:pt x="788" y="1354"/>
                  </a:lnTo>
                  <a:lnTo>
                    <a:pt x="687" y="1374"/>
                  </a:lnTo>
                  <a:lnTo>
                    <a:pt x="586" y="1394"/>
                  </a:lnTo>
                  <a:lnTo>
                    <a:pt x="546" y="1455"/>
                  </a:lnTo>
                  <a:lnTo>
                    <a:pt x="526" y="1495"/>
                  </a:lnTo>
                  <a:lnTo>
                    <a:pt x="546" y="1556"/>
                  </a:lnTo>
                  <a:lnTo>
                    <a:pt x="607" y="1677"/>
                  </a:lnTo>
                  <a:lnTo>
                    <a:pt x="607" y="1697"/>
                  </a:lnTo>
                  <a:lnTo>
                    <a:pt x="687" y="1838"/>
                  </a:lnTo>
                  <a:lnTo>
                    <a:pt x="829" y="2101"/>
                  </a:lnTo>
                  <a:lnTo>
                    <a:pt x="910" y="2242"/>
                  </a:lnTo>
                  <a:lnTo>
                    <a:pt x="1031" y="2363"/>
                  </a:lnTo>
                  <a:lnTo>
                    <a:pt x="1152" y="2464"/>
                  </a:lnTo>
                  <a:lnTo>
                    <a:pt x="1273" y="2565"/>
                  </a:lnTo>
                  <a:lnTo>
                    <a:pt x="1394" y="2626"/>
                  </a:lnTo>
                  <a:lnTo>
                    <a:pt x="1535" y="2686"/>
                  </a:lnTo>
                  <a:lnTo>
                    <a:pt x="1475" y="3131"/>
                  </a:lnTo>
                  <a:lnTo>
                    <a:pt x="1374" y="3009"/>
                  </a:lnTo>
                  <a:lnTo>
                    <a:pt x="1273" y="2909"/>
                  </a:lnTo>
                  <a:lnTo>
                    <a:pt x="1152" y="2828"/>
                  </a:lnTo>
                  <a:lnTo>
                    <a:pt x="1011" y="2747"/>
                  </a:lnTo>
                  <a:lnTo>
                    <a:pt x="869" y="2666"/>
                  </a:lnTo>
                  <a:lnTo>
                    <a:pt x="728" y="2626"/>
                  </a:lnTo>
                  <a:lnTo>
                    <a:pt x="566" y="2585"/>
                  </a:lnTo>
                  <a:lnTo>
                    <a:pt x="405" y="2565"/>
                  </a:lnTo>
                  <a:lnTo>
                    <a:pt x="263" y="2545"/>
                  </a:lnTo>
                  <a:lnTo>
                    <a:pt x="183" y="2565"/>
                  </a:lnTo>
                  <a:lnTo>
                    <a:pt x="142" y="2585"/>
                  </a:lnTo>
                  <a:lnTo>
                    <a:pt x="102" y="2626"/>
                  </a:lnTo>
                  <a:lnTo>
                    <a:pt x="102" y="2686"/>
                  </a:lnTo>
                  <a:lnTo>
                    <a:pt x="102" y="2707"/>
                  </a:lnTo>
                  <a:lnTo>
                    <a:pt x="122" y="2747"/>
                  </a:lnTo>
                  <a:lnTo>
                    <a:pt x="324" y="3030"/>
                  </a:lnTo>
                  <a:lnTo>
                    <a:pt x="465" y="3211"/>
                  </a:lnTo>
                  <a:lnTo>
                    <a:pt x="586" y="3373"/>
                  </a:lnTo>
                  <a:lnTo>
                    <a:pt x="708" y="3514"/>
                  </a:lnTo>
                  <a:lnTo>
                    <a:pt x="869" y="3615"/>
                  </a:lnTo>
                  <a:lnTo>
                    <a:pt x="990" y="3696"/>
                  </a:lnTo>
                  <a:lnTo>
                    <a:pt x="1132" y="3757"/>
                  </a:lnTo>
                  <a:lnTo>
                    <a:pt x="1273" y="3817"/>
                  </a:lnTo>
                  <a:lnTo>
                    <a:pt x="1414" y="3837"/>
                  </a:lnTo>
                  <a:lnTo>
                    <a:pt x="1414" y="4100"/>
                  </a:lnTo>
                  <a:lnTo>
                    <a:pt x="1414" y="4282"/>
                  </a:lnTo>
                  <a:lnTo>
                    <a:pt x="1273" y="4140"/>
                  </a:lnTo>
                  <a:lnTo>
                    <a:pt x="1071" y="4019"/>
                  </a:lnTo>
                  <a:lnTo>
                    <a:pt x="910" y="3958"/>
                  </a:lnTo>
                  <a:lnTo>
                    <a:pt x="748" y="3898"/>
                  </a:lnTo>
                  <a:lnTo>
                    <a:pt x="586" y="3858"/>
                  </a:lnTo>
                  <a:lnTo>
                    <a:pt x="405" y="3837"/>
                  </a:lnTo>
                  <a:lnTo>
                    <a:pt x="364" y="3817"/>
                  </a:lnTo>
                  <a:lnTo>
                    <a:pt x="183" y="3797"/>
                  </a:lnTo>
                  <a:lnTo>
                    <a:pt x="102" y="3817"/>
                  </a:lnTo>
                  <a:lnTo>
                    <a:pt x="41" y="3858"/>
                  </a:lnTo>
                  <a:lnTo>
                    <a:pt x="1" y="3938"/>
                  </a:lnTo>
                  <a:lnTo>
                    <a:pt x="21" y="4019"/>
                  </a:lnTo>
                  <a:lnTo>
                    <a:pt x="122" y="4241"/>
                  </a:lnTo>
                  <a:lnTo>
                    <a:pt x="243" y="4443"/>
                  </a:lnTo>
                  <a:lnTo>
                    <a:pt x="385" y="4605"/>
                  </a:lnTo>
                  <a:lnTo>
                    <a:pt x="566" y="4766"/>
                  </a:lnTo>
                  <a:lnTo>
                    <a:pt x="748" y="4887"/>
                  </a:lnTo>
                  <a:lnTo>
                    <a:pt x="970" y="4988"/>
                  </a:lnTo>
                  <a:lnTo>
                    <a:pt x="1192" y="5049"/>
                  </a:lnTo>
                  <a:lnTo>
                    <a:pt x="1435" y="5089"/>
                  </a:lnTo>
                  <a:lnTo>
                    <a:pt x="1515" y="5089"/>
                  </a:lnTo>
                  <a:lnTo>
                    <a:pt x="1616" y="5513"/>
                  </a:lnTo>
                  <a:lnTo>
                    <a:pt x="1455" y="5412"/>
                  </a:lnTo>
                  <a:lnTo>
                    <a:pt x="1293" y="5352"/>
                  </a:lnTo>
                  <a:lnTo>
                    <a:pt x="1132" y="5291"/>
                  </a:lnTo>
                  <a:lnTo>
                    <a:pt x="970" y="5231"/>
                  </a:lnTo>
                  <a:lnTo>
                    <a:pt x="788" y="5210"/>
                  </a:lnTo>
                  <a:lnTo>
                    <a:pt x="627" y="5190"/>
                  </a:lnTo>
                  <a:lnTo>
                    <a:pt x="445" y="5190"/>
                  </a:lnTo>
                  <a:lnTo>
                    <a:pt x="263" y="5210"/>
                  </a:lnTo>
                  <a:lnTo>
                    <a:pt x="183" y="5231"/>
                  </a:lnTo>
                  <a:lnTo>
                    <a:pt x="122" y="5271"/>
                  </a:lnTo>
                  <a:lnTo>
                    <a:pt x="82" y="5291"/>
                  </a:lnTo>
                  <a:lnTo>
                    <a:pt x="62" y="5332"/>
                  </a:lnTo>
                  <a:lnTo>
                    <a:pt x="62" y="5372"/>
                  </a:lnTo>
                  <a:lnTo>
                    <a:pt x="62" y="5412"/>
                  </a:lnTo>
                  <a:lnTo>
                    <a:pt x="82" y="5473"/>
                  </a:lnTo>
                  <a:lnTo>
                    <a:pt x="122" y="5554"/>
                  </a:lnTo>
                  <a:lnTo>
                    <a:pt x="263" y="5715"/>
                  </a:lnTo>
                  <a:lnTo>
                    <a:pt x="425" y="5857"/>
                  </a:lnTo>
                  <a:lnTo>
                    <a:pt x="586" y="5978"/>
                  </a:lnTo>
                  <a:lnTo>
                    <a:pt x="788" y="6079"/>
                  </a:lnTo>
                  <a:lnTo>
                    <a:pt x="970" y="6159"/>
                  </a:lnTo>
                  <a:lnTo>
                    <a:pt x="1172" y="6220"/>
                  </a:lnTo>
                  <a:lnTo>
                    <a:pt x="1394" y="6260"/>
                  </a:lnTo>
                  <a:lnTo>
                    <a:pt x="1596" y="6281"/>
                  </a:lnTo>
                  <a:lnTo>
                    <a:pt x="1798" y="6260"/>
                  </a:lnTo>
                  <a:lnTo>
                    <a:pt x="1879" y="6240"/>
                  </a:lnTo>
                  <a:lnTo>
                    <a:pt x="2040" y="6563"/>
                  </a:lnTo>
                  <a:lnTo>
                    <a:pt x="2242" y="6866"/>
                  </a:lnTo>
                  <a:lnTo>
                    <a:pt x="2101" y="6967"/>
                  </a:lnTo>
                  <a:lnTo>
                    <a:pt x="2060" y="7007"/>
                  </a:lnTo>
                  <a:lnTo>
                    <a:pt x="2040" y="7068"/>
                  </a:lnTo>
                  <a:lnTo>
                    <a:pt x="2040" y="7129"/>
                  </a:lnTo>
                  <a:lnTo>
                    <a:pt x="2040" y="7189"/>
                  </a:lnTo>
                  <a:lnTo>
                    <a:pt x="2081" y="7250"/>
                  </a:lnTo>
                  <a:lnTo>
                    <a:pt x="2121" y="7290"/>
                  </a:lnTo>
                  <a:lnTo>
                    <a:pt x="2161" y="7310"/>
                  </a:lnTo>
                  <a:lnTo>
                    <a:pt x="2222" y="7310"/>
                  </a:lnTo>
                  <a:lnTo>
                    <a:pt x="2565" y="7331"/>
                  </a:lnTo>
                  <a:lnTo>
                    <a:pt x="2888" y="7855"/>
                  </a:lnTo>
                  <a:lnTo>
                    <a:pt x="3171" y="8401"/>
                  </a:lnTo>
                  <a:lnTo>
                    <a:pt x="3191" y="8421"/>
                  </a:lnTo>
                  <a:lnTo>
                    <a:pt x="3252" y="8421"/>
                  </a:lnTo>
                  <a:lnTo>
                    <a:pt x="3272" y="8401"/>
                  </a:lnTo>
                  <a:lnTo>
                    <a:pt x="3272" y="8340"/>
                  </a:lnTo>
                  <a:lnTo>
                    <a:pt x="3009" y="7835"/>
                  </a:lnTo>
                  <a:lnTo>
                    <a:pt x="2707" y="7331"/>
                  </a:lnTo>
                  <a:lnTo>
                    <a:pt x="2707" y="7331"/>
                  </a:lnTo>
                  <a:lnTo>
                    <a:pt x="3393" y="7351"/>
                  </a:lnTo>
                  <a:lnTo>
                    <a:pt x="3494" y="7532"/>
                  </a:lnTo>
                  <a:lnTo>
                    <a:pt x="3595" y="7714"/>
                  </a:lnTo>
                  <a:lnTo>
                    <a:pt x="3777" y="8179"/>
                  </a:lnTo>
                  <a:lnTo>
                    <a:pt x="3938" y="8582"/>
                  </a:lnTo>
                  <a:lnTo>
                    <a:pt x="4059" y="9006"/>
                  </a:lnTo>
                  <a:lnTo>
                    <a:pt x="4282" y="9733"/>
                  </a:lnTo>
                  <a:lnTo>
                    <a:pt x="4423" y="10077"/>
                  </a:lnTo>
                  <a:lnTo>
                    <a:pt x="4584" y="10440"/>
                  </a:lnTo>
                  <a:lnTo>
                    <a:pt x="4786" y="10783"/>
                  </a:lnTo>
                  <a:lnTo>
                    <a:pt x="5008" y="11127"/>
                  </a:lnTo>
                  <a:lnTo>
                    <a:pt x="4968" y="11187"/>
                  </a:lnTo>
                  <a:lnTo>
                    <a:pt x="4908" y="11288"/>
                  </a:lnTo>
                  <a:lnTo>
                    <a:pt x="4867" y="11409"/>
                  </a:lnTo>
                  <a:lnTo>
                    <a:pt x="4847" y="11510"/>
                  </a:lnTo>
                  <a:lnTo>
                    <a:pt x="4847" y="11631"/>
                  </a:lnTo>
                  <a:lnTo>
                    <a:pt x="4867" y="11753"/>
                  </a:lnTo>
                  <a:lnTo>
                    <a:pt x="4908" y="11853"/>
                  </a:lnTo>
                  <a:lnTo>
                    <a:pt x="4706" y="12015"/>
                  </a:lnTo>
                  <a:lnTo>
                    <a:pt x="4524" y="12177"/>
                  </a:lnTo>
                  <a:lnTo>
                    <a:pt x="4362" y="12338"/>
                  </a:lnTo>
                  <a:lnTo>
                    <a:pt x="4201" y="12500"/>
                  </a:lnTo>
                  <a:lnTo>
                    <a:pt x="4080" y="12681"/>
                  </a:lnTo>
                  <a:lnTo>
                    <a:pt x="3999" y="12863"/>
                  </a:lnTo>
                  <a:lnTo>
                    <a:pt x="3938" y="13065"/>
                  </a:lnTo>
                  <a:lnTo>
                    <a:pt x="3918" y="13267"/>
                  </a:lnTo>
                  <a:lnTo>
                    <a:pt x="3938" y="13449"/>
                  </a:lnTo>
                  <a:lnTo>
                    <a:pt x="3999" y="13610"/>
                  </a:lnTo>
                  <a:lnTo>
                    <a:pt x="4059" y="13731"/>
                  </a:lnTo>
                  <a:lnTo>
                    <a:pt x="4140" y="13852"/>
                  </a:lnTo>
                  <a:lnTo>
                    <a:pt x="4282" y="14014"/>
                  </a:lnTo>
                  <a:lnTo>
                    <a:pt x="4342" y="14075"/>
                  </a:lnTo>
                  <a:lnTo>
                    <a:pt x="4403" y="14095"/>
                  </a:lnTo>
                  <a:lnTo>
                    <a:pt x="4463" y="14115"/>
                  </a:lnTo>
                  <a:lnTo>
                    <a:pt x="4524" y="14095"/>
                  </a:lnTo>
                  <a:lnTo>
                    <a:pt x="4564" y="14075"/>
                  </a:lnTo>
                  <a:lnTo>
                    <a:pt x="4605" y="14034"/>
                  </a:lnTo>
                  <a:lnTo>
                    <a:pt x="4645" y="13994"/>
                  </a:lnTo>
                  <a:lnTo>
                    <a:pt x="4665" y="13933"/>
                  </a:lnTo>
                  <a:lnTo>
                    <a:pt x="4665" y="13852"/>
                  </a:lnTo>
                  <a:lnTo>
                    <a:pt x="4625" y="13792"/>
                  </a:lnTo>
                  <a:lnTo>
                    <a:pt x="4584" y="13731"/>
                  </a:lnTo>
                  <a:lnTo>
                    <a:pt x="4524" y="13671"/>
                  </a:lnTo>
                  <a:lnTo>
                    <a:pt x="4685" y="13731"/>
                  </a:lnTo>
                  <a:lnTo>
                    <a:pt x="4847" y="13751"/>
                  </a:lnTo>
                  <a:lnTo>
                    <a:pt x="4887" y="13751"/>
                  </a:lnTo>
                  <a:lnTo>
                    <a:pt x="4968" y="13731"/>
                  </a:lnTo>
                  <a:lnTo>
                    <a:pt x="5029" y="13691"/>
                  </a:lnTo>
                  <a:lnTo>
                    <a:pt x="5069" y="13630"/>
                  </a:lnTo>
                  <a:lnTo>
                    <a:pt x="5069" y="13550"/>
                  </a:lnTo>
                  <a:lnTo>
                    <a:pt x="5069" y="13469"/>
                  </a:lnTo>
                  <a:lnTo>
                    <a:pt x="5150" y="13469"/>
                  </a:lnTo>
                  <a:lnTo>
                    <a:pt x="5210" y="13428"/>
                  </a:lnTo>
                  <a:lnTo>
                    <a:pt x="5251" y="13388"/>
                  </a:lnTo>
                  <a:lnTo>
                    <a:pt x="5291" y="13327"/>
                  </a:lnTo>
                  <a:lnTo>
                    <a:pt x="5291" y="13186"/>
                  </a:lnTo>
                  <a:lnTo>
                    <a:pt x="5291" y="13065"/>
                  </a:lnTo>
                  <a:lnTo>
                    <a:pt x="5271" y="12944"/>
                  </a:lnTo>
                  <a:lnTo>
                    <a:pt x="5210" y="12823"/>
                  </a:lnTo>
                  <a:lnTo>
                    <a:pt x="5150" y="12702"/>
                  </a:lnTo>
                  <a:lnTo>
                    <a:pt x="5049" y="12621"/>
                  </a:lnTo>
                  <a:lnTo>
                    <a:pt x="4948" y="12520"/>
                  </a:lnTo>
                  <a:lnTo>
                    <a:pt x="4827" y="12439"/>
                  </a:lnTo>
                  <a:lnTo>
                    <a:pt x="5029" y="12277"/>
                  </a:lnTo>
                  <a:lnTo>
                    <a:pt x="5251" y="12116"/>
                  </a:lnTo>
                  <a:lnTo>
                    <a:pt x="5352" y="12136"/>
                  </a:lnTo>
                  <a:lnTo>
                    <a:pt x="5594" y="12136"/>
                  </a:lnTo>
                  <a:lnTo>
                    <a:pt x="5715" y="12096"/>
                  </a:lnTo>
                  <a:lnTo>
                    <a:pt x="5857" y="12035"/>
                  </a:lnTo>
                  <a:lnTo>
                    <a:pt x="6099" y="12217"/>
                  </a:lnTo>
                  <a:lnTo>
                    <a:pt x="6099" y="12257"/>
                  </a:lnTo>
                  <a:lnTo>
                    <a:pt x="6119" y="12378"/>
                  </a:lnTo>
                  <a:lnTo>
                    <a:pt x="6159" y="12500"/>
                  </a:lnTo>
                  <a:lnTo>
                    <a:pt x="5978" y="12641"/>
                  </a:lnTo>
                  <a:lnTo>
                    <a:pt x="5776" y="12802"/>
                  </a:lnTo>
                  <a:lnTo>
                    <a:pt x="5614" y="12964"/>
                  </a:lnTo>
                  <a:lnTo>
                    <a:pt x="5473" y="13146"/>
                  </a:lnTo>
                  <a:lnTo>
                    <a:pt x="5352" y="13307"/>
                  </a:lnTo>
                  <a:lnTo>
                    <a:pt x="5251" y="13509"/>
                  </a:lnTo>
                  <a:lnTo>
                    <a:pt x="5190" y="13691"/>
                  </a:lnTo>
                  <a:lnTo>
                    <a:pt x="5190" y="13913"/>
                  </a:lnTo>
                  <a:lnTo>
                    <a:pt x="5210" y="14075"/>
                  </a:lnTo>
                  <a:lnTo>
                    <a:pt x="5251" y="14236"/>
                  </a:lnTo>
                  <a:lnTo>
                    <a:pt x="5311" y="14377"/>
                  </a:lnTo>
                  <a:lnTo>
                    <a:pt x="5392" y="14478"/>
                  </a:lnTo>
                  <a:lnTo>
                    <a:pt x="5533" y="14640"/>
                  </a:lnTo>
                  <a:lnTo>
                    <a:pt x="5614" y="14701"/>
                  </a:lnTo>
                  <a:lnTo>
                    <a:pt x="5655" y="14721"/>
                  </a:lnTo>
                  <a:lnTo>
                    <a:pt x="5715" y="14741"/>
                  </a:lnTo>
                  <a:lnTo>
                    <a:pt x="5776" y="14721"/>
                  </a:lnTo>
                  <a:lnTo>
                    <a:pt x="5836" y="14701"/>
                  </a:lnTo>
                  <a:lnTo>
                    <a:pt x="5877" y="14680"/>
                  </a:lnTo>
                  <a:lnTo>
                    <a:pt x="5897" y="14620"/>
                  </a:lnTo>
                  <a:lnTo>
                    <a:pt x="5917" y="14559"/>
                  </a:lnTo>
                  <a:lnTo>
                    <a:pt x="5917" y="14478"/>
                  </a:lnTo>
                  <a:lnTo>
                    <a:pt x="5897" y="14418"/>
                  </a:lnTo>
                  <a:lnTo>
                    <a:pt x="5836" y="14377"/>
                  </a:lnTo>
                  <a:lnTo>
                    <a:pt x="5776" y="14317"/>
                  </a:lnTo>
                  <a:lnTo>
                    <a:pt x="5776" y="14317"/>
                  </a:lnTo>
                  <a:lnTo>
                    <a:pt x="5937" y="14377"/>
                  </a:lnTo>
                  <a:lnTo>
                    <a:pt x="6220" y="14377"/>
                  </a:lnTo>
                  <a:lnTo>
                    <a:pt x="6281" y="14317"/>
                  </a:lnTo>
                  <a:lnTo>
                    <a:pt x="6321" y="14256"/>
                  </a:lnTo>
                  <a:lnTo>
                    <a:pt x="6341" y="14176"/>
                  </a:lnTo>
                  <a:lnTo>
                    <a:pt x="6321" y="14115"/>
                  </a:lnTo>
                  <a:lnTo>
                    <a:pt x="6341" y="14115"/>
                  </a:lnTo>
                  <a:lnTo>
                    <a:pt x="6422" y="14095"/>
                  </a:lnTo>
                  <a:lnTo>
                    <a:pt x="6462" y="14075"/>
                  </a:lnTo>
                  <a:lnTo>
                    <a:pt x="6523" y="14014"/>
                  </a:lnTo>
                  <a:lnTo>
                    <a:pt x="6543" y="13953"/>
                  </a:lnTo>
                  <a:lnTo>
                    <a:pt x="6563" y="13812"/>
                  </a:lnTo>
                  <a:lnTo>
                    <a:pt x="6563" y="13691"/>
                  </a:lnTo>
                  <a:lnTo>
                    <a:pt x="6523" y="13570"/>
                  </a:lnTo>
                  <a:lnTo>
                    <a:pt x="6482" y="13449"/>
                  </a:lnTo>
                  <a:lnTo>
                    <a:pt x="6402" y="13348"/>
                  </a:lnTo>
                  <a:lnTo>
                    <a:pt x="6321" y="13247"/>
                  </a:lnTo>
                  <a:lnTo>
                    <a:pt x="6220" y="13166"/>
                  </a:lnTo>
                  <a:lnTo>
                    <a:pt x="6079" y="13085"/>
                  </a:lnTo>
                  <a:lnTo>
                    <a:pt x="6281" y="12924"/>
                  </a:lnTo>
                  <a:lnTo>
                    <a:pt x="6523" y="12742"/>
                  </a:lnTo>
                  <a:lnTo>
                    <a:pt x="6624" y="12762"/>
                  </a:lnTo>
                  <a:lnTo>
                    <a:pt x="6725" y="12782"/>
                  </a:lnTo>
                  <a:lnTo>
                    <a:pt x="6846" y="12762"/>
                  </a:lnTo>
                  <a:lnTo>
                    <a:pt x="6967" y="12742"/>
                  </a:lnTo>
                  <a:lnTo>
                    <a:pt x="7007" y="12722"/>
                  </a:lnTo>
                  <a:lnTo>
                    <a:pt x="7310" y="12823"/>
                  </a:lnTo>
                  <a:lnTo>
                    <a:pt x="7633" y="12924"/>
                  </a:lnTo>
                  <a:lnTo>
                    <a:pt x="7956" y="12964"/>
                  </a:lnTo>
                  <a:lnTo>
                    <a:pt x="8280" y="12984"/>
                  </a:lnTo>
                  <a:lnTo>
                    <a:pt x="8603" y="12984"/>
                  </a:lnTo>
                  <a:lnTo>
                    <a:pt x="8926" y="12964"/>
                  </a:lnTo>
                  <a:lnTo>
                    <a:pt x="9249" y="12903"/>
                  </a:lnTo>
                  <a:lnTo>
                    <a:pt x="9572" y="12802"/>
                  </a:lnTo>
                  <a:lnTo>
                    <a:pt x="9592" y="12802"/>
                  </a:lnTo>
                  <a:lnTo>
                    <a:pt x="9713" y="12742"/>
                  </a:lnTo>
                  <a:lnTo>
                    <a:pt x="9754" y="12722"/>
                  </a:lnTo>
                  <a:lnTo>
                    <a:pt x="9814" y="12802"/>
                  </a:lnTo>
                  <a:lnTo>
                    <a:pt x="9875" y="12964"/>
                  </a:lnTo>
                  <a:lnTo>
                    <a:pt x="10016" y="13327"/>
                  </a:lnTo>
                  <a:lnTo>
                    <a:pt x="10258" y="13893"/>
                  </a:lnTo>
                  <a:lnTo>
                    <a:pt x="10541" y="14499"/>
                  </a:lnTo>
                  <a:lnTo>
                    <a:pt x="10844" y="15125"/>
                  </a:lnTo>
                  <a:lnTo>
                    <a:pt x="11167" y="15690"/>
                  </a:lnTo>
                  <a:lnTo>
                    <a:pt x="11308" y="15932"/>
                  </a:lnTo>
                  <a:lnTo>
                    <a:pt x="11450" y="16114"/>
                  </a:lnTo>
                  <a:lnTo>
                    <a:pt x="11510" y="16175"/>
                  </a:lnTo>
                  <a:lnTo>
                    <a:pt x="11551" y="16195"/>
                  </a:lnTo>
                  <a:lnTo>
                    <a:pt x="11611" y="16235"/>
                  </a:lnTo>
                  <a:lnTo>
                    <a:pt x="11752" y="16235"/>
                  </a:lnTo>
                  <a:lnTo>
                    <a:pt x="11793" y="16195"/>
                  </a:lnTo>
                  <a:lnTo>
                    <a:pt x="11853" y="16175"/>
                  </a:lnTo>
                  <a:lnTo>
                    <a:pt x="11934" y="16074"/>
                  </a:lnTo>
                  <a:lnTo>
                    <a:pt x="11995" y="15912"/>
                  </a:lnTo>
                  <a:lnTo>
                    <a:pt x="12055" y="15730"/>
                  </a:lnTo>
                  <a:lnTo>
                    <a:pt x="12076" y="15508"/>
                  </a:lnTo>
                  <a:lnTo>
                    <a:pt x="12116" y="15569"/>
                  </a:lnTo>
                  <a:lnTo>
                    <a:pt x="12177" y="15670"/>
                  </a:lnTo>
                  <a:lnTo>
                    <a:pt x="12318" y="15851"/>
                  </a:lnTo>
                  <a:lnTo>
                    <a:pt x="12419" y="15973"/>
                  </a:lnTo>
                  <a:lnTo>
                    <a:pt x="12520" y="16074"/>
                  </a:lnTo>
                  <a:lnTo>
                    <a:pt x="12621" y="16134"/>
                  </a:lnTo>
                  <a:lnTo>
                    <a:pt x="12701" y="16175"/>
                  </a:lnTo>
                  <a:lnTo>
                    <a:pt x="12762" y="16195"/>
                  </a:lnTo>
                  <a:lnTo>
                    <a:pt x="12883" y="16195"/>
                  </a:lnTo>
                  <a:lnTo>
                    <a:pt x="12964" y="16134"/>
                  </a:lnTo>
                  <a:lnTo>
                    <a:pt x="13004" y="16074"/>
                  </a:lnTo>
                  <a:lnTo>
                    <a:pt x="13025" y="15993"/>
                  </a:lnTo>
                  <a:lnTo>
                    <a:pt x="13025" y="15912"/>
                  </a:lnTo>
                  <a:lnTo>
                    <a:pt x="12984" y="15710"/>
                  </a:lnTo>
                  <a:lnTo>
                    <a:pt x="12944" y="15549"/>
                  </a:lnTo>
                  <a:lnTo>
                    <a:pt x="12823" y="15266"/>
                  </a:lnTo>
                  <a:lnTo>
                    <a:pt x="12843" y="15266"/>
                  </a:lnTo>
                  <a:lnTo>
                    <a:pt x="13166" y="15508"/>
                  </a:lnTo>
                  <a:lnTo>
                    <a:pt x="13388" y="15629"/>
                  </a:lnTo>
                  <a:lnTo>
                    <a:pt x="13610" y="15730"/>
                  </a:lnTo>
                  <a:lnTo>
                    <a:pt x="13751" y="15791"/>
                  </a:lnTo>
                  <a:lnTo>
                    <a:pt x="13893" y="15811"/>
                  </a:lnTo>
                  <a:lnTo>
                    <a:pt x="14014" y="15791"/>
                  </a:lnTo>
                  <a:lnTo>
                    <a:pt x="14095" y="15730"/>
                  </a:lnTo>
                  <a:lnTo>
                    <a:pt x="14135" y="15690"/>
                  </a:lnTo>
                  <a:lnTo>
                    <a:pt x="14155" y="15650"/>
                  </a:lnTo>
                  <a:lnTo>
                    <a:pt x="14155" y="15569"/>
                  </a:lnTo>
                  <a:lnTo>
                    <a:pt x="14155" y="15468"/>
                  </a:lnTo>
                  <a:lnTo>
                    <a:pt x="14115" y="15367"/>
                  </a:lnTo>
                  <a:lnTo>
                    <a:pt x="14054" y="15246"/>
                  </a:lnTo>
                  <a:lnTo>
                    <a:pt x="13913" y="15024"/>
                  </a:lnTo>
                  <a:lnTo>
                    <a:pt x="13751" y="14822"/>
                  </a:lnTo>
                  <a:lnTo>
                    <a:pt x="13590" y="14660"/>
                  </a:lnTo>
                  <a:lnTo>
                    <a:pt x="13489" y="14519"/>
                  </a:lnTo>
                  <a:lnTo>
                    <a:pt x="13489" y="14519"/>
                  </a:lnTo>
                  <a:lnTo>
                    <a:pt x="13691" y="14579"/>
                  </a:lnTo>
                  <a:lnTo>
                    <a:pt x="13873" y="14620"/>
                  </a:lnTo>
                  <a:lnTo>
                    <a:pt x="13994" y="14640"/>
                  </a:lnTo>
                  <a:lnTo>
                    <a:pt x="14095" y="14640"/>
                  </a:lnTo>
                  <a:lnTo>
                    <a:pt x="14196" y="14600"/>
                  </a:lnTo>
                  <a:lnTo>
                    <a:pt x="14236" y="14600"/>
                  </a:lnTo>
                  <a:lnTo>
                    <a:pt x="14297" y="14579"/>
                  </a:lnTo>
                  <a:lnTo>
                    <a:pt x="14337" y="14539"/>
                  </a:lnTo>
                  <a:lnTo>
                    <a:pt x="14357" y="14499"/>
                  </a:lnTo>
                  <a:lnTo>
                    <a:pt x="14357" y="14458"/>
                  </a:lnTo>
                  <a:lnTo>
                    <a:pt x="14357" y="14398"/>
                  </a:lnTo>
                  <a:lnTo>
                    <a:pt x="14337" y="14337"/>
                  </a:lnTo>
                  <a:lnTo>
                    <a:pt x="14256" y="14196"/>
                  </a:lnTo>
                  <a:lnTo>
                    <a:pt x="14115" y="14034"/>
                  </a:lnTo>
                  <a:lnTo>
                    <a:pt x="13933" y="13832"/>
                  </a:lnTo>
                  <a:lnTo>
                    <a:pt x="13711" y="13630"/>
                  </a:lnTo>
                  <a:lnTo>
                    <a:pt x="13469" y="13428"/>
                  </a:lnTo>
                  <a:lnTo>
                    <a:pt x="12903" y="13004"/>
                  </a:lnTo>
                  <a:lnTo>
                    <a:pt x="12358" y="12601"/>
                  </a:lnTo>
                  <a:lnTo>
                    <a:pt x="11874" y="12257"/>
                  </a:lnTo>
                  <a:lnTo>
                    <a:pt x="11389" y="11934"/>
                  </a:lnTo>
                  <a:lnTo>
                    <a:pt x="11026" y="11712"/>
                  </a:lnTo>
                  <a:lnTo>
                    <a:pt x="10824" y="11591"/>
                  </a:lnTo>
                  <a:lnTo>
                    <a:pt x="10743" y="11530"/>
                  </a:lnTo>
                  <a:lnTo>
                    <a:pt x="10703" y="11470"/>
                  </a:lnTo>
                  <a:lnTo>
                    <a:pt x="10682" y="11409"/>
                  </a:lnTo>
                  <a:lnTo>
                    <a:pt x="10682" y="11147"/>
                  </a:lnTo>
                  <a:lnTo>
                    <a:pt x="10642" y="10884"/>
                  </a:lnTo>
                  <a:lnTo>
                    <a:pt x="10581" y="10622"/>
                  </a:lnTo>
                  <a:lnTo>
                    <a:pt x="10521" y="10359"/>
                  </a:lnTo>
                  <a:lnTo>
                    <a:pt x="10420" y="10077"/>
                  </a:lnTo>
                  <a:lnTo>
                    <a:pt x="10319" y="9834"/>
                  </a:lnTo>
                  <a:lnTo>
                    <a:pt x="10178" y="9572"/>
                  </a:lnTo>
                  <a:lnTo>
                    <a:pt x="10036" y="9309"/>
                  </a:lnTo>
                  <a:lnTo>
                    <a:pt x="10056" y="9289"/>
                  </a:lnTo>
                  <a:lnTo>
                    <a:pt x="10137" y="9168"/>
                  </a:lnTo>
                  <a:lnTo>
                    <a:pt x="10157" y="9087"/>
                  </a:lnTo>
                  <a:lnTo>
                    <a:pt x="10198" y="8926"/>
                  </a:lnTo>
                  <a:lnTo>
                    <a:pt x="10198" y="8885"/>
                  </a:lnTo>
                  <a:lnTo>
                    <a:pt x="10218" y="8885"/>
                  </a:lnTo>
                  <a:lnTo>
                    <a:pt x="10379" y="8926"/>
                  </a:lnTo>
                  <a:lnTo>
                    <a:pt x="10541" y="8966"/>
                  </a:lnTo>
                  <a:lnTo>
                    <a:pt x="10844" y="9027"/>
                  </a:lnTo>
                  <a:lnTo>
                    <a:pt x="11005" y="9027"/>
                  </a:lnTo>
                  <a:lnTo>
                    <a:pt x="11167" y="8986"/>
                  </a:lnTo>
                  <a:lnTo>
                    <a:pt x="11328" y="8926"/>
                  </a:lnTo>
                  <a:lnTo>
                    <a:pt x="11389" y="8885"/>
                  </a:lnTo>
                  <a:lnTo>
                    <a:pt x="11450" y="8825"/>
                  </a:lnTo>
                  <a:lnTo>
                    <a:pt x="11470" y="8764"/>
                  </a:lnTo>
                  <a:lnTo>
                    <a:pt x="11510" y="8683"/>
                  </a:lnTo>
                  <a:lnTo>
                    <a:pt x="11510" y="8582"/>
                  </a:lnTo>
                  <a:lnTo>
                    <a:pt x="11470" y="8481"/>
                  </a:lnTo>
                  <a:lnTo>
                    <a:pt x="11409" y="8401"/>
                  </a:lnTo>
                  <a:lnTo>
                    <a:pt x="11389" y="8360"/>
                  </a:lnTo>
                  <a:lnTo>
                    <a:pt x="11369" y="8320"/>
                  </a:lnTo>
                  <a:lnTo>
                    <a:pt x="11530" y="8300"/>
                  </a:lnTo>
                  <a:lnTo>
                    <a:pt x="11813" y="8259"/>
                  </a:lnTo>
                  <a:lnTo>
                    <a:pt x="12156" y="8179"/>
                  </a:lnTo>
                  <a:lnTo>
                    <a:pt x="12298" y="8118"/>
                  </a:lnTo>
                  <a:lnTo>
                    <a:pt x="12459" y="8057"/>
                  </a:lnTo>
                  <a:lnTo>
                    <a:pt x="12580" y="7977"/>
                  </a:lnTo>
                  <a:lnTo>
                    <a:pt x="12701" y="7855"/>
                  </a:lnTo>
                  <a:lnTo>
                    <a:pt x="12762" y="7795"/>
                  </a:lnTo>
                  <a:lnTo>
                    <a:pt x="12782" y="7714"/>
                  </a:lnTo>
                  <a:lnTo>
                    <a:pt x="12802" y="7633"/>
                  </a:lnTo>
                  <a:lnTo>
                    <a:pt x="12802" y="7553"/>
                  </a:lnTo>
                  <a:lnTo>
                    <a:pt x="12782" y="7472"/>
                  </a:lnTo>
                  <a:lnTo>
                    <a:pt x="12742" y="7391"/>
                  </a:lnTo>
                  <a:lnTo>
                    <a:pt x="12661" y="7310"/>
                  </a:lnTo>
                  <a:lnTo>
                    <a:pt x="12580" y="7230"/>
                  </a:lnTo>
                  <a:lnTo>
                    <a:pt x="12742" y="7169"/>
                  </a:lnTo>
                  <a:lnTo>
                    <a:pt x="12984" y="7088"/>
                  </a:lnTo>
                  <a:lnTo>
                    <a:pt x="13247" y="6987"/>
                  </a:lnTo>
                  <a:lnTo>
                    <a:pt x="13408" y="6906"/>
                  </a:lnTo>
                  <a:lnTo>
                    <a:pt x="13550" y="6806"/>
                  </a:lnTo>
                  <a:lnTo>
                    <a:pt x="13711" y="6684"/>
                  </a:lnTo>
                  <a:lnTo>
                    <a:pt x="13852" y="6543"/>
                  </a:lnTo>
                  <a:lnTo>
                    <a:pt x="13933" y="6462"/>
                  </a:lnTo>
                  <a:lnTo>
                    <a:pt x="13994" y="6361"/>
                  </a:lnTo>
                  <a:lnTo>
                    <a:pt x="14014" y="6260"/>
                  </a:lnTo>
                  <a:lnTo>
                    <a:pt x="14014" y="6159"/>
                  </a:lnTo>
                  <a:lnTo>
                    <a:pt x="13994" y="6079"/>
                  </a:lnTo>
                  <a:lnTo>
                    <a:pt x="13974" y="6018"/>
                  </a:lnTo>
                  <a:lnTo>
                    <a:pt x="13913" y="5978"/>
                  </a:lnTo>
                  <a:lnTo>
                    <a:pt x="13852" y="5917"/>
                  </a:lnTo>
                  <a:lnTo>
                    <a:pt x="13711" y="5877"/>
                  </a:lnTo>
                  <a:lnTo>
                    <a:pt x="13751" y="5857"/>
                  </a:lnTo>
                  <a:lnTo>
                    <a:pt x="13953" y="5735"/>
                  </a:lnTo>
                  <a:lnTo>
                    <a:pt x="14236" y="5554"/>
                  </a:lnTo>
                  <a:lnTo>
                    <a:pt x="14377" y="5432"/>
                  </a:lnTo>
                  <a:lnTo>
                    <a:pt x="14539" y="5291"/>
                  </a:lnTo>
                  <a:lnTo>
                    <a:pt x="14680" y="5130"/>
                  </a:lnTo>
                  <a:lnTo>
                    <a:pt x="14822" y="4948"/>
                  </a:lnTo>
                  <a:lnTo>
                    <a:pt x="14882" y="4827"/>
                  </a:lnTo>
                  <a:lnTo>
                    <a:pt x="14902" y="4706"/>
                  </a:lnTo>
                  <a:lnTo>
                    <a:pt x="14902" y="4584"/>
                  </a:lnTo>
                  <a:lnTo>
                    <a:pt x="14882" y="4483"/>
                  </a:lnTo>
                  <a:lnTo>
                    <a:pt x="14822" y="4403"/>
                  </a:lnTo>
                  <a:lnTo>
                    <a:pt x="14761" y="4342"/>
                  </a:lnTo>
                  <a:lnTo>
                    <a:pt x="14680" y="4302"/>
                  </a:lnTo>
                  <a:lnTo>
                    <a:pt x="14579" y="4282"/>
                  </a:lnTo>
                  <a:lnTo>
                    <a:pt x="14458" y="4282"/>
                  </a:lnTo>
                  <a:lnTo>
                    <a:pt x="14539" y="4201"/>
                  </a:lnTo>
                  <a:lnTo>
                    <a:pt x="14680" y="4059"/>
                  </a:lnTo>
                  <a:lnTo>
                    <a:pt x="14842" y="3898"/>
                  </a:lnTo>
                  <a:lnTo>
                    <a:pt x="15024" y="3676"/>
                  </a:lnTo>
                  <a:lnTo>
                    <a:pt x="15165" y="3434"/>
                  </a:lnTo>
                  <a:lnTo>
                    <a:pt x="15246" y="3272"/>
                  </a:lnTo>
                  <a:lnTo>
                    <a:pt x="15286" y="3110"/>
                  </a:lnTo>
                  <a:lnTo>
                    <a:pt x="15286" y="2949"/>
                  </a:lnTo>
                  <a:lnTo>
                    <a:pt x="15246" y="2828"/>
                  </a:lnTo>
                  <a:lnTo>
                    <a:pt x="15205" y="2767"/>
                  </a:lnTo>
                  <a:lnTo>
                    <a:pt x="15145" y="2727"/>
                  </a:lnTo>
                  <a:lnTo>
                    <a:pt x="15064" y="2686"/>
                  </a:lnTo>
                  <a:lnTo>
                    <a:pt x="14963" y="2666"/>
                  </a:lnTo>
                  <a:lnTo>
                    <a:pt x="14862" y="2646"/>
                  </a:lnTo>
                  <a:lnTo>
                    <a:pt x="14761" y="2666"/>
                  </a:lnTo>
                  <a:lnTo>
                    <a:pt x="14559" y="2707"/>
                  </a:lnTo>
                  <a:lnTo>
                    <a:pt x="14398" y="2787"/>
                  </a:lnTo>
                  <a:lnTo>
                    <a:pt x="14256" y="2848"/>
                  </a:lnTo>
                  <a:lnTo>
                    <a:pt x="14236" y="2868"/>
                  </a:lnTo>
                  <a:lnTo>
                    <a:pt x="14337" y="2727"/>
                  </a:lnTo>
                  <a:lnTo>
                    <a:pt x="14559" y="2343"/>
                  </a:lnTo>
                  <a:lnTo>
                    <a:pt x="14680" y="2101"/>
                  </a:lnTo>
                  <a:lnTo>
                    <a:pt x="14781" y="1879"/>
                  </a:lnTo>
                  <a:lnTo>
                    <a:pt x="14882" y="1636"/>
                  </a:lnTo>
                  <a:lnTo>
                    <a:pt x="14943" y="1414"/>
                  </a:lnTo>
                  <a:lnTo>
                    <a:pt x="14983" y="1192"/>
                  </a:lnTo>
                  <a:lnTo>
                    <a:pt x="14983" y="1091"/>
                  </a:lnTo>
                  <a:lnTo>
                    <a:pt x="14983" y="1010"/>
                  </a:lnTo>
                  <a:lnTo>
                    <a:pt x="14963" y="930"/>
                  </a:lnTo>
                  <a:lnTo>
                    <a:pt x="14923" y="889"/>
                  </a:lnTo>
                  <a:lnTo>
                    <a:pt x="14882" y="829"/>
                  </a:lnTo>
                  <a:lnTo>
                    <a:pt x="14822" y="788"/>
                  </a:lnTo>
                  <a:lnTo>
                    <a:pt x="14741" y="768"/>
                  </a:lnTo>
                  <a:lnTo>
                    <a:pt x="14559" y="768"/>
                  </a:lnTo>
                  <a:lnTo>
                    <a:pt x="14458" y="809"/>
                  </a:lnTo>
                  <a:lnTo>
                    <a:pt x="14337" y="869"/>
                  </a:lnTo>
                  <a:lnTo>
                    <a:pt x="14216" y="950"/>
                  </a:lnTo>
                  <a:lnTo>
                    <a:pt x="13994" y="1152"/>
                  </a:lnTo>
                  <a:lnTo>
                    <a:pt x="13812" y="1354"/>
                  </a:lnTo>
                  <a:lnTo>
                    <a:pt x="13651" y="1515"/>
                  </a:lnTo>
                  <a:lnTo>
                    <a:pt x="13691" y="1374"/>
                  </a:lnTo>
                  <a:lnTo>
                    <a:pt x="13751" y="1192"/>
                  </a:lnTo>
                  <a:lnTo>
                    <a:pt x="13772" y="990"/>
                  </a:lnTo>
                  <a:lnTo>
                    <a:pt x="13792" y="728"/>
                  </a:lnTo>
                  <a:lnTo>
                    <a:pt x="13772" y="647"/>
                  </a:lnTo>
                  <a:lnTo>
                    <a:pt x="13751" y="586"/>
                  </a:lnTo>
                  <a:lnTo>
                    <a:pt x="13691" y="526"/>
                  </a:lnTo>
                  <a:lnTo>
                    <a:pt x="13630" y="486"/>
                  </a:lnTo>
                  <a:lnTo>
                    <a:pt x="13509" y="486"/>
                  </a:lnTo>
                  <a:lnTo>
                    <a:pt x="13449" y="526"/>
                  </a:lnTo>
                  <a:lnTo>
                    <a:pt x="13368" y="546"/>
                  </a:lnTo>
                  <a:lnTo>
                    <a:pt x="13287" y="627"/>
                  </a:lnTo>
                  <a:lnTo>
                    <a:pt x="13206" y="708"/>
                  </a:lnTo>
                  <a:lnTo>
                    <a:pt x="13126" y="829"/>
                  </a:lnTo>
                  <a:lnTo>
                    <a:pt x="12863" y="1212"/>
                  </a:lnTo>
                  <a:lnTo>
                    <a:pt x="12601" y="1556"/>
                  </a:lnTo>
                  <a:lnTo>
                    <a:pt x="12318" y="1879"/>
                  </a:lnTo>
                  <a:lnTo>
                    <a:pt x="12035" y="2182"/>
                  </a:lnTo>
                  <a:lnTo>
                    <a:pt x="11752" y="2464"/>
                  </a:lnTo>
                  <a:lnTo>
                    <a:pt x="11470" y="2727"/>
                  </a:lnTo>
                  <a:lnTo>
                    <a:pt x="11187" y="2969"/>
                  </a:lnTo>
                  <a:lnTo>
                    <a:pt x="10904" y="3191"/>
                  </a:lnTo>
                  <a:lnTo>
                    <a:pt x="10844" y="3090"/>
                  </a:lnTo>
                  <a:lnTo>
                    <a:pt x="10763" y="3030"/>
                  </a:lnTo>
                  <a:lnTo>
                    <a:pt x="10682" y="2989"/>
                  </a:lnTo>
                  <a:lnTo>
                    <a:pt x="10581" y="2989"/>
                  </a:lnTo>
                  <a:lnTo>
                    <a:pt x="10501" y="3009"/>
                  </a:lnTo>
                  <a:lnTo>
                    <a:pt x="10400" y="3030"/>
                  </a:lnTo>
                  <a:lnTo>
                    <a:pt x="10299" y="3110"/>
                  </a:lnTo>
                  <a:lnTo>
                    <a:pt x="10319" y="2989"/>
                  </a:lnTo>
                  <a:lnTo>
                    <a:pt x="10400" y="2606"/>
                  </a:lnTo>
                  <a:lnTo>
                    <a:pt x="10440" y="2363"/>
                  </a:lnTo>
                  <a:lnTo>
                    <a:pt x="10440" y="2101"/>
                  </a:lnTo>
                  <a:lnTo>
                    <a:pt x="10420" y="2000"/>
                  </a:lnTo>
                  <a:lnTo>
                    <a:pt x="10400" y="1818"/>
                  </a:lnTo>
                  <a:lnTo>
                    <a:pt x="10339" y="1657"/>
                  </a:lnTo>
                  <a:lnTo>
                    <a:pt x="10258" y="1535"/>
                  </a:lnTo>
                  <a:lnTo>
                    <a:pt x="10157" y="1455"/>
                  </a:lnTo>
                  <a:lnTo>
                    <a:pt x="10097" y="1435"/>
                  </a:lnTo>
                  <a:lnTo>
                    <a:pt x="10016" y="1414"/>
                  </a:lnTo>
                  <a:lnTo>
                    <a:pt x="9915" y="1435"/>
                  </a:lnTo>
                  <a:lnTo>
                    <a:pt x="9814" y="1475"/>
                  </a:lnTo>
                  <a:lnTo>
                    <a:pt x="9733" y="1535"/>
                  </a:lnTo>
                  <a:lnTo>
                    <a:pt x="9653" y="1596"/>
                  </a:lnTo>
                  <a:lnTo>
                    <a:pt x="9531" y="1737"/>
                  </a:lnTo>
                  <a:lnTo>
                    <a:pt x="9430" y="1879"/>
                  </a:lnTo>
                  <a:lnTo>
                    <a:pt x="9350" y="2020"/>
                  </a:lnTo>
                  <a:lnTo>
                    <a:pt x="9350" y="2040"/>
                  </a:lnTo>
                  <a:lnTo>
                    <a:pt x="9329" y="1879"/>
                  </a:lnTo>
                  <a:lnTo>
                    <a:pt x="9309" y="1435"/>
                  </a:lnTo>
                  <a:lnTo>
                    <a:pt x="9289" y="1172"/>
                  </a:lnTo>
                  <a:lnTo>
                    <a:pt x="9249" y="910"/>
                  </a:lnTo>
                  <a:lnTo>
                    <a:pt x="9188" y="667"/>
                  </a:lnTo>
                  <a:lnTo>
                    <a:pt x="9128" y="445"/>
                  </a:lnTo>
                  <a:lnTo>
                    <a:pt x="9047" y="243"/>
                  </a:lnTo>
                  <a:lnTo>
                    <a:pt x="8986" y="162"/>
                  </a:lnTo>
                  <a:lnTo>
                    <a:pt x="8926" y="82"/>
                  </a:lnTo>
                  <a:lnTo>
                    <a:pt x="8865" y="41"/>
                  </a:lnTo>
                  <a:lnTo>
                    <a:pt x="8805" y="21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60" name="Google Shape;6260;p54"/>
            <p:cNvGrpSpPr/>
            <p:nvPr/>
          </p:nvGrpSpPr>
          <p:grpSpPr>
            <a:xfrm>
              <a:off x="3430885" y="-1647675"/>
              <a:ext cx="873676" cy="929129"/>
              <a:chOff x="2269575" y="-1712678"/>
              <a:chExt cx="873676" cy="929129"/>
            </a:xfrm>
          </p:grpSpPr>
          <p:sp>
            <p:nvSpPr>
              <p:cNvPr id="6261" name="Google Shape;6261;p54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extrusionOk="0">
                    <a:moveTo>
                      <a:pt x="2807" y="1"/>
                    </a:move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54"/>
              <p:cNvSpPr/>
              <p:nvPr/>
            </p:nvSpPr>
            <p:spPr>
              <a:xfrm>
                <a:off x="2275355" y="-1422631"/>
                <a:ext cx="168771" cy="6592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152" fill="none" extrusionOk="0">
                    <a:moveTo>
                      <a:pt x="2807" y="1"/>
                    </a:moveTo>
                    <a:lnTo>
                      <a:pt x="2807" y="1"/>
                    </a:lnTo>
                    <a:lnTo>
                      <a:pt x="2626" y="21"/>
                    </a:lnTo>
                    <a:lnTo>
                      <a:pt x="2464" y="41"/>
                    </a:lnTo>
                    <a:lnTo>
                      <a:pt x="2302" y="102"/>
                    </a:lnTo>
                    <a:lnTo>
                      <a:pt x="2141" y="162"/>
                    </a:lnTo>
                    <a:lnTo>
                      <a:pt x="2000" y="243"/>
                    </a:lnTo>
                    <a:lnTo>
                      <a:pt x="1858" y="344"/>
                    </a:lnTo>
                    <a:lnTo>
                      <a:pt x="1717" y="465"/>
                    </a:lnTo>
                    <a:lnTo>
                      <a:pt x="1596" y="587"/>
                    </a:lnTo>
                    <a:lnTo>
                      <a:pt x="1596" y="587"/>
                    </a:lnTo>
                    <a:lnTo>
                      <a:pt x="1434" y="486"/>
                    </a:lnTo>
                    <a:lnTo>
                      <a:pt x="1273" y="385"/>
                    </a:lnTo>
                    <a:lnTo>
                      <a:pt x="1091" y="304"/>
                    </a:lnTo>
                    <a:lnTo>
                      <a:pt x="909" y="243"/>
                    </a:lnTo>
                    <a:lnTo>
                      <a:pt x="728" y="203"/>
                    </a:lnTo>
                    <a:lnTo>
                      <a:pt x="546" y="183"/>
                    </a:lnTo>
                    <a:lnTo>
                      <a:pt x="344" y="183"/>
                    </a:lnTo>
                    <a:lnTo>
                      <a:pt x="162" y="203"/>
                    </a:lnTo>
                    <a:lnTo>
                      <a:pt x="162" y="203"/>
                    </a:lnTo>
                    <a:lnTo>
                      <a:pt x="61" y="243"/>
                    </a:lnTo>
                    <a:lnTo>
                      <a:pt x="21" y="263"/>
                    </a:lnTo>
                    <a:lnTo>
                      <a:pt x="1" y="284"/>
                    </a:lnTo>
                    <a:lnTo>
                      <a:pt x="1" y="324"/>
                    </a:lnTo>
                    <a:lnTo>
                      <a:pt x="1" y="364"/>
                    </a:lnTo>
                    <a:lnTo>
                      <a:pt x="41" y="445"/>
                    </a:lnTo>
                    <a:lnTo>
                      <a:pt x="41" y="445"/>
                    </a:lnTo>
                    <a:lnTo>
                      <a:pt x="203" y="627"/>
                    </a:lnTo>
                    <a:lnTo>
                      <a:pt x="364" y="768"/>
                    </a:lnTo>
                    <a:lnTo>
                      <a:pt x="546" y="889"/>
                    </a:lnTo>
                    <a:lnTo>
                      <a:pt x="748" y="990"/>
                    </a:lnTo>
                    <a:lnTo>
                      <a:pt x="929" y="1071"/>
                    </a:lnTo>
                    <a:lnTo>
                      <a:pt x="1152" y="1112"/>
                    </a:lnTo>
                    <a:lnTo>
                      <a:pt x="1353" y="1152"/>
                    </a:lnTo>
                    <a:lnTo>
                      <a:pt x="1555" y="1152"/>
                    </a:lnTo>
                    <a:lnTo>
                      <a:pt x="1757" y="1132"/>
                    </a:lnTo>
                    <a:lnTo>
                      <a:pt x="1959" y="1091"/>
                    </a:lnTo>
                    <a:lnTo>
                      <a:pt x="2141" y="1011"/>
                    </a:lnTo>
                    <a:lnTo>
                      <a:pt x="2323" y="930"/>
                    </a:lnTo>
                    <a:lnTo>
                      <a:pt x="2484" y="829"/>
                    </a:lnTo>
                    <a:lnTo>
                      <a:pt x="2626" y="687"/>
                    </a:lnTo>
                    <a:lnTo>
                      <a:pt x="2747" y="526"/>
                    </a:lnTo>
                    <a:lnTo>
                      <a:pt x="2848" y="364"/>
                    </a:lnTo>
                    <a:lnTo>
                      <a:pt x="2848" y="364"/>
                    </a:lnTo>
                    <a:lnTo>
                      <a:pt x="2908" y="243"/>
                    </a:lnTo>
                    <a:lnTo>
                      <a:pt x="2949" y="122"/>
                    </a:lnTo>
                    <a:lnTo>
                      <a:pt x="2949" y="82"/>
                    </a:lnTo>
                    <a:lnTo>
                      <a:pt x="2928" y="41"/>
                    </a:lnTo>
                    <a:lnTo>
                      <a:pt x="2888" y="1"/>
                    </a:lnTo>
                    <a:lnTo>
                      <a:pt x="28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54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extrusionOk="0">
                    <a:moveTo>
                      <a:pt x="101" y="0"/>
                    </a:move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54"/>
              <p:cNvSpPr/>
              <p:nvPr/>
            </p:nvSpPr>
            <p:spPr>
              <a:xfrm>
                <a:off x="2271921" y="-1491937"/>
                <a:ext cx="158355" cy="68218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192" fill="none" extrusionOk="0">
                    <a:moveTo>
                      <a:pt x="2726" y="465"/>
                    </a:moveTo>
                    <a:lnTo>
                      <a:pt x="2726" y="465"/>
                    </a:lnTo>
                    <a:lnTo>
                      <a:pt x="2766" y="364"/>
                    </a:lnTo>
                    <a:lnTo>
                      <a:pt x="2766" y="344"/>
                    </a:lnTo>
                    <a:lnTo>
                      <a:pt x="2746" y="303"/>
                    </a:lnTo>
                    <a:lnTo>
                      <a:pt x="2686" y="263"/>
                    </a:lnTo>
                    <a:lnTo>
                      <a:pt x="2605" y="243"/>
                    </a:lnTo>
                    <a:lnTo>
                      <a:pt x="2504" y="243"/>
                    </a:lnTo>
                    <a:lnTo>
                      <a:pt x="2403" y="243"/>
                    </a:lnTo>
                    <a:lnTo>
                      <a:pt x="2241" y="283"/>
                    </a:lnTo>
                    <a:lnTo>
                      <a:pt x="2241" y="283"/>
                    </a:lnTo>
                    <a:lnTo>
                      <a:pt x="2019" y="324"/>
                    </a:lnTo>
                    <a:lnTo>
                      <a:pt x="1817" y="384"/>
                    </a:lnTo>
                    <a:lnTo>
                      <a:pt x="1636" y="485"/>
                    </a:lnTo>
                    <a:lnTo>
                      <a:pt x="1454" y="606"/>
                    </a:lnTo>
                    <a:lnTo>
                      <a:pt x="1454" y="606"/>
                    </a:lnTo>
                    <a:lnTo>
                      <a:pt x="1353" y="485"/>
                    </a:lnTo>
                    <a:lnTo>
                      <a:pt x="1252" y="384"/>
                    </a:lnTo>
                    <a:lnTo>
                      <a:pt x="1131" y="303"/>
                    </a:lnTo>
                    <a:lnTo>
                      <a:pt x="989" y="223"/>
                    </a:lnTo>
                    <a:lnTo>
                      <a:pt x="989" y="223"/>
                    </a:lnTo>
                    <a:lnTo>
                      <a:pt x="848" y="162"/>
                    </a:lnTo>
                    <a:lnTo>
                      <a:pt x="687" y="101"/>
                    </a:lnTo>
                    <a:lnTo>
                      <a:pt x="505" y="61"/>
                    </a:lnTo>
                    <a:lnTo>
                      <a:pt x="343" y="41"/>
                    </a:lnTo>
                    <a:lnTo>
                      <a:pt x="343" y="41"/>
                    </a:lnTo>
                    <a:lnTo>
                      <a:pt x="242" y="21"/>
                    </a:lnTo>
                    <a:lnTo>
                      <a:pt x="101" y="0"/>
                    </a:lnTo>
                    <a:lnTo>
                      <a:pt x="61" y="21"/>
                    </a:lnTo>
                    <a:lnTo>
                      <a:pt x="20" y="41"/>
                    </a:lnTo>
                    <a:lnTo>
                      <a:pt x="0" y="81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01" y="364"/>
                    </a:lnTo>
                    <a:lnTo>
                      <a:pt x="222" y="546"/>
                    </a:lnTo>
                    <a:lnTo>
                      <a:pt x="364" y="707"/>
                    </a:lnTo>
                    <a:lnTo>
                      <a:pt x="525" y="849"/>
                    </a:lnTo>
                    <a:lnTo>
                      <a:pt x="707" y="970"/>
                    </a:lnTo>
                    <a:lnTo>
                      <a:pt x="888" y="1071"/>
                    </a:lnTo>
                    <a:lnTo>
                      <a:pt x="1090" y="1131"/>
                    </a:lnTo>
                    <a:lnTo>
                      <a:pt x="1292" y="1172"/>
                    </a:lnTo>
                    <a:lnTo>
                      <a:pt x="1494" y="1192"/>
                    </a:lnTo>
                    <a:lnTo>
                      <a:pt x="1716" y="1172"/>
                    </a:lnTo>
                    <a:lnTo>
                      <a:pt x="1918" y="1131"/>
                    </a:lnTo>
                    <a:lnTo>
                      <a:pt x="2100" y="1050"/>
                    </a:lnTo>
                    <a:lnTo>
                      <a:pt x="2282" y="970"/>
                    </a:lnTo>
                    <a:lnTo>
                      <a:pt x="2443" y="828"/>
                    </a:lnTo>
                    <a:lnTo>
                      <a:pt x="2605" y="667"/>
                    </a:lnTo>
                    <a:lnTo>
                      <a:pt x="2726" y="46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54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extrusionOk="0">
                    <a:moveTo>
                      <a:pt x="162" y="1"/>
                    </a:move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54"/>
              <p:cNvSpPr/>
              <p:nvPr/>
            </p:nvSpPr>
            <p:spPr>
              <a:xfrm>
                <a:off x="2277702" y="-1563591"/>
                <a:ext cx="158355" cy="6942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213" fill="none" extrusionOk="0">
                    <a:moveTo>
                      <a:pt x="727" y="970"/>
                    </a:moveTo>
                    <a:lnTo>
                      <a:pt x="727" y="970"/>
                    </a:lnTo>
                    <a:lnTo>
                      <a:pt x="848" y="1030"/>
                    </a:lnTo>
                    <a:lnTo>
                      <a:pt x="969" y="1091"/>
                    </a:lnTo>
                    <a:lnTo>
                      <a:pt x="1212" y="1172"/>
                    </a:lnTo>
                    <a:lnTo>
                      <a:pt x="1454" y="1212"/>
                    </a:lnTo>
                    <a:lnTo>
                      <a:pt x="1696" y="1212"/>
                    </a:lnTo>
                    <a:lnTo>
                      <a:pt x="1938" y="1172"/>
                    </a:lnTo>
                    <a:lnTo>
                      <a:pt x="2161" y="1091"/>
                    </a:lnTo>
                    <a:lnTo>
                      <a:pt x="2383" y="990"/>
                    </a:lnTo>
                    <a:lnTo>
                      <a:pt x="2544" y="849"/>
                    </a:lnTo>
                    <a:lnTo>
                      <a:pt x="2544" y="849"/>
                    </a:lnTo>
                    <a:lnTo>
                      <a:pt x="2665" y="748"/>
                    </a:lnTo>
                    <a:lnTo>
                      <a:pt x="2726" y="687"/>
                    </a:lnTo>
                    <a:lnTo>
                      <a:pt x="2766" y="606"/>
                    </a:lnTo>
                    <a:lnTo>
                      <a:pt x="2766" y="606"/>
                    </a:lnTo>
                    <a:lnTo>
                      <a:pt x="2766" y="586"/>
                    </a:lnTo>
                    <a:lnTo>
                      <a:pt x="2766" y="546"/>
                    </a:lnTo>
                    <a:lnTo>
                      <a:pt x="2726" y="505"/>
                    </a:lnTo>
                    <a:lnTo>
                      <a:pt x="2665" y="485"/>
                    </a:lnTo>
                    <a:lnTo>
                      <a:pt x="2585" y="465"/>
                    </a:lnTo>
                    <a:lnTo>
                      <a:pt x="2585" y="465"/>
                    </a:lnTo>
                    <a:lnTo>
                      <a:pt x="2282" y="465"/>
                    </a:lnTo>
                    <a:lnTo>
                      <a:pt x="2039" y="485"/>
                    </a:lnTo>
                    <a:lnTo>
                      <a:pt x="1837" y="505"/>
                    </a:lnTo>
                    <a:lnTo>
                      <a:pt x="1676" y="546"/>
                    </a:lnTo>
                    <a:lnTo>
                      <a:pt x="1676" y="546"/>
                    </a:lnTo>
                    <a:lnTo>
                      <a:pt x="1413" y="627"/>
                    </a:lnTo>
                    <a:lnTo>
                      <a:pt x="1333" y="627"/>
                    </a:lnTo>
                    <a:lnTo>
                      <a:pt x="1312" y="606"/>
                    </a:lnTo>
                    <a:lnTo>
                      <a:pt x="1272" y="586"/>
                    </a:lnTo>
                    <a:lnTo>
                      <a:pt x="1272" y="586"/>
                    </a:lnTo>
                    <a:lnTo>
                      <a:pt x="1171" y="465"/>
                    </a:lnTo>
                    <a:lnTo>
                      <a:pt x="1070" y="364"/>
                    </a:lnTo>
                    <a:lnTo>
                      <a:pt x="949" y="263"/>
                    </a:lnTo>
                    <a:lnTo>
                      <a:pt x="828" y="182"/>
                    </a:lnTo>
                    <a:lnTo>
                      <a:pt x="687" y="122"/>
                    </a:lnTo>
                    <a:lnTo>
                      <a:pt x="525" y="81"/>
                    </a:lnTo>
                    <a:lnTo>
                      <a:pt x="384" y="41"/>
                    </a:lnTo>
                    <a:lnTo>
                      <a:pt x="242" y="21"/>
                    </a:lnTo>
                    <a:lnTo>
                      <a:pt x="242" y="21"/>
                    </a:lnTo>
                    <a:lnTo>
                      <a:pt x="162" y="1"/>
                    </a:lnTo>
                    <a:lnTo>
                      <a:pt x="61" y="21"/>
                    </a:lnTo>
                    <a:lnTo>
                      <a:pt x="20" y="21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" y="122"/>
                    </a:lnTo>
                    <a:lnTo>
                      <a:pt x="20" y="122"/>
                    </a:lnTo>
                    <a:lnTo>
                      <a:pt x="404" y="647"/>
                    </a:lnTo>
                    <a:lnTo>
                      <a:pt x="545" y="828"/>
                    </a:lnTo>
                    <a:lnTo>
                      <a:pt x="727" y="9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54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extrusionOk="0">
                    <a:moveTo>
                      <a:pt x="101" y="0"/>
                    </a:move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54"/>
              <p:cNvSpPr/>
              <p:nvPr/>
            </p:nvSpPr>
            <p:spPr>
              <a:xfrm>
                <a:off x="2301968" y="-1631753"/>
                <a:ext cx="137524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293" fill="none" extrusionOk="0">
                    <a:moveTo>
                      <a:pt x="485" y="909"/>
                    </a:moveTo>
                    <a:lnTo>
                      <a:pt x="485" y="909"/>
                    </a:lnTo>
                    <a:lnTo>
                      <a:pt x="687" y="1070"/>
                    </a:lnTo>
                    <a:lnTo>
                      <a:pt x="788" y="1151"/>
                    </a:lnTo>
                    <a:lnTo>
                      <a:pt x="909" y="1212"/>
                    </a:lnTo>
                    <a:lnTo>
                      <a:pt x="1010" y="1252"/>
                    </a:lnTo>
                    <a:lnTo>
                      <a:pt x="1111" y="1272"/>
                    </a:lnTo>
                    <a:lnTo>
                      <a:pt x="1232" y="1293"/>
                    </a:lnTo>
                    <a:lnTo>
                      <a:pt x="1333" y="1293"/>
                    </a:lnTo>
                    <a:lnTo>
                      <a:pt x="1575" y="1272"/>
                    </a:lnTo>
                    <a:lnTo>
                      <a:pt x="1777" y="1192"/>
                    </a:lnTo>
                    <a:lnTo>
                      <a:pt x="1999" y="1070"/>
                    </a:lnTo>
                    <a:lnTo>
                      <a:pt x="2201" y="909"/>
                    </a:lnTo>
                    <a:lnTo>
                      <a:pt x="2201" y="909"/>
                    </a:lnTo>
                    <a:lnTo>
                      <a:pt x="2282" y="828"/>
                    </a:lnTo>
                    <a:lnTo>
                      <a:pt x="2362" y="727"/>
                    </a:lnTo>
                    <a:lnTo>
                      <a:pt x="2383" y="687"/>
                    </a:lnTo>
                    <a:lnTo>
                      <a:pt x="2403" y="626"/>
                    </a:lnTo>
                    <a:lnTo>
                      <a:pt x="2383" y="586"/>
                    </a:lnTo>
                    <a:lnTo>
                      <a:pt x="2322" y="545"/>
                    </a:lnTo>
                    <a:lnTo>
                      <a:pt x="2322" y="545"/>
                    </a:lnTo>
                    <a:lnTo>
                      <a:pt x="2262" y="525"/>
                    </a:lnTo>
                    <a:lnTo>
                      <a:pt x="2181" y="525"/>
                    </a:lnTo>
                    <a:lnTo>
                      <a:pt x="2181" y="525"/>
                    </a:lnTo>
                    <a:lnTo>
                      <a:pt x="1999" y="505"/>
                    </a:lnTo>
                    <a:lnTo>
                      <a:pt x="1817" y="525"/>
                    </a:lnTo>
                    <a:lnTo>
                      <a:pt x="1535" y="566"/>
                    </a:lnTo>
                    <a:lnTo>
                      <a:pt x="1333" y="626"/>
                    </a:lnTo>
                    <a:lnTo>
                      <a:pt x="1191" y="667"/>
                    </a:lnTo>
                    <a:lnTo>
                      <a:pt x="1191" y="667"/>
                    </a:lnTo>
                    <a:lnTo>
                      <a:pt x="1151" y="667"/>
                    </a:lnTo>
                    <a:lnTo>
                      <a:pt x="1111" y="667"/>
                    </a:lnTo>
                    <a:lnTo>
                      <a:pt x="1090" y="646"/>
                    </a:lnTo>
                    <a:lnTo>
                      <a:pt x="1050" y="586"/>
                    </a:lnTo>
                    <a:lnTo>
                      <a:pt x="1050" y="586"/>
                    </a:lnTo>
                    <a:lnTo>
                      <a:pt x="969" y="444"/>
                    </a:lnTo>
                    <a:lnTo>
                      <a:pt x="848" y="303"/>
                    </a:lnTo>
                    <a:lnTo>
                      <a:pt x="727" y="202"/>
                    </a:lnTo>
                    <a:lnTo>
                      <a:pt x="586" y="121"/>
                    </a:lnTo>
                    <a:lnTo>
                      <a:pt x="444" y="61"/>
                    </a:lnTo>
                    <a:lnTo>
                      <a:pt x="323" y="20"/>
                    </a:lnTo>
                    <a:lnTo>
                      <a:pt x="20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61" y="20"/>
                    </a:lnTo>
                    <a:lnTo>
                      <a:pt x="20" y="41"/>
                    </a:lnTo>
                    <a:lnTo>
                      <a:pt x="20" y="61"/>
                    </a:lnTo>
                    <a:lnTo>
                      <a:pt x="0" y="101"/>
                    </a:lnTo>
                    <a:lnTo>
                      <a:pt x="40" y="182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263" y="586"/>
                    </a:lnTo>
                    <a:lnTo>
                      <a:pt x="363" y="747"/>
                    </a:lnTo>
                    <a:lnTo>
                      <a:pt x="485" y="90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54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extrusionOk="0">
                    <a:moveTo>
                      <a:pt x="627" y="0"/>
                    </a:moveTo>
                    <a:lnTo>
                      <a:pt x="587" y="2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54"/>
              <p:cNvSpPr/>
              <p:nvPr/>
            </p:nvSpPr>
            <p:spPr>
              <a:xfrm>
                <a:off x="2367784" y="-1703407"/>
                <a:ext cx="44010" cy="73998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293" fill="none" extrusionOk="0">
                    <a:moveTo>
                      <a:pt x="304" y="1272"/>
                    </a:moveTo>
                    <a:lnTo>
                      <a:pt x="304" y="1272"/>
                    </a:lnTo>
                    <a:lnTo>
                      <a:pt x="364" y="1232"/>
                    </a:lnTo>
                    <a:lnTo>
                      <a:pt x="445" y="1171"/>
                    </a:lnTo>
                    <a:lnTo>
                      <a:pt x="546" y="1010"/>
                    </a:lnTo>
                    <a:lnTo>
                      <a:pt x="627" y="808"/>
                    </a:lnTo>
                    <a:lnTo>
                      <a:pt x="708" y="606"/>
                    </a:lnTo>
                    <a:lnTo>
                      <a:pt x="748" y="404"/>
                    </a:lnTo>
                    <a:lnTo>
                      <a:pt x="768" y="222"/>
                    </a:lnTo>
                    <a:lnTo>
                      <a:pt x="748" y="81"/>
                    </a:lnTo>
                    <a:lnTo>
                      <a:pt x="728" y="41"/>
                    </a:lnTo>
                    <a:lnTo>
                      <a:pt x="687" y="0"/>
                    </a:lnTo>
                    <a:lnTo>
                      <a:pt x="687" y="0"/>
                    </a:lnTo>
                    <a:lnTo>
                      <a:pt x="627" y="0"/>
                    </a:lnTo>
                    <a:lnTo>
                      <a:pt x="587" y="21"/>
                    </a:lnTo>
                    <a:lnTo>
                      <a:pt x="506" y="81"/>
                    </a:lnTo>
                    <a:lnTo>
                      <a:pt x="506" y="81"/>
                    </a:lnTo>
                    <a:lnTo>
                      <a:pt x="344" y="222"/>
                    </a:lnTo>
                    <a:lnTo>
                      <a:pt x="203" y="384"/>
                    </a:lnTo>
                    <a:lnTo>
                      <a:pt x="102" y="566"/>
                    </a:lnTo>
                    <a:lnTo>
                      <a:pt x="21" y="768"/>
                    </a:lnTo>
                    <a:lnTo>
                      <a:pt x="21" y="768"/>
                    </a:lnTo>
                    <a:lnTo>
                      <a:pt x="1" y="869"/>
                    </a:lnTo>
                    <a:lnTo>
                      <a:pt x="1" y="970"/>
                    </a:lnTo>
                    <a:lnTo>
                      <a:pt x="1" y="1071"/>
                    </a:lnTo>
                    <a:lnTo>
                      <a:pt x="21" y="1171"/>
                    </a:lnTo>
                    <a:lnTo>
                      <a:pt x="62" y="1232"/>
                    </a:lnTo>
                    <a:lnTo>
                      <a:pt x="122" y="1293"/>
                    </a:lnTo>
                    <a:lnTo>
                      <a:pt x="203" y="1293"/>
                    </a:lnTo>
                    <a:lnTo>
                      <a:pt x="304" y="127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54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extrusionOk="0">
                    <a:moveTo>
                      <a:pt x="646" y="1"/>
                    </a:move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54"/>
              <p:cNvSpPr/>
              <p:nvPr/>
            </p:nvSpPr>
            <p:spPr>
              <a:xfrm>
                <a:off x="2363205" y="-1465382"/>
                <a:ext cx="53224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446" fill="none" extrusionOk="0">
                    <a:moveTo>
                      <a:pt x="788" y="1"/>
                    </a:moveTo>
                    <a:lnTo>
                      <a:pt x="788" y="1"/>
                    </a:lnTo>
                    <a:lnTo>
                      <a:pt x="646" y="1"/>
                    </a:lnTo>
                    <a:lnTo>
                      <a:pt x="646" y="1"/>
                    </a:lnTo>
                    <a:lnTo>
                      <a:pt x="465" y="61"/>
                    </a:lnTo>
                    <a:lnTo>
                      <a:pt x="283" y="122"/>
                    </a:lnTo>
                    <a:lnTo>
                      <a:pt x="121" y="243"/>
                    </a:lnTo>
                    <a:lnTo>
                      <a:pt x="61" y="304"/>
                    </a:lnTo>
                    <a:lnTo>
                      <a:pt x="0" y="385"/>
                    </a:lnTo>
                    <a:lnTo>
                      <a:pt x="0" y="385"/>
                    </a:lnTo>
                    <a:lnTo>
                      <a:pt x="0" y="425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20" y="445"/>
                    </a:lnTo>
                    <a:lnTo>
                      <a:pt x="81" y="405"/>
                    </a:lnTo>
                    <a:lnTo>
                      <a:pt x="222" y="324"/>
                    </a:lnTo>
                    <a:lnTo>
                      <a:pt x="323" y="263"/>
                    </a:lnTo>
                    <a:lnTo>
                      <a:pt x="465" y="203"/>
                    </a:lnTo>
                    <a:lnTo>
                      <a:pt x="667" y="142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09" y="61"/>
                    </a:lnTo>
                    <a:lnTo>
                      <a:pt x="929" y="61"/>
                    </a:lnTo>
                    <a:lnTo>
                      <a:pt x="929" y="21"/>
                    </a:lnTo>
                    <a:lnTo>
                      <a:pt x="929" y="21"/>
                    </a:lnTo>
                    <a:lnTo>
                      <a:pt x="909" y="1"/>
                    </a:lnTo>
                    <a:lnTo>
                      <a:pt x="909" y="1"/>
                    </a:lnTo>
                    <a:lnTo>
                      <a:pt x="788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54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extrusionOk="0">
                    <a:moveTo>
                      <a:pt x="21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54"/>
              <p:cNvSpPr/>
              <p:nvPr/>
            </p:nvSpPr>
            <p:spPr>
              <a:xfrm>
                <a:off x="2315818" y="-1623684"/>
                <a:ext cx="416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9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01" y="122"/>
                    </a:lnTo>
                    <a:lnTo>
                      <a:pt x="222" y="203"/>
                    </a:lnTo>
                    <a:lnTo>
                      <a:pt x="222" y="203"/>
                    </a:lnTo>
                    <a:lnTo>
                      <a:pt x="364" y="344"/>
                    </a:lnTo>
                    <a:lnTo>
                      <a:pt x="424" y="425"/>
                    </a:lnTo>
                    <a:lnTo>
                      <a:pt x="424" y="425"/>
                    </a:lnTo>
                    <a:lnTo>
                      <a:pt x="586" y="667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67" y="808"/>
                    </a:lnTo>
                    <a:lnTo>
                      <a:pt x="687" y="828"/>
                    </a:lnTo>
                    <a:lnTo>
                      <a:pt x="687" y="828"/>
                    </a:lnTo>
                    <a:lnTo>
                      <a:pt x="707" y="808"/>
                    </a:lnTo>
                    <a:lnTo>
                      <a:pt x="707" y="808"/>
                    </a:lnTo>
                    <a:lnTo>
                      <a:pt x="727" y="788"/>
                    </a:lnTo>
                    <a:lnTo>
                      <a:pt x="727" y="768"/>
                    </a:lnTo>
                    <a:lnTo>
                      <a:pt x="687" y="647"/>
                    </a:lnTo>
                    <a:lnTo>
                      <a:pt x="687" y="647"/>
                    </a:lnTo>
                    <a:lnTo>
                      <a:pt x="626" y="485"/>
                    </a:lnTo>
                    <a:lnTo>
                      <a:pt x="566" y="404"/>
                    </a:lnTo>
                    <a:lnTo>
                      <a:pt x="485" y="303"/>
                    </a:lnTo>
                    <a:lnTo>
                      <a:pt x="485" y="303"/>
                    </a:lnTo>
                    <a:lnTo>
                      <a:pt x="404" y="203"/>
                    </a:lnTo>
                    <a:lnTo>
                      <a:pt x="283" y="102"/>
                    </a:lnTo>
                    <a:lnTo>
                      <a:pt x="162" y="4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54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extrusionOk="0">
                    <a:moveTo>
                      <a:pt x="728" y="0"/>
                    </a:move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54"/>
              <p:cNvSpPr/>
              <p:nvPr/>
            </p:nvSpPr>
            <p:spPr>
              <a:xfrm>
                <a:off x="2372419" y="-1590146"/>
                <a:ext cx="5207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10" h="344" fill="none" extrusionOk="0">
                    <a:moveTo>
                      <a:pt x="728" y="0"/>
                    </a:moveTo>
                    <a:lnTo>
                      <a:pt x="728" y="0"/>
                    </a:lnTo>
                    <a:lnTo>
                      <a:pt x="546" y="20"/>
                    </a:lnTo>
                    <a:lnTo>
                      <a:pt x="344" y="61"/>
                    </a:lnTo>
                    <a:lnTo>
                      <a:pt x="162" y="162"/>
                    </a:lnTo>
                    <a:lnTo>
                      <a:pt x="82" y="222"/>
                    </a:lnTo>
                    <a:lnTo>
                      <a:pt x="1" y="283"/>
                    </a:lnTo>
                    <a:lnTo>
                      <a:pt x="1" y="283"/>
                    </a:lnTo>
                    <a:lnTo>
                      <a:pt x="1" y="303"/>
                    </a:lnTo>
                    <a:lnTo>
                      <a:pt x="21" y="323"/>
                    </a:lnTo>
                    <a:lnTo>
                      <a:pt x="21" y="32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4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223" y="263"/>
                    </a:lnTo>
                    <a:lnTo>
                      <a:pt x="384" y="202"/>
                    </a:lnTo>
                    <a:lnTo>
                      <a:pt x="586" y="14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889" y="81"/>
                    </a:lnTo>
                    <a:lnTo>
                      <a:pt x="909" y="61"/>
                    </a:lnTo>
                    <a:lnTo>
                      <a:pt x="909" y="41"/>
                    </a:lnTo>
                    <a:lnTo>
                      <a:pt x="909" y="41"/>
                    </a:lnTo>
                    <a:lnTo>
                      <a:pt x="889" y="0"/>
                    </a:lnTo>
                    <a:lnTo>
                      <a:pt x="889" y="0"/>
                    </a:lnTo>
                    <a:lnTo>
                      <a:pt x="72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54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extrusionOk="0">
                    <a:moveTo>
                      <a:pt x="21" y="0"/>
                    </a:moveTo>
                    <a:lnTo>
                      <a:pt x="1" y="2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54"/>
              <p:cNvSpPr/>
              <p:nvPr/>
            </p:nvSpPr>
            <p:spPr>
              <a:xfrm>
                <a:off x="2286916" y="-1480377"/>
                <a:ext cx="60149" cy="405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08" fill="none" extrusionOk="0">
                    <a:moveTo>
                      <a:pt x="21" y="0"/>
                    </a:moveTo>
                    <a:lnTo>
                      <a:pt x="21" y="0"/>
                    </a:lnTo>
                    <a:lnTo>
                      <a:pt x="1" y="2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61"/>
                    </a:lnTo>
                    <a:lnTo>
                      <a:pt x="41" y="81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606" y="404"/>
                    </a:lnTo>
                    <a:lnTo>
                      <a:pt x="828" y="566"/>
                    </a:lnTo>
                    <a:lnTo>
                      <a:pt x="950" y="667"/>
                    </a:lnTo>
                    <a:lnTo>
                      <a:pt x="990" y="687"/>
                    </a:lnTo>
                    <a:lnTo>
                      <a:pt x="1030" y="707"/>
                    </a:lnTo>
                    <a:lnTo>
                      <a:pt x="1030" y="707"/>
                    </a:lnTo>
                    <a:lnTo>
                      <a:pt x="1051" y="687"/>
                    </a:lnTo>
                    <a:lnTo>
                      <a:pt x="1051" y="687"/>
                    </a:lnTo>
                    <a:lnTo>
                      <a:pt x="1051" y="667"/>
                    </a:lnTo>
                    <a:lnTo>
                      <a:pt x="1051" y="647"/>
                    </a:lnTo>
                    <a:lnTo>
                      <a:pt x="1051" y="647"/>
                    </a:lnTo>
                    <a:lnTo>
                      <a:pt x="950" y="546"/>
                    </a:lnTo>
                    <a:lnTo>
                      <a:pt x="849" y="424"/>
                    </a:lnTo>
                    <a:lnTo>
                      <a:pt x="727" y="323"/>
                    </a:lnTo>
                    <a:lnTo>
                      <a:pt x="606" y="222"/>
                    </a:lnTo>
                    <a:lnTo>
                      <a:pt x="465" y="162"/>
                    </a:lnTo>
                    <a:lnTo>
                      <a:pt x="324" y="81"/>
                    </a:lnTo>
                    <a:lnTo>
                      <a:pt x="182" y="4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54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extrusionOk="0">
                    <a:moveTo>
                      <a:pt x="687" y="1"/>
                    </a:move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54"/>
              <p:cNvSpPr/>
              <p:nvPr/>
            </p:nvSpPr>
            <p:spPr>
              <a:xfrm>
                <a:off x="2364350" y="-1526620"/>
                <a:ext cx="54369" cy="19687"/>
              </a:xfrm>
              <a:custGeom>
                <a:avLst/>
                <a:gdLst/>
                <a:ahLst/>
                <a:cxnLst/>
                <a:rect l="l" t="t" r="r" b="b"/>
                <a:pathLst>
                  <a:path w="950" h="344" fill="none" extrusionOk="0">
                    <a:moveTo>
                      <a:pt x="707" y="1"/>
                    </a:moveTo>
                    <a:lnTo>
                      <a:pt x="707" y="1"/>
                    </a:lnTo>
                    <a:lnTo>
                      <a:pt x="687" y="1"/>
                    </a:lnTo>
                    <a:lnTo>
                      <a:pt x="687" y="1"/>
                    </a:lnTo>
                    <a:lnTo>
                      <a:pt x="505" y="21"/>
                    </a:lnTo>
                    <a:lnTo>
                      <a:pt x="323" y="81"/>
                    </a:lnTo>
                    <a:lnTo>
                      <a:pt x="142" y="182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0" y="324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122" y="324"/>
                    </a:lnTo>
                    <a:lnTo>
                      <a:pt x="283" y="243"/>
                    </a:lnTo>
                    <a:lnTo>
                      <a:pt x="546" y="162"/>
                    </a:lnTo>
                    <a:lnTo>
                      <a:pt x="727" y="12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29" y="102"/>
                    </a:lnTo>
                    <a:lnTo>
                      <a:pt x="949" y="81"/>
                    </a:lnTo>
                    <a:lnTo>
                      <a:pt x="949" y="61"/>
                    </a:lnTo>
                    <a:lnTo>
                      <a:pt x="949" y="61"/>
                    </a:lnTo>
                    <a:lnTo>
                      <a:pt x="929" y="41"/>
                    </a:lnTo>
                    <a:lnTo>
                      <a:pt x="929" y="41"/>
                    </a:lnTo>
                    <a:lnTo>
                      <a:pt x="828" y="1"/>
                    </a:lnTo>
                    <a:lnTo>
                      <a:pt x="707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54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extrusionOk="0">
                    <a:moveTo>
                      <a:pt x="21" y="0"/>
                    </a:move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54"/>
              <p:cNvSpPr/>
              <p:nvPr/>
            </p:nvSpPr>
            <p:spPr>
              <a:xfrm>
                <a:off x="2340084" y="-151156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54"/>
              <p:cNvSpPr/>
              <p:nvPr/>
            </p:nvSpPr>
            <p:spPr>
              <a:xfrm>
                <a:off x="2293841" y="-1548539"/>
                <a:ext cx="49733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667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1" y="20"/>
                    </a:lnTo>
                    <a:lnTo>
                      <a:pt x="1" y="4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23" y="182"/>
                    </a:lnTo>
                    <a:lnTo>
                      <a:pt x="223" y="182"/>
                    </a:lnTo>
                    <a:lnTo>
                      <a:pt x="465" y="343"/>
                    </a:lnTo>
                    <a:lnTo>
                      <a:pt x="647" y="485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08" y="646"/>
                    </a:lnTo>
                    <a:lnTo>
                      <a:pt x="829" y="666"/>
                    </a:lnTo>
                    <a:lnTo>
                      <a:pt x="829" y="666"/>
                    </a:lnTo>
                    <a:lnTo>
                      <a:pt x="849" y="646"/>
                    </a:lnTo>
                    <a:lnTo>
                      <a:pt x="869" y="606"/>
                    </a:lnTo>
                    <a:lnTo>
                      <a:pt x="869" y="606"/>
                    </a:lnTo>
                    <a:lnTo>
                      <a:pt x="788" y="505"/>
                    </a:lnTo>
                    <a:lnTo>
                      <a:pt x="707" y="384"/>
                    </a:lnTo>
                    <a:lnTo>
                      <a:pt x="627" y="303"/>
                    </a:lnTo>
                    <a:lnTo>
                      <a:pt x="505" y="202"/>
                    </a:lnTo>
                    <a:lnTo>
                      <a:pt x="405" y="141"/>
                    </a:lnTo>
                    <a:lnTo>
                      <a:pt x="283" y="61"/>
                    </a:lnTo>
                    <a:lnTo>
                      <a:pt x="162" y="2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54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extrusionOk="0">
                    <a:moveTo>
                      <a:pt x="910" y="0"/>
                    </a:moveTo>
                    <a:lnTo>
                      <a:pt x="768" y="20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54"/>
              <p:cNvSpPr/>
              <p:nvPr/>
            </p:nvSpPr>
            <p:spPr>
              <a:xfrm>
                <a:off x="2379344" y="-1409868"/>
                <a:ext cx="532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86" fill="none" extrusionOk="0">
                    <a:moveTo>
                      <a:pt x="910" y="0"/>
                    </a:moveTo>
                    <a:lnTo>
                      <a:pt x="910" y="0"/>
                    </a:lnTo>
                    <a:lnTo>
                      <a:pt x="910" y="0"/>
                    </a:lnTo>
                    <a:lnTo>
                      <a:pt x="910" y="0"/>
                    </a:lnTo>
                    <a:lnTo>
                      <a:pt x="768" y="20"/>
                    </a:lnTo>
                    <a:lnTo>
                      <a:pt x="647" y="61"/>
                    </a:lnTo>
                    <a:lnTo>
                      <a:pt x="647" y="61"/>
                    </a:lnTo>
                    <a:lnTo>
                      <a:pt x="465" y="121"/>
                    </a:lnTo>
                    <a:lnTo>
                      <a:pt x="324" y="202"/>
                    </a:lnTo>
                    <a:lnTo>
                      <a:pt x="203" y="283"/>
                    </a:lnTo>
                    <a:lnTo>
                      <a:pt x="102" y="364"/>
                    </a:lnTo>
                    <a:lnTo>
                      <a:pt x="41" y="444"/>
                    </a:lnTo>
                    <a:lnTo>
                      <a:pt x="1" y="505"/>
                    </a:lnTo>
                    <a:lnTo>
                      <a:pt x="1" y="565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21" y="586"/>
                    </a:lnTo>
                    <a:lnTo>
                      <a:pt x="41" y="586"/>
                    </a:lnTo>
                    <a:lnTo>
                      <a:pt x="41" y="586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61" y="565"/>
                    </a:lnTo>
                    <a:lnTo>
                      <a:pt x="142" y="485"/>
                    </a:lnTo>
                    <a:lnTo>
                      <a:pt x="223" y="404"/>
                    </a:lnTo>
                    <a:lnTo>
                      <a:pt x="445" y="283"/>
                    </a:lnTo>
                    <a:lnTo>
                      <a:pt x="667" y="162"/>
                    </a:lnTo>
                    <a:lnTo>
                      <a:pt x="910" y="61"/>
                    </a:lnTo>
                    <a:lnTo>
                      <a:pt x="930" y="61"/>
                    </a:lnTo>
                    <a:lnTo>
                      <a:pt x="930" y="61"/>
                    </a:lnTo>
                    <a:lnTo>
                      <a:pt x="930" y="40"/>
                    </a:lnTo>
                    <a:lnTo>
                      <a:pt x="930" y="20"/>
                    </a:lnTo>
                    <a:lnTo>
                      <a:pt x="930" y="20"/>
                    </a:lnTo>
                    <a:lnTo>
                      <a:pt x="91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54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extrusionOk="0">
                    <a:moveTo>
                      <a:pt x="0" y="1"/>
                    </a:move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54"/>
              <p:cNvSpPr/>
              <p:nvPr/>
            </p:nvSpPr>
            <p:spPr>
              <a:xfrm>
                <a:off x="2297332" y="-1398365"/>
                <a:ext cx="62438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466" fill="none" extrusionOk="0">
                    <a:moveTo>
                      <a:pt x="41" y="1"/>
                    </a:moveTo>
                    <a:lnTo>
                      <a:pt x="41" y="1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465" y="223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50" y="465"/>
                    </a:lnTo>
                    <a:lnTo>
                      <a:pt x="1070" y="465"/>
                    </a:lnTo>
                    <a:lnTo>
                      <a:pt x="1091" y="445"/>
                    </a:lnTo>
                    <a:lnTo>
                      <a:pt x="1091" y="425"/>
                    </a:lnTo>
                    <a:lnTo>
                      <a:pt x="1070" y="405"/>
                    </a:lnTo>
                    <a:lnTo>
                      <a:pt x="1070" y="405"/>
                    </a:lnTo>
                    <a:lnTo>
                      <a:pt x="969" y="324"/>
                    </a:lnTo>
                    <a:lnTo>
                      <a:pt x="848" y="243"/>
                    </a:lnTo>
                    <a:lnTo>
                      <a:pt x="707" y="163"/>
                    </a:lnTo>
                    <a:lnTo>
                      <a:pt x="566" y="122"/>
                    </a:lnTo>
                    <a:lnTo>
                      <a:pt x="283" y="2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54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extrusionOk="0">
                    <a:moveTo>
                      <a:pt x="243" y="0"/>
                    </a:move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54"/>
              <p:cNvSpPr/>
              <p:nvPr/>
            </p:nvSpPr>
            <p:spPr>
              <a:xfrm>
                <a:off x="2383980" y="-165258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54"/>
              <p:cNvSpPr/>
              <p:nvPr/>
            </p:nvSpPr>
            <p:spPr>
              <a:xfrm>
                <a:off x="2383980" y="-1692991"/>
                <a:ext cx="18543" cy="4395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68" fill="none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43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182" y="283"/>
                    </a:lnTo>
                    <a:lnTo>
                      <a:pt x="142" y="404"/>
                    </a:lnTo>
                    <a:lnTo>
                      <a:pt x="81" y="545"/>
                    </a:lnTo>
                    <a:lnTo>
                      <a:pt x="81" y="545"/>
                    </a:lnTo>
                    <a:lnTo>
                      <a:pt x="1" y="707"/>
                    </a:lnTo>
                    <a:lnTo>
                      <a:pt x="1" y="707"/>
                    </a:lnTo>
                    <a:lnTo>
                      <a:pt x="1" y="747"/>
                    </a:lnTo>
                    <a:lnTo>
                      <a:pt x="21" y="767"/>
                    </a:lnTo>
                    <a:lnTo>
                      <a:pt x="21" y="767"/>
                    </a:lnTo>
                    <a:lnTo>
                      <a:pt x="41" y="767"/>
                    </a:lnTo>
                    <a:lnTo>
                      <a:pt x="41" y="767"/>
                    </a:lnTo>
                    <a:lnTo>
                      <a:pt x="122" y="687"/>
                    </a:lnTo>
                    <a:lnTo>
                      <a:pt x="182" y="606"/>
                    </a:lnTo>
                    <a:lnTo>
                      <a:pt x="243" y="525"/>
                    </a:lnTo>
                    <a:lnTo>
                      <a:pt x="283" y="424"/>
                    </a:lnTo>
                    <a:lnTo>
                      <a:pt x="304" y="323"/>
                    </a:lnTo>
                    <a:lnTo>
                      <a:pt x="324" y="222"/>
                    </a:lnTo>
                    <a:lnTo>
                      <a:pt x="304" y="121"/>
                    </a:lnTo>
                    <a:lnTo>
                      <a:pt x="304" y="20"/>
                    </a:lnTo>
                    <a:lnTo>
                      <a:pt x="304" y="20"/>
                    </a:lnTo>
                    <a:lnTo>
                      <a:pt x="283" y="0"/>
                    </a:lnTo>
                    <a:lnTo>
                      <a:pt x="26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54"/>
              <p:cNvSpPr/>
              <p:nvPr/>
            </p:nvSpPr>
            <p:spPr>
              <a:xfrm>
                <a:off x="2269575" y="-1706898"/>
                <a:ext cx="186112" cy="477298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8340" extrusionOk="0">
                    <a:moveTo>
                      <a:pt x="2363" y="102"/>
                    </a:moveTo>
                    <a:lnTo>
                      <a:pt x="2383" y="122"/>
                    </a:lnTo>
                    <a:lnTo>
                      <a:pt x="2403" y="162"/>
                    </a:lnTo>
                    <a:lnTo>
                      <a:pt x="2424" y="304"/>
                    </a:lnTo>
                    <a:lnTo>
                      <a:pt x="2403" y="425"/>
                    </a:lnTo>
                    <a:lnTo>
                      <a:pt x="2383" y="566"/>
                    </a:lnTo>
                    <a:lnTo>
                      <a:pt x="2343" y="728"/>
                    </a:lnTo>
                    <a:lnTo>
                      <a:pt x="2303" y="869"/>
                    </a:lnTo>
                    <a:lnTo>
                      <a:pt x="2242" y="1010"/>
                    </a:lnTo>
                    <a:lnTo>
                      <a:pt x="2161" y="1111"/>
                    </a:lnTo>
                    <a:lnTo>
                      <a:pt x="2080" y="1212"/>
                    </a:lnTo>
                    <a:lnTo>
                      <a:pt x="2000" y="1273"/>
                    </a:lnTo>
                    <a:lnTo>
                      <a:pt x="1959" y="1293"/>
                    </a:lnTo>
                    <a:lnTo>
                      <a:pt x="2000" y="1111"/>
                    </a:lnTo>
                    <a:lnTo>
                      <a:pt x="2000" y="1071"/>
                    </a:lnTo>
                    <a:lnTo>
                      <a:pt x="1979" y="1051"/>
                    </a:lnTo>
                    <a:lnTo>
                      <a:pt x="1939" y="1051"/>
                    </a:lnTo>
                    <a:lnTo>
                      <a:pt x="1899" y="1091"/>
                    </a:lnTo>
                    <a:lnTo>
                      <a:pt x="1838" y="1273"/>
                    </a:lnTo>
                    <a:lnTo>
                      <a:pt x="1798" y="1192"/>
                    </a:lnTo>
                    <a:lnTo>
                      <a:pt x="1778" y="1091"/>
                    </a:lnTo>
                    <a:lnTo>
                      <a:pt x="1778" y="970"/>
                    </a:lnTo>
                    <a:lnTo>
                      <a:pt x="1798" y="849"/>
                    </a:lnTo>
                    <a:lnTo>
                      <a:pt x="1858" y="687"/>
                    </a:lnTo>
                    <a:lnTo>
                      <a:pt x="1959" y="506"/>
                    </a:lnTo>
                    <a:lnTo>
                      <a:pt x="2080" y="344"/>
                    </a:lnTo>
                    <a:lnTo>
                      <a:pt x="2242" y="183"/>
                    </a:lnTo>
                    <a:lnTo>
                      <a:pt x="2262" y="183"/>
                    </a:lnTo>
                    <a:lnTo>
                      <a:pt x="2303" y="142"/>
                    </a:lnTo>
                    <a:lnTo>
                      <a:pt x="2363" y="102"/>
                    </a:lnTo>
                    <a:close/>
                    <a:moveTo>
                      <a:pt x="768" y="1374"/>
                    </a:moveTo>
                    <a:lnTo>
                      <a:pt x="869" y="1394"/>
                    </a:lnTo>
                    <a:lnTo>
                      <a:pt x="990" y="1414"/>
                    </a:lnTo>
                    <a:lnTo>
                      <a:pt x="1111" y="1475"/>
                    </a:lnTo>
                    <a:lnTo>
                      <a:pt x="1253" y="1556"/>
                    </a:lnTo>
                    <a:lnTo>
                      <a:pt x="1374" y="1657"/>
                    </a:lnTo>
                    <a:lnTo>
                      <a:pt x="1475" y="1778"/>
                    </a:lnTo>
                    <a:lnTo>
                      <a:pt x="1576" y="1919"/>
                    </a:lnTo>
                    <a:lnTo>
                      <a:pt x="1636" y="2020"/>
                    </a:lnTo>
                    <a:lnTo>
                      <a:pt x="1535" y="2484"/>
                    </a:lnTo>
                    <a:lnTo>
                      <a:pt x="1414" y="2424"/>
                    </a:lnTo>
                    <a:lnTo>
                      <a:pt x="1293" y="2363"/>
                    </a:lnTo>
                    <a:lnTo>
                      <a:pt x="1192" y="2282"/>
                    </a:lnTo>
                    <a:lnTo>
                      <a:pt x="1091" y="2181"/>
                    </a:lnTo>
                    <a:lnTo>
                      <a:pt x="990" y="2060"/>
                    </a:lnTo>
                    <a:lnTo>
                      <a:pt x="909" y="1939"/>
                    </a:lnTo>
                    <a:lnTo>
                      <a:pt x="768" y="1697"/>
                    </a:lnTo>
                    <a:lnTo>
                      <a:pt x="687" y="1535"/>
                    </a:lnTo>
                    <a:lnTo>
                      <a:pt x="687" y="1515"/>
                    </a:lnTo>
                    <a:lnTo>
                      <a:pt x="647" y="1455"/>
                    </a:lnTo>
                    <a:lnTo>
                      <a:pt x="627" y="1394"/>
                    </a:lnTo>
                    <a:lnTo>
                      <a:pt x="687" y="1374"/>
                    </a:lnTo>
                    <a:close/>
                    <a:moveTo>
                      <a:pt x="2747" y="1879"/>
                    </a:moveTo>
                    <a:lnTo>
                      <a:pt x="2807" y="1899"/>
                    </a:lnTo>
                    <a:lnTo>
                      <a:pt x="2868" y="1919"/>
                    </a:lnTo>
                    <a:lnTo>
                      <a:pt x="2888" y="1919"/>
                    </a:lnTo>
                    <a:lnTo>
                      <a:pt x="2908" y="1939"/>
                    </a:lnTo>
                    <a:lnTo>
                      <a:pt x="2888" y="2000"/>
                    </a:lnTo>
                    <a:lnTo>
                      <a:pt x="2848" y="2060"/>
                    </a:lnTo>
                    <a:lnTo>
                      <a:pt x="2747" y="2161"/>
                    </a:lnTo>
                    <a:lnTo>
                      <a:pt x="2727" y="2181"/>
                    </a:lnTo>
                    <a:lnTo>
                      <a:pt x="2605" y="2282"/>
                    </a:lnTo>
                    <a:lnTo>
                      <a:pt x="2464" y="2383"/>
                    </a:lnTo>
                    <a:lnTo>
                      <a:pt x="2323" y="2444"/>
                    </a:lnTo>
                    <a:lnTo>
                      <a:pt x="2202" y="2505"/>
                    </a:lnTo>
                    <a:lnTo>
                      <a:pt x="2060" y="2545"/>
                    </a:lnTo>
                    <a:lnTo>
                      <a:pt x="1778" y="2545"/>
                    </a:lnTo>
                    <a:lnTo>
                      <a:pt x="1636" y="2505"/>
                    </a:lnTo>
                    <a:lnTo>
                      <a:pt x="1737" y="2040"/>
                    </a:lnTo>
                    <a:lnTo>
                      <a:pt x="1778" y="2020"/>
                    </a:lnTo>
                    <a:lnTo>
                      <a:pt x="1858" y="2000"/>
                    </a:lnTo>
                    <a:lnTo>
                      <a:pt x="2000" y="1959"/>
                    </a:lnTo>
                    <a:lnTo>
                      <a:pt x="2202" y="1919"/>
                    </a:lnTo>
                    <a:lnTo>
                      <a:pt x="2444" y="1899"/>
                    </a:lnTo>
                    <a:lnTo>
                      <a:pt x="2747" y="1879"/>
                    </a:lnTo>
                    <a:close/>
                    <a:moveTo>
                      <a:pt x="364" y="2565"/>
                    </a:moveTo>
                    <a:lnTo>
                      <a:pt x="526" y="2606"/>
                    </a:lnTo>
                    <a:lnTo>
                      <a:pt x="667" y="2626"/>
                    </a:lnTo>
                    <a:lnTo>
                      <a:pt x="808" y="2686"/>
                    </a:lnTo>
                    <a:lnTo>
                      <a:pt x="950" y="2747"/>
                    </a:lnTo>
                    <a:lnTo>
                      <a:pt x="1071" y="2828"/>
                    </a:lnTo>
                    <a:lnTo>
                      <a:pt x="1192" y="2908"/>
                    </a:lnTo>
                    <a:lnTo>
                      <a:pt x="1293" y="3009"/>
                    </a:lnTo>
                    <a:lnTo>
                      <a:pt x="1374" y="3110"/>
                    </a:lnTo>
                    <a:lnTo>
                      <a:pt x="1434" y="3171"/>
                    </a:lnTo>
                    <a:lnTo>
                      <a:pt x="1394" y="3635"/>
                    </a:lnTo>
                    <a:lnTo>
                      <a:pt x="1273" y="3595"/>
                    </a:lnTo>
                    <a:lnTo>
                      <a:pt x="1152" y="3555"/>
                    </a:lnTo>
                    <a:lnTo>
                      <a:pt x="1030" y="3494"/>
                    </a:lnTo>
                    <a:lnTo>
                      <a:pt x="909" y="3433"/>
                    </a:lnTo>
                    <a:lnTo>
                      <a:pt x="768" y="3312"/>
                    </a:lnTo>
                    <a:lnTo>
                      <a:pt x="647" y="3191"/>
                    </a:lnTo>
                    <a:lnTo>
                      <a:pt x="405" y="2868"/>
                    </a:lnTo>
                    <a:lnTo>
                      <a:pt x="203" y="2585"/>
                    </a:lnTo>
                    <a:lnTo>
                      <a:pt x="263" y="2565"/>
                    </a:lnTo>
                    <a:close/>
                    <a:moveTo>
                      <a:pt x="2727" y="3030"/>
                    </a:moveTo>
                    <a:lnTo>
                      <a:pt x="2828" y="3050"/>
                    </a:lnTo>
                    <a:lnTo>
                      <a:pt x="2848" y="3070"/>
                    </a:lnTo>
                    <a:lnTo>
                      <a:pt x="2848" y="3090"/>
                    </a:lnTo>
                    <a:lnTo>
                      <a:pt x="2828" y="3151"/>
                    </a:lnTo>
                    <a:lnTo>
                      <a:pt x="2787" y="3191"/>
                    </a:lnTo>
                    <a:lnTo>
                      <a:pt x="2686" y="3292"/>
                    </a:lnTo>
                    <a:lnTo>
                      <a:pt x="2666" y="3312"/>
                    </a:lnTo>
                    <a:lnTo>
                      <a:pt x="2545" y="3393"/>
                    </a:lnTo>
                    <a:lnTo>
                      <a:pt x="2424" y="3474"/>
                    </a:lnTo>
                    <a:lnTo>
                      <a:pt x="2282" y="3534"/>
                    </a:lnTo>
                    <a:lnTo>
                      <a:pt x="2141" y="3595"/>
                    </a:lnTo>
                    <a:lnTo>
                      <a:pt x="2000" y="3635"/>
                    </a:lnTo>
                    <a:lnTo>
                      <a:pt x="1838" y="3655"/>
                    </a:lnTo>
                    <a:lnTo>
                      <a:pt x="1515" y="3655"/>
                    </a:lnTo>
                    <a:lnTo>
                      <a:pt x="1535" y="3191"/>
                    </a:lnTo>
                    <a:lnTo>
                      <a:pt x="1697" y="3151"/>
                    </a:lnTo>
                    <a:lnTo>
                      <a:pt x="1858" y="3090"/>
                    </a:lnTo>
                    <a:lnTo>
                      <a:pt x="2080" y="3050"/>
                    </a:lnTo>
                    <a:lnTo>
                      <a:pt x="2363" y="3030"/>
                    </a:lnTo>
                    <a:close/>
                    <a:moveTo>
                      <a:pt x="162" y="3817"/>
                    </a:moveTo>
                    <a:lnTo>
                      <a:pt x="324" y="3837"/>
                    </a:lnTo>
                    <a:lnTo>
                      <a:pt x="384" y="3837"/>
                    </a:lnTo>
                    <a:lnTo>
                      <a:pt x="546" y="3878"/>
                    </a:lnTo>
                    <a:lnTo>
                      <a:pt x="707" y="3918"/>
                    </a:lnTo>
                    <a:lnTo>
                      <a:pt x="869" y="3958"/>
                    </a:lnTo>
                    <a:lnTo>
                      <a:pt x="1010" y="4039"/>
                    </a:lnTo>
                    <a:lnTo>
                      <a:pt x="1131" y="4100"/>
                    </a:lnTo>
                    <a:lnTo>
                      <a:pt x="1232" y="4180"/>
                    </a:lnTo>
                    <a:lnTo>
                      <a:pt x="1414" y="4362"/>
                    </a:lnTo>
                    <a:lnTo>
                      <a:pt x="1475" y="4887"/>
                    </a:lnTo>
                    <a:lnTo>
                      <a:pt x="1434" y="4887"/>
                    </a:lnTo>
                    <a:lnTo>
                      <a:pt x="1212" y="4847"/>
                    </a:lnTo>
                    <a:lnTo>
                      <a:pt x="990" y="4786"/>
                    </a:lnTo>
                    <a:lnTo>
                      <a:pt x="788" y="4685"/>
                    </a:lnTo>
                    <a:lnTo>
                      <a:pt x="606" y="4564"/>
                    </a:lnTo>
                    <a:lnTo>
                      <a:pt x="445" y="4423"/>
                    </a:lnTo>
                    <a:lnTo>
                      <a:pt x="324" y="4261"/>
                    </a:lnTo>
                    <a:lnTo>
                      <a:pt x="203" y="4080"/>
                    </a:lnTo>
                    <a:lnTo>
                      <a:pt x="122" y="3878"/>
                    </a:lnTo>
                    <a:lnTo>
                      <a:pt x="102" y="3837"/>
                    </a:lnTo>
                    <a:lnTo>
                      <a:pt x="122" y="3817"/>
                    </a:lnTo>
                    <a:close/>
                    <a:moveTo>
                      <a:pt x="2626" y="4059"/>
                    </a:moveTo>
                    <a:lnTo>
                      <a:pt x="2706" y="4080"/>
                    </a:lnTo>
                    <a:lnTo>
                      <a:pt x="2747" y="4100"/>
                    </a:lnTo>
                    <a:lnTo>
                      <a:pt x="2747" y="4140"/>
                    </a:lnTo>
                    <a:lnTo>
                      <a:pt x="2706" y="4201"/>
                    </a:lnTo>
                    <a:lnTo>
                      <a:pt x="2626" y="4342"/>
                    </a:lnTo>
                    <a:lnTo>
                      <a:pt x="2504" y="4483"/>
                    </a:lnTo>
                    <a:lnTo>
                      <a:pt x="2383" y="4605"/>
                    </a:lnTo>
                    <a:lnTo>
                      <a:pt x="2242" y="4685"/>
                    </a:lnTo>
                    <a:lnTo>
                      <a:pt x="2101" y="4766"/>
                    </a:lnTo>
                    <a:lnTo>
                      <a:pt x="1939" y="4827"/>
                    </a:lnTo>
                    <a:lnTo>
                      <a:pt x="1778" y="4867"/>
                    </a:lnTo>
                    <a:lnTo>
                      <a:pt x="1596" y="4887"/>
                    </a:lnTo>
                    <a:lnTo>
                      <a:pt x="1535" y="4403"/>
                    </a:lnTo>
                    <a:lnTo>
                      <a:pt x="1697" y="4302"/>
                    </a:lnTo>
                    <a:lnTo>
                      <a:pt x="1879" y="4201"/>
                    </a:lnTo>
                    <a:lnTo>
                      <a:pt x="2080" y="4140"/>
                    </a:lnTo>
                    <a:lnTo>
                      <a:pt x="2282" y="4080"/>
                    </a:lnTo>
                    <a:lnTo>
                      <a:pt x="2484" y="4059"/>
                    </a:lnTo>
                    <a:close/>
                    <a:moveTo>
                      <a:pt x="2969" y="5029"/>
                    </a:moveTo>
                    <a:lnTo>
                      <a:pt x="2989" y="5049"/>
                    </a:lnTo>
                    <a:lnTo>
                      <a:pt x="2989" y="5089"/>
                    </a:lnTo>
                    <a:lnTo>
                      <a:pt x="2969" y="5150"/>
                    </a:lnTo>
                    <a:lnTo>
                      <a:pt x="2928" y="5251"/>
                    </a:lnTo>
                    <a:lnTo>
                      <a:pt x="2908" y="5291"/>
                    </a:lnTo>
                    <a:lnTo>
                      <a:pt x="2828" y="5432"/>
                    </a:lnTo>
                    <a:lnTo>
                      <a:pt x="2727" y="5554"/>
                    </a:lnTo>
                    <a:lnTo>
                      <a:pt x="2626" y="5675"/>
                    </a:lnTo>
                    <a:lnTo>
                      <a:pt x="2504" y="5755"/>
                    </a:lnTo>
                    <a:lnTo>
                      <a:pt x="2383" y="5856"/>
                    </a:lnTo>
                    <a:lnTo>
                      <a:pt x="2242" y="5917"/>
                    </a:lnTo>
                    <a:lnTo>
                      <a:pt x="2101" y="5978"/>
                    </a:lnTo>
                    <a:lnTo>
                      <a:pt x="1939" y="6018"/>
                    </a:lnTo>
                    <a:lnTo>
                      <a:pt x="1838" y="5816"/>
                    </a:lnTo>
                    <a:lnTo>
                      <a:pt x="1757" y="5574"/>
                    </a:lnTo>
                    <a:lnTo>
                      <a:pt x="1959" y="5392"/>
                    </a:lnTo>
                    <a:lnTo>
                      <a:pt x="2101" y="5291"/>
                    </a:lnTo>
                    <a:lnTo>
                      <a:pt x="2222" y="5210"/>
                    </a:lnTo>
                    <a:lnTo>
                      <a:pt x="2383" y="5129"/>
                    </a:lnTo>
                    <a:lnTo>
                      <a:pt x="2545" y="5069"/>
                    </a:lnTo>
                    <a:lnTo>
                      <a:pt x="2706" y="5049"/>
                    </a:lnTo>
                    <a:lnTo>
                      <a:pt x="2908" y="5029"/>
                    </a:lnTo>
                    <a:close/>
                    <a:moveTo>
                      <a:pt x="526" y="5210"/>
                    </a:moveTo>
                    <a:lnTo>
                      <a:pt x="829" y="5230"/>
                    </a:lnTo>
                    <a:lnTo>
                      <a:pt x="1111" y="5311"/>
                    </a:lnTo>
                    <a:lnTo>
                      <a:pt x="1374" y="5412"/>
                    </a:lnTo>
                    <a:lnTo>
                      <a:pt x="1636" y="5574"/>
                    </a:lnTo>
                    <a:lnTo>
                      <a:pt x="1717" y="5816"/>
                    </a:lnTo>
                    <a:lnTo>
                      <a:pt x="1818" y="6038"/>
                    </a:lnTo>
                    <a:lnTo>
                      <a:pt x="1757" y="6038"/>
                    </a:lnTo>
                    <a:lnTo>
                      <a:pt x="1535" y="6058"/>
                    </a:lnTo>
                    <a:lnTo>
                      <a:pt x="1313" y="6038"/>
                    </a:lnTo>
                    <a:lnTo>
                      <a:pt x="1111" y="5998"/>
                    </a:lnTo>
                    <a:lnTo>
                      <a:pt x="889" y="5917"/>
                    </a:lnTo>
                    <a:lnTo>
                      <a:pt x="687" y="5816"/>
                    </a:lnTo>
                    <a:lnTo>
                      <a:pt x="505" y="5695"/>
                    </a:lnTo>
                    <a:lnTo>
                      <a:pt x="344" y="5554"/>
                    </a:lnTo>
                    <a:lnTo>
                      <a:pt x="182" y="5372"/>
                    </a:lnTo>
                    <a:lnTo>
                      <a:pt x="162" y="5311"/>
                    </a:lnTo>
                    <a:lnTo>
                      <a:pt x="162" y="5271"/>
                    </a:lnTo>
                    <a:lnTo>
                      <a:pt x="182" y="5251"/>
                    </a:lnTo>
                    <a:lnTo>
                      <a:pt x="263" y="5230"/>
                    </a:lnTo>
                    <a:lnTo>
                      <a:pt x="526" y="5210"/>
                    </a:lnTo>
                    <a:close/>
                    <a:moveTo>
                      <a:pt x="2363" y="1"/>
                    </a:moveTo>
                    <a:lnTo>
                      <a:pt x="2282" y="21"/>
                    </a:lnTo>
                    <a:lnTo>
                      <a:pt x="2222" y="61"/>
                    </a:lnTo>
                    <a:lnTo>
                      <a:pt x="2181" y="102"/>
                    </a:lnTo>
                    <a:lnTo>
                      <a:pt x="2000" y="283"/>
                    </a:lnTo>
                    <a:lnTo>
                      <a:pt x="1858" y="445"/>
                    </a:lnTo>
                    <a:lnTo>
                      <a:pt x="1757" y="627"/>
                    </a:lnTo>
                    <a:lnTo>
                      <a:pt x="1677" y="808"/>
                    </a:lnTo>
                    <a:lnTo>
                      <a:pt x="1656" y="950"/>
                    </a:lnTo>
                    <a:lnTo>
                      <a:pt x="1656" y="1111"/>
                    </a:lnTo>
                    <a:lnTo>
                      <a:pt x="1697" y="1253"/>
                    </a:lnTo>
                    <a:lnTo>
                      <a:pt x="1717" y="1313"/>
                    </a:lnTo>
                    <a:lnTo>
                      <a:pt x="1757" y="1374"/>
                    </a:lnTo>
                    <a:lnTo>
                      <a:pt x="1798" y="1394"/>
                    </a:lnTo>
                    <a:lnTo>
                      <a:pt x="1656" y="1858"/>
                    </a:lnTo>
                    <a:lnTo>
                      <a:pt x="1576" y="1717"/>
                    </a:lnTo>
                    <a:lnTo>
                      <a:pt x="1454" y="1576"/>
                    </a:lnTo>
                    <a:lnTo>
                      <a:pt x="1313" y="1475"/>
                    </a:lnTo>
                    <a:lnTo>
                      <a:pt x="1172" y="1374"/>
                    </a:lnTo>
                    <a:lnTo>
                      <a:pt x="1030" y="1313"/>
                    </a:lnTo>
                    <a:lnTo>
                      <a:pt x="909" y="1273"/>
                    </a:lnTo>
                    <a:lnTo>
                      <a:pt x="768" y="1253"/>
                    </a:lnTo>
                    <a:lnTo>
                      <a:pt x="667" y="1273"/>
                    </a:lnTo>
                    <a:lnTo>
                      <a:pt x="586" y="1293"/>
                    </a:lnTo>
                    <a:lnTo>
                      <a:pt x="526" y="1354"/>
                    </a:lnTo>
                    <a:lnTo>
                      <a:pt x="526" y="1394"/>
                    </a:lnTo>
                    <a:lnTo>
                      <a:pt x="526" y="1455"/>
                    </a:lnTo>
                    <a:lnTo>
                      <a:pt x="586" y="1576"/>
                    </a:lnTo>
                    <a:lnTo>
                      <a:pt x="586" y="1596"/>
                    </a:lnTo>
                    <a:lnTo>
                      <a:pt x="667" y="1737"/>
                    </a:lnTo>
                    <a:lnTo>
                      <a:pt x="808" y="2000"/>
                    </a:lnTo>
                    <a:lnTo>
                      <a:pt x="909" y="2141"/>
                    </a:lnTo>
                    <a:lnTo>
                      <a:pt x="1010" y="2262"/>
                    </a:lnTo>
                    <a:lnTo>
                      <a:pt x="1131" y="2363"/>
                    </a:lnTo>
                    <a:lnTo>
                      <a:pt x="1253" y="2464"/>
                    </a:lnTo>
                    <a:lnTo>
                      <a:pt x="1374" y="2545"/>
                    </a:lnTo>
                    <a:lnTo>
                      <a:pt x="1515" y="2585"/>
                    </a:lnTo>
                    <a:lnTo>
                      <a:pt x="1454" y="3030"/>
                    </a:lnTo>
                    <a:lnTo>
                      <a:pt x="1354" y="2908"/>
                    </a:lnTo>
                    <a:lnTo>
                      <a:pt x="1253" y="2807"/>
                    </a:lnTo>
                    <a:lnTo>
                      <a:pt x="1131" y="2727"/>
                    </a:lnTo>
                    <a:lnTo>
                      <a:pt x="990" y="2646"/>
                    </a:lnTo>
                    <a:lnTo>
                      <a:pt x="849" y="2585"/>
                    </a:lnTo>
                    <a:lnTo>
                      <a:pt x="707" y="2525"/>
                    </a:lnTo>
                    <a:lnTo>
                      <a:pt x="546" y="2484"/>
                    </a:lnTo>
                    <a:lnTo>
                      <a:pt x="384" y="2464"/>
                    </a:lnTo>
                    <a:lnTo>
                      <a:pt x="162" y="2464"/>
                    </a:lnTo>
                    <a:lnTo>
                      <a:pt x="122" y="2484"/>
                    </a:lnTo>
                    <a:lnTo>
                      <a:pt x="102" y="2525"/>
                    </a:lnTo>
                    <a:lnTo>
                      <a:pt x="81" y="2585"/>
                    </a:lnTo>
                    <a:lnTo>
                      <a:pt x="81" y="2606"/>
                    </a:lnTo>
                    <a:lnTo>
                      <a:pt x="122" y="2666"/>
                    </a:lnTo>
                    <a:lnTo>
                      <a:pt x="304" y="2929"/>
                    </a:lnTo>
                    <a:lnTo>
                      <a:pt x="445" y="3110"/>
                    </a:lnTo>
                    <a:lnTo>
                      <a:pt x="566" y="3272"/>
                    </a:lnTo>
                    <a:lnTo>
                      <a:pt x="707" y="3413"/>
                    </a:lnTo>
                    <a:lnTo>
                      <a:pt x="849" y="3514"/>
                    </a:lnTo>
                    <a:lnTo>
                      <a:pt x="990" y="3595"/>
                    </a:lnTo>
                    <a:lnTo>
                      <a:pt x="1111" y="3655"/>
                    </a:lnTo>
                    <a:lnTo>
                      <a:pt x="1253" y="3716"/>
                    </a:lnTo>
                    <a:lnTo>
                      <a:pt x="1394" y="3736"/>
                    </a:lnTo>
                    <a:lnTo>
                      <a:pt x="1394" y="3999"/>
                    </a:lnTo>
                    <a:lnTo>
                      <a:pt x="1414" y="4180"/>
                    </a:lnTo>
                    <a:lnTo>
                      <a:pt x="1253" y="4039"/>
                    </a:lnTo>
                    <a:lnTo>
                      <a:pt x="1071" y="3918"/>
                    </a:lnTo>
                    <a:lnTo>
                      <a:pt x="909" y="3857"/>
                    </a:lnTo>
                    <a:lnTo>
                      <a:pt x="728" y="3797"/>
                    </a:lnTo>
                    <a:lnTo>
                      <a:pt x="566" y="3756"/>
                    </a:lnTo>
                    <a:lnTo>
                      <a:pt x="384" y="3736"/>
                    </a:lnTo>
                    <a:lnTo>
                      <a:pt x="344" y="3716"/>
                    </a:lnTo>
                    <a:lnTo>
                      <a:pt x="81" y="3716"/>
                    </a:lnTo>
                    <a:lnTo>
                      <a:pt x="21" y="3756"/>
                    </a:lnTo>
                    <a:lnTo>
                      <a:pt x="1" y="3837"/>
                    </a:lnTo>
                    <a:lnTo>
                      <a:pt x="1" y="3918"/>
                    </a:lnTo>
                    <a:lnTo>
                      <a:pt x="102" y="4140"/>
                    </a:lnTo>
                    <a:lnTo>
                      <a:pt x="223" y="4342"/>
                    </a:lnTo>
                    <a:lnTo>
                      <a:pt x="364" y="4504"/>
                    </a:lnTo>
                    <a:lnTo>
                      <a:pt x="546" y="4665"/>
                    </a:lnTo>
                    <a:lnTo>
                      <a:pt x="748" y="4786"/>
                    </a:lnTo>
                    <a:lnTo>
                      <a:pt x="950" y="4887"/>
                    </a:lnTo>
                    <a:lnTo>
                      <a:pt x="1172" y="4948"/>
                    </a:lnTo>
                    <a:lnTo>
                      <a:pt x="1414" y="4988"/>
                    </a:lnTo>
                    <a:lnTo>
                      <a:pt x="1495" y="4988"/>
                    </a:lnTo>
                    <a:lnTo>
                      <a:pt x="1596" y="5412"/>
                    </a:lnTo>
                    <a:lnTo>
                      <a:pt x="1434" y="5311"/>
                    </a:lnTo>
                    <a:lnTo>
                      <a:pt x="1273" y="5251"/>
                    </a:lnTo>
                    <a:lnTo>
                      <a:pt x="1111" y="5190"/>
                    </a:lnTo>
                    <a:lnTo>
                      <a:pt x="950" y="5150"/>
                    </a:lnTo>
                    <a:lnTo>
                      <a:pt x="768" y="5109"/>
                    </a:lnTo>
                    <a:lnTo>
                      <a:pt x="606" y="5089"/>
                    </a:lnTo>
                    <a:lnTo>
                      <a:pt x="425" y="5109"/>
                    </a:lnTo>
                    <a:lnTo>
                      <a:pt x="243" y="5109"/>
                    </a:lnTo>
                    <a:lnTo>
                      <a:pt x="162" y="5129"/>
                    </a:lnTo>
                    <a:lnTo>
                      <a:pt x="102" y="5170"/>
                    </a:lnTo>
                    <a:lnTo>
                      <a:pt x="61" y="5210"/>
                    </a:lnTo>
                    <a:lnTo>
                      <a:pt x="41" y="5230"/>
                    </a:lnTo>
                    <a:lnTo>
                      <a:pt x="41" y="5271"/>
                    </a:lnTo>
                    <a:lnTo>
                      <a:pt x="41" y="5331"/>
                    </a:lnTo>
                    <a:lnTo>
                      <a:pt x="61" y="5372"/>
                    </a:lnTo>
                    <a:lnTo>
                      <a:pt x="102" y="5453"/>
                    </a:lnTo>
                    <a:lnTo>
                      <a:pt x="243" y="5614"/>
                    </a:lnTo>
                    <a:lnTo>
                      <a:pt x="405" y="5755"/>
                    </a:lnTo>
                    <a:lnTo>
                      <a:pt x="566" y="5877"/>
                    </a:lnTo>
                    <a:lnTo>
                      <a:pt x="768" y="5978"/>
                    </a:lnTo>
                    <a:lnTo>
                      <a:pt x="950" y="6058"/>
                    </a:lnTo>
                    <a:lnTo>
                      <a:pt x="1152" y="6119"/>
                    </a:lnTo>
                    <a:lnTo>
                      <a:pt x="1374" y="6159"/>
                    </a:lnTo>
                    <a:lnTo>
                      <a:pt x="1576" y="6179"/>
                    </a:lnTo>
                    <a:lnTo>
                      <a:pt x="1778" y="6159"/>
                    </a:lnTo>
                    <a:lnTo>
                      <a:pt x="1858" y="6159"/>
                    </a:lnTo>
                    <a:lnTo>
                      <a:pt x="2040" y="6503"/>
                    </a:lnTo>
                    <a:lnTo>
                      <a:pt x="2262" y="6826"/>
                    </a:lnTo>
                    <a:lnTo>
                      <a:pt x="2504" y="7189"/>
                    </a:lnTo>
                    <a:lnTo>
                      <a:pt x="2747" y="7552"/>
                    </a:lnTo>
                    <a:lnTo>
                      <a:pt x="2969" y="7916"/>
                    </a:lnTo>
                    <a:lnTo>
                      <a:pt x="3151" y="8300"/>
                    </a:lnTo>
                    <a:lnTo>
                      <a:pt x="3171" y="8320"/>
                    </a:lnTo>
                    <a:lnTo>
                      <a:pt x="3211" y="8340"/>
                    </a:lnTo>
                    <a:lnTo>
                      <a:pt x="3231" y="8320"/>
                    </a:lnTo>
                    <a:lnTo>
                      <a:pt x="3252" y="8300"/>
                    </a:lnTo>
                    <a:lnTo>
                      <a:pt x="3252" y="8239"/>
                    </a:lnTo>
                    <a:lnTo>
                      <a:pt x="3070" y="7876"/>
                    </a:lnTo>
                    <a:lnTo>
                      <a:pt x="2848" y="7492"/>
                    </a:lnTo>
                    <a:lnTo>
                      <a:pt x="2605" y="7108"/>
                    </a:lnTo>
                    <a:lnTo>
                      <a:pt x="2363" y="6745"/>
                    </a:lnTo>
                    <a:lnTo>
                      <a:pt x="2181" y="6482"/>
                    </a:lnTo>
                    <a:lnTo>
                      <a:pt x="1979" y="6119"/>
                    </a:lnTo>
                    <a:lnTo>
                      <a:pt x="2161" y="6079"/>
                    </a:lnTo>
                    <a:lnTo>
                      <a:pt x="2303" y="6018"/>
                    </a:lnTo>
                    <a:lnTo>
                      <a:pt x="2464" y="5937"/>
                    </a:lnTo>
                    <a:lnTo>
                      <a:pt x="2585" y="5856"/>
                    </a:lnTo>
                    <a:lnTo>
                      <a:pt x="2727" y="5735"/>
                    </a:lnTo>
                    <a:lnTo>
                      <a:pt x="2828" y="5614"/>
                    </a:lnTo>
                    <a:lnTo>
                      <a:pt x="2928" y="5493"/>
                    </a:lnTo>
                    <a:lnTo>
                      <a:pt x="3009" y="5352"/>
                    </a:lnTo>
                    <a:lnTo>
                      <a:pt x="3029" y="5311"/>
                    </a:lnTo>
                    <a:lnTo>
                      <a:pt x="3090" y="5150"/>
                    </a:lnTo>
                    <a:lnTo>
                      <a:pt x="3110" y="5049"/>
                    </a:lnTo>
                    <a:lnTo>
                      <a:pt x="3090" y="4988"/>
                    </a:lnTo>
                    <a:lnTo>
                      <a:pt x="3050" y="4948"/>
                    </a:lnTo>
                    <a:lnTo>
                      <a:pt x="3009" y="4928"/>
                    </a:lnTo>
                    <a:lnTo>
                      <a:pt x="2908" y="4907"/>
                    </a:lnTo>
                    <a:lnTo>
                      <a:pt x="2706" y="4928"/>
                    </a:lnTo>
                    <a:lnTo>
                      <a:pt x="2525" y="4968"/>
                    </a:lnTo>
                    <a:lnTo>
                      <a:pt x="2363" y="5008"/>
                    </a:lnTo>
                    <a:lnTo>
                      <a:pt x="2222" y="5089"/>
                    </a:lnTo>
                    <a:lnTo>
                      <a:pt x="2080" y="5170"/>
                    </a:lnTo>
                    <a:lnTo>
                      <a:pt x="1939" y="5251"/>
                    </a:lnTo>
                    <a:lnTo>
                      <a:pt x="1717" y="5453"/>
                    </a:lnTo>
                    <a:lnTo>
                      <a:pt x="1616" y="4988"/>
                    </a:lnTo>
                    <a:lnTo>
                      <a:pt x="1798" y="4988"/>
                    </a:lnTo>
                    <a:lnTo>
                      <a:pt x="1979" y="4928"/>
                    </a:lnTo>
                    <a:lnTo>
                      <a:pt x="2161" y="4867"/>
                    </a:lnTo>
                    <a:lnTo>
                      <a:pt x="2323" y="4786"/>
                    </a:lnTo>
                    <a:lnTo>
                      <a:pt x="2464" y="4685"/>
                    </a:lnTo>
                    <a:lnTo>
                      <a:pt x="2605" y="4564"/>
                    </a:lnTo>
                    <a:lnTo>
                      <a:pt x="2706" y="4423"/>
                    </a:lnTo>
                    <a:lnTo>
                      <a:pt x="2807" y="4261"/>
                    </a:lnTo>
                    <a:lnTo>
                      <a:pt x="2848" y="4180"/>
                    </a:lnTo>
                    <a:lnTo>
                      <a:pt x="2868" y="4120"/>
                    </a:lnTo>
                    <a:lnTo>
                      <a:pt x="2848" y="4080"/>
                    </a:lnTo>
                    <a:lnTo>
                      <a:pt x="2828" y="4019"/>
                    </a:lnTo>
                    <a:lnTo>
                      <a:pt x="2787" y="3979"/>
                    </a:lnTo>
                    <a:lnTo>
                      <a:pt x="2747" y="3958"/>
                    </a:lnTo>
                    <a:lnTo>
                      <a:pt x="2605" y="3938"/>
                    </a:lnTo>
                    <a:lnTo>
                      <a:pt x="2444" y="3938"/>
                    </a:lnTo>
                    <a:lnTo>
                      <a:pt x="2262" y="3979"/>
                    </a:lnTo>
                    <a:lnTo>
                      <a:pt x="2060" y="4019"/>
                    </a:lnTo>
                    <a:lnTo>
                      <a:pt x="1879" y="4080"/>
                    </a:lnTo>
                    <a:lnTo>
                      <a:pt x="1697" y="4160"/>
                    </a:lnTo>
                    <a:lnTo>
                      <a:pt x="1515" y="4261"/>
                    </a:lnTo>
                    <a:lnTo>
                      <a:pt x="1515" y="3756"/>
                    </a:lnTo>
                    <a:lnTo>
                      <a:pt x="1697" y="3777"/>
                    </a:lnTo>
                    <a:lnTo>
                      <a:pt x="1838" y="3777"/>
                    </a:lnTo>
                    <a:lnTo>
                      <a:pt x="2000" y="3756"/>
                    </a:lnTo>
                    <a:lnTo>
                      <a:pt x="2141" y="3716"/>
                    </a:lnTo>
                    <a:lnTo>
                      <a:pt x="2282" y="3676"/>
                    </a:lnTo>
                    <a:lnTo>
                      <a:pt x="2403" y="3615"/>
                    </a:lnTo>
                    <a:lnTo>
                      <a:pt x="2525" y="3555"/>
                    </a:lnTo>
                    <a:lnTo>
                      <a:pt x="2626" y="3474"/>
                    </a:lnTo>
                    <a:lnTo>
                      <a:pt x="2727" y="3393"/>
                    </a:lnTo>
                    <a:lnTo>
                      <a:pt x="2767" y="3373"/>
                    </a:lnTo>
                    <a:lnTo>
                      <a:pt x="2868" y="3272"/>
                    </a:lnTo>
                    <a:lnTo>
                      <a:pt x="2928" y="3211"/>
                    </a:lnTo>
                    <a:lnTo>
                      <a:pt x="2949" y="3131"/>
                    </a:lnTo>
                    <a:lnTo>
                      <a:pt x="2969" y="3050"/>
                    </a:lnTo>
                    <a:lnTo>
                      <a:pt x="2949" y="3009"/>
                    </a:lnTo>
                    <a:lnTo>
                      <a:pt x="2908" y="2969"/>
                    </a:lnTo>
                    <a:lnTo>
                      <a:pt x="2848" y="2949"/>
                    </a:lnTo>
                    <a:lnTo>
                      <a:pt x="2727" y="2929"/>
                    </a:lnTo>
                    <a:lnTo>
                      <a:pt x="2363" y="2908"/>
                    </a:lnTo>
                    <a:lnTo>
                      <a:pt x="2060" y="2949"/>
                    </a:lnTo>
                    <a:lnTo>
                      <a:pt x="1838" y="2989"/>
                    </a:lnTo>
                    <a:lnTo>
                      <a:pt x="1677" y="3030"/>
                    </a:lnTo>
                    <a:lnTo>
                      <a:pt x="1555" y="3070"/>
                    </a:lnTo>
                    <a:lnTo>
                      <a:pt x="1616" y="2626"/>
                    </a:lnTo>
                    <a:lnTo>
                      <a:pt x="1757" y="2666"/>
                    </a:lnTo>
                    <a:lnTo>
                      <a:pt x="2020" y="2666"/>
                    </a:lnTo>
                    <a:lnTo>
                      <a:pt x="2121" y="2646"/>
                    </a:lnTo>
                    <a:lnTo>
                      <a:pt x="2242" y="2606"/>
                    </a:lnTo>
                    <a:lnTo>
                      <a:pt x="2363" y="2565"/>
                    </a:lnTo>
                    <a:lnTo>
                      <a:pt x="2585" y="2444"/>
                    </a:lnTo>
                    <a:lnTo>
                      <a:pt x="2807" y="2262"/>
                    </a:lnTo>
                    <a:lnTo>
                      <a:pt x="2828" y="2242"/>
                    </a:lnTo>
                    <a:lnTo>
                      <a:pt x="2969" y="2101"/>
                    </a:lnTo>
                    <a:lnTo>
                      <a:pt x="3009" y="2020"/>
                    </a:lnTo>
                    <a:lnTo>
                      <a:pt x="3029" y="1939"/>
                    </a:lnTo>
                    <a:lnTo>
                      <a:pt x="2989" y="1879"/>
                    </a:lnTo>
                    <a:lnTo>
                      <a:pt x="2969" y="1838"/>
                    </a:lnTo>
                    <a:lnTo>
                      <a:pt x="2928" y="1798"/>
                    </a:lnTo>
                    <a:lnTo>
                      <a:pt x="2848" y="1778"/>
                    </a:lnTo>
                    <a:lnTo>
                      <a:pt x="2444" y="1778"/>
                    </a:lnTo>
                    <a:lnTo>
                      <a:pt x="2181" y="1798"/>
                    </a:lnTo>
                    <a:lnTo>
                      <a:pt x="1959" y="1858"/>
                    </a:lnTo>
                    <a:lnTo>
                      <a:pt x="1818" y="1899"/>
                    </a:lnTo>
                    <a:lnTo>
                      <a:pt x="1778" y="1919"/>
                    </a:lnTo>
                    <a:lnTo>
                      <a:pt x="1919" y="1414"/>
                    </a:lnTo>
                    <a:lnTo>
                      <a:pt x="1979" y="1414"/>
                    </a:lnTo>
                    <a:lnTo>
                      <a:pt x="2040" y="1374"/>
                    </a:lnTo>
                    <a:lnTo>
                      <a:pt x="2161" y="1313"/>
                    </a:lnTo>
                    <a:lnTo>
                      <a:pt x="2242" y="1212"/>
                    </a:lnTo>
                    <a:lnTo>
                      <a:pt x="2323" y="1071"/>
                    </a:lnTo>
                    <a:lnTo>
                      <a:pt x="2403" y="909"/>
                    </a:lnTo>
                    <a:lnTo>
                      <a:pt x="2444" y="768"/>
                    </a:lnTo>
                    <a:lnTo>
                      <a:pt x="2504" y="607"/>
                    </a:lnTo>
                    <a:lnTo>
                      <a:pt x="2525" y="445"/>
                    </a:lnTo>
                    <a:lnTo>
                      <a:pt x="2525" y="304"/>
                    </a:lnTo>
                    <a:lnTo>
                      <a:pt x="2525" y="203"/>
                    </a:lnTo>
                    <a:lnTo>
                      <a:pt x="2504" y="122"/>
                    </a:lnTo>
                    <a:lnTo>
                      <a:pt x="2484" y="61"/>
                    </a:lnTo>
                    <a:lnTo>
                      <a:pt x="2424" y="21"/>
                    </a:lnTo>
                    <a:lnTo>
                      <a:pt x="23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54"/>
              <p:cNvSpPr/>
              <p:nvPr/>
            </p:nvSpPr>
            <p:spPr>
              <a:xfrm>
                <a:off x="2363205" y="-1599418"/>
                <a:ext cx="72854" cy="3817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667" fill="none" extrusionOk="0">
                    <a:moveTo>
                      <a:pt x="142" y="142"/>
                    </a:moveTo>
                    <a:lnTo>
                      <a:pt x="142" y="142"/>
                    </a:lnTo>
                    <a:lnTo>
                      <a:pt x="222" y="122"/>
                    </a:lnTo>
                    <a:lnTo>
                      <a:pt x="222" y="122"/>
                    </a:lnTo>
                    <a:lnTo>
                      <a:pt x="364" y="81"/>
                    </a:lnTo>
                    <a:lnTo>
                      <a:pt x="566" y="41"/>
                    </a:lnTo>
                    <a:lnTo>
                      <a:pt x="808" y="21"/>
                    </a:lnTo>
                    <a:lnTo>
                      <a:pt x="1111" y="1"/>
                    </a:lnTo>
                    <a:lnTo>
                      <a:pt x="1111" y="1"/>
                    </a:lnTo>
                    <a:lnTo>
                      <a:pt x="1171" y="21"/>
                    </a:lnTo>
                    <a:lnTo>
                      <a:pt x="1232" y="41"/>
                    </a:lnTo>
                    <a:lnTo>
                      <a:pt x="1232" y="41"/>
                    </a:lnTo>
                    <a:lnTo>
                      <a:pt x="1252" y="41"/>
                    </a:lnTo>
                    <a:lnTo>
                      <a:pt x="1272" y="61"/>
                    </a:lnTo>
                    <a:lnTo>
                      <a:pt x="1272" y="61"/>
                    </a:lnTo>
                    <a:lnTo>
                      <a:pt x="1252" y="122"/>
                    </a:lnTo>
                    <a:lnTo>
                      <a:pt x="1212" y="182"/>
                    </a:lnTo>
                    <a:lnTo>
                      <a:pt x="1111" y="283"/>
                    </a:lnTo>
                    <a:lnTo>
                      <a:pt x="1091" y="303"/>
                    </a:lnTo>
                    <a:lnTo>
                      <a:pt x="1091" y="303"/>
                    </a:lnTo>
                    <a:lnTo>
                      <a:pt x="969" y="404"/>
                    </a:lnTo>
                    <a:lnTo>
                      <a:pt x="828" y="505"/>
                    </a:lnTo>
                    <a:lnTo>
                      <a:pt x="687" y="566"/>
                    </a:lnTo>
                    <a:lnTo>
                      <a:pt x="566" y="627"/>
                    </a:lnTo>
                    <a:lnTo>
                      <a:pt x="424" y="667"/>
                    </a:lnTo>
                    <a:lnTo>
                      <a:pt x="283" y="667"/>
                    </a:lnTo>
                    <a:lnTo>
                      <a:pt x="142" y="667"/>
                    </a:lnTo>
                    <a:lnTo>
                      <a:pt x="0" y="627"/>
                    </a:lnTo>
                    <a:lnTo>
                      <a:pt x="0" y="627"/>
                    </a:lnTo>
                    <a:lnTo>
                      <a:pt x="101" y="162"/>
                    </a:lnTo>
                    <a:lnTo>
                      <a:pt x="101" y="162"/>
                    </a:lnTo>
                    <a:lnTo>
                      <a:pt x="142" y="1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54"/>
              <p:cNvSpPr/>
              <p:nvPr/>
            </p:nvSpPr>
            <p:spPr>
              <a:xfrm>
                <a:off x="2371275" y="-1701117"/>
                <a:ext cx="37028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193" fill="none" extrusionOk="0">
                    <a:moveTo>
                      <a:pt x="21" y="748"/>
                    </a:moveTo>
                    <a:lnTo>
                      <a:pt x="21" y="748"/>
                    </a:lnTo>
                    <a:lnTo>
                      <a:pt x="81" y="586"/>
                    </a:lnTo>
                    <a:lnTo>
                      <a:pt x="182" y="405"/>
                    </a:lnTo>
                    <a:lnTo>
                      <a:pt x="303" y="243"/>
                    </a:lnTo>
                    <a:lnTo>
                      <a:pt x="465" y="82"/>
                    </a:lnTo>
                    <a:lnTo>
                      <a:pt x="485" y="82"/>
                    </a:lnTo>
                    <a:lnTo>
                      <a:pt x="485" y="82"/>
                    </a:lnTo>
                    <a:lnTo>
                      <a:pt x="526" y="41"/>
                    </a:lnTo>
                    <a:lnTo>
                      <a:pt x="586" y="1"/>
                    </a:lnTo>
                    <a:lnTo>
                      <a:pt x="606" y="21"/>
                    </a:lnTo>
                    <a:lnTo>
                      <a:pt x="606" y="21"/>
                    </a:lnTo>
                    <a:lnTo>
                      <a:pt x="626" y="61"/>
                    </a:lnTo>
                    <a:lnTo>
                      <a:pt x="647" y="203"/>
                    </a:lnTo>
                    <a:lnTo>
                      <a:pt x="647" y="203"/>
                    </a:lnTo>
                    <a:lnTo>
                      <a:pt x="626" y="324"/>
                    </a:lnTo>
                    <a:lnTo>
                      <a:pt x="606" y="465"/>
                    </a:lnTo>
                    <a:lnTo>
                      <a:pt x="566" y="627"/>
                    </a:lnTo>
                    <a:lnTo>
                      <a:pt x="526" y="768"/>
                    </a:lnTo>
                    <a:lnTo>
                      <a:pt x="465" y="909"/>
                    </a:lnTo>
                    <a:lnTo>
                      <a:pt x="384" y="1010"/>
                    </a:lnTo>
                    <a:lnTo>
                      <a:pt x="303" y="1111"/>
                    </a:lnTo>
                    <a:lnTo>
                      <a:pt x="223" y="1172"/>
                    </a:lnTo>
                    <a:lnTo>
                      <a:pt x="223" y="1172"/>
                    </a:lnTo>
                    <a:lnTo>
                      <a:pt x="182" y="1192"/>
                    </a:lnTo>
                    <a:lnTo>
                      <a:pt x="182" y="1192"/>
                    </a:lnTo>
                    <a:lnTo>
                      <a:pt x="223" y="1010"/>
                    </a:lnTo>
                    <a:lnTo>
                      <a:pt x="223" y="1010"/>
                    </a:lnTo>
                    <a:lnTo>
                      <a:pt x="223" y="970"/>
                    </a:lnTo>
                    <a:lnTo>
                      <a:pt x="202" y="950"/>
                    </a:lnTo>
                    <a:lnTo>
                      <a:pt x="202" y="950"/>
                    </a:lnTo>
                    <a:lnTo>
                      <a:pt x="162" y="950"/>
                    </a:lnTo>
                    <a:lnTo>
                      <a:pt x="122" y="990"/>
                    </a:lnTo>
                    <a:lnTo>
                      <a:pt x="122" y="990"/>
                    </a:lnTo>
                    <a:lnTo>
                      <a:pt x="61" y="1172"/>
                    </a:lnTo>
                    <a:lnTo>
                      <a:pt x="61" y="1172"/>
                    </a:lnTo>
                    <a:lnTo>
                      <a:pt x="21" y="1091"/>
                    </a:lnTo>
                    <a:lnTo>
                      <a:pt x="1" y="990"/>
                    </a:lnTo>
                    <a:lnTo>
                      <a:pt x="1" y="869"/>
                    </a:lnTo>
                    <a:lnTo>
                      <a:pt x="21" y="74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54"/>
              <p:cNvSpPr/>
              <p:nvPr/>
            </p:nvSpPr>
            <p:spPr>
              <a:xfrm>
                <a:off x="2305402" y="-1628319"/>
                <a:ext cx="57860" cy="6364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12" fill="none" extrusionOk="0">
                    <a:moveTo>
                      <a:pt x="465" y="808"/>
                    </a:moveTo>
                    <a:lnTo>
                      <a:pt x="465" y="808"/>
                    </a:lnTo>
                    <a:lnTo>
                      <a:pt x="364" y="687"/>
                    </a:lnTo>
                    <a:lnTo>
                      <a:pt x="283" y="566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61" y="16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21" y="8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142" y="1"/>
                    </a:lnTo>
                    <a:lnTo>
                      <a:pt x="243" y="21"/>
                    </a:lnTo>
                    <a:lnTo>
                      <a:pt x="364" y="41"/>
                    </a:lnTo>
                    <a:lnTo>
                      <a:pt x="485" y="102"/>
                    </a:lnTo>
                    <a:lnTo>
                      <a:pt x="627" y="183"/>
                    </a:lnTo>
                    <a:lnTo>
                      <a:pt x="748" y="284"/>
                    </a:lnTo>
                    <a:lnTo>
                      <a:pt x="849" y="405"/>
                    </a:lnTo>
                    <a:lnTo>
                      <a:pt x="950" y="546"/>
                    </a:lnTo>
                    <a:lnTo>
                      <a:pt x="950" y="546"/>
                    </a:lnTo>
                    <a:lnTo>
                      <a:pt x="1010" y="647"/>
                    </a:lnTo>
                    <a:lnTo>
                      <a:pt x="1010" y="647"/>
                    </a:lnTo>
                    <a:lnTo>
                      <a:pt x="909" y="1111"/>
                    </a:lnTo>
                    <a:lnTo>
                      <a:pt x="909" y="1111"/>
                    </a:lnTo>
                    <a:lnTo>
                      <a:pt x="788" y="1051"/>
                    </a:lnTo>
                    <a:lnTo>
                      <a:pt x="667" y="990"/>
                    </a:lnTo>
                    <a:lnTo>
                      <a:pt x="566" y="909"/>
                    </a:lnTo>
                    <a:lnTo>
                      <a:pt x="465" y="80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54"/>
              <p:cNvSpPr/>
              <p:nvPr/>
            </p:nvSpPr>
            <p:spPr>
              <a:xfrm>
                <a:off x="2356280" y="-1533545"/>
                <a:ext cx="76288" cy="35883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27" fill="none" extrusionOk="0">
                    <a:moveTo>
                      <a:pt x="182" y="122"/>
                    </a:moveTo>
                    <a:lnTo>
                      <a:pt x="182" y="122"/>
                    </a:lnTo>
                    <a:lnTo>
                      <a:pt x="343" y="61"/>
                    </a:lnTo>
                    <a:lnTo>
                      <a:pt x="565" y="21"/>
                    </a:lnTo>
                    <a:lnTo>
                      <a:pt x="848" y="1"/>
                    </a:lnTo>
                    <a:lnTo>
                      <a:pt x="1212" y="1"/>
                    </a:lnTo>
                    <a:lnTo>
                      <a:pt x="1212" y="1"/>
                    </a:lnTo>
                    <a:lnTo>
                      <a:pt x="1313" y="21"/>
                    </a:lnTo>
                    <a:lnTo>
                      <a:pt x="1333" y="41"/>
                    </a:lnTo>
                    <a:lnTo>
                      <a:pt x="1333" y="41"/>
                    </a:lnTo>
                    <a:lnTo>
                      <a:pt x="1333" y="61"/>
                    </a:lnTo>
                    <a:lnTo>
                      <a:pt x="1333" y="61"/>
                    </a:lnTo>
                    <a:lnTo>
                      <a:pt x="1313" y="122"/>
                    </a:lnTo>
                    <a:lnTo>
                      <a:pt x="1272" y="162"/>
                    </a:lnTo>
                    <a:lnTo>
                      <a:pt x="1171" y="263"/>
                    </a:lnTo>
                    <a:lnTo>
                      <a:pt x="1151" y="283"/>
                    </a:lnTo>
                    <a:lnTo>
                      <a:pt x="1151" y="283"/>
                    </a:lnTo>
                    <a:lnTo>
                      <a:pt x="1030" y="364"/>
                    </a:lnTo>
                    <a:lnTo>
                      <a:pt x="909" y="445"/>
                    </a:lnTo>
                    <a:lnTo>
                      <a:pt x="767" y="505"/>
                    </a:lnTo>
                    <a:lnTo>
                      <a:pt x="626" y="566"/>
                    </a:lnTo>
                    <a:lnTo>
                      <a:pt x="485" y="606"/>
                    </a:lnTo>
                    <a:lnTo>
                      <a:pt x="323" y="626"/>
                    </a:lnTo>
                    <a:lnTo>
                      <a:pt x="162" y="626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182" y="12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54"/>
              <p:cNvSpPr/>
              <p:nvPr/>
            </p:nvSpPr>
            <p:spPr>
              <a:xfrm>
                <a:off x="2281136" y="-1560100"/>
                <a:ext cx="70565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71" fill="none" extrusionOk="0">
                    <a:moveTo>
                      <a:pt x="707" y="868"/>
                    </a:moveTo>
                    <a:lnTo>
                      <a:pt x="707" y="868"/>
                    </a:lnTo>
                    <a:lnTo>
                      <a:pt x="566" y="747"/>
                    </a:lnTo>
                    <a:lnTo>
                      <a:pt x="445" y="626"/>
                    </a:lnTo>
                    <a:lnTo>
                      <a:pt x="203" y="303"/>
                    </a:lnTo>
                    <a:lnTo>
                      <a:pt x="203" y="303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61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324" y="41"/>
                    </a:lnTo>
                    <a:lnTo>
                      <a:pt x="465" y="61"/>
                    </a:lnTo>
                    <a:lnTo>
                      <a:pt x="606" y="121"/>
                    </a:lnTo>
                    <a:lnTo>
                      <a:pt x="748" y="182"/>
                    </a:lnTo>
                    <a:lnTo>
                      <a:pt x="869" y="263"/>
                    </a:lnTo>
                    <a:lnTo>
                      <a:pt x="990" y="343"/>
                    </a:lnTo>
                    <a:lnTo>
                      <a:pt x="1091" y="444"/>
                    </a:lnTo>
                    <a:lnTo>
                      <a:pt x="1172" y="545"/>
                    </a:lnTo>
                    <a:lnTo>
                      <a:pt x="1172" y="545"/>
                    </a:lnTo>
                    <a:lnTo>
                      <a:pt x="1232" y="606"/>
                    </a:lnTo>
                    <a:lnTo>
                      <a:pt x="1232" y="606"/>
                    </a:lnTo>
                    <a:lnTo>
                      <a:pt x="1192" y="1070"/>
                    </a:lnTo>
                    <a:lnTo>
                      <a:pt x="1192" y="1070"/>
                    </a:lnTo>
                    <a:lnTo>
                      <a:pt x="1071" y="1030"/>
                    </a:lnTo>
                    <a:lnTo>
                      <a:pt x="950" y="990"/>
                    </a:lnTo>
                    <a:lnTo>
                      <a:pt x="828" y="929"/>
                    </a:lnTo>
                    <a:lnTo>
                      <a:pt x="707" y="8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54"/>
              <p:cNvSpPr/>
              <p:nvPr/>
            </p:nvSpPr>
            <p:spPr>
              <a:xfrm>
                <a:off x="2370130" y="-1419139"/>
                <a:ext cx="70565" cy="5665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90" fill="none" extrusionOk="0">
                    <a:moveTo>
                      <a:pt x="1151" y="1"/>
                    </a:moveTo>
                    <a:lnTo>
                      <a:pt x="1151" y="1"/>
                    </a:lnTo>
                    <a:lnTo>
                      <a:pt x="1151" y="1"/>
                    </a:lnTo>
                    <a:lnTo>
                      <a:pt x="1212" y="1"/>
                    </a:lnTo>
                    <a:lnTo>
                      <a:pt x="1232" y="21"/>
                    </a:lnTo>
                    <a:lnTo>
                      <a:pt x="1232" y="21"/>
                    </a:lnTo>
                    <a:lnTo>
                      <a:pt x="1232" y="61"/>
                    </a:lnTo>
                    <a:lnTo>
                      <a:pt x="1212" y="122"/>
                    </a:lnTo>
                    <a:lnTo>
                      <a:pt x="1171" y="223"/>
                    </a:lnTo>
                    <a:lnTo>
                      <a:pt x="1151" y="263"/>
                    </a:lnTo>
                    <a:lnTo>
                      <a:pt x="1151" y="263"/>
                    </a:lnTo>
                    <a:lnTo>
                      <a:pt x="1071" y="404"/>
                    </a:lnTo>
                    <a:lnTo>
                      <a:pt x="970" y="526"/>
                    </a:lnTo>
                    <a:lnTo>
                      <a:pt x="869" y="647"/>
                    </a:lnTo>
                    <a:lnTo>
                      <a:pt x="747" y="727"/>
                    </a:lnTo>
                    <a:lnTo>
                      <a:pt x="626" y="828"/>
                    </a:lnTo>
                    <a:lnTo>
                      <a:pt x="485" y="889"/>
                    </a:lnTo>
                    <a:lnTo>
                      <a:pt x="344" y="950"/>
                    </a:lnTo>
                    <a:lnTo>
                      <a:pt x="182" y="990"/>
                    </a:lnTo>
                    <a:lnTo>
                      <a:pt x="182" y="990"/>
                    </a:lnTo>
                    <a:lnTo>
                      <a:pt x="81" y="788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202" y="364"/>
                    </a:lnTo>
                    <a:lnTo>
                      <a:pt x="344" y="263"/>
                    </a:lnTo>
                    <a:lnTo>
                      <a:pt x="465" y="182"/>
                    </a:lnTo>
                    <a:lnTo>
                      <a:pt x="626" y="101"/>
                    </a:lnTo>
                    <a:lnTo>
                      <a:pt x="788" y="41"/>
                    </a:lnTo>
                    <a:lnTo>
                      <a:pt x="949" y="21"/>
                    </a:lnTo>
                    <a:lnTo>
                      <a:pt x="115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54"/>
              <p:cNvSpPr/>
              <p:nvPr/>
            </p:nvSpPr>
            <p:spPr>
              <a:xfrm>
                <a:off x="2357425" y="-1474596"/>
                <a:ext cx="69363" cy="47444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fill="none" extrusionOk="0">
                    <a:moveTo>
                      <a:pt x="747" y="21"/>
                    </a:moveTo>
                    <a:lnTo>
                      <a:pt x="747" y="21"/>
                    </a:lnTo>
                    <a:lnTo>
                      <a:pt x="949" y="0"/>
                    </a:lnTo>
                    <a:lnTo>
                      <a:pt x="1091" y="0"/>
                    </a:lnTo>
                    <a:lnTo>
                      <a:pt x="1171" y="21"/>
                    </a:lnTo>
                    <a:lnTo>
                      <a:pt x="1212" y="41"/>
                    </a:lnTo>
                    <a:lnTo>
                      <a:pt x="1212" y="41"/>
                    </a:lnTo>
                    <a:lnTo>
                      <a:pt x="1212" y="81"/>
                    </a:lnTo>
                    <a:lnTo>
                      <a:pt x="1171" y="142"/>
                    </a:lnTo>
                    <a:lnTo>
                      <a:pt x="1171" y="142"/>
                    </a:lnTo>
                    <a:lnTo>
                      <a:pt x="1091" y="283"/>
                    </a:lnTo>
                    <a:lnTo>
                      <a:pt x="969" y="424"/>
                    </a:lnTo>
                    <a:lnTo>
                      <a:pt x="848" y="546"/>
                    </a:lnTo>
                    <a:lnTo>
                      <a:pt x="707" y="626"/>
                    </a:lnTo>
                    <a:lnTo>
                      <a:pt x="566" y="707"/>
                    </a:lnTo>
                    <a:lnTo>
                      <a:pt x="404" y="768"/>
                    </a:lnTo>
                    <a:lnTo>
                      <a:pt x="243" y="808"/>
                    </a:lnTo>
                    <a:lnTo>
                      <a:pt x="61" y="828"/>
                    </a:lnTo>
                    <a:lnTo>
                      <a:pt x="61" y="82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162" y="243"/>
                    </a:lnTo>
                    <a:lnTo>
                      <a:pt x="344" y="142"/>
                    </a:lnTo>
                    <a:lnTo>
                      <a:pt x="545" y="81"/>
                    </a:lnTo>
                    <a:lnTo>
                      <a:pt x="747" y="2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54"/>
              <p:cNvSpPr/>
              <p:nvPr/>
            </p:nvSpPr>
            <p:spPr>
              <a:xfrm>
                <a:off x="2275355" y="-1488446"/>
                <a:ext cx="78634" cy="61293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071" fill="none" extrusionOk="0">
                    <a:moveTo>
                      <a:pt x="1333" y="1070"/>
                    </a:moveTo>
                    <a:lnTo>
                      <a:pt x="1333" y="1070"/>
                    </a:lnTo>
                    <a:lnTo>
                      <a:pt x="1111" y="1030"/>
                    </a:lnTo>
                    <a:lnTo>
                      <a:pt x="889" y="969"/>
                    </a:lnTo>
                    <a:lnTo>
                      <a:pt x="687" y="868"/>
                    </a:lnTo>
                    <a:lnTo>
                      <a:pt x="505" y="747"/>
                    </a:lnTo>
                    <a:lnTo>
                      <a:pt x="344" y="606"/>
                    </a:lnTo>
                    <a:lnTo>
                      <a:pt x="223" y="444"/>
                    </a:lnTo>
                    <a:lnTo>
                      <a:pt x="102" y="2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23" y="20"/>
                    </a:lnTo>
                    <a:lnTo>
                      <a:pt x="223" y="20"/>
                    </a:lnTo>
                    <a:lnTo>
                      <a:pt x="283" y="20"/>
                    </a:lnTo>
                    <a:lnTo>
                      <a:pt x="283" y="20"/>
                    </a:lnTo>
                    <a:lnTo>
                      <a:pt x="445" y="61"/>
                    </a:lnTo>
                    <a:lnTo>
                      <a:pt x="606" y="101"/>
                    </a:lnTo>
                    <a:lnTo>
                      <a:pt x="768" y="141"/>
                    </a:lnTo>
                    <a:lnTo>
                      <a:pt x="909" y="222"/>
                    </a:lnTo>
                    <a:lnTo>
                      <a:pt x="909" y="222"/>
                    </a:lnTo>
                    <a:lnTo>
                      <a:pt x="1030" y="283"/>
                    </a:lnTo>
                    <a:lnTo>
                      <a:pt x="1131" y="363"/>
                    </a:lnTo>
                    <a:lnTo>
                      <a:pt x="1313" y="545"/>
                    </a:lnTo>
                    <a:lnTo>
                      <a:pt x="1313" y="545"/>
                    </a:lnTo>
                    <a:lnTo>
                      <a:pt x="1374" y="1070"/>
                    </a:lnTo>
                    <a:lnTo>
                      <a:pt x="1374" y="1070"/>
                    </a:lnTo>
                    <a:lnTo>
                      <a:pt x="1333" y="107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54"/>
              <p:cNvSpPr/>
              <p:nvPr/>
            </p:nvSpPr>
            <p:spPr>
              <a:xfrm>
                <a:off x="2278846" y="-1408723"/>
                <a:ext cx="94773" cy="4858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849" fill="none" extrusionOk="0">
                    <a:moveTo>
                      <a:pt x="1595" y="828"/>
                    </a:moveTo>
                    <a:lnTo>
                      <a:pt x="1595" y="828"/>
                    </a:lnTo>
                    <a:lnTo>
                      <a:pt x="1373" y="848"/>
                    </a:lnTo>
                    <a:lnTo>
                      <a:pt x="1151" y="828"/>
                    </a:lnTo>
                    <a:lnTo>
                      <a:pt x="949" y="788"/>
                    </a:lnTo>
                    <a:lnTo>
                      <a:pt x="727" y="707"/>
                    </a:lnTo>
                    <a:lnTo>
                      <a:pt x="525" y="606"/>
                    </a:lnTo>
                    <a:lnTo>
                      <a:pt x="343" y="485"/>
                    </a:lnTo>
                    <a:lnTo>
                      <a:pt x="182" y="344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0" y="10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0" y="41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667" y="20"/>
                    </a:lnTo>
                    <a:lnTo>
                      <a:pt x="949" y="101"/>
                    </a:lnTo>
                    <a:lnTo>
                      <a:pt x="1212" y="202"/>
                    </a:lnTo>
                    <a:lnTo>
                      <a:pt x="1474" y="364"/>
                    </a:lnTo>
                    <a:lnTo>
                      <a:pt x="1474" y="364"/>
                    </a:lnTo>
                    <a:lnTo>
                      <a:pt x="1555" y="606"/>
                    </a:lnTo>
                    <a:lnTo>
                      <a:pt x="1656" y="828"/>
                    </a:lnTo>
                    <a:lnTo>
                      <a:pt x="1656" y="828"/>
                    </a:lnTo>
                    <a:lnTo>
                      <a:pt x="1595" y="82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54"/>
              <p:cNvSpPr/>
              <p:nvPr/>
            </p:nvSpPr>
            <p:spPr>
              <a:xfrm>
                <a:off x="2496096" y="-1052803"/>
                <a:ext cx="100553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525" extrusionOk="0">
                    <a:moveTo>
                      <a:pt x="1616" y="0"/>
                    </a:moveTo>
                    <a:lnTo>
                      <a:pt x="1535" y="21"/>
                    </a:lnTo>
                    <a:lnTo>
                      <a:pt x="1252" y="182"/>
                    </a:lnTo>
                    <a:lnTo>
                      <a:pt x="990" y="364"/>
                    </a:lnTo>
                    <a:lnTo>
                      <a:pt x="727" y="566"/>
                    </a:lnTo>
                    <a:lnTo>
                      <a:pt x="485" y="768"/>
                    </a:lnTo>
                    <a:lnTo>
                      <a:pt x="283" y="990"/>
                    </a:lnTo>
                    <a:lnTo>
                      <a:pt x="202" y="1111"/>
                    </a:lnTo>
                    <a:lnTo>
                      <a:pt x="142" y="1232"/>
                    </a:lnTo>
                    <a:lnTo>
                      <a:pt x="81" y="1353"/>
                    </a:lnTo>
                    <a:lnTo>
                      <a:pt x="41" y="1474"/>
                    </a:lnTo>
                    <a:lnTo>
                      <a:pt x="0" y="1616"/>
                    </a:lnTo>
                    <a:lnTo>
                      <a:pt x="0" y="1737"/>
                    </a:lnTo>
                    <a:lnTo>
                      <a:pt x="20" y="1898"/>
                    </a:lnTo>
                    <a:lnTo>
                      <a:pt x="61" y="2060"/>
                    </a:lnTo>
                    <a:lnTo>
                      <a:pt x="142" y="2181"/>
                    </a:lnTo>
                    <a:lnTo>
                      <a:pt x="202" y="2282"/>
                    </a:lnTo>
                    <a:lnTo>
                      <a:pt x="344" y="2444"/>
                    </a:lnTo>
                    <a:lnTo>
                      <a:pt x="404" y="2484"/>
                    </a:lnTo>
                    <a:lnTo>
                      <a:pt x="444" y="2504"/>
                    </a:lnTo>
                    <a:lnTo>
                      <a:pt x="485" y="2524"/>
                    </a:lnTo>
                    <a:lnTo>
                      <a:pt x="566" y="2504"/>
                    </a:lnTo>
                    <a:lnTo>
                      <a:pt x="626" y="2444"/>
                    </a:lnTo>
                    <a:lnTo>
                      <a:pt x="626" y="2383"/>
                    </a:lnTo>
                    <a:lnTo>
                      <a:pt x="626" y="2343"/>
                    </a:lnTo>
                    <a:lnTo>
                      <a:pt x="606" y="2302"/>
                    </a:lnTo>
                    <a:lnTo>
                      <a:pt x="566" y="2262"/>
                    </a:lnTo>
                    <a:lnTo>
                      <a:pt x="505" y="2201"/>
                    </a:lnTo>
                    <a:lnTo>
                      <a:pt x="444" y="2120"/>
                    </a:lnTo>
                    <a:lnTo>
                      <a:pt x="384" y="2040"/>
                    </a:lnTo>
                    <a:lnTo>
                      <a:pt x="344" y="1959"/>
                    </a:lnTo>
                    <a:lnTo>
                      <a:pt x="465" y="2040"/>
                    </a:lnTo>
                    <a:lnTo>
                      <a:pt x="586" y="2100"/>
                    </a:lnTo>
                    <a:lnTo>
                      <a:pt x="727" y="2161"/>
                    </a:lnTo>
                    <a:lnTo>
                      <a:pt x="969" y="2161"/>
                    </a:lnTo>
                    <a:lnTo>
                      <a:pt x="1010" y="2120"/>
                    </a:lnTo>
                    <a:lnTo>
                      <a:pt x="1030" y="2080"/>
                    </a:lnTo>
                    <a:lnTo>
                      <a:pt x="1050" y="2019"/>
                    </a:lnTo>
                    <a:lnTo>
                      <a:pt x="1030" y="1959"/>
                    </a:lnTo>
                    <a:lnTo>
                      <a:pt x="1010" y="1919"/>
                    </a:lnTo>
                    <a:lnTo>
                      <a:pt x="949" y="1898"/>
                    </a:lnTo>
                    <a:lnTo>
                      <a:pt x="909" y="1878"/>
                    </a:lnTo>
                    <a:lnTo>
                      <a:pt x="868" y="1878"/>
                    </a:lnTo>
                    <a:lnTo>
                      <a:pt x="768" y="1858"/>
                    </a:lnTo>
                    <a:lnTo>
                      <a:pt x="687" y="1838"/>
                    </a:lnTo>
                    <a:lnTo>
                      <a:pt x="586" y="177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44" y="1575"/>
                    </a:lnTo>
                    <a:lnTo>
                      <a:pt x="424" y="1515"/>
                    </a:lnTo>
                    <a:lnTo>
                      <a:pt x="424" y="1434"/>
                    </a:lnTo>
                    <a:lnTo>
                      <a:pt x="465" y="1313"/>
                    </a:lnTo>
                    <a:lnTo>
                      <a:pt x="545" y="1171"/>
                    </a:lnTo>
                    <a:lnTo>
                      <a:pt x="646" y="1212"/>
                    </a:lnTo>
                    <a:lnTo>
                      <a:pt x="727" y="1252"/>
                    </a:lnTo>
                    <a:lnTo>
                      <a:pt x="808" y="1293"/>
                    </a:lnTo>
                    <a:lnTo>
                      <a:pt x="868" y="1373"/>
                    </a:lnTo>
                    <a:lnTo>
                      <a:pt x="929" y="1434"/>
                    </a:lnTo>
                    <a:lnTo>
                      <a:pt x="969" y="1515"/>
                    </a:lnTo>
                    <a:lnTo>
                      <a:pt x="969" y="1616"/>
                    </a:lnTo>
                    <a:lnTo>
                      <a:pt x="969" y="1717"/>
                    </a:lnTo>
                    <a:lnTo>
                      <a:pt x="969" y="1777"/>
                    </a:lnTo>
                    <a:lnTo>
                      <a:pt x="990" y="1818"/>
                    </a:lnTo>
                    <a:lnTo>
                      <a:pt x="1030" y="1858"/>
                    </a:lnTo>
                    <a:lnTo>
                      <a:pt x="1070" y="1898"/>
                    </a:lnTo>
                    <a:lnTo>
                      <a:pt x="1111" y="1898"/>
                    </a:lnTo>
                    <a:lnTo>
                      <a:pt x="1151" y="1878"/>
                    </a:lnTo>
                    <a:lnTo>
                      <a:pt x="1192" y="1858"/>
                    </a:lnTo>
                    <a:lnTo>
                      <a:pt x="1232" y="1818"/>
                    </a:lnTo>
                    <a:lnTo>
                      <a:pt x="1252" y="1777"/>
                    </a:lnTo>
                    <a:lnTo>
                      <a:pt x="1272" y="1656"/>
                    </a:lnTo>
                    <a:lnTo>
                      <a:pt x="1252" y="1515"/>
                    </a:lnTo>
                    <a:lnTo>
                      <a:pt x="1232" y="1394"/>
                    </a:lnTo>
                    <a:lnTo>
                      <a:pt x="1171" y="1293"/>
                    </a:lnTo>
                    <a:lnTo>
                      <a:pt x="1091" y="1171"/>
                    </a:lnTo>
                    <a:lnTo>
                      <a:pt x="990" y="1091"/>
                    </a:lnTo>
                    <a:lnTo>
                      <a:pt x="889" y="1010"/>
                    </a:lnTo>
                    <a:lnTo>
                      <a:pt x="747" y="929"/>
                    </a:lnTo>
                    <a:lnTo>
                      <a:pt x="929" y="788"/>
                    </a:lnTo>
                    <a:lnTo>
                      <a:pt x="1131" y="606"/>
                    </a:lnTo>
                    <a:lnTo>
                      <a:pt x="1393" y="445"/>
                    </a:lnTo>
                    <a:lnTo>
                      <a:pt x="1676" y="26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57" y="162"/>
                    </a:lnTo>
                    <a:lnTo>
                      <a:pt x="1757" y="101"/>
                    </a:lnTo>
                    <a:lnTo>
                      <a:pt x="1737" y="61"/>
                    </a:lnTo>
                    <a:lnTo>
                      <a:pt x="1696" y="21"/>
                    </a:lnTo>
                    <a:lnTo>
                      <a:pt x="16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54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extrusionOk="0">
                    <a:moveTo>
                      <a:pt x="1434" y="0"/>
                    </a:move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54"/>
              <p:cNvSpPr/>
              <p:nvPr/>
            </p:nvSpPr>
            <p:spPr>
              <a:xfrm>
                <a:off x="2388616" y="-1374041"/>
                <a:ext cx="130656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394" fill="none" extrusionOk="0">
                    <a:moveTo>
                      <a:pt x="2262" y="1171"/>
                    </a:moveTo>
                    <a:lnTo>
                      <a:pt x="1535" y="81"/>
                    </a:lnTo>
                    <a:lnTo>
                      <a:pt x="1535" y="81"/>
                    </a:lnTo>
                    <a:lnTo>
                      <a:pt x="1515" y="40"/>
                    </a:lnTo>
                    <a:lnTo>
                      <a:pt x="1515" y="40"/>
                    </a:lnTo>
                    <a:lnTo>
                      <a:pt x="1474" y="20"/>
                    </a:lnTo>
                    <a:lnTo>
                      <a:pt x="1434" y="0"/>
                    </a:lnTo>
                    <a:lnTo>
                      <a:pt x="1373" y="20"/>
                    </a:lnTo>
                    <a:lnTo>
                      <a:pt x="1333" y="40"/>
                    </a:lnTo>
                    <a:lnTo>
                      <a:pt x="41" y="1090"/>
                    </a:lnTo>
                    <a:lnTo>
                      <a:pt x="41" y="1090"/>
                    </a:lnTo>
                    <a:lnTo>
                      <a:pt x="21" y="1131"/>
                    </a:lnTo>
                    <a:lnTo>
                      <a:pt x="0" y="1171"/>
                    </a:lnTo>
                    <a:lnTo>
                      <a:pt x="0" y="1252"/>
                    </a:lnTo>
                    <a:lnTo>
                      <a:pt x="41" y="1312"/>
                    </a:lnTo>
                    <a:lnTo>
                      <a:pt x="81" y="1333"/>
                    </a:lnTo>
                    <a:lnTo>
                      <a:pt x="122" y="1353"/>
                    </a:lnTo>
                    <a:lnTo>
                      <a:pt x="263" y="1353"/>
                    </a:lnTo>
                    <a:lnTo>
                      <a:pt x="2141" y="1393"/>
                    </a:lnTo>
                    <a:lnTo>
                      <a:pt x="2141" y="1393"/>
                    </a:lnTo>
                    <a:lnTo>
                      <a:pt x="2222" y="1373"/>
                    </a:lnTo>
                    <a:lnTo>
                      <a:pt x="2262" y="1312"/>
                    </a:lnTo>
                    <a:lnTo>
                      <a:pt x="2282" y="1252"/>
                    </a:lnTo>
                    <a:lnTo>
                      <a:pt x="2262" y="117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54"/>
              <p:cNvSpPr/>
              <p:nvPr/>
            </p:nvSpPr>
            <p:spPr>
              <a:xfrm>
                <a:off x="2568894" y="-1016976"/>
                <a:ext cx="99409" cy="144506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525" extrusionOk="0">
                    <a:moveTo>
                      <a:pt x="1595" y="0"/>
                    </a:moveTo>
                    <a:lnTo>
                      <a:pt x="1515" y="20"/>
                    </a:lnTo>
                    <a:lnTo>
                      <a:pt x="1252" y="182"/>
                    </a:lnTo>
                    <a:lnTo>
                      <a:pt x="970" y="364"/>
                    </a:lnTo>
                    <a:lnTo>
                      <a:pt x="707" y="566"/>
                    </a:lnTo>
                    <a:lnTo>
                      <a:pt x="485" y="788"/>
                    </a:lnTo>
                    <a:lnTo>
                      <a:pt x="283" y="1010"/>
                    </a:lnTo>
                    <a:lnTo>
                      <a:pt x="202" y="1111"/>
                    </a:lnTo>
                    <a:lnTo>
                      <a:pt x="121" y="1232"/>
                    </a:lnTo>
                    <a:lnTo>
                      <a:pt x="61" y="1353"/>
                    </a:lnTo>
                    <a:lnTo>
                      <a:pt x="21" y="1494"/>
                    </a:lnTo>
                    <a:lnTo>
                      <a:pt x="0" y="1616"/>
                    </a:lnTo>
                    <a:lnTo>
                      <a:pt x="0" y="1757"/>
                    </a:lnTo>
                    <a:lnTo>
                      <a:pt x="21" y="1918"/>
                    </a:lnTo>
                    <a:lnTo>
                      <a:pt x="61" y="2060"/>
                    </a:lnTo>
                    <a:lnTo>
                      <a:pt x="121" y="2181"/>
                    </a:lnTo>
                    <a:lnTo>
                      <a:pt x="182" y="2302"/>
                    </a:lnTo>
                    <a:lnTo>
                      <a:pt x="323" y="2443"/>
                    </a:lnTo>
                    <a:lnTo>
                      <a:pt x="384" y="2504"/>
                    </a:lnTo>
                    <a:lnTo>
                      <a:pt x="424" y="2524"/>
                    </a:lnTo>
                    <a:lnTo>
                      <a:pt x="485" y="2524"/>
                    </a:lnTo>
                    <a:lnTo>
                      <a:pt x="546" y="2504"/>
                    </a:lnTo>
                    <a:lnTo>
                      <a:pt x="606" y="2443"/>
                    </a:lnTo>
                    <a:lnTo>
                      <a:pt x="626" y="2403"/>
                    </a:lnTo>
                    <a:lnTo>
                      <a:pt x="606" y="2343"/>
                    </a:lnTo>
                    <a:lnTo>
                      <a:pt x="586" y="2302"/>
                    </a:lnTo>
                    <a:lnTo>
                      <a:pt x="566" y="2262"/>
                    </a:lnTo>
                    <a:lnTo>
                      <a:pt x="485" y="2201"/>
                    </a:lnTo>
                    <a:lnTo>
                      <a:pt x="424" y="2141"/>
                    </a:lnTo>
                    <a:lnTo>
                      <a:pt x="384" y="2060"/>
                    </a:lnTo>
                    <a:lnTo>
                      <a:pt x="323" y="1959"/>
                    </a:lnTo>
                    <a:lnTo>
                      <a:pt x="445" y="2040"/>
                    </a:lnTo>
                    <a:lnTo>
                      <a:pt x="566" y="2120"/>
                    </a:lnTo>
                    <a:lnTo>
                      <a:pt x="707" y="2161"/>
                    </a:lnTo>
                    <a:lnTo>
                      <a:pt x="869" y="2181"/>
                    </a:lnTo>
                    <a:lnTo>
                      <a:pt x="889" y="2181"/>
                    </a:lnTo>
                    <a:lnTo>
                      <a:pt x="949" y="2161"/>
                    </a:lnTo>
                    <a:lnTo>
                      <a:pt x="990" y="2120"/>
                    </a:lnTo>
                    <a:lnTo>
                      <a:pt x="1030" y="2080"/>
                    </a:lnTo>
                    <a:lnTo>
                      <a:pt x="1030" y="2019"/>
                    </a:lnTo>
                    <a:lnTo>
                      <a:pt x="1030" y="1979"/>
                    </a:lnTo>
                    <a:lnTo>
                      <a:pt x="990" y="1918"/>
                    </a:lnTo>
                    <a:lnTo>
                      <a:pt x="949" y="1898"/>
                    </a:lnTo>
                    <a:lnTo>
                      <a:pt x="889" y="1878"/>
                    </a:lnTo>
                    <a:lnTo>
                      <a:pt x="768" y="1878"/>
                    </a:lnTo>
                    <a:lnTo>
                      <a:pt x="667" y="1838"/>
                    </a:lnTo>
                    <a:lnTo>
                      <a:pt x="586" y="1797"/>
                    </a:lnTo>
                    <a:lnTo>
                      <a:pt x="505" y="1717"/>
                    </a:lnTo>
                    <a:lnTo>
                      <a:pt x="465" y="1656"/>
                    </a:lnTo>
                    <a:lnTo>
                      <a:pt x="424" y="1595"/>
                    </a:lnTo>
                    <a:lnTo>
                      <a:pt x="404" y="1515"/>
                    </a:lnTo>
                    <a:lnTo>
                      <a:pt x="404" y="1454"/>
                    </a:lnTo>
                    <a:lnTo>
                      <a:pt x="445" y="1313"/>
                    </a:lnTo>
                    <a:lnTo>
                      <a:pt x="525" y="1171"/>
                    </a:lnTo>
                    <a:lnTo>
                      <a:pt x="626" y="1212"/>
                    </a:lnTo>
                    <a:lnTo>
                      <a:pt x="707" y="1252"/>
                    </a:lnTo>
                    <a:lnTo>
                      <a:pt x="788" y="1313"/>
                    </a:lnTo>
                    <a:lnTo>
                      <a:pt x="869" y="1373"/>
                    </a:lnTo>
                    <a:lnTo>
                      <a:pt x="909" y="1454"/>
                    </a:lnTo>
                    <a:lnTo>
                      <a:pt x="949" y="1535"/>
                    </a:lnTo>
                    <a:lnTo>
                      <a:pt x="970" y="1616"/>
                    </a:lnTo>
                    <a:lnTo>
                      <a:pt x="949" y="1717"/>
                    </a:lnTo>
                    <a:lnTo>
                      <a:pt x="949" y="1777"/>
                    </a:lnTo>
                    <a:lnTo>
                      <a:pt x="970" y="1838"/>
                    </a:lnTo>
                    <a:lnTo>
                      <a:pt x="1010" y="1878"/>
                    </a:lnTo>
                    <a:lnTo>
                      <a:pt x="1070" y="1898"/>
                    </a:lnTo>
                    <a:lnTo>
                      <a:pt x="1151" y="1898"/>
                    </a:lnTo>
                    <a:lnTo>
                      <a:pt x="1192" y="1858"/>
                    </a:lnTo>
                    <a:lnTo>
                      <a:pt x="1212" y="1838"/>
                    </a:lnTo>
                    <a:lnTo>
                      <a:pt x="1232" y="1777"/>
                    </a:lnTo>
                    <a:lnTo>
                      <a:pt x="1252" y="1656"/>
                    </a:lnTo>
                    <a:lnTo>
                      <a:pt x="1252" y="1535"/>
                    </a:lnTo>
                    <a:lnTo>
                      <a:pt x="1212" y="1414"/>
                    </a:lnTo>
                    <a:lnTo>
                      <a:pt x="1151" y="1293"/>
                    </a:lnTo>
                    <a:lnTo>
                      <a:pt x="1091" y="1192"/>
                    </a:lnTo>
                    <a:lnTo>
                      <a:pt x="990" y="1091"/>
                    </a:lnTo>
                    <a:lnTo>
                      <a:pt x="869" y="1010"/>
                    </a:lnTo>
                    <a:lnTo>
                      <a:pt x="727" y="949"/>
                    </a:lnTo>
                    <a:lnTo>
                      <a:pt x="909" y="788"/>
                    </a:lnTo>
                    <a:lnTo>
                      <a:pt x="1131" y="626"/>
                    </a:lnTo>
                    <a:lnTo>
                      <a:pt x="1373" y="444"/>
                    </a:lnTo>
                    <a:lnTo>
                      <a:pt x="1676" y="283"/>
                    </a:lnTo>
                    <a:lnTo>
                      <a:pt x="1717" y="243"/>
                    </a:lnTo>
                    <a:lnTo>
                      <a:pt x="1737" y="202"/>
                    </a:lnTo>
                    <a:lnTo>
                      <a:pt x="1737" y="162"/>
                    </a:lnTo>
                    <a:lnTo>
                      <a:pt x="1737" y="121"/>
                    </a:lnTo>
                    <a:lnTo>
                      <a:pt x="1717" y="61"/>
                    </a:lnTo>
                    <a:lnTo>
                      <a:pt x="1676" y="41"/>
                    </a:lnTo>
                    <a:lnTo>
                      <a:pt x="1636" y="20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54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extrusionOk="0">
                    <a:moveTo>
                      <a:pt x="5614" y="0"/>
                    </a:moveTo>
                    <a:lnTo>
                      <a:pt x="5553" y="41"/>
                    </a:lnTo>
                    <a:lnTo>
                      <a:pt x="5492" y="81"/>
                    </a:lnTo>
                    <a:lnTo>
                      <a:pt x="5412" y="182"/>
                    </a:lnTo>
                    <a:lnTo>
                      <a:pt x="5311" y="364"/>
                    </a:lnTo>
                    <a:lnTo>
                      <a:pt x="5250" y="546"/>
                    </a:lnTo>
                    <a:lnTo>
                      <a:pt x="5210" y="747"/>
                    </a:lnTo>
                    <a:lnTo>
                      <a:pt x="5169" y="949"/>
                    </a:lnTo>
                    <a:lnTo>
                      <a:pt x="5129" y="1272"/>
                    </a:lnTo>
                    <a:lnTo>
                      <a:pt x="5109" y="1353"/>
                    </a:lnTo>
                    <a:lnTo>
                      <a:pt x="5089" y="1394"/>
                    </a:lnTo>
                    <a:lnTo>
                      <a:pt x="5068" y="1353"/>
                    </a:lnTo>
                    <a:lnTo>
                      <a:pt x="5048" y="1293"/>
                    </a:lnTo>
                    <a:lnTo>
                      <a:pt x="4988" y="1111"/>
                    </a:lnTo>
                    <a:lnTo>
                      <a:pt x="4947" y="970"/>
                    </a:lnTo>
                    <a:lnTo>
                      <a:pt x="4907" y="828"/>
                    </a:lnTo>
                    <a:lnTo>
                      <a:pt x="4826" y="667"/>
                    </a:lnTo>
                    <a:lnTo>
                      <a:pt x="4705" y="485"/>
                    </a:lnTo>
                    <a:lnTo>
                      <a:pt x="4665" y="424"/>
                    </a:lnTo>
                    <a:lnTo>
                      <a:pt x="4584" y="404"/>
                    </a:lnTo>
                    <a:lnTo>
                      <a:pt x="4523" y="404"/>
                    </a:lnTo>
                    <a:lnTo>
                      <a:pt x="4463" y="424"/>
                    </a:lnTo>
                    <a:lnTo>
                      <a:pt x="4402" y="485"/>
                    </a:lnTo>
                    <a:lnTo>
                      <a:pt x="4362" y="586"/>
                    </a:lnTo>
                    <a:lnTo>
                      <a:pt x="4321" y="727"/>
                    </a:lnTo>
                    <a:lnTo>
                      <a:pt x="4321" y="889"/>
                    </a:lnTo>
                    <a:lnTo>
                      <a:pt x="4301" y="1252"/>
                    </a:lnTo>
                    <a:lnTo>
                      <a:pt x="4281" y="1596"/>
                    </a:lnTo>
                    <a:lnTo>
                      <a:pt x="4220" y="2262"/>
                    </a:lnTo>
                    <a:lnTo>
                      <a:pt x="4119" y="2868"/>
                    </a:lnTo>
                    <a:lnTo>
                      <a:pt x="3978" y="3433"/>
                    </a:lnTo>
                    <a:lnTo>
                      <a:pt x="3816" y="3978"/>
                    </a:lnTo>
                    <a:lnTo>
                      <a:pt x="3615" y="4483"/>
                    </a:lnTo>
                    <a:lnTo>
                      <a:pt x="3413" y="4968"/>
                    </a:lnTo>
                    <a:lnTo>
                      <a:pt x="3211" y="5432"/>
                    </a:lnTo>
                    <a:lnTo>
                      <a:pt x="2847" y="6159"/>
                    </a:lnTo>
                    <a:lnTo>
                      <a:pt x="2645" y="5977"/>
                    </a:lnTo>
                    <a:lnTo>
                      <a:pt x="2464" y="5775"/>
                    </a:lnTo>
                    <a:lnTo>
                      <a:pt x="2282" y="5573"/>
                    </a:lnTo>
                    <a:lnTo>
                      <a:pt x="2100" y="5392"/>
                    </a:lnTo>
                    <a:lnTo>
                      <a:pt x="1898" y="5210"/>
                    </a:lnTo>
                    <a:lnTo>
                      <a:pt x="1797" y="5149"/>
                    </a:lnTo>
                    <a:lnTo>
                      <a:pt x="1676" y="5089"/>
                    </a:lnTo>
                    <a:lnTo>
                      <a:pt x="1555" y="5048"/>
                    </a:lnTo>
                    <a:lnTo>
                      <a:pt x="1434" y="5008"/>
                    </a:lnTo>
                    <a:lnTo>
                      <a:pt x="1293" y="4988"/>
                    </a:lnTo>
                    <a:lnTo>
                      <a:pt x="1131" y="5008"/>
                    </a:lnTo>
                    <a:lnTo>
                      <a:pt x="969" y="5028"/>
                    </a:lnTo>
                    <a:lnTo>
                      <a:pt x="808" y="5069"/>
                    </a:lnTo>
                    <a:lnTo>
                      <a:pt x="667" y="5129"/>
                    </a:lnTo>
                    <a:lnTo>
                      <a:pt x="525" y="5210"/>
                    </a:lnTo>
                    <a:lnTo>
                      <a:pt x="384" y="5311"/>
                    </a:lnTo>
                    <a:lnTo>
                      <a:pt x="263" y="5432"/>
                    </a:lnTo>
                    <a:lnTo>
                      <a:pt x="182" y="5573"/>
                    </a:lnTo>
                    <a:lnTo>
                      <a:pt x="101" y="5715"/>
                    </a:lnTo>
                    <a:lnTo>
                      <a:pt x="61" y="5836"/>
                    </a:lnTo>
                    <a:lnTo>
                      <a:pt x="20" y="5937"/>
                    </a:lnTo>
                    <a:lnTo>
                      <a:pt x="0" y="6058"/>
                    </a:lnTo>
                    <a:lnTo>
                      <a:pt x="0" y="6179"/>
                    </a:lnTo>
                    <a:lnTo>
                      <a:pt x="20" y="6401"/>
                    </a:lnTo>
                    <a:lnTo>
                      <a:pt x="81" y="6623"/>
                    </a:lnTo>
                    <a:lnTo>
                      <a:pt x="142" y="6785"/>
                    </a:lnTo>
                    <a:lnTo>
                      <a:pt x="222" y="6926"/>
                    </a:lnTo>
                    <a:lnTo>
                      <a:pt x="364" y="7189"/>
                    </a:lnTo>
                    <a:lnTo>
                      <a:pt x="384" y="7229"/>
                    </a:lnTo>
                    <a:lnTo>
                      <a:pt x="505" y="7431"/>
                    </a:lnTo>
                    <a:lnTo>
                      <a:pt x="626" y="7653"/>
                    </a:lnTo>
                    <a:lnTo>
                      <a:pt x="808" y="8097"/>
                    </a:lnTo>
                    <a:lnTo>
                      <a:pt x="1010" y="8663"/>
                    </a:lnTo>
                    <a:lnTo>
                      <a:pt x="1171" y="9228"/>
                    </a:lnTo>
                    <a:lnTo>
                      <a:pt x="1373" y="9793"/>
                    </a:lnTo>
                    <a:lnTo>
                      <a:pt x="1494" y="10076"/>
                    </a:lnTo>
                    <a:lnTo>
                      <a:pt x="1616" y="10339"/>
                    </a:lnTo>
                    <a:lnTo>
                      <a:pt x="1817" y="10722"/>
                    </a:lnTo>
                    <a:lnTo>
                      <a:pt x="2060" y="11065"/>
                    </a:lnTo>
                    <a:lnTo>
                      <a:pt x="1999" y="11146"/>
                    </a:lnTo>
                    <a:lnTo>
                      <a:pt x="1939" y="11247"/>
                    </a:lnTo>
                    <a:lnTo>
                      <a:pt x="1898" y="11348"/>
                    </a:lnTo>
                    <a:lnTo>
                      <a:pt x="1878" y="11449"/>
                    </a:lnTo>
                    <a:lnTo>
                      <a:pt x="1878" y="11570"/>
                    </a:lnTo>
                    <a:lnTo>
                      <a:pt x="1898" y="11712"/>
                    </a:lnTo>
                    <a:lnTo>
                      <a:pt x="1959" y="11813"/>
                    </a:lnTo>
                    <a:lnTo>
                      <a:pt x="2040" y="11914"/>
                    </a:lnTo>
                    <a:lnTo>
                      <a:pt x="2161" y="11974"/>
                    </a:lnTo>
                    <a:lnTo>
                      <a:pt x="2282" y="12014"/>
                    </a:lnTo>
                    <a:lnTo>
                      <a:pt x="2403" y="12035"/>
                    </a:lnTo>
                    <a:lnTo>
                      <a:pt x="2544" y="12014"/>
                    </a:lnTo>
                    <a:lnTo>
                      <a:pt x="2666" y="11994"/>
                    </a:lnTo>
                    <a:lnTo>
                      <a:pt x="2847" y="11914"/>
                    </a:lnTo>
                    <a:lnTo>
                      <a:pt x="3130" y="12136"/>
                    </a:lnTo>
                    <a:lnTo>
                      <a:pt x="3130" y="12196"/>
                    </a:lnTo>
                    <a:lnTo>
                      <a:pt x="3150" y="12338"/>
                    </a:lnTo>
                    <a:lnTo>
                      <a:pt x="3211" y="12459"/>
                    </a:lnTo>
                    <a:lnTo>
                      <a:pt x="3312" y="12539"/>
                    </a:lnTo>
                    <a:lnTo>
                      <a:pt x="3413" y="12600"/>
                    </a:lnTo>
                    <a:lnTo>
                      <a:pt x="3534" y="12640"/>
                    </a:lnTo>
                    <a:lnTo>
                      <a:pt x="3655" y="12661"/>
                    </a:lnTo>
                    <a:lnTo>
                      <a:pt x="3796" y="12661"/>
                    </a:lnTo>
                    <a:lnTo>
                      <a:pt x="3917" y="12620"/>
                    </a:lnTo>
                    <a:lnTo>
                      <a:pt x="3978" y="12600"/>
                    </a:lnTo>
                    <a:lnTo>
                      <a:pt x="4281" y="12701"/>
                    </a:lnTo>
                    <a:lnTo>
                      <a:pt x="4584" y="12802"/>
                    </a:lnTo>
                    <a:lnTo>
                      <a:pt x="4907" y="12842"/>
                    </a:lnTo>
                    <a:lnTo>
                      <a:pt x="5210" y="12883"/>
                    </a:lnTo>
                    <a:lnTo>
                      <a:pt x="5533" y="12883"/>
                    </a:lnTo>
                    <a:lnTo>
                      <a:pt x="5876" y="12842"/>
                    </a:lnTo>
                    <a:lnTo>
                      <a:pt x="6199" y="12782"/>
                    </a:lnTo>
                    <a:lnTo>
                      <a:pt x="6542" y="12681"/>
                    </a:lnTo>
                    <a:lnTo>
                      <a:pt x="6684" y="12620"/>
                    </a:lnTo>
                    <a:lnTo>
                      <a:pt x="6724" y="12600"/>
                    </a:lnTo>
                    <a:lnTo>
                      <a:pt x="6744" y="12600"/>
                    </a:lnTo>
                    <a:lnTo>
                      <a:pt x="6785" y="12640"/>
                    </a:lnTo>
                    <a:lnTo>
                      <a:pt x="6805" y="12681"/>
                    </a:lnTo>
                    <a:lnTo>
                      <a:pt x="6886" y="12883"/>
                    </a:lnTo>
                    <a:lnTo>
                      <a:pt x="7047" y="13246"/>
                    </a:lnTo>
                    <a:lnTo>
                      <a:pt x="7289" y="13812"/>
                    </a:lnTo>
                    <a:lnTo>
                      <a:pt x="7512" y="14316"/>
                    </a:lnTo>
                    <a:lnTo>
                      <a:pt x="7814" y="14942"/>
                    </a:lnTo>
                    <a:lnTo>
                      <a:pt x="8158" y="15548"/>
                    </a:lnTo>
                    <a:lnTo>
                      <a:pt x="8319" y="15811"/>
                    </a:lnTo>
                    <a:lnTo>
                      <a:pt x="8461" y="16012"/>
                    </a:lnTo>
                    <a:lnTo>
                      <a:pt x="8541" y="16073"/>
                    </a:lnTo>
                    <a:lnTo>
                      <a:pt x="8602" y="16113"/>
                    </a:lnTo>
                    <a:lnTo>
                      <a:pt x="8683" y="16113"/>
                    </a:lnTo>
                    <a:lnTo>
                      <a:pt x="8743" y="16093"/>
                    </a:lnTo>
                    <a:lnTo>
                      <a:pt x="8824" y="16033"/>
                    </a:lnTo>
                    <a:lnTo>
                      <a:pt x="8885" y="15952"/>
                    </a:lnTo>
                    <a:lnTo>
                      <a:pt x="8925" y="15831"/>
                    </a:lnTo>
                    <a:lnTo>
                      <a:pt x="8965" y="15669"/>
                    </a:lnTo>
                    <a:lnTo>
                      <a:pt x="8986" y="15427"/>
                    </a:lnTo>
                    <a:lnTo>
                      <a:pt x="9006" y="15346"/>
                    </a:lnTo>
                    <a:lnTo>
                      <a:pt x="9006" y="15326"/>
                    </a:lnTo>
                    <a:lnTo>
                      <a:pt x="9026" y="15326"/>
                    </a:lnTo>
                    <a:lnTo>
                      <a:pt x="9066" y="15366"/>
                    </a:lnTo>
                    <a:lnTo>
                      <a:pt x="9208" y="15588"/>
                    </a:lnTo>
                    <a:lnTo>
                      <a:pt x="9389" y="15831"/>
                    </a:lnTo>
                    <a:lnTo>
                      <a:pt x="9551" y="15972"/>
                    </a:lnTo>
                    <a:lnTo>
                      <a:pt x="9672" y="16053"/>
                    </a:lnTo>
                    <a:lnTo>
                      <a:pt x="9793" y="16073"/>
                    </a:lnTo>
                    <a:lnTo>
                      <a:pt x="9854" y="16053"/>
                    </a:lnTo>
                    <a:lnTo>
                      <a:pt x="9914" y="16012"/>
                    </a:lnTo>
                    <a:lnTo>
                      <a:pt x="9935" y="15932"/>
                    </a:lnTo>
                    <a:lnTo>
                      <a:pt x="9955" y="15851"/>
                    </a:lnTo>
                    <a:lnTo>
                      <a:pt x="9914" y="15689"/>
                    </a:lnTo>
                    <a:lnTo>
                      <a:pt x="9874" y="15528"/>
                    </a:lnTo>
                    <a:lnTo>
                      <a:pt x="9753" y="15265"/>
                    </a:lnTo>
                    <a:lnTo>
                      <a:pt x="9672" y="15104"/>
                    </a:lnTo>
                    <a:lnTo>
                      <a:pt x="9672" y="15063"/>
                    </a:lnTo>
                    <a:lnTo>
                      <a:pt x="9712" y="15084"/>
                    </a:lnTo>
                    <a:lnTo>
                      <a:pt x="10056" y="15326"/>
                    </a:lnTo>
                    <a:lnTo>
                      <a:pt x="10318" y="15487"/>
                    </a:lnTo>
                    <a:lnTo>
                      <a:pt x="10601" y="15629"/>
                    </a:lnTo>
                    <a:lnTo>
                      <a:pt x="10702" y="15669"/>
                    </a:lnTo>
                    <a:lnTo>
                      <a:pt x="10803" y="15689"/>
                    </a:lnTo>
                    <a:lnTo>
                      <a:pt x="10904" y="15689"/>
                    </a:lnTo>
                    <a:lnTo>
                      <a:pt x="10964" y="15669"/>
                    </a:lnTo>
                    <a:lnTo>
                      <a:pt x="11025" y="15629"/>
                    </a:lnTo>
                    <a:lnTo>
                      <a:pt x="11065" y="15588"/>
                    </a:lnTo>
                    <a:lnTo>
                      <a:pt x="11085" y="15508"/>
                    </a:lnTo>
                    <a:lnTo>
                      <a:pt x="11065" y="15427"/>
                    </a:lnTo>
                    <a:lnTo>
                      <a:pt x="11025" y="15326"/>
                    </a:lnTo>
                    <a:lnTo>
                      <a:pt x="10964" y="15205"/>
                    </a:lnTo>
                    <a:lnTo>
                      <a:pt x="10843" y="15003"/>
                    </a:lnTo>
                    <a:lnTo>
                      <a:pt x="10682" y="14801"/>
                    </a:lnTo>
                    <a:lnTo>
                      <a:pt x="10540" y="14639"/>
                    </a:lnTo>
                    <a:lnTo>
                      <a:pt x="10419" y="14498"/>
                    </a:lnTo>
                    <a:lnTo>
                      <a:pt x="10359" y="14417"/>
                    </a:lnTo>
                    <a:lnTo>
                      <a:pt x="10359" y="14377"/>
                    </a:lnTo>
                    <a:lnTo>
                      <a:pt x="10379" y="14377"/>
                    </a:lnTo>
                    <a:lnTo>
                      <a:pt x="10480" y="14417"/>
                    </a:lnTo>
                    <a:lnTo>
                      <a:pt x="10601" y="14438"/>
                    </a:lnTo>
                    <a:lnTo>
                      <a:pt x="10722" y="14478"/>
                    </a:lnTo>
                    <a:lnTo>
                      <a:pt x="10964" y="14518"/>
                    </a:lnTo>
                    <a:lnTo>
                      <a:pt x="11085" y="14518"/>
                    </a:lnTo>
                    <a:lnTo>
                      <a:pt x="11186" y="14478"/>
                    </a:lnTo>
                    <a:lnTo>
                      <a:pt x="11227" y="14458"/>
                    </a:lnTo>
                    <a:lnTo>
                      <a:pt x="11267" y="14417"/>
                    </a:lnTo>
                    <a:lnTo>
                      <a:pt x="11287" y="14377"/>
                    </a:lnTo>
                    <a:lnTo>
                      <a:pt x="11267" y="14337"/>
                    </a:lnTo>
                    <a:lnTo>
                      <a:pt x="11207" y="14215"/>
                    </a:lnTo>
                    <a:lnTo>
                      <a:pt x="11085" y="14054"/>
                    </a:lnTo>
                    <a:lnTo>
                      <a:pt x="10924" y="13872"/>
                    </a:lnTo>
                    <a:lnTo>
                      <a:pt x="10722" y="13690"/>
                    </a:lnTo>
                    <a:lnTo>
                      <a:pt x="10217" y="13266"/>
                    </a:lnTo>
                    <a:lnTo>
                      <a:pt x="9652" y="12842"/>
                    </a:lnTo>
                    <a:lnTo>
                      <a:pt x="9107" y="12439"/>
                    </a:lnTo>
                    <a:lnTo>
                      <a:pt x="8642" y="12115"/>
                    </a:lnTo>
                    <a:lnTo>
                      <a:pt x="8319" y="11914"/>
                    </a:lnTo>
                    <a:lnTo>
                      <a:pt x="7734" y="11570"/>
                    </a:lnTo>
                    <a:lnTo>
                      <a:pt x="7633" y="11469"/>
                    </a:lnTo>
                    <a:lnTo>
                      <a:pt x="7613" y="11429"/>
                    </a:lnTo>
                    <a:lnTo>
                      <a:pt x="7613" y="11389"/>
                    </a:lnTo>
                    <a:lnTo>
                      <a:pt x="7613" y="11348"/>
                    </a:lnTo>
                    <a:lnTo>
                      <a:pt x="7592" y="11086"/>
                    </a:lnTo>
                    <a:lnTo>
                      <a:pt x="7552" y="10803"/>
                    </a:lnTo>
                    <a:lnTo>
                      <a:pt x="7451" y="10399"/>
                    </a:lnTo>
                    <a:lnTo>
                      <a:pt x="7330" y="9995"/>
                    </a:lnTo>
                    <a:lnTo>
                      <a:pt x="7148" y="9612"/>
                    </a:lnTo>
                    <a:lnTo>
                      <a:pt x="6946" y="9248"/>
                    </a:lnTo>
                    <a:lnTo>
                      <a:pt x="6987" y="9188"/>
                    </a:lnTo>
                    <a:lnTo>
                      <a:pt x="7047" y="9087"/>
                    </a:lnTo>
                    <a:lnTo>
                      <a:pt x="7088" y="9006"/>
                    </a:lnTo>
                    <a:lnTo>
                      <a:pt x="7108" y="8865"/>
                    </a:lnTo>
                    <a:lnTo>
                      <a:pt x="7108" y="8804"/>
                    </a:lnTo>
                    <a:lnTo>
                      <a:pt x="7128" y="8764"/>
                    </a:lnTo>
                    <a:lnTo>
                      <a:pt x="7209" y="8764"/>
                    </a:lnTo>
                    <a:lnTo>
                      <a:pt x="7350" y="8824"/>
                    </a:lnTo>
                    <a:lnTo>
                      <a:pt x="7512" y="8844"/>
                    </a:lnTo>
                    <a:lnTo>
                      <a:pt x="7835" y="8905"/>
                    </a:lnTo>
                    <a:lnTo>
                      <a:pt x="7956" y="8905"/>
                    </a:lnTo>
                    <a:lnTo>
                      <a:pt x="8077" y="8885"/>
                    </a:lnTo>
                    <a:lnTo>
                      <a:pt x="8178" y="8865"/>
                    </a:lnTo>
                    <a:lnTo>
                      <a:pt x="8279" y="8824"/>
                    </a:lnTo>
                    <a:lnTo>
                      <a:pt x="8360" y="8743"/>
                    </a:lnTo>
                    <a:lnTo>
                      <a:pt x="8400" y="8663"/>
                    </a:lnTo>
                    <a:lnTo>
                      <a:pt x="8420" y="8562"/>
                    </a:lnTo>
                    <a:lnTo>
                      <a:pt x="8380" y="8441"/>
                    </a:lnTo>
                    <a:lnTo>
                      <a:pt x="8319" y="8319"/>
                    </a:lnTo>
                    <a:lnTo>
                      <a:pt x="8279" y="8279"/>
                    </a:lnTo>
                    <a:lnTo>
                      <a:pt x="8259" y="8259"/>
                    </a:lnTo>
                    <a:lnTo>
                      <a:pt x="8238" y="8218"/>
                    </a:lnTo>
                    <a:lnTo>
                      <a:pt x="8541" y="8178"/>
                    </a:lnTo>
                    <a:lnTo>
                      <a:pt x="8925" y="8117"/>
                    </a:lnTo>
                    <a:lnTo>
                      <a:pt x="9127" y="8057"/>
                    </a:lnTo>
                    <a:lnTo>
                      <a:pt x="9309" y="7976"/>
                    </a:lnTo>
                    <a:lnTo>
                      <a:pt x="9490" y="7895"/>
                    </a:lnTo>
                    <a:lnTo>
                      <a:pt x="9571" y="7835"/>
                    </a:lnTo>
                    <a:lnTo>
                      <a:pt x="9632" y="7774"/>
                    </a:lnTo>
                    <a:lnTo>
                      <a:pt x="9692" y="7693"/>
                    </a:lnTo>
                    <a:lnTo>
                      <a:pt x="9712" y="7613"/>
                    </a:lnTo>
                    <a:lnTo>
                      <a:pt x="9733" y="7532"/>
                    </a:lnTo>
                    <a:lnTo>
                      <a:pt x="9712" y="7471"/>
                    </a:lnTo>
                    <a:lnTo>
                      <a:pt x="9692" y="7391"/>
                    </a:lnTo>
                    <a:lnTo>
                      <a:pt x="9632" y="7330"/>
                    </a:lnTo>
                    <a:lnTo>
                      <a:pt x="9571" y="7269"/>
                    </a:lnTo>
                    <a:lnTo>
                      <a:pt x="9511" y="7209"/>
                    </a:lnTo>
                    <a:lnTo>
                      <a:pt x="9470" y="7189"/>
                    </a:lnTo>
                    <a:lnTo>
                      <a:pt x="9470" y="7168"/>
                    </a:lnTo>
                    <a:lnTo>
                      <a:pt x="9490" y="7148"/>
                    </a:lnTo>
                    <a:lnTo>
                      <a:pt x="9531" y="7128"/>
                    </a:lnTo>
                    <a:lnTo>
                      <a:pt x="9834" y="7027"/>
                    </a:lnTo>
                    <a:lnTo>
                      <a:pt x="10056" y="6926"/>
                    </a:lnTo>
                    <a:lnTo>
                      <a:pt x="10298" y="6825"/>
                    </a:lnTo>
                    <a:lnTo>
                      <a:pt x="10540" y="6664"/>
                    </a:lnTo>
                    <a:lnTo>
                      <a:pt x="10661" y="6563"/>
                    </a:lnTo>
                    <a:lnTo>
                      <a:pt x="10783" y="6442"/>
                    </a:lnTo>
                    <a:lnTo>
                      <a:pt x="10843" y="6381"/>
                    </a:lnTo>
                    <a:lnTo>
                      <a:pt x="10884" y="6300"/>
                    </a:lnTo>
                    <a:lnTo>
                      <a:pt x="10924" y="6240"/>
                    </a:lnTo>
                    <a:lnTo>
                      <a:pt x="10924" y="6159"/>
                    </a:lnTo>
                    <a:lnTo>
                      <a:pt x="10924" y="6098"/>
                    </a:lnTo>
                    <a:lnTo>
                      <a:pt x="10904" y="6018"/>
                    </a:lnTo>
                    <a:lnTo>
                      <a:pt x="10863" y="5957"/>
                    </a:lnTo>
                    <a:lnTo>
                      <a:pt x="10803" y="5917"/>
                    </a:lnTo>
                    <a:lnTo>
                      <a:pt x="10682" y="5856"/>
                    </a:lnTo>
                    <a:lnTo>
                      <a:pt x="10540" y="5836"/>
                    </a:lnTo>
                    <a:lnTo>
                      <a:pt x="10581" y="5795"/>
                    </a:lnTo>
                    <a:lnTo>
                      <a:pt x="10682" y="5755"/>
                    </a:lnTo>
                    <a:lnTo>
                      <a:pt x="10985" y="5573"/>
                    </a:lnTo>
                    <a:lnTo>
                      <a:pt x="11166" y="5452"/>
                    </a:lnTo>
                    <a:lnTo>
                      <a:pt x="11368" y="5291"/>
                    </a:lnTo>
                    <a:lnTo>
                      <a:pt x="11550" y="5089"/>
                    </a:lnTo>
                    <a:lnTo>
                      <a:pt x="11732" y="4846"/>
                    </a:lnTo>
                    <a:lnTo>
                      <a:pt x="11792" y="4766"/>
                    </a:lnTo>
                    <a:lnTo>
                      <a:pt x="11812" y="4665"/>
                    </a:lnTo>
                    <a:lnTo>
                      <a:pt x="11833" y="4564"/>
                    </a:lnTo>
                    <a:lnTo>
                      <a:pt x="11812" y="4483"/>
                    </a:lnTo>
                    <a:lnTo>
                      <a:pt x="11772" y="4402"/>
                    </a:lnTo>
                    <a:lnTo>
                      <a:pt x="11711" y="4342"/>
                    </a:lnTo>
                    <a:lnTo>
                      <a:pt x="11631" y="4301"/>
                    </a:lnTo>
                    <a:lnTo>
                      <a:pt x="11530" y="4281"/>
                    </a:lnTo>
                    <a:lnTo>
                      <a:pt x="11429" y="4281"/>
                    </a:lnTo>
                    <a:lnTo>
                      <a:pt x="11308" y="4261"/>
                    </a:lnTo>
                    <a:lnTo>
                      <a:pt x="11348" y="4220"/>
                    </a:lnTo>
                    <a:lnTo>
                      <a:pt x="11409" y="4160"/>
                    </a:lnTo>
                    <a:lnTo>
                      <a:pt x="11610" y="3958"/>
                    </a:lnTo>
                    <a:lnTo>
                      <a:pt x="11732" y="3837"/>
                    </a:lnTo>
                    <a:lnTo>
                      <a:pt x="11853" y="3695"/>
                    </a:lnTo>
                    <a:lnTo>
                      <a:pt x="11974" y="3534"/>
                    </a:lnTo>
                    <a:lnTo>
                      <a:pt x="12095" y="3332"/>
                    </a:lnTo>
                    <a:lnTo>
                      <a:pt x="12156" y="3231"/>
                    </a:lnTo>
                    <a:lnTo>
                      <a:pt x="12176" y="3110"/>
                    </a:lnTo>
                    <a:lnTo>
                      <a:pt x="12196" y="3009"/>
                    </a:lnTo>
                    <a:lnTo>
                      <a:pt x="12196" y="2888"/>
                    </a:lnTo>
                    <a:lnTo>
                      <a:pt x="12156" y="2807"/>
                    </a:lnTo>
                    <a:lnTo>
                      <a:pt x="12115" y="2726"/>
                    </a:lnTo>
                    <a:lnTo>
                      <a:pt x="12034" y="2686"/>
                    </a:lnTo>
                    <a:lnTo>
                      <a:pt x="11913" y="2646"/>
                    </a:lnTo>
                    <a:lnTo>
                      <a:pt x="11792" y="2666"/>
                    </a:lnTo>
                    <a:lnTo>
                      <a:pt x="11651" y="2686"/>
                    </a:lnTo>
                    <a:lnTo>
                      <a:pt x="11530" y="2726"/>
                    </a:lnTo>
                    <a:lnTo>
                      <a:pt x="11409" y="2767"/>
                    </a:lnTo>
                    <a:lnTo>
                      <a:pt x="11227" y="2868"/>
                    </a:lnTo>
                    <a:lnTo>
                      <a:pt x="11106" y="2908"/>
                    </a:lnTo>
                    <a:lnTo>
                      <a:pt x="11106" y="2888"/>
                    </a:lnTo>
                    <a:lnTo>
                      <a:pt x="11126" y="2847"/>
                    </a:lnTo>
                    <a:lnTo>
                      <a:pt x="11207" y="2706"/>
                    </a:lnTo>
                    <a:lnTo>
                      <a:pt x="11510" y="2181"/>
                    </a:lnTo>
                    <a:lnTo>
                      <a:pt x="11671" y="1858"/>
                    </a:lnTo>
                    <a:lnTo>
                      <a:pt x="11812" y="1535"/>
                    </a:lnTo>
                    <a:lnTo>
                      <a:pt x="11853" y="1373"/>
                    </a:lnTo>
                    <a:lnTo>
                      <a:pt x="11893" y="1232"/>
                    </a:lnTo>
                    <a:lnTo>
                      <a:pt x="11893" y="1091"/>
                    </a:lnTo>
                    <a:lnTo>
                      <a:pt x="11893" y="970"/>
                    </a:lnTo>
                    <a:lnTo>
                      <a:pt x="11873" y="889"/>
                    </a:lnTo>
                    <a:lnTo>
                      <a:pt x="11833" y="828"/>
                    </a:lnTo>
                    <a:lnTo>
                      <a:pt x="11772" y="788"/>
                    </a:lnTo>
                    <a:lnTo>
                      <a:pt x="11711" y="768"/>
                    </a:lnTo>
                    <a:lnTo>
                      <a:pt x="11590" y="768"/>
                    </a:lnTo>
                    <a:lnTo>
                      <a:pt x="11449" y="808"/>
                    </a:lnTo>
                    <a:lnTo>
                      <a:pt x="11287" y="909"/>
                    </a:lnTo>
                    <a:lnTo>
                      <a:pt x="11126" y="1030"/>
                    </a:lnTo>
                    <a:lnTo>
                      <a:pt x="10964" y="1172"/>
                    </a:lnTo>
                    <a:lnTo>
                      <a:pt x="10823" y="1313"/>
                    </a:lnTo>
                    <a:lnTo>
                      <a:pt x="10621" y="1555"/>
                    </a:lnTo>
                    <a:lnTo>
                      <a:pt x="10560" y="1616"/>
                    </a:lnTo>
                    <a:lnTo>
                      <a:pt x="10520" y="1636"/>
                    </a:lnTo>
                    <a:lnTo>
                      <a:pt x="10520" y="1596"/>
                    </a:lnTo>
                    <a:lnTo>
                      <a:pt x="10540" y="1535"/>
                    </a:lnTo>
                    <a:lnTo>
                      <a:pt x="10601" y="1353"/>
                    </a:lnTo>
                    <a:lnTo>
                      <a:pt x="10641" y="1212"/>
                    </a:lnTo>
                    <a:lnTo>
                      <a:pt x="10682" y="1050"/>
                    </a:lnTo>
                    <a:lnTo>
                      <a:pt x="10702" y="889"/>
                    </a:lnTo>
                    <a:lnTo>
                      <a:pt x="10702" y="667"/>
                    </a:lnTo>
                    <a:lnTo>
                      <a:pt x="10702" y="606"/>
                    </a:lnTo>
                    <a:lnTo>
                      <a:pt x="10661" y="546"/>
                    </a:lnTo>
                    <a:lnTo>
                      <a:pt x="10601" y="505"/>
                    </a:lnTo>
                    <a:lnTo>
                      <a:pt x="10540" y="485"/>
                    </a:lnTo>
                    <a:lnTo>
                      <a:pt x="10460" y="505"/>
                    </a:lnTo>
                    <a:lnTo>
                      <a:pt x="10359" y="566"/>
                    </a:lnTo>
                    <a:lnTo>
                      <a:pt x="10258" y="647"/>
                    </a:lnTo>
                    <a:lnTo>
                      <a:pt x="10157" y="788"/>
                    </a:lnTo>
                    <a:lnTo>
                      <a:pt x="9874" y="1192"/>
                    </a:lnTo>
                    <a:lnTo>
                      <a:pt x="9591" y="1555"/>
                    </a:lnTo>
                    <a:lnTo>
                      <a:pt x="9309" y="1898"/>
                    </a:lnTo>
                    <a:lnTo>
                      <a:pt x="9026" y="2201"/>
                    </a:lnTo>
                    <a:lnTo>
                      <a:pt x="8743" y="2484"/>
                    </a:lnTo>
                    <a:lnTo>
                      <a:pt x="8440" y="2746"/>
                    </a:lnTo>
                    <a:lnTo>
                      <a:pt x="8158" y="2989"/>
                    </a:lnTo>
                    <a:lnTo>
                      <a:pt x="7855" y="3211"/>
                    </a:lnTo>
                    <a:lnTo>
                      <a:pt x="7835" y="3191"/>
                    </a:lnTo>
                    <a:lnTo>
                      <a:pt x="7814" y="3130"/>
                    </a:lnTo>
                    <a:lnTo>
                      <a:pt x="7814" y="3110"/>
                    </a:lnTo>
                    <a:lnTo>
                      <a:pt x="7754" y="3070"/>
                    </a:lnTo>
                    <a:lnTo>
                      <a:pt x="7734" y="3049"/>
                    </a:lnTo>
                    <a:lnTo>
                      <a:pt x="7693" y="3009"/>
                    </a:lnTo>
                    <a:lnTo>
                      <a:pt x="7633" y="2989"/>
                    </a:lnTo>
                    <a:lnTo>
                      <a:pt x="7491" y="2989"/>
                    </a:lnTo>
                    <a:lnTo>
                      <a:pt x="7390" y="3029"/>
                    </a:lnTo>
                    <a:lnTo>
                      <a:pt x="7289" y="3090"/>
                    </a:lnTo>
                    <a:lnTo>
                      <a:pt x="7209" y="3150"/>
                    </a:lnTo>
                    <a:lnTo>
                      <a:pt x="7209" y="3090"/>
                    </a:lnTo>
                    <a:lnTo>
                      <a:pt x="7229" y="3009"/>
                    </a:lnTo>
                    <a:lnTo>
                      <a:pt x="7269" y="2767"/>
                    </a:lnTo>
                    <a:lnTo>
                      <a:pt x="7330" y="2444"/>
                    </a:lnTo>
                    <a:lnTo>
                      <a:pt x="7350" y="2262"/>
                    </a:lnTo>
                    <a:lnTo>
                      <a:pt x="7350" y="2060"/>
                    </a:lnTo>
                    <a:lnTo>
                      <a:pt x="7350" y="1939"/>
                    </a:lnTo>
                    <a:lnTo>
                      <a:pt x="7330" y="1818"/>
                    </a:lnTo>
                    <a:lnTo>
                      <a:pt x="7289" y="1697"/>
                    </a:lnTo>
                    <a:lnTo>
                      <a:pt x="7249" y="1596"/>
                    </a:lnTo>
                    <a:lnTo>
                      <a:pt x="7188" y="1515"/>
                    </a:lnTo>
                    <a:lnTo>
                      <a:pt x="7108" y="1454"/>
                    </a:lnTo>
                    <a:lnTo>
                      <a:pt x="7027" y="1414"/>
                    </a:lnTo>
                    <a:lnTo>
                      <a:pt x="6926" y="1434"/>
                    </a:lnTo>
                    <a:lnTo>
                      <a:pt x="6825" y="1474"/>
                    </a:lnTo>
                    <a:lnTo>
                      <a:pt x="6704" y="1535"/>
                    </a:lnTo>
                    <a:lnTo>
                      <a:pt x="6603" y="1636"/>
                    </a:lnTo>
                    <a:lnTo>
                      <a:pt x="6522" y="1737"/>
                    </a:lnTo>
                    <a:lnTo>
                      <a:pt x="6462" y="1838"/>
                    </a:lnTo>
                    <a:lnTo>
                      <a:pt x="6361" y="2020"/>
                    </a:lnTo>
                    <a:lnTo>
                      <a:pt x="6280" y="2121"/>
                    </a:lnTo>
                    <a:lnTo>
                      <a:pt x="6260" y="2080"/>
                    </a:lnTo>
                    <a:lnTo>
                      <a:pt x="6260" y="1898"/>
                    </a:lnTo>
                    <a:lnTo>
                      <a:pt x="6219" y="1293"/>
                    </a:lnTo>
                    <a:lnTo>
                      <a:pt x="6179" y="929"/>
                    </a:lnTo>
                    <a:lnTo>
                      <a:pt x="6098" y="586"/>
                    </a:lnTo>
                    <a:lnTo>
                      <a:pt x="6058" y="424"/>
                    </a:lnTo>
                    <a:lnTo>
                      <a:pt x="5997" y="283"/>
                    </a:lnTo>
                    <a:lnTo>
                      <a:pt x="5937" y="162"/>
                    </a:lnTo>
                    <a:lnTo>
                      <a:pt x="5856" y="61"/>
                    </a:lnTo>
                    <a:lnTo>
                      <a:pt x="5795" y="21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54"/>
              <p:cNvSpPr/>
              <p:nvPr/>
            </p:nvSpPr>
            <p:spPr>
              <a:xfrm>
                <a:off x="2441784" y="-1709187"/>
                <a:ext cx="698034" cy="922204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16114" fill="none" extrusionOk="0">
                    <a:moveTo>
                      <a:pt x="11308" y="4261"/>
                    </a:moveTo>
                    <a:lnTo>
                      <a:pt x="11308" y="4261"/>
                    </a:lnTo>
                    <a:lnTo>
                      <a:pt x="11429" y="4281"/>
                    </a:lnTo>
                    <a:lnTo>
                      <a:pt x="11429" y="4281"/>
                    </a:lnTo>
                    <a:lnTo>
                      <a:pt x="11530" y="4281"/>
                    </a:lnTo>
                    <a:lnTo>
                      <a:pt x="11530" y="4281"/>
                    </a:lnTo>
                    <a:lnTo>
                      <a:pt x="11631" y="4301"/>
                    </a:lnTo>
                    <a:lnTo>
                      <a:pt x="11711" y="4342"/>
                    </a:lnTo>
                    <a:lnTo>
                      <a:pt x="11772" y="4402"/>
                    </a:lnTo>
                    <a:lnTo>
                      <a:pt x="11812" y="4483"/>
                    </a:lnTo>
                    <a:lnTo>
                      <a:pt x="11833" y="4564"/>
                    </a:lnTo>
                    <a:lnTo>
                      <a:pt x="11812" y="4665"/>
                    </a:lnTo>
                    <a:lnTo>
                      <a:pt x="11792" y="4766"/>
                    </a:lnTo>
                    <a:lnTo>
                      <a:pt x="11732" y="4846"/>
                    </a:lnTo>
                    <a:lnTo>
                      <a:pt x="11732" y="4846"/>
                    </a:lnTo>
                    <a:lnTo>
                      <a:pt x="11550" y="5089"/>
                    </a:lnTo>
                    <a:lnTo>
                      <a:pt x="11368" y="5291"/>
                    </a:lnTo>
                    <a:lnTo>
                      <a:pt x="11166" y="5452"/>
                    </a:lnTo>
                    <a:lnTo>
                      <a:pt x="10985" y="5573"/>
                    </a:lnTo>
                    <a:lnTo>
                      <a:pt x="10682" y="5755"/>
                    </a:lnTo>
                    <a:lnTo>
                      <a:pt x="10581" y="5795"/>
                    </a:lnTo>
                    <a:lnTo>
                      <a:pt x="10540" y="5836"/>
                    </a:lnTo>
                    <a:lnTo>
                      <a:pt x="10540" y="5836"/>
                    </a:lnTo>
                    <a:lnTo>
                      <a:pt x="10682" y="5856"/>
                    </a:lnTo>
                    <a:lnTo>
                      <a:pt x="10803" y="5917"/>
                    </a:lnTo>
                    <a:lnTo>
                      <a:pt x="10803" y="5917"/>
                    </a:lnTo>
                    <a:lnTo>
                      <a:pt x="10863" y="5957"/>
                    </a:lnTo>
                    <a:lnTo>
                      <a:pt x="10904" y="6018"/>
                    </a:lnTo>
                    <a:lnTo>
                      <a:pt x="10924" y="6098"/>
                    </a:lnTo>
                    <a:lnTo>
                      <a:pt x="10924" y="6159"/>
                    </a:lnTo>
                    <a:lnTo>
                      <a:pt x="10924" y="6240"/>
                    </a:lnTo>
                    <a:lnTo>
                      <a:pt x="10884" y="6300"/>
                    </a:lnTo>
                    <a:lnTo>
                      <a:pt x="10843" y="6381"/>
                    </a:lnTo>
                    <a:lnTo>
                      <a:pt x="10783" y="6442"/>
                    </a:lnTo>
                    <a:lnTo>
                      <a:pt x="10783" y="6442"/>
                    </a:lnTo>
                    <a:lnTo>
                      <a:pt x="10661" y="6563"/>
                    </a:lnTo>
                    <a:lnTo>
                      <a:pt x="10540" y="6664"/>
                    </a:lnTo>
                    <a:lnTo>
                      <a:pt x="10298" y="6825"/>
                    </a:lnTo>
                    <a:lnTo>
                      <a:pt x="10056" y="6926"/>
                    </a:lnTo>
                    <a:lnTo>
                      <a:pt x="9834" y="7027"/>
                    </a:lnTo>
                    <a:lnTo>
                      <a:pt x="9531" y="7128"/>
                    </a:lnTo>
                    <a:lnTo>
                      <a:pt x="9490" y="7148"/>
                    </a:lnTo>
                    <a:lnTo>
                      <a:pt x="9470" y="7168"/>
                    </a:lnTo>
                    <a:lnTo>
                      <a:pt x="9470" y="7189"/>
                    </a:lnTo>
                    <a:lnTo>
                      <a:pt x="9511" y="7209"/>
                    </a:lnTo>
                    <a:lnTo>
                      <a:pt x="9511" y="7209"/>
                    </a:lnTo>
                    <a:lnTo>
                      <a:pt x="9571" y="7269"/>
                    </a:lnTo>
                    <a:lnTo>
                      <a:pt x="9632" y="7330"/>
                    </a:lnTo>
                    <a:lnTo>
                      <a:pt x="9692" y="7391"/>
                    </a:lnTo>
                    <a:lnTo>
                      <a:pt x="9712" y="7471"/>
                    </a:lnTo>
                    <a:lnTo>
                      <a:pt x="9733" y="7532"/>
                    </a:lnTo>
                    <a:lnTo>
                      <a:pt x="9712" y="7613"/>
                    </a:lnTo>
                    <a:lnTo>
                      <a:pt x="9692" y="7693"/>
                    </a:lnTo>
                    <a:lnTo>
                      <a:pt x="9632" y="7774"/>
                    </a:lnTo>
                    <a:lnTo>
                      <a:pt x="9632" y="7774"/>
                    </a:lnTo>
                    <a:lnTo>
                      <a:pt x="9571" y="7835"/>
                    </a:lnTo>
                    <a:lnTo>
                      <a:pt x="9490" y="7895"/>
                    </a:lnTo>
                    <a:lnTo>
                      <a:pt x="9309" y="7976"/>
                    </a:lnTo>
                    <a:lnTo>
                      <a:pt x="9127" y="8057"/>
                    </a:lnTo>
                    <a:lnTo>
                      <a:pt x="8925" y="8117"/>
                    </a:lnTo>
                    <a:lnTo>
                      <a:pt x="8541" y="8178"/>
                    </a:lnTo>
                    <a:lnTo>
                      <a:pt x="8238" y="8218"/>
                    </a:lnTo>
                    <a:lnTo>
                      <a:pt x="8238" y="8218"/>
                    </a:lnTo>
                    <a:lnTo>
                      <a:pt x="8259" y="8259"/>
                    </a:lnTo>
                    <a:lnTo>
                      <a:pt x="8279" y="8279"/>
                    </a:lnTo>
                    <a:lnTo>
                      <a:pt x="8319" y="8319"/>
                    </a:lnTo>
                    <a:lnTo>
                      <a:pt x="8319" y="8319"/>
                    </a:lnTo>
                    <a:lnTo>
                      <a:pt x="8380" y="8441"/>
                    </a:lnTo>
                    <a:lnTo>
                      <a:pt x="8380" y="8441"/>
                    </a:lnTo>
                    <a:lnTo>
                      <a:pt x="8420" y="8562"/>
                    </a:lnTo>
                    <a:lnTo>
                      <a:pt x="8400" y="8663"/>
                    </a:lnTo>
                    <a:lnTo>
                      <a:pt x="8360" y="8743"/>
                    </a:lnTo>
                    <a:lnTo>
                      <a:pt x="8279" y="8824"/>
                    </a:lnTo>
                    <a:lnTo>
                      <a:pt x="8178" y="8865"/>
                    </a:lnTo>
                    <a:lnTo>
                      <a:pt x="8077" y="8885"/>
                    </a:lnTo>
                    <a:lnTo>
                      <a:pt x="7956" y="8905"/>
                    </a:lnTo>
                    <a:lnTo>
                      <a:pt x="7835" y="8905"/>
                    </a:lnTo>
                    <a:lnTo>
                      <a:pt x="7835" y="8905"/>
                    </a:lnTo>
                    <a:lnTo>
                      <a:pt x="7512" y="8844"/>
                    </a:lnTo>
                    <a:lnTo>
                      <a:pt x="7350" y="8824"/>
                    </a:lnTo>
                    <a:lnTo>
                      <a:pt x="7209" y="8764"/>
                    </a:lnTo>
                    <a:lnTo>
                      <a:pt x="7209" y="8764"/>
                    </a:lnTo>
                    <a:lnTo>
                      <a:pt x="7148" y="8764"/>
                    </a:lnTo>
                    <a:lnTo>
                      <a:pt x="7128" y="8764"/>
                    </a:lnTo>
                    <a:lnTo>
                      <a:pt x="7108" y="8804"/>
                    </a:lnTo>
                    <a:lnTo>
                      <a:pt x="7108" y="8865"/>
                    </a:lnTo>
                    <a:lnTo>
                      <a:pt x="7088" y="9006"/>
                    </a:lnTo>
                    <a:lnTo>
                      <a:pt x="7047" y="9087"/>
                    </a:lnTo>
                    <a:lnTo>
                      <a:pt x="6987" y="9188"/>
                    </a:lnTo>
                    <a:lnTo>
                      <a:pt x="6987" y="9188"/>
                    </a:lnTo>
                    <a:lnTo>
                      <a:pt x="6946" y="9248"/>
                    </a:lnTo>
                    <a:lnTo>
                      <a:pt x="6946" y="9248"/>
                    </a:lnTo>
                    <a:lnTo>
                      <a:pt x="7148" y="9612"/>
                    </a:lnTo>
                    <a:lnTo>
                      <a:pt x="7330" y="9995"/>
                    </a:lnTo>
                    <a:lnTo>
                      <a:pt x="7451" y="10399"/>
                    </a:lnTo>
                    <a:lnTo>
                      <a:pt x="7552" y="10803"/>
                    </a:lnTo>
                    <a:lnTo>
                      <a:pt x="7552" y="10803"/>
                    </a:lnTo>
                    <a:lnTo>
                      <a:pt x="7592" y="11086"/>
                    </a:lnTo>
                    <a:lnTo>
                      <a:pt x="7613" y="11348"/>
                    </a:lnTo>
                    <a:lnTo>
                      <a:pt x="7613" y="11348"/>
                    </a:lnTo>
                    <a:lnTo>
                      <a:pt x="7613" y="11389"/>
                    </a:lnTo>
                    <a:lnTo>
                      <a:pt x="7613" y="11389"/>
                    </a:lnTo>
                    <a:lnTo>
                      <a:pt x="7613" y="11429"/>
                    </a:lnTo>
                    <a:lnTo>
                      <a:pt x="7633" y="11469"/>
                    </a:lnTo>
                    <a:lnTo>
                      <a:pt x="7734" y="11570"/>
                    </a:lnTo>
                    <a:lnTo>
                      <a:pt x="8319" y="11914"/>
                    </a:lnTo>
                    <a:lnTo>
                      <a:pt x="8319" y="11914"/>
                    </a:lnTo>
                    <a:lnTo>
                      <a:pt x="8642" y="12115"/>
                    </a:lnTo>
                    <a:lnTo>
                      <a:pt x="9107" y="12439"/>
                    </a:lnTo>
                    <a:lnTo>
                      <a:pt x="9652" y="12842"/>
                    </a:lnTo>
                    <a:lnTo>
                      <a:pt x="10217" y="13266"/>
                    </a:lnTo>
                    <a:lnTo>
                      <a:pt x="10722" y="13690"/>
                    </a:lnTo>
                    <a:lnTo>
                      <a:pt x="10924" y="13872"/>
                    </a:lnTo>
                    <a:lnTo>
                      <a:pt x="11085" y="14054"/>
                    </a:lnTo>
                    <a:lnTo>
                      <a:pt x="11207" y="14215"/>
                    </a:lnTo>
                    <a:lnTo>
                      <a:pt x="11267" y="14337"/>
                    </a:lnTo>
                    <a:lnTo>
                      <a:pt x="11287" y="14377"/>
                    </a:lnTo>
                    <a:lnTo>
                      <a:pt x="11267" y="14417"/>
                    </a:lnTo>
                    <a:lnTo>
                      <a:pt x="11227" y="14458"/>
                    </a:lnTo>
                    <a:lnTo>
                      <a:pt x="11186" y="14478"/>
                    </a:lnTo>
                    <a:lnTo>
                      <a:pt x="11186" y="14478"/>
                    </a:lnTo>
                    <a:lnTo>
                      <a:pt x="11085" y="14518"/>
                    </a:lnTo>
                    <a:lnTo>
                      <a:pt x="11025" y="14518"/>
                    </a:lnTo>
                    <a:lnTo>
                      <a:pt x="10964" y="14518"/>
                    </a:lnTo>
                    <a:lnTo>
                      <a:pt x="10964" y="14518"/>
                    </a:lnTo>
                    <a:lnTo>
                      <a:pt x="10722" y="14478"/>
                    </a:lnTo>
                    <a:lnTo>
                      <a:pt x="10601" y="14438"/>
                    </a:lnTo>
                    <a:lnTo>
                      <a:pt x="10480" y="14417"/>
                    </a:lnTo>
                    <a:lnTo>
                      <a:pt x="10480" y="14417"/>
                    </a:lnTo>
                    <a:lnTo>
                      <a:pt x="10379" y="14377"/>
                    </a:lnTo>
                    <a:lnTo>
                      <a:pt x="10359" y="14377"/>
                    </a:lnTo>
                    <a:lnTo>
                      <a:pt x="10359" y="14417"/>
                    </a:lnTo>
                    <a:lnTo>
                      <a:pt x="10419" y="14498"/>
                    </a:lnTo>
                    <a:lnTo>
                      <a:pt x="10540" y="14639"/>
                    </a:lnTo>
                    <a:lnTo>
                      <a:pt x="10682" y="14801"/>
                    </a:lnTo>
                    <a:lnTo>
                      <a:pt x="10843" y="15003"/>
                    </a:lnTo>
                    <a:lnTo>
                      <a:pt x="10964" y="15205"/>
                    </a:lnTo>
                    <a:lnTo>
                      <a:pt x="11025" y="15326"/>
                    </a:lnTo>
                    <a:lnTo>
                      <a:pt x="11065" y="15427"/>
                    </a:lnTo>
                    <a:lnTo>
                      <a:pt x="11065" y="15427"/>
                    </a:lnTo>
                    <a:lnTo>
                      <a:pt x="11085" y="15508"/>
                    </a:lnTo>
                    <a:lnTo>
                      <a:pt x="11065" y="15588"/>
                    </a:lnTo>
                    <a:lnTo>
                      <a:pt x="11025" y="15629"/>
                    </a:lnTo>
                    <a:lnTo>
                      <a:pt x="10964" y="15669"/>
                    </a:lnTo>
                    <a:lnTo>
                      <a:pt x="10904" y="15689"/>
                    </a:lnTo>
                    <a:lnTo>
                      <a:pt x="10803" y="15689"/>
                    </a:lnTo>
                    <a:lnTo>
                      <a:pt x="10702" y="15669"/>
                    </a:lnTo>
                    <a:lnTo>
                      <a:pt x="10601" y="15629"/>
                    </a:lnTo>
                    <a:lnTo>
                      <a:pt x="10601" y="15629"/>
                    </a:lnTo>
                    <a:lnTo>
                      <a:pt x="10318" y="15487"/>
                    </a:lnTo>
                    <a:lnTo>
                      <a:pt x="10056" y="15326"/>
                    </a:lnTo>
                    <a:lnTo>
                      <a:pt x="9712" y="15084"/>
                    </a:lnTo>
                    <a:lnTo>
                      <a:pt x="9712" y="15084"/>
                    </a:lnTo>
                    <a:lnTo>
                      <a:pt x="9672" y="15063"/>
                    </a:lnTo>
                    <a:lnTo>
                      <a:pt x="9672" y="15104"/>
                    </a:lnTo>
                    <a:lnTo>
                      <a:pt x="9753" y="15265"/>
                    </a:lnTo>
                    <a:lnTo>
                      <a:pt x="9874" y="15528"/>
                    </a:lnTo>
                    <a:lnTo>
                      <a:pt x="9914" y="15689"/>
                    </a:lnTo>
                    <a:lnTo>
                      <a:pt x="9955" y="15851"/>
                    </a:lnTo>
                    <a:lnTo>
                      <a:pt x="9955" y="15851"/>
                    </a:lnTo>
                    <a:lnTo>
                      <a:pt x="9935" y="15932"/>
                    </a:lnTo>
                    <a:lnTo>
                      <a:pt x="9914" y="16012"/>
                    </a:lnTo>
                    <a:lnTo>
                      <a:pt x="9854" y="16053"/>
                    </a:lnTo>
                    <a:lnTo>
                      <a:pt x="9793" y="16073"/>
                    </a:lnTo>
                    <a:lnTo>
                      <a:pt x="9672" y="16053"/>
                    </a:lnTo>
                    <a:lnTo>
                      <a:pt x="9551" y="15972"/>
                    </a:lnTo>
                    <a:lnTo>
                      <a:pt x="9389" y="15831"/>
                    </a:lnTo>
                    <a:lnTo>
                      <a:pt x="9208" y="15588"/>
                    </a:lnTo>
                    <a:lnTo>
                      <a:pt x="9208" y="15588"/>
                    </a:lnTo>
                    <a:lnTo>
                      <a:pt x="9066" y="15366"/>
                    </a:lnTo>
                    <a:lnTo>
                      <a:pt x="9026" y="15326"/>
                    </a:lnTo>
                    <a:lnTo>
                      <a:pt x="9006" y="15326"/>
                    </a:lnTo>
                    <a:lnTo>
                      <a:pt x="9006" y="15346"/>
                    </a:lnTo>
                    <a:lnTo>
                      <a:pt x="8986" y="15427"/>
                    </a:lnTo>
                    <a:lnTo>
                      <a:pt x="8965" y="15669"/>
                    </a:lnTo>
                    <a:lnTo>
                      <a:pt x="8965" y="15669"/>
                    </a:lnTo>
                    <a:lnTo>
                      <a:pt x="8925" y="15831"/>
                    </a:lnTo>
                    <a:lnTo>
                      <a:pt x="8885" y="15952"/>
                    </a:lnTo>
                    <a:lnTo>
                      <a:pt x="8824" y="16033"/>
                    </a:lnTo>
                    <a:lnTo>
                      <a:pt x="8743" y="16093"/>
                    </a:lnTo>
                    <a:lnTo>
                      <a:pt x="8683" y="16113"/>
                    </a:lnTo>
                    <a:lnTo>
                      <a:pt x="8602" y="16113"/>
                    </a:lnTo>
                    <a:lnTo>
                      <a:pt x="8541" y="16073"/>
                    </a:lnTo>
                    <a:lnTo>
                      <a:pt x="8461" y="16012"/>
                    </a:lnTo>
                    <a:lnTo>
                      <a:pt x="8461" y="16012"/>
                    </a:lnTo>
                    <a:lnTo>
                      <a:pt x="8319" y="15811"/>
                    </a:lnTo>
                    <a:lnTo>
                      <a:pt x="8158" y="15548"/>
                    </a:lnTo>
                    <a:lnTo>
                      <a:pt x="7814" y="14942"/>
                    </a:lnTo>
                    <a:lnTo>
                      <a:pt x="7512" y="14316"/>
                    </a:lnTo>
                    <a:lnTo>
                      <a:pt x="7289" y="13812"/>
                    </a:lnTo>
                    <a:lnTo>
                      <a:pt x="7289" y="13812"/>
                    </a:lnTo>
                    <a:lnTo>
                      <a:pt x="7047" y="13246"/>
                    </a:lnTo>
                    <a:lnTo>
                      <a:pt x="6886" y="12883"/>
                    </a:lnTo>
                    <a:lnTo>
                      <a:pt x="6805" y="12681"/>
                    </a:lnTo>
                    <a:lnTo>
                      <a:pt x="6785" y="12640"/>
                    </a:lnTo>
                    <a:lnTo>
                      <a:pt x="6744" y="12600"/>
                    </a:lnTo>
                    <a:lnTo>
                      <a:pt x="6744" y="12600"/>
                    </a:lnTo>
                    <a:lnTo>
                      <a:pt x="6724" y="12600"/>
                    </a:lnTo>
                    <a:lnTo>
                      <a:pt x="6684" y="12620"/>
                    </a:lnTo>
                    <a:lnTo>
                      <a:pt x="6542" y="12681"/>
                    </a:lnTo>
                    <a:lnTo>
                      <a:pt x="6542" y="12681"/>
                    </a:lnTo>
                    <a:lnTo>
                      <a:pt x="6199" y="12782"/>
                    </a:lnTo>
                    <a:lnTo>
                      <a:pt x="5876" y="12842"/>
                    </a:lnTo>
                    <a:lnTo>
                      <a:pt x="5533" y="12883"/>
                    </a:lnTo>
                    <a:lnTo>
                      <a:pt x="5210" y="12883"/>
                    </a:lnTo>
                    <a:lnTo>
                      <a:pt x="4907" y="12842"/>
                    </a:lnTo>
                    <a:lnTo>
                      <a:pt x="4584" y="12802"/>
                    </a:lnTo>
                    <a:lnTo>
                      <a:pt x="4281" y="12701"/>
                    </a:lnTo>
                    <a:lnTo>
                      <a:pt x="3978" y="12600"/>
                    </a:lnTo>
                    <a:lnTo>
                      <a:pt x="3978" y="12600"/>
                    </a:lnTo>
                    <a:lnTo>
                      <a:pt x="3917" y="12620"/>
                    </a:lnTo>
                    <a:lnTo>
                      <a:pt x="3917" y="12620"/>
                    </a:lnTo>
                    <a:lnTo>
                      <a:pt x="3796" y="12661"/>
                    </a:lnTo>
                    <a:lnTo>
                      <a:pt x="3655" y="12661"/>
                    </a:lnTo>
                    <a:lnTo>
                      <a:pt x="3534" y="12640"/>
                    </a:lnTo>
                    <a:lnTo>
                      <a:pt x="3413" y="12600"/>
                    </a:lnTo>
                    <a:lnTo>
                      <a:pt x="3312" y="12539"/>
                    </a:lnTo>
                    <a:lnTo>
                      <a:pt x="3211" y="12459"/>
                    </a:lnTo>
                    <a:lnTo>
                      <a:pt x="3150" y="12338"/>
                    </a:lnTo>
                    <a:lnTo>
                      <a:pt x="3130" y="12196"/>
                    </a:lnTo>
                    <a:lnTo>
                      <a:pt x="3130" y="12196"/>
                    </a:lnTo>
                    <a:lnTo>
                      <a:pt x="3130" y="12136"/>
                    </a:lnTo>
                    <a:lnTo>
                      <a:pt x="3130" y="12136"/>
                    </a:lnTo>
                    <a:lnTo>
                      <a:pt x="2847" y="11914"/>
                    </a:lnTo>
                    <a:lnTo>
                      <a:pt x="2847" y="11914"/>
                    </a:lnTo>
                    <a:lnTo>
                      <a:pt x="2666" y="11994"/>
                    </a:lnTo>
                    <a:lnTo>
                      <a:pt x="2666" y="11994"/>
                    </a:lnTo>
                    <a:lnTo>
                      <a:pt x="2544" y="12014"/>
                    </a:lnTo>
                    <a:lnTo>
                      <a:pt x="2403" y="12035"/>
                    </a:lnTo>
                    <a:lnTo>
                      <a:pt x="2282" y="12014"/>
                    </a:lnTo>
                    <a:lnTo>
                      <a:pt x="2161" y="11974"/>
                    </a:lnTo>
                    <a:lnTo>
                      <a:pt x="2040" y="11914"/>
                    </a:lnTo>
                    <a:lnTo>
                      <a:pt x="1959" y="11813"/>
                    </a:lnTo>
                    <a:lnTo>
                      <a:pt x="1898" y="11712"/>
                    </a:lnTo>
                    <a:lnTo>
                      <a:pt x="1878" y="11570"/>
                    </a:lnTo>
                    <a:lnTo>
                      <a:pt x="1878" y="11570"/>
                    </a:lnTo>
                    <a:lnTo>
                      <a:pt x="1878" y="11449"/>
                    </a:lnTo>
                    <a:lnTo>
                      <a:pt x="1898" y="11348"/>
                    </a:lnTo>
                    <a:lnTo>
                      <a:pt x="1939" y="11247"/>
                    </a:lnTo>
                    <a:lnTo>
                      <a:pt x="1999" y="11146"/>
                    </a:lnTo>
                    <a:lnTo>
                      <a:pt x="1999" y="11146"/>
                    </a:lnTo>
                    <a:lnTo>
                      <a:pt x="2060" y="11065"/>
                    </a:lnTo>
                    <a:lnTo>
                      <a:pt x="2060" y="11065"/>
                    </a:lnTo>
                    <a:lnTo>
                      <a:pt x="1817" y="10722"/>
                    </a:lnTo>
                    <a:lnTo>
                      <a:pt x="1616" y="10339"/>
                    </a:lnTo>
                    <a:lnTo>
                      <a:pt x="1616" y="10339"/>
                    </a:lnTo>
                    <a:lnTo>
                      <a:pt x="1494" y="10076"/>
                    </a:lnTo>
                    <a:lnTo>
                      <a:pt x="1373" y="9793"/>
                    </a:lnTo>
                    <a:lnTo>
                      <a:pt x="1171" y="9228"/>
                    </a:lnTo>
                    <a:lnTo>
                      <a:pt x="1010" y="8663"/>
                    </a:lnTo>
                    <a:lnTo>
                      <a:pt x="808" y="8097"/>
                    </a:lnTo>
                    <a:lnTo>
                      <a:pt x="808" y="8097"/>
                    </a:lnTo>
                    <a:lnTo>
                      <a:pt x="626" y="7653"/>
                    </a:lnTo>
                    <a:lnTo>
                      <a:pt x="505" y="7431"/>
                    </a:lnTo>
                    <a:lnTo>
                      <a:pt x="384" y="7229"/>
                    </a:lnTo>
                    <a:lnTo>
                      <a:pt x="384" y="7229"/>
                    </a:lnTo>
                    <a:lnTo>
                      <a:pt x="364" y="7189"/>
                    </a:lnTo>
                    <a:lnTo>
                      <a:pt x="364" y="7189"/>
                    </a:lnTo>
                    <a:lnTo>
                      <a:pt x="222" y="6926"/>
                    </a:lnTo>
                    <a:lnTo>
                      <a:pt x="142" y="6785"/>
                    </a:lnTo>
                    <a:lnTo>
                      <a:pt x="81" y="6623"/>
                    </a:lnTo>
                    <a:lnTo>
                      <a:pt x="81" y="6623"/>
                    </a:lnTo>
                    <a:lnTo>
                      <a:pt x="20" y="6401"/>
                    </a:lnTo>
                    <a:lnTo>
                      <a:pt x="0" y="6179"/>
                    </a:lnTo>
                    <a:lnTo>
                      <a:pt x="0" y="6058"/>
                    </a:lnTo>
                    <a:lnTo>
                      <a:pt x="20" y="5937"/>
                    </a:lnTo>
                    <a:lnTo>
                      <a:pt x="61" y="5836"/>
                    </a:lnTo>
                    <a:lnTo>
                      <a:pt x="101" y="5715"/>
                    </a:lnTo>
                    <a:lnTo>
                      <a:pt x="101" y="5715"/>
                    </a:lnTo>
                    <a:lnTo>
                      <a:pt x="182" y="5573"/>
                    </a:lnTo>
                    <a:lnTo>
                      <a:pt x="263" y="5432"/>
                    </a:lnTo>
                    <a:lnTo>
                      <a:pt x="384" y="5311"/>
                    </a:lnTo>
                    <a:lnTo>
                      <a:pt x="525" y="5210"/>
                    </a:lnTo>
                    <a:lnTo>
                      <a:pt x="667" y="5129"/>
                    </a:lnTo>
                    <a:lnTo>
                      <a:pt x="808" y="5069"/>
                    </a:lnTo>
                    <a:lnTo>
                      <a:pt x="969" y="5028"/>
                    </a:lnTo>
                    <a:lnTo>
                      <a:pt x="1131" y="5008"/>
                    </a:lnTo>
                    <a:lnTo>
                      <a:pt x="1131" y="5008"/>
                    </a:lnTo>
                    <a:lnTo>
                      <a:pt x="1293" y="4988"/>
                    </a:lnTo>
                    <a:lnTo>
                      <a:pt x="1434" y="5008"/>
                    </a:lnTo>
                    <a:lnTo>
                      <a:pt x="1555" y="5048"/>
                    </a:lnTo>
                    <a:lnTo>
                      <a:pt x="1676" y="5089"/>
                    </a:lnTo>
                    <a:lnTo>
                      <a:pt x="1797" y="5149"/>
                    </a:lnTo>
                    <a:lnTo>
                      <a:pt x="1898" y="5210"/>
                    </a:lnTo>
                    <a:lnTo>
                      <a:pt x="2100" y="5392"/>
                    </a:lnTo>
                    <a:lnTo>
                      <a:pt x="2282" y="5573"/>
                    </a:lnTo>
                    <a:lnTo>
                      <a:pt x="2464" y="5775"/>
                    </a:lnTo>
                    <a:lnTo>
                      <a:pt x="2645" y="5977"/>
                    </a:lnTo>
                    <a:lnTo>
                      <a:pt x="2847" y="6159"/>
                    </a:lnTo>
                    <a:lnTo>
                      <a:pt x="2847" y="6159"/>
                    </a:lnTo>
                    <a:lnTo>
                      <a:pt x="3211" y="5432"/>
                    </a:lnTo>
                    <a:lnTo>
                      <a:pt x="3211" y="5432"/>
                    </a:lnTo>
                    <a:lnTo>
                      <a:pt x="3413" y="4968"/>
                    </a:lnTo>
                    <a:lnTo>
                      <a:pt x="3615" y="4483"/>
                    </a:lnTo>
                    <a:lnTo>
                      <a:pt x="3816" y="3978"/>
                    </a:lnTo>
                    <a:lnTo>
                      <a:pt x="3978" y="3433"/>
                    </a:lnTo>
                    <a:lnTo>
                      <a:pt x="4119" y="2868"/>
                    </a:lnTo>
                    <a:lnTo>
                      <a:pt x="4220" y="2262"/>
                    </a:lnTo>
                    <a:lnTo>
                      <a:pt x="4281" y="1596"/>
                    </a:lnTo>
                    <a:lnTo>
                      <a:pt x="4301" y="1252"/>
                    </a:lnTo>
                    <a:lnTo>
                      <a:pt x="4321" y="889"/>
                    </a:lnTo>
                    <a:lnTo>
                      <a:pt x="4321" y="889"/>
                    </a:lnTo>
                    <a:lnTo>
                      <a:pt x="4321" y="727"/>
                    </a:lnTo>
                    <a:lnTo>
                      <a:pt x="4362" y="586"/>
                    </a:lnTo>
                    <a:lnTo>
                      <a:pt x="4402" y="485"/>
                    </a:lnTo>
                    <a:lnTo>
                      <a:pt x="4463" y="424"/>
                    </a:lnTo>
                    <a:lnTo>
                      <a:pt x="4523" y="404"/>
                    </a:lnTo>
                    <a:lnTo>
                      <a:pt x="4584" y="404"/>
                    </a:lnTo>
                    <a:lnTo>
                      <a:pt x="4665" y="424"/>
                    </a:lnTo>
                    <a:lnTo>
                      <a:pt x="4705" y="485"/>
                    </a:lnTo>
                    <a:lnTo>
                      <a:pt x="4705" y="485"/>
                    </a:lnTo>
                    <a:lnTo>
                      <a:pt x="4826" y="667"/>
                    </a:lnTo>
                    <a:lnTo>
                      <a:pt x="4907" y="828"/>
                    </a:lnTo>
                    <a:lnTo>
                      <a:pt x="4947" y="970"/>
                    </a:lnTo>
                    <a:lnTo>
                      <a:pt x="4988" y="1111"/>
                    </a:lnTo>
                    <a:lnTo>
                      <a:pt x="5048" y="1293"/>
                    </a:lnTo>
                    <a:lnTo>
                      <a:pt x="5068" y="1353"/>
                    </a:lnTo>
                    <a:lnTo>
                      <a:pt x="5089" y="1394"/>
                    </a:lnTo>
                    <a:lnTo>
                      <a:pt x="5089" y="1394"/>
                    </a:lnTo>
                    <a:lnTo>
                      <a:pt x="5109" y="1353"/>
                    </a:lnTo>
                    <a:lnTo>
                      <a:pt x="5129" y="1272"/>
                    </a:lnTo>
                    <a:lnTo>
                      <a:pt x="5169" y="949"/>
                    </a:lnTo>
                    <a:lnTo>
                      <a:pt x="5210" y="747"/>
                    </a:lnTo>
                    <a:lnTo>
                      <a:pt x="5250" y="546"/>
                    </a:lnTo>
                    <a:lnTo>
                      <a:pt x="5311" y="364"/>
                    </a:lnTo>
                    <a:lnTo>
                      <a:pt x="5412" y="182"/>
                    </a:lnTo>
                    <a:lnTo>
                      <a:pt x="5412" y="182"/>
                    </a:lnTo>
                    <a:lnTo>
                      <a:pt x="5492" y="81"/>
                    </a:lnTo>
                    <a:lnTo>
                      <a:pt x="5553" y="41"/>
                    </a:lnTo>
                    <a:lnTo>
                      <a:pt x="5614" y="0"/>
                    </a:lnTo>
                    <a:lnTo>
                      <a:pt x="5674" y="0"/>
                    </a:lnTo>
                    <a:lnTo>
                      <a:pt x="5735" y="0"/>
                    </a:lnTo>
                    <a:lnTo>
                      <a:pt x="5795" y="21"/>
                    </a:lnTo>
                    <a:lnTo>
                      <a:pt x="5856" y="61"/>
                    </a:lnTo>
                    <a:lnTo>
                      <a:pt x="5856" y="61"/>
                    </a:lnTo>
                    <a:lnTo>
                      <a:pt x="5937" y="162"/>
                    </a:lnTo>
                    <a:lnTo>
                      <a:pt x="5997" y="283"/>
                    </a:lnTo>
                    <a:lnTo>
                      <a:pt x="6058" y="424"/>
                    </a:lnTo>
                    <a:lnTo>
                      <a:pt x="6098" y="586"/>
                    </a:lnTo>
                    <a:lnTo>
                      <a:pt x="6179" y="929"/>
                    </a:lnTo>
                    <a:lnTo>
                      <a:pt x="6219" y="1293"/>
                    </a:lnTo>
                    <a:lnTo>
                      <a:pt x="6260" y="1898"/>
                    </a:lnTo>
                    <a:lnTo>
                      <a:pt x="6260" y="2080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280" y="2121"/>
                    </a:lnTo>
                    <a:lnTo>
                      <a:pt x="6361" y="2020"/>
                    </a:lnTo>
                    <a:lnTo>
                      <a:pt x="6462" y="1838"/>
                    </a:lnTo>
                    <a:lnTo>
                      <a:pt x="6522" y="1737"/>
                    </a:lnTo>
                    <a:lnTo>
                      <a:pt x="6603" y="1636"/>
                    </a:lnTo>
                    <a:lnTo>
                      <a:pt x="6704" y="1535"/>
                    </a:lnTo>
                    <a:lnTo>
                      <a:pt x="6825" y="1474"/>
                    </a:lnTo>
                    <a:lnTo>
                      <a:pt x="6825" y="1474"/>
                    </a:lnTo>
                    <a:lnTo>
                      <a:pt x="6926" y="1434"/>
                    </a:lnTo>
                    <a:lnTo>
                      <a:pt x="7027" y="1414"/>
                    </a:lnTo>
                    <a:lnTo>
                      <a:pt x="7108" y="1454"/>
                    </a:lnTo>
                    <a:lnTo>
                      <a:pt x="7188" y="1515"/>
                    </a:lnTo>
                    <a:lnTo>
                      <a:pt x="7249" y="1596"/>
                    </a:lnTo>
                    <a:lnTo>
                      <a:pt x="7289" y="1697"/>
                    </a:lnTo>
                    <a:lnTo>
                      <a:pt x="7330" y="1818"/>
                    </a:lnTo>
                    <a:lnTo>
                      <a:pt x="7350" y="1939"/>
                    </a:lnTo>
                    <a:lnTo>
                      <a:pt x="7350" y="1939"/>
                    </a:lnTo>
                    <a:lnTo>
                      <a:pt x="7350" y="2060"/>
                    </a:lnTo>
                    <a:lnTo>
                      <a:pt x="7350" y="2060"/>
                    </a:lnTo>
                    <a:lnTo>
                      <a:pt x="7350" y="2262"/>
                    </a:lnTo>
                    <a:lnTo>
                      <a:pt x="7330" y="2444"/>
                    </a:lnTo>
                    <a:lnTo>
                      <a:pt x="7269" y="2767"/>
                    </a:lnTo>
                    <a:lnTo>
                      <a:pt x="7229" y="3009"/>
                    </a:lnTo>
                    <a:lnTo>
                      <a:pt x="7209" y="3090"/>
                    </a:lnTo>
                    <a:lnTo>
                      <a:pt x="7209" y="3150"/>
                    </a:lnTo>
                    <a:lnTo>
                      <a:pt x="7209" y="3150"/>
                    </a:lnTo>
                    <a:lnTo>
                      <a:pt x="7289" y="3090"/>
                    </a:lnTo>
                    <a:lnTo>
                      <a:pt x="7390" y="3029"/>
                    </a:lnTo>
                    <a:lnTo>
                      <a:pt x="7390" y="3029"/>
                    </a:lnTo>
                    <a:lnTo>
                      <a:pt x="7491" y="2989"/>
                    </a:lnTo>
                    <a:lnTo>
                      <a:pt x="7572" y="2989"/>
                    </a:lnTo>
                    <a:lnTo>
                      <a:pt x="7572" y="2989"/>
                    </a:lnTo>
                    <a:lnTo>
                      <a:pt x="7592" y="2989"/>
                    </a:lnTo>
                    <a:lnTo>
                      <a:pt x="7592" y="2989"/>
                    </a:lnTo>
                    <a:lnTo>
                      <a:pt x="7633" y="2989"/>
                    </a:lnTo>
                    <a:lnTo>
                      <a:pt x="7633" y="2989"/>
                    </a:lnTo>
                    <a:lnTo>
                      <a:pt x="7693" y="3009"/>
                    </a:lnTo>
                    <a:lnTo>
                      <a:pt x="7734" y="3049"/>
                    </a:lnTo>
                    <a:lnTo>
                      <a:pt x="7754" y="3070"/>
                    </a:lnTo>
                    <a:lnTo>
                      <a:pt x="7754" y="3070"/>
                    </a:lnTo>
                    <a:lnTo>
                      <a:pt x="7814" y="3110"/>
                    </a:lnTo>
                    <a:lnTo>
                      <a:pt x="7814" y="3130"/>
                    </a:lnTo>
                    <a:lnTo>
                      <a:pt x="7814" y="3130"/>
                    </a:lnTo>
                    <a:lnTo>
                      <a:pt x="7835" y="3191"/>
                    </a:lnTo>
                    <a:lnTo>
                      <a:pt x="7835" y="319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7855" y="3211"/>
                    </a:lnTo>
                    <a:lnTo>
                      <a:pt x="8158" y="2989"/>
                    </a:lnTo>
                    <a:lnTo>
                      <a:pt x="8440" y="2746"/>
                    </a:lnTo>
                    <a:lnTo>
                      <a:pt x="8743" y="2484"/>
                    </a:lnTo>
                    <a:lnTo>
                      <a:pt x="9026" y="2201"/>
                    </a:lnTo>
                    <a:lnTo>
                      <a:pt x="9309" y="1898"/>
                    </a:lnTo>
                    <a:lnTo>
                      <a:pt x="9591" y="1555"/>
                    </a:lnTo>
                    <a:lnTo>
                      <a:pt x="9874" y="1192"/>
                    </a:lnTo>
                    <a:lnTo>
                      <a:pt x="10157" y="788"/>
                    </a:lnTo>
                    <a:lnTo>
                      <a:pt x="10157" y="788"/>
                    </a:lnTo>
                    <a:lnTo>
                      <a:pt x="10258" y="647"/>
                    </a:lnTo>
                    <a:lnTo>
                      <a:pt x="10359" y="566"/>
                    </a:lnTo>
                    <a:lnTo>
                      <a:pt x="10460" y="505"/>
                    </a:lnTo>
                    <a:lnTo>
                      <a:pt x="10540" y="485"/>
                    </a:lnTo>
                    <a:lnTo>
                      <a:pt x="10601" y="505"/>
                    </a:lnTo>
                    <a:lnTo>
                      <a:pt x="10661" y="546"/>
                    </a:lnTo>
                    <a:lnTo>
                      <a:pt x="10702" y="606"/>
                    </a:lnTo>
                    <a:lnTo>
                      <a:pt x="10702" y="667"/>
                    </a:lnTo>
                    <a:lnTo>
                      <a:pt x="10702" y="667"/>
                    </a:lnTo>
                    <a:lnTo>
                      <a:pt x="10702" y="889"/>
                    </a:lnTo>
                    <a:lnTo>
                      <a:pt x="10682" y="1050"/>
                    </a:lnTo>
                    <a:lnTo>
                      <a:pt x="10641" y="1212"/>
                    </a:lnTo>
                    <a:lnTo>
                      <a:pt x="10601" y="1353"/>
                    </a:lnTo>
                    <a:lnTo>
                      <a:pt x="10540" y="1535"/>
                    </a:lnTo>
                    <a:lnTo>
                      <a:pt x="10520" y="1596"/>
                    </a:lnTo>
                    <a:lnTo>
                      <a:pt x="10520" y="1636"/>
                    </a:lnTo>
                    <a:lnTo>
                      <a:pt x="10520" y="1636"/>
                    </a:lnTo>
                    <a:lnTo>
                      <a:pt x="10560" y="1616"/>
                    </a:lnTo>
                    <a:lnTo>
                      <a:pt x="10621" y="1555"/>
                    </a:lnTo>
                    <a:lnTo>
                      <a:pt x="10823" y="1313"/>
                    </a:lnTo>
                    <a:lnTo>
                      <a:pt x="10964" y="1172"/>
                    </a:lnTo>
                    <a:lnTo>
                      <a:pt x="11126" y="1030"/>
                    </a:lnTo>
                    <a:lnTo>
                      <a:pt x="11287" y="909"/>
                    </a:lnTo>
                    <a:lnTo>
                      <a:pt x="11449" y="808"/>
                    </a:lnTo>
                    <a:lnTo>
                      <a:pt x="11449" y="808"/>
                    </a:lnTo>
                    <a:lnTo>
                      <a:pt x="11590" y="768"/>
                    </a:lnTo>
                    <a:lnTo>
                      <a:pt x="11651" y="768"/>
                    </a:lnTo>
                    <a:lnTo>
                      <a:pt x="11711" y="768"/>
                    </a:lnTo>
                    <a:lnTo>
                      <a:pt x="11772" y="788"/>
                    </a:lnTo>
                    <a:lnTo>
                      <a:pt x="11833" y="828"/>
                    </a:lnTo>
                    <a:lnTo>
                      <a:pt x="11873" y="889"/>
                    </a:lnTo>
                    <a:lnTo>
                      <a:pt x="11893" y="970"/>
                    </a:lnTo>
                    <a:lnTo>
                      <a:pt x="11893" y="970"/>
                    </a:lnTo>
                    <a:lnTo>
                      <a:pt x="11893" y="1091"/>
                    </a:lnTo>
                    <a:lnTo>
                      <a:pt x="11893" y="1232"/>
                    </a:lnTo>
                    <a:lnTo>
                      <a:pt x="11853" y="1373"/>
                    </a:lnTo>
                    <a:lnTo>
                      <a:pt x="11812" y="1535"/>
                    </a:lnTo>
                    <a:lnTo>
                      <a:pt x="11671" y="1858"/>
                    </a:lnTo>
                    <a:lnTo>
                      <a:pt x="11510" y="2181"/>
                    </a:lnTo>
                    <a:lnTo>
                      <a:pt x="11207" y="2706"/>
                    </a:lnTo>
                    <a:lnTo>
                      <a:pt x="11126" y="2847"/>
                    </a:lnTo>
                    <a:lnTo>
                      <a:pt x="11106" y="2888"/>
                    </a:lnTo>
                    <a:lnTo>
                      <a:pt x="11106" y="2908"/>
                    </a:lnTo>
                    <a:lnTo>
                      <a:pt x="11106" y="2908"/>
                    </a:lnTo>
                    <a:lnTo>
                      <a:pt x="11227" y="2868"/>
                    </a:lnTo>
                    <a:lnTo>
                      <a:pt x="11409" y="2767"/>
                    </a:lnTo>
                    <a:lnTo>
                      <a:pt x="11530" y="2726"/>
                    </a:lnTo>
                    <a:lnTo>
                      <a:pt x="11651" y="2686"/>
                    </a:lnTo>
                    <a:lnTo>
                      <a:pt x="11792" y="2666"/>
                    </a:lnTo>
                    <a:lnTo>
                      <a:pt x="11913" y="2646"/>
                    </a:lnTo>
                    <a:lnTo>
                      <a:pt x="11913" y="2646"/>
                    </a:lnTo>
                    <a:lnTo>
                      <a:pt x="12034" y="2686"/>
                    </a:lnTo>
                    <a:lnTo>
                      <a:pt x="12115" y="2726"/>
                    </a:lnTo>
                    <a:lnTo>
                      <a:pt x="12156" y="2807"/>
                    </a:lnTo>
                    <a:lnTo>
                      <a:pt x="12196" y="2888"/>
                    </a:lnTo>
                    <a:lnTo>
                      <a:pt x="12196" y="3009"/>
                    </a:lnTo>
                    <a:lnTo>
                      <a:pt x="12176" y="3110"/>
                    </a:lnTo>
                    <a:lnTo>
                      <a:pt x="12156" y="3231"/>
                    </a:lnTo>
                    <a:lnTo>
                      <a:pt x="12095" y="3332"/>
                    </a:lnTo>
                    <a:lnTo>
                      <a:pt x="12095" y="3332"/>
                    </a:lnTo>
                    <a:lnTo>
                      <a:pt x="11974" y="3534"/>
                    </a:lnTo>
                    <a:lnTo>
                      <a:pt x="11853" y="3695"/>
                    </a:lnTo>
                    <a:lnTo>
                      <a:pt x="11732" y="3837"/>
                    </a:lnTo>
                    <a:lnTo>
                      <a:pt x="11610" y="3958"/>
                    </a:lnTo>
                    <a:lnTo>
                      <a:pt x="11409" y="4160"/>
                    </a:lnTo>
                    <a:lnTo>
                      <a:pt x="11348" y="4220"/>
                    </a:lnTo>
                    <a:lnTo>
                      <a:pt x="11308" y="42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54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54"/>
              <p:cNvSpPr/>
              <p:nvPr/>
            </p:nvSpPr>
            <p:spPr>
              <a:xfrm>
                <a:off x="2425587" y="-1296665"/>
                <a:ext cx="38172" cy="1259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2" fill="none" extrusionOk="0">
                    <a:moveTo>
                      <a:pt x="1" y="1"/>
                    </a:moveTo>
                    <a:lnTo>
                      <a:pt x="667" y="21"/>
                    </a:lnTo>
                    <a:lnTo>
                      <a:pt x="667" y="21"/>
                    </a:lnTo>
                    <a:lnTo>
                      <a:pt x="667" y="2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54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54"/>
              <p:cNvSpPr/>
              <p:nvPr/>
            </p:nvSpPr>
            <p:spPr>
              <a:xfrm>
                <a:off x="2446419" y="-1330145"/>
                <a:ext cx="17341" cy="34739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07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1" y="162"/>
                    </a:lnTo>
                    <a:lnTo>
                      <a:pt x="141" y="303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303" y="606"/>
                    </a:lnTo>
                    <a:lnTo>
                      <a:pt x="283" y="566"/>
                    </a:lnTo>
                    <a:lnTo>
                      <a:pt x="283" y="566"/>
                    </a:lnTo>
                    <a:lnTo>
                      <a:pt x="141" y="303"/>
                    </a:lnTo>
                    <a:lnTo>
                      <a:pt x="61" y="16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54"/>
              <p:cNvSpPr/>
              <p:nvPr/>
            </p:nvSpPr>
            <p:spPr>
              <a:xfrm>
                <a:off x="2492605" y="-1334781"/>
                <a:ext cx="41663" cy="2781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486" extrusionOk="0">
                    <a:moveTo>
                      <a:pt x="364" y="1"/>
                    </a:moveTo>
                    <a:lnTo>
                      <a:pt x="223" y="21"/>
                    </a:lnTo>
                    <a:lnTo>
                      <a:pt x="102" y="81"/>
                    </a:lnTo>
                    <a:lnTo>
                      <a:pt x="21" y="142"/>
                    </a:lnTo>
                    <a:lnTo>
                      <a:pt x="1" y="202"/>
                    </a:lnTo>
                    <a:lnTo>
                      <a:pt x="1" y="243"/>
                    </a:lnTo>
                    <a:lnTo>
                      <a:pt x="1" y="283"/>
                    </a:lnTo>
                    <a:lnTo>
                      <a:pt x="21" y="344"/>
                    </a:lnTo>
                    <a:lnTo>
                      <a:pt x="102" y="404"/>
                    </a:lnTo>
                    <a:lnTo>
                      <a:pt x="223" y="465"/>
                    </a:lnTo>
                    <a:lnTo>
                      <a:pt x="364" y="485"/>
                    </a:lnTo>
                    <a:lnTo>
                      <a:pt x="505" y="465"/>
                    </a:lnTo>
                    <a:lnTo>
                      <a:pt x="627" y="404"/>
                    </a:lnTo>
                    <a:lnTo>
                      <a:pt x="707" y="344"/>
                    </a:lnTo>
                    <a:lnTo>
                      <a:pt x="728" y="283"/>
                    </a:lnTo>
                    <a:lnTo>
                      <a:pt x="728" y="243"/>
                    </a:lnTo>
                    <a:lnTo>
                      <a:pt x="728" y="202"/>
                    </a:lnTo>
                    <a:lnTo>
                      <a:pt x="707" y="142"/>
                    </a:lnTo>
                    <a:lnTo>
                      <a:pt x="627" y="81"/>
                    </a:lnTo>
                    <a:lnTo>
                      <a:pt x="505" y="21"/>
                    </a:lnTo>
                    <a:lnTo>
                      <a:pt x="3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54"/>
              <p:cNvSpPr/>
              <p:nvPr/>
            </p:nvSpPr>
            <p:spPr>
              <a:xfrm>
                <a:off x="2865866" y="-1538180"/>
                <a:ext cx="2432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425" h="183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  <a:close/>
                    <a:moveTo>
                      <a:pt x="142" y="1"/>
                    </a:moveTo>
                    <a:lnTo>
                      <a:pt x="142" y="1"/>
                    </a:lnTo>
                    <a:lnTo>
                      <a:pt x="14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83" y="21"/>
                    </a:lnTo>
                    <a:lnTo>
                      <a:pt x="324" y="61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404" y="122"/>
                    </a:lnTo>
                    <a:lnTo>
                      <a:pt x="404" y="142"/>
                    </a:lnTo>
                    <a:lnTo>
                      <a:pt x="404" y="142"/>
                    </a:lnTo>
                    <a:lnTo>
                      <a:pt x="425" y="183"/>
                    </a:lnTo>
                    <a:lnTo>
                      <a:pt x="425" y="183"/>
                    </a:lnTo>
                    <a:lnTo>
                      <a:pt x="404" y="142"/>
                    </a:lnTo>
                    <a:lnTo>
                      <a:pt x="404" y="122"/>
                    </a:lnTo>
                    <a:lnTo>
                      <a:pt x="404" y="122"/>
                    </a:lnTo>
                    <a:lnTo>
                      <a:pt x="344" y="82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283" y="21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182" y="1"/>
                    </a:lnTo>
                    <a:lnTo>
                      <a:pt x="182" y="1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54"/>
              <p:cNvSpPr/>
              <p:nvPr/>
            </p:nvSpPr>
            <p:spPr>
              <a:xfrm>
                <a:off x="2865866" y="-1538180"/>
                <a:ext cx="8127" cy="240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" fill="none" extrusionOk="0">
                    <a:moveTo>
                      <a:pt x="142" y="1"/>
                    </a:moveTo>
                    <a:lnTo>
                      <a:pt x="142" y="1"/>
                    </a:lnTo>
                    <a:lnTo>
                      <a:pt x="81" y="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81" y="1"/>
                    </a:lnTo>
                    <a:lnTo>
                      <a:pt x="14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54"/>
              <p:cNvSpPr/>
              <p:nvPr/>
            </p:nvSpPr>
            <p:spPr>
              <a:xfrm>
                <a:off x="2873936" y="-1538180"/>
                <a:ext cx="16253" cy="104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83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142" y="21"/>
                    </a:lnTo>
                    <a:lnTo>
                      <a:pt x="183" y="61"/>
                    </a:lnTo>
                    <a:lnTo>
                      <a:pt x="203" y="82"/>
                    </a:lnTo>
                    <a:lnTo>
                      <a:pt x="203" y="82"/>
                    </a:lnTo>
                    <a:lnTo>
                      <a:pt x="263" y="122"/>
                    </a:lnTo>
                    <a:lnTo>
                      <a:pt x="263" y="142"/>
                    </a:lnTo>
                    <a:lnTo>
                      <a:pt x="263" y="142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63" y="142"/>
                    </a:lnTo>
                    <a:lnTo>
                      <a:pt x="263" y="122"/>
                    </a:lnTo>
                    <a:lnTo>
                      <a:pt x="263" y="122"/>
                    </a:lnTo>
                    <a:lnTo>
                      <a:pt x="203" y="82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42" y="2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54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extrusionOk="0">
                    <a:moveTo>
                      <a:pt x="4503" y="1"/>
                    </a:move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54"/>
              <p:cNvSpPr/>
              <p:nvPr/>
            </p:nvSpPr>
            <p:spPr>
              <a:xfrm>
                <a:off x="2604721" y="-1591348"/>
                <a:ext cx="286608" cy="253128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423" fill="none" extrusionOk="0">
                    <a:moveTo>
                      <a:pt x="4503" y="1"/>
                    </a:moveTo>
                    <a:lnTo>
                      <a:pt x="4503" y="1"/>
                    </a:lnTo>
                    <a:lnTo>
                      <a:pt x="4341" y="41"/>
                    </a:lnTo>
                    <a:lnTo>
                      <a:pt x="4180" y="122"/>
                    </a:lnTo>
                    <a:lnTo>
                      <a:pt x="4039" y="223"/>
                    </a:lnTo>
                    <a:lnTo>
                      <a:pt x="3897" y="324"/>
                    </a:lnTo>
                    <a:lnTo>
                      <a:pt x="3897" y="324"/>
                    </a:lnTo>
                    <a:lnTo>
                      <a:pt x="3756" y="445"/>
                    </a:lnTo>
                    <a:lnTo>
                      <a:pt x="3615" y="607"/>
                    </a:lnTo>
                    <a:lnTo>
                      <a:pt x="3372" y="910"/>
                    </a:lnTo>
                    <a:lnTo>
                      <a:pt x="2948" y="1576"/>
                    </a:lnTo>
                    <a:lnTo>
                      <a:pt x="2948" y="1576"/>
                    </a:lnTo>
                    <a:lnTo>
                      <a:pt x="2706" y="1879"/>
                    </a:lnTo>
                    <a:lnTo>
                      <a:pt x="2464" y="2161"/>
                    </a:lnTo>
                    <a:lnTo>
                      <a:pt x="2181" y="2424"/>
                    </a:lnTo>
                    <a:lnTo>
                      <a:pt x="1898" y="2646"/>
                    </a:lnTo>
                    <a:lnTo>
                      <a:pt x="1898" y="2646"/>
                    </a:lnTo>
                    <a:lnTo>
                      <a:pt x="1535" y="2888"/>
                    </a:lnTo>
                    <a:lnTo>
                      <a:pt x="1151" y="3090"/>
                    </a:lnTo>
                    <a:lnTo>
                      <a:pt x="768" y="3252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364" y="3373"/>
                    </a:lnTo>
                    <a:lnTo>
                      <a:pt x="0" y="4100"/>
                    </a:lnTo>
                    <a:lnTo>
                      <a:pt x="0" y="4100"/>
                    </a:lnTo>
                    <a:lnTo>
                      <a:pt x="101" y="4181"/>
                    </a:lnTo>
                    <a:lnTo>
                      <a:pt x="101" y="4181"/>
                    </a:lnTo>
                    <a:lnTo>
                      <a:pt x="303" y="4302"/>
                    </a:lnTo>
                    <a:lnTo>
                      <a:pt x="525" y="4423"/>
                    </a:lnTo>
                    <a:lnTo>
                      <a:pt x="525" y="4423"/>
                    </a:lnTo>
                    <a:lnTo>
                      <a:pt x="747" y="4140"/>
                    </a:lnTo>
                    <a:lnTo>
                      <a:pt x="990" y="3878"/>
                    </a:lnTo>
                    <a:lnTo>
                      <a:pt x="1252" y="3635"/>
                    </a:lnTo>
                    <a:lnTo>
                      <a:pt x="1515" y="3413"/>
                    </a:lnTo>
                    <a:lnTo>
                      <a:pt x="1777" y="3211"/>
                    </a:lnTo>
                    <a:lnTo>
                      <a:pt x="2040" y="3010"/>
                    </a:lnTo>
                    <a:lnTo>
                      <a:pt x="2605" y="2646"/>
                    </a:lnTo>
                    <a:lnTo>
                      <a:pt x="3796" y="1939"/>
                    </a:lnTo>
                    <a:lnTo>
                      <a:pt x="4402" y="1576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5008" y="115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32"/>
                    </a:lnTo>
                    <a:lnTo>
                      <a:pt x="4988" y="1112"/>
                    </a:lnTo>
                    <a:lnTo>
                      <a:pt x="4988" y="1112"/>
                    </a:lnTo>
                    <a:lnTo>
                      <a:pt x="4967" y="1071"/>
                    </a:lnTo>
                    <a:lnTo>
                      <a:pt x="4967" y="1051"/>
                    </a:lnTo>
                    <a:lnTo>
                      <a:pt x="4967" y="1051"/>
                    </a:lnTo>
                    <a:lnTo>
                      <a:pt x="4907" y="1011"/>
                    </a:lnTo>
                    <a:lnTo>
                      <a:pt x="4887" y="990"/>
                    </a:lnTo>
                    <a:lnTo>
                      <a:pt x="4887" y="990"/>
                    </a:lnTo>
                    <a:lnTo>
                      <a:pt x="4846" y="950"/>
                    </a:lnTo>
                    <a:lnTo>
                      <a:pt x="4786" y="930"/>
                    </a:lnTo>
                    <a:lnTo>
                      <a:pt x="4786" y="930"/>
                    </a:lnTo>
                    <a:lnTo>
                      <a:pt x="4745" y="930"/>
                    </a:lnTo>
                    <a:lnTo>
                      <a:pt x="4745" y="930"/>
                    </a:lnTo>
                    <a:lnTo>
                      <a:pt x="4725" y="930"/>
                    </a:lnTo>
                    <a:lnTo>
                      <a:pt x="472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705" y="930"/>
                    </a:lnTo>
                    <a:lnTo>
                      <a:pt x="4644" y="930"/>
                    </a:lnTo>
                    <a:lnTo>
                      <a:pt x="4564" y="970"/>
                    </a:lnTo>
                    <a:lnTo>
                      <a:pt x="4564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543" y="970"/>
                    </a:lnTo>
                    <a:lnTo>
                      <a:pt x="4442" y="1031"/>
                    </a:lnTo>
                    <a:lnTo>
                      <a:pt x="4362" y="1091"/>
                    </a:lnTo>
                    <a:lnTo>
                      <a:pt x="4362" y="1091"/>
                    </a:lnTo>
                    <a:lnTo>
                      <a:pt x="4362" y="1071"/>
                    </a:lnTo>
                    <a:lnTo>
                      <a:pt x="4362" y="1071"/>
                    </a:lnTo>
                    <a:lnTo>
                      <a:pt x="4382" y="930"/>
                    </a:lnTo>
                    <a:lnTo>
                      <a:pt x="4422" y="708"/>
                    </a:lnTo>
                    <a:lnTo>
                      <a:pt x="4483" y="425"/>
                    </a:lnTo>
                    <a:lnTo>
                      <a:pt x="4503" y="263"/>
                    </a:lnTo>
                    <a:lnTo>
                      <a:pt x="4503" y="82"/>
                    </a:lnTo>
                    <a:lnTo>
                      <a:pt x="4503" y="82"/>
                    </a:lnTo>
                    <a:lnTo>
                      <a:pt x="4503" y="1"/>
                    </a:lnTo>
                    <a:lnTo>
                      <a:pt x="4503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54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extrusionOk="0">
                    <a:moveTo>
                      <a:pt x="545" y="0"/>
                    </a:moveTo>
                    <a:lnTo>
                      <a:pt x="505" y="20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54"/>
              <p:cNvSpPr/>
              <p:nvPr/>
            </p:nvSpPr>
            <p:spPr>
              <a:xfrm>
                <a:off x="2682154" y="-1601707"/>
                <a:ext cx="40462" cy="149084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605" fill="none" extrusionOk="0">
                    <a:moveTo>
                      <a:pt x="545" y="0"/>
                    </a:moveTo>
                    <a:lnTo>
                      <a:pt x="545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05" y="20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485" y="61"/>
                    </a:lnTo>
                    <a:lnTo>
                      <a:pt x="505" y="384"/>
                    </a:lnTo>
                    <a:lnTo>
                      <a:pt x="505" y="707"/>
                    </a:lnTo>
                    <a:lnTo>
                      <a:pt x="505" y="707"/>
                    </a:lnTo>
                    <a:lnTo>
                      <a:pt x="485" y="1010"/>
                    </a:lnTo>
                    <a:lnTo>
                      <a:pt x="444" y="1333"/>
                    </a:lnTo>
                    <a:lnTo>
                      <a:pt x="444" y="1333"/>
                    </a:lnTo>
                    <a:lnTo>
                      <a:pt x="364" y="1636"/>
                    </a:lnTo>
                    <a:lnTo>
                      <a:pt x="263" y="1939"/>
                    </a:lnTo>
                    <a:lnTo>
                      <a:pt x="263" y="1939"/>
                    </a:lnTo>
                    <a:lnTo>
                      <a:pt x="141" y="2221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24"/>
                    </a:lnTo>
                    <a:lnTo>
                      <a:pt x="0" y="2544"/>
                    </a:lnTo>
                    <a:lnTo>
                      <a:pt x="20" y="2585"/>
                    </a:lnTo>
                    <a:lnTo>
                      <a:pt x="20" y="2585"/>
                    </a:lnTo>
                    <a:lnTo>
                      <a:pt x="40" y="2605"/>
                    </a:lnTo>
                    <a:lnTo>
                      <a:pt x="40" y="2605"/>
                    </a:lnTo>
                    <a:lnTo>
                      <a:pt x="81" y="2585"/>
                    </a:lnTo>
                    <a:lnTo>
                      <a:pt x="81" y="2585"/>
                    </a:lnTo>
                    <a:lnTo>
                      <a:pt x="283" y="2302"/>
                    </a:lnTo>
                    <a:lnTo>
                      <a:pt x="384" y="2161"/>
                    </a:lnTo>
                    <a:lnTo>
                      <a:pt x="444" y="2019"/>
                    </a:lnTo>
                    <a:lnTo>
                      <a:pt x="444" y="2019"/>
                    </a:lnTo>
                    <a:lnTo>
                      <a:pt x="525" y="1858"/>
                    </a:lnTo>
                    <a:lnTo>
                      <a:pt x="586" y="1696"/>
                    </a:lnTo>
                    <a:lnTo>
                      <a:pt x="586" y="1696"/>
                    </a:lnTo>
                    <a:lnTo>
                      <a:pt x="626" y="1535"/>
                    </a:lnTo>
                    <a:lnTo>
                      <a:pt x="626" y="1535"/>
                    </a:lnTo>
                    <a:lnTo>
                      <a:pt x="666" y="1373"/>
                    </a:lnTo>
                    <a:lnTo>
                      <a:pt x="666" y="1373"/>
                    </a:lnTo>
                    <a:lnTo>
                      <a:pt x="707" y="1030"/>
                    </a:lnTo>
                    <a:lnTo>
                      <a:pt x="707" y="707"/>
                    </a:lnTo>
                    <a:lnTo>
                      <a:pt x="707" y="707"/>
                    </a:lnTo>
                    <a:lnTo>
                      <a:pt x="666" y="364"/>
                    </a:lnTo>
                    <a:lnTo>
                      <a:pt x="646" y="202"/>
                    </a:lnTo>
                    <a:lnTo>
                      <a:pt x="586" y="41"/>
                    </a:lnTo>
                    <a:lnTo>
                      <a:pt x="586" y="41"/>
                    </a:lnTo>
                    <a:lnTo>
                      <a:pt x="565" y="20"/>
                    </a:lnTo>
                    <a:lnTo>
                      <a:pt x="54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54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extrusionOk="0">
                    <a:moveTo>
                      <a:pt x="40" y="0"/>
                    </a:move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54"/>
              <p:cNvSpPr/>
              <p:nvPr/>
            </p:nvSpPr>
            <p:spPr>
              <a:xfrm>
                <a:off x="2880918" y="-975369"/>
                <a:ext cx="107478" cy="12138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21" fill="none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02" y="364"/>
                    </a:lnTo>
                    <a:lnTo>
                      <a:pt x="424" y="626"/>
                    </a:lnTo>
                    <a:lnTo>
                      <a:pt x="424" y="626"/>
                    </a:lnTo>
                    <a:lnTo>
                      <a:pt x="848" y="1131"/>
                    </a:lnTo>
                    <a:lnTo>
                      <a:pt x="848" y="1131"/>
                    </a:lnTo>
                    <a:lnTo>
                      <a:pt x="1313" y="1616"/>
                    </a:lnTo>
                    <a:lnTo>
                      <a:pt x="1313" y="1616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777" y="2100"/>
                    </a:lnTo>
                    <a:lnTo>
                      <a:pt x="1817" y="2120"/>
                    </a:lnTo>
                    <a:lnTo>
                      <a:pt x="1817" y="2120"/>
                    </a:lnTo>
                    <a:lnTo>
                      <a:pt x="1838" y="2100"/>
                    </a:lnTo>
                    <a:lnTo>
                      <a:pt x="1838" y="2100"/>
                    </a:lnTo>
                    <a:lnTo>
                      <a:pt x="1878" y="2060"/>
                    </a:lnTo>
                    <a:lnTo>
                      <a:pt x="1858" y="2019"/>
                    </a:lnTo>
                    <a:lnTo>
                      <a:pt x="1858" y="2019"/>
                    </a:lnTo>
                    <a:lnTo>
                      <a:pt x="1676" y="1757"/>
                    </a:lnTo>
                    <a:lnTo>
                      <a:pt x="1454" y="1474"/>
                    </a:lnTo>
                    <a:lnTo>
                      <a:pt x="1454" y="1474"/>
                    </a:lnTo>
                    <a:lnTo>
                      <a:pt x="1030" y="969"/>
                    </a:lnTo>
                    <a:lnTo>
                      <a:pt x="1030" y="969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4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54"/>
              <p:cNvSpPr/>
              <p:nvPr/>
            </p:nvSpPr>
            <p:spPr>
              <a:xfrm>
                <a:off x="2903982" y="-992710"/>
                <a:ext cx="117951" cy="10175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778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43" y="323"/>
                    </a:lnTo>
                    <a:lnTo>
                      <a:pt x="486" y="545"/>
                    </a:lnTo>
                    <a:lnTo>
                      <a:pt x="486" y="545"/>
                    </a:lnTo>
                    <a:lnTo>
                      <a:pt x="950" y="990"/>
                    </a:lnTo>
                    <a:lnTo>
                      <a:pt x="950" y="990"/>
                    </a:lnTo>
                    <a:lnTo>
                      <a:pt x="1455" y="1394"/>
                    </a:lnTo>
                    <a:lnTo>
                      <a:pt x="1455" y="1394"/>
                    </a:lnTo>
                    <a:lnTo>
                      <a:pt x="1717" y="1595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1980" y="1777"/>
                    </a:lnTo>
                    <a:lnTo>
                      <a:pt x="2020" y="1777"/>
                    </a:lnTo>
                    <a:lnTo>
                      <a:pt x="2020" y="1777"/>
                    </a:lnTo>
                    <a:lnTo>
                      <a:pt x="2060" y="1777"/>
                    </a:lnTo>
                    <a:lnTo>
                      <a:pt x="2060" y="1777"/>
                    </a:lnTo>
                    <a:lnTo>
                      <a:pt x="2060" y="1737"/>
                    </a:lnTo>
                    <a:lnTo>
                      <a:pt x="2040" y="1696"/>
                    </a:lnTo>
                    <a:lnTo>
                      <a:pt x="1576" y="1252"/>
                    </a:lnTo>
                    <a:lnTo>
                      <a:pt x="1576" y="1252"/>
                    </a:lnTo>
                    <a:lnTo>
                      <a:pt x="1091" y="808"/>
                    </a:lnTo>
                    <a:lnTo>
                      <a:pt x="1091" y="808"/>
                    </a:lnTo>
                    <a:lnTo>
                      <a:pt x="607" y="404"/>
                    </a:lnTo>
                    <a:lnTo>
                      <a:pt x="607" y="404"/>
                    </a:lnTo>
                    <a:lnTo>
                      <a:pt x="344" y="20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54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extrusionOk="0">
                    <a:moveTo>
                      <a:pt x="2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4"/>
              <p:cNvSpPr/>
              <p:nvPr/>
            </p:nvSpPr>
            <p:spPr>
              <a:xfrm>
                <a:off x="2864722" y="-956883"/>
                <a:ext cx="89050" cy="11789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2060" fill="none" extrusionOk="0">
                    <a:moveTo>
                      <a:pt x="41" y="0"/>
                    </a:moveTo>
                    <a:lnTo>
                      <a:pt x="4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4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44" y="586"/>
                    </a:lnTo>
                    <a:lnTo>
                      <a:pt x="344" y="586"/>
                    </a:lnTo>
                    <a:lnTo>
                      <a:pt x="707" y="1091"/>
                    </a:lnTo>
                    <a:lnTo>
                      <a:pt x="707" y="1091"/>
                    </a:lnTo>
                    <a:lnTo>
                      <a:pt x="1071" y="1575"/>
                    </a:lnTo>
                    <a:lnTo>
                      <a:pt x="1071" y="1575"/>
                    </a:lnTo>
                    <a:lnTo>
                      <a:pt x="1454" y="2040"/>
                    </a:lnTo>
                    <a:lnTo>
                      <a:pt x="1454" y="2040"/>
                    </a:lnTo>
                    <a:lnTo>
                      <a:pt x="1495" y="2060"/>
                    </a:lnTo>
                    <a:lnTo>
                      <a:pt x="1495" y="2060"/>
                    </a:lnTo>
                    <a:lnTo>
                      <a:pt x="1535" y="2040"/>
                    </a:lnTo>
                    <a:lnTo>
                      <a:pt x="1535" y="2040"/>
                    </a:lnTo>
                    <a:lnTo>
                      <a:pt x="1555" y="2019"/>
                    </a:lnTo>
                    <a:lnTo>
                      <a:pt x="1555" y="1979"/>
                    </a:lnTo>
                    <a:lnTo>
                      <a:pt x="1555" y="1979"/>
                    </a:lnTo>
                    <a:lnTo>
                      <a:pt x="1394" y="1696"/>
                    </a:lnTo>
                    <a:lnTo>
                      <a:pt x="1232" y="1454"/>
                    </a:lnTo>
                    <a:lnTo>
                      <a:pt x="1232" y="1454"/>
                    </a:lnTo>
                    <a:lnTo>
                      <a:pt x="869" y="949"/>
                    </a:lnTo>
                    <a:lnTo>
                      <a:pt x="869" y="949"/>
                    </a:lnTo>
                    <a:lnTo>
                      <a:pt x="505" y="465"/>
                    </a:lnTo>
                    <a:lnTo>
                      <a:pt x="505" y="465"/>
                    </a:lnTo>
                    <a:lnTo>
                      <a:pt x="303" y="24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54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extrusionOk="0">
                    <a:moveTo>
                      <a:pt x="2727" y="1"/>
                    </a:move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54"/>
              <p:cNvSpPr/>
              <p:nvPr/>
            </p:nvSpPr>
            <p:spPr>
              <a:xfrm>
                <a:off x="2878572" y="-1609834"/>
                <a:ext cx="160702" cy="17111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90" fill="none" extrusionOk="0">
                    <a:moveTo>
                      <a:pt x="2747" y="1"/>
                    </a:moveTo>
                    <a:lnTo>
                      <a:pt x="2747" y="1"/>
                    </a:lnTo>
                    <a:lnTo>
                      <a:pt x="2727" y="1"/>
                    </a:lnTo>
                    <a:lnTo>
                      <a:pt x="2706" y="21"/>
                    </a:lnTo>
                    <a:lnTo>
                      <a:pt x="2706" y="21"/>
                    </a:lnTo>
                    <a:lnTo>
                      <a:pt x="2605" y="243"/>
                    </a:lnTo>
                    <a:lnTo>
                      <a:pt x="2484" y="465"/>
                    </a:lnTo>
                    <a:lnTo>
                      <a:pt x="2343" y="667"/>
                    </a:lnTo>
                    <a:lnTo>
                      <a:pt x="2202" y="869"/>
                    </a:lnTo>
                    <a:lnTo>
                      <a:pt x="2202" y="869"/>
                    </a:lnTo>
                    <a:lnTo>
                      <a:pt x="1899" y="1253"/>
                    </a:lnTo>
                    <a:lnTo>
                      <a:pt x="1535" y="1596"/>
                    </a:lnTo>
                    <a:lnTo>
                      <a:pt x="1535" y="1596"/>
                    </a:lnTo>
                    <a:lnTo>
                      <a:pt x="1172" y="1919"/>
                    </a:lnTo>
                    <a:lnTo>
                      <a:pt x="788" y="2242"/>
                    </a:lnTo>
                    <a:lnTo>
                      <a:pt x="21" y="2888"/>
                    </a:lnTo>
                    <a:lnTo>
                      <a:pt x="21" y="2888"/>
                    </a:lnTo>
                    <a:lnTo>
                      <a:pt x="1" y="2929"/>
                    </a:lnTo>
                    <a:lnTo>
                      <a:pt x="21" y="2969"/>
                    </a:lnTo>
                    <a:lnTo>
                      <a:pt x="21" y="2969"/>
                    </a:lnTo>
                    <a:lnTo>
                      <a:pt x="41" y="2969"/>
                    </a:lnTo>
                    <a:lnTo>
                      <a:pt x="61" y="2989"/>
                    </a:lnTo>
                    <a:lnTo>
                      <a:pt x="61" y="2989"/>
                    </a:lnTo>
                    <a:lnTo>
                      <a:pt x="102" y="2969"/>
                    </a:lnTo>
                    <a:lnTo>
                      <a:pt x="102" y="2969"/>
                    </a:lnTo>
                    <a:lnTo>
                      <a:pt x="505" y="2707"/>
                    </a:lnTo>
                    <a:lnTo>
                      <a:pt x="930" y="2404"/>
                    </a:lnTo>
                    <a:lnTo>
                      <a:pt x="930" y="2404"/>
                    </a:lnTo>
                    <a:lnTo>
                      <a:pt x="1313" y="2101"/>
                    </a:lnTo>
                    <a:lnTo>
                      <a:pt x="1697" y="1758"/>
                    </a:lnTo>
                    <a:lnTo>
                      <a:pt x="1697" y="1758"/>
                    </a:lnTo>
                    <a:lnTo>
                      <a:pt x="1879" y="1576"/>
                    </a:lnTo>
                    <a:lnTo>
                      <a:pt x="2040" y="1394"/>
                    </a:lnTo>
                    <a:lnTo>
                      <a:pt x="2222" y="1192"/>
                    </a:lnTo>
                    <a:lnTo>
                      <a:pt x="2363" y="990"/>
                    </a:lnTo>
                    <a:lnTo>
                      <a:pt x="2363" y="990"/>
                    </a:lnTo>
                    <a:lnTo>
                      <a:pt x="2504" y="768"/>
                    </a:lnTo>
                    <a:lnTo>
                      <a:pt x="2626" y="546"/>
                    </a:lnTo>
                    <a:lnTo>
                      <a:pt x="2727" y="304"/>
                    </a:lnTo>
                    <a:lnTo>
                      <a:pt x="2807" y="61"/>
                    </a:lnTo>
                    <a:lnTo>
                      <a:pt x="2807" y="61"/>
                    </a:lnTo>
                    <a:lnTo>
                      <a:pt x="2807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4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4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extrusionOk="0">
                    <a:moveTo>
                      <a:pt x="3191" y="1"/>
                    </a:move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4"/>
              <p:cNvSpPr/>
              <p:nvPr/>
            </p:nvSpPr>
            <p:spPr>
              <a:xfrm>
                <a:off x="2891277" y="-1466527"/>
                <a:ext cx="187257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798" fill="none" extrusionOk="0">
                    <a:moveTo>
                      <a:pt x="3231" y="1"/>
                    </a:moveTo>
                    <a:lnTo>
                      <a:pt x="3231" y="1"/>
                    </a:lnTo>
                    <a:lnTo>
                      <a:pt x="3191" y="1"/>
                    </a:lnTo>
                    <a:lnTo>
                      <a:pt x="3191" y="1"/>
                    </a:lnTo>
                    <a:lnTo>
                      <a:pt x="2828" y="263"/>
                    </a:lnTo>
                    <a:lnTo>
                      <a:pt x="2464" y="526"/>
                    </a:lnTo>
                    <a:lnTo>
                      <a:pt x="2081" y="748"/>
                    </a:lnTo>
                    <a:lnTo>
                      <a:pt x="1677" y="970"/>
                    </a:lnTo>
                    <a:lnTo>
                      <a:pt x="1677" y="970"/>
                    </a:lnTo>
                    <a:lnTo>
                      <a:pt x="1273" y="1172"/>
                    </a:lnTo>
                    <a:lnTo>
                      <a:pt x="869" y="1354"/>
                    </a:lnTo>
                    <a:lnTo>
                      <a:pt x="41" y="1697"/>
                    </a:lnTo>
                    <a:lnTo>
                      <a:pt x="41" y="1697"/>
                    </a:lnTo>
                    <a:lnTo>
                      <a:pt x="1" y="1717"/>
                    </a:lnTo>
                    <a:lnTo>
                      <a:pt x="1" y="1757"/>
                    </a:lnTo>
                    <a:lnTo>
                      <a:pt x="1" y="1757"/>
                    </a:lnTo>
                    <a:lnTo>
                      <a:pt x="21" y="177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61" y="1798"/>
                    </a:lnTo>
                    <a:lnTo>
                      <a:pt x="506" y="1677"/>
                    </a:lnTo>
                    <a:lnTo>
                      <a:pt x="950" y="1535"/>
                    </a:lnTo>
                    <a:lnTo>
                      <a:pt x="950" y="1535"/>
                    </a:lnTo>
                    <a:lnTo>
                      <a:pt x="1374" y="1354"/>
                    </a:lnTo>
                    <a:lnTo>
                      <a:pt x="1778" y="1172"/>
                    </a:lnTo>
                    <a:lnTo>
                      <a:pt x="1778" y="1172"/>
                    </a:lnTo>
                    <a:lnTo>
                      <a:pt x="2182" y="950"/>
                    </a:lnTo>
                    <a:lnTo>
                      <a:pt x="2565" y="687"/>
                    </a:lnTo>
                    <a:lnTo>
                      <a:pt x="2565" y="687"/>
                    </a:lnTo>
                    <a:lnTo>
                      <a:pt x="2929" y="405"/>
                    </a:lnTo>
                    <a:lnTo>
                      <a:pt x="3272" y="81"/>
                    </a:lnTo>
                    <a:lnTo>
                      <a:pt x="3272" y="81"/>
                    </a:lnTo>
                    <a:lnTo>
                      <a:pt x="3272" y="41"/>
                    </a:lnTo>
                    <a:lnTo>
                      <a:pt x="3272" y="21"/>
                    </a:lnTo>
                    <a:lnTo>
                      <a:pt x="3272" y="21"/>
                    </a:lnTo>
                    <a:lnTo>
                      <a:pt x="323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4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extrusionOk="0">
                    <a:moveTo>
                      <a:pt x="2929" y="1"/>
                    </a:move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4"/>
              <p:cNvSpPr/>
              <p:nvPr/>
            </p:nvSpPr>
            <p:spPr>
              <a:xfrm>
                <a:off x="2898202" y="-1539325"/>
                <a:ext cx="173407" cy="135292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364" fill="none" extrusionOk="0">
                    <a:moveTo>
                      <a:pt x="2969" y="1"/>
                    </a:moveTo>
                    <a:lnTo>
                      <a:pt x="296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929" y="1"/>
                    </a:lnTo>
                    <a:lnTo>
                      <a:pt x="2606" y="344"/>
                    </a:lnTo>
                    <a:lnTo>
                      <a:pt x="2283" y="667"/>
                    </a:lnTo>
                    <a:lnTo>
                      <a:pt x="2121" y="828"/>
                    </a:lnTo>
                    <a:lnTo>
                      <a:pt x="1939" y="970"/>
                    </a:lnTo>
                    <a:lnTo>
                      <a:pt x="1939" y="970"/>
                    </a:lnTo>
                    <a:lnTo>
                      <a:pt x="1758" y="1131"/>
                    </a:lnTo>
                    <a:lnTo>
                      <a:pt x="1758" y="1131"/>
                    </a:lnTo>
                    <a:lnTo>
                      <a:pt x="1576" y="1273"/>
                    </a:lnTo>
                    <a:lnTo>
                      <a:pt x="1576" y="1273"/>
                    </a:lnTo>
                    <a:lnTo>
                      <a:pt x="1212" y="1535"/>
                    </a:lnTo>
                    <a:lnTo>
                      <a:pt x="829" y="1798"/>
                    </a:lnTo>
                    <a:lnTo>
                      <a:pt x="829" y="1798"/>
                    </a:lnTo>
                    <a:lnTo>
                      <a:pt x="445" y="2040"/>
                    </a:lnTo>
                    <a:lnTo>
                      <a:pt x="445" y="2040"/>
                    </a:lnTo>
                    <a:lnTo>
                      <a:pt x="243" y="2161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41" y="2242"/>
                    </a:lnTo>
                    <a:lnTo>
                      <a:pt x="1" y="2282"/>
                    </a:lnTo>
                    <a:lnTo>
                      <a:pt x="1" y="2302"/>
                    </a:lnTo>
                    <a:lnTo>
                      <a:pt x="1" y="2302"/>
                    </a:lnTo>
                    <a:lnTo>
                      <a:pt x="21" y="2343"/>
                    </a:lnTo>
                    <a:lnTo>
                      <a:pt x="41" y="2363"/>
                    </a:lnTo>
                    <a:lnTo>
                      <a:pt x="41" y="2363"/>
                    </a:lnTo>
                    <a:lnTo>
                      <a:pt x="62" y="2363"/>
                    </a:lnTo>
                    <a:lnTo>
                      <a:pt x="62" y="2363"/>
                    </a:lnTo>
                    <a:lnTo>
                      <a:pt x="183" y="2323"/>
                    </a:lnTo>
                    <a:lnTo>
                      <a:pt x="183" y="2323"/>
                    </a:lnTo>
                    <a:lnTo>
                      <a:pt x="304" y="2282"/>
                    </a:lnTo>
                    <a:lnTo>
                      <a:pt x="304" y="2282"/>
                    </a:lnTo>
                    <a:lnTo>
                      <a:pt x="526" y="2201"/>
                    </a:lnTo>
                    <a:lnTo>
                      <a:pt x="526" y="2201"/>
                    </a:lnTo>
                    <a:lnTo>
                      <a:pt x="728" y="2080"/>
                    </a:lnTo>
                    <a:lnTo>
                      <a:pt x="950" y="1979"/>
                    </a:lnTo>
                    <a:lnTo>
                      <a:pt x="950" y="1979"/>
                    </a:lnTo>
                    <a:lnTo>
                      <a:pt x="1334" y="1717"/>
                    </a:lnTo>
                    <a:lnTo>
                      <a:pt x="1717" y="1434"/>
                    </a:lnTo>
                    <a:lnTo>
                      <a:pt x="1717" y="1434"/>
                    </a:lnTo>
                    <a:lnTo>
                      <a:pt x="2081" y="1131"/>
                    </a:lnTo>
                    <a:lnTo>
                      <a:pt x="2424" y="808"/>
                    </a:lnTo>
                    <a:lnTo>
                      <a:pt x="2424" y="808"/>
                    </a:lnTo>
                    <a:lnTo>
                      <a:pt x="2727" y="465"/>
                    </a:lnTo>
                    <a:lnTo>
                      <a:pt x="3010" y="81"/>
                    </a:lnTo>
                    <a:lnTo>
                      <a:pt x="3010" y="81"/>
                    </a:lnTo>
                    <a:lnTo>
                      <a:pt x="3030" y="41"/>
                    </a:lnTo>
                    <a:lnTo>
                      <a:pt x="3010" y="1"/>
                    </a:lnTo>
                    <a:lnTo>
                      <a:pt x="3010" y="1"/>
                    </a:lnTo>
                    <a:lnTo>
                      <a:pt x="2969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4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extrusionOk="0">
                    <a:moveTo>
                      <a:pt x="2888" y="1"/>
                    </a:moveTo>
                    <a:lnTo>
                      <a:pt x="2181" y="223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4"/>
              <p:cNvSpPr/>
              <p:nvPr/>
            </p:nvSpPr>
            <p:spPr>
              <a:xfrm>
                <a:off x="2858941" y="-1368318"/>
                <a:ext cx="168771" cy="555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971" fill="none" extrusionOk="0">
                    <a:moveTo>
                      <a:pt x="2908" y="1"/>
                    </a:moveTo>
                    <a:lnTo>
                      <a:pt x="2908" y="1"/>
                    </a:lnTo>
                    <a:lnTo>
                      <a:pt x="2888" y="1"/>
                    </a:lnTo>
                    <a:lnTo>
                      <a:pt x="2888" y="1"/>
                    </a:lnTo>
                    <a:lnTo>
                      <a:pt x="2181" y="223"/>
                    </a:lnTo>
                    <a:lnTo>
                      <a:pt x="2181" y="223"/>
                    </a:lnTo>
                    <a:lnTo>
                      <a:pt x="1454" y="445"/>
                    </a:lnTo>
                    <a:lnTo>
                      <a:pt x="1454" y="445"/>
                    </a:lnTo>
                    <a:lnTo>
                      <a:pt x="748" y="647"/>
                    </a:lnTo>
                    <a:lnTo>
                      <a:pt x="748" y="647"/>
                    </a:lnTo>
                    <a:lnTo>
                      <a:pt x="41" y="849"/>
                    </a:lnTo>
                    <a:lnTo>
                      <a:pt x="41" y="849"/>
                    </a:lnTo>
                    <a:lnTo>
                      <a:pt x="0" y="869"/>
                    </a:lnTo>
                    <a:lnTo>
                      <a:pt x="0" y="910"/>
                    </a:lnTo>
                    <a:lnTo>
                      <a:pt x="0" y="910"/>
                    </a:lnTo>
                    <a:lnTo>
                      <a:pt x="21" y="95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61" y="970"/>
                    </a:lnTo>
                    <a:lnTo>
                      <a:pt x="424" y="910"/>
                    </a:lnTo>
                    <a:lnTo>
                      <a:pt x="808" y="829"/>
                    </a:lnTo>
                    <a:lnTo>
                      <a:pt x="808" y="829"/>
                    </a:lnTo>
                    <a:lnTo>
                      <a:pt x="1172" y="748"/>
                    </a:lnTo>
                    <a:lnTo>
                      <a:pt x="1535" y="647"/>
                    </a:lnTo>
                    <a:lnTo>
                      <a:pt x="1535" y="647"/>
                    </a:lnTo>
                    <a:lnTo>
                      <a:pt x="1878" y="526"/>
                    </a:lnTo>
                    <a:lnTo>
                      <a:pt x="2242" y="405"/>
                    </a:lnTo>
                    <a:lnTo>
                      <a:pt x="2242" y="405"/>
                    </a:lnTo>
                    <a:lnTo>
                      <a:pt x="2585" y="263"/>
                    </a:lnTo>
                    <a:lnTo>
                      <a:pt x="2928" y="102"/>
                    </a:lnTo>
                    <a:lnTo>
                      <a:pt x="2928" y="102"/>
                    </a:lnTo>
                    <a:lnTo>
                      <a:pt x="2948" y="82"/>
                    </a:lnTo>
                    <a:lnTo>
                      <a:pt x="2948" y="41"/>
                    </a:lnTo>
                    <a:lnTo>
                      <a:pt x="2948" y="41"/>
                    </a:lnTo>
                    <a:lnTo>
                      <a:pt x="2928" y="21"/>
                    </a:lnTo>
                    <a:lnTo>
                      <a:pt x="2908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4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extrusionOk="0">
                    <a:moveTo>
                      <a:pt x="2565" y="1"/>
                    </a:moveTo>
                    <a:lnTo>
                      <a:pt x="2565" y="21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4"/>
              <p:cNvSpPr/>
              <p:nvPr/>
            </p:nvSpPr>
            <p:spPr>
              <a:xfrm>
                <a:off x="2823115" y="-1304734"/>
                <a:ext cx="150286" cy="31248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546" fill="none" extrusionOk="0">
                    <a:moveTo>
                      <a:pt x="2565" y="1"/>
                    </a:moveTo>
                    <a:lnTo>
                      <a:pt x="2565" y="1"/>
                    </a:lnTo>
                    <a:lnTo>
                      <a:pt x="2565" y="21"/>
                    </a:lnTo>
                    <a:lnTo>
                      <a:pt x="1939" y="142"/>
                    </a:lnTo>
                    <a:lnTo>
                      <a:pt x="1939" y="142"/>
                    </a:lnTo>
                    <a:lnTo>
                      <a:pt x="1313" y="263"/>
                    </a:lnTo>
                    <a:lnTo>
                      <a:pt x="1313" y="263"/>
                    </a:lnTo>
                    <a:lnTo>
                      <a:pt x="687" y="344"/>
                    </a:lnTo>
                    <a:lnTo>
                      <a:pt x="41" y="425"/>
                    </a:lnTo>
                    <a:lnTo>
                      <a:pt x="41" y="425"/>
                    </a:lnTo>
                    <a:lnTo>
                      <a:pt x="21" y="445"/>
                    </a:lnTo>
                    <a:lnTo>
                      <a:pt x="0" y="485"/>
                    </a:lnTo>
                    <a:lnTo>
                      <a:pt x="0" y="485"/>
                    </a:lnTo>
                    <a:lnTo>
                      <a:pt x="21" y="525"/>
                    </a:lnTo>
                    <a:lnTo>
                      <a:pt x="41" y="546"/>
                    </a:lnTo>
                    <a:lnTo>
                      <a:pt x="41" y="546"/>
                    </a:lnTo>
                    <a:lnTo>
                      <a:pt x="445" y="546"/>
                    </a:lnTo>
                    <a:lnTo>
                      <a:pt x="445" y="546"/>
                    </a:lnTo>
                    <a:lnTo>
                      <a:pt x="707" y="546"/>
                    </a:lnTo>
                    <a:lnTo>
                      <a:pt x="707" y="546"/>
                    </a:lnTo>
                    <a:lnTo>
                      <a:pt x="1030" y="525"/>
                    </a:lnTo>
                    <a:lnTo>
                      <a:pt x="1353" y="485"/>
                    </a:lnTo>
                    <a:lnTo>
                      <a:pt x="1353" y="485"/>
                    </a:lnTo>
                    <a:lnTo>
                      <a:pt x="1676" y="425"/>
                    </a:lnTo>
                    <a:lnTo>
                      <a:pt x="1979" y="344"/>
                    </a:lnTo>
                    <a:lnTo>
                      <a:pt x="1979" y="344"/>
                    </a:lnTo>
                    <a:lnTo>
                      <a:pt x="2282" y="243"/>
                    </a:lnTo>
                    <a:lnTo>
                      <a:pt x="2585" y="122"/>
                    </a:lnTo>
                    <a:lnTo>
                      <a:pt x="2585" y="122"/>
                    </a:lnTo>
                    <a:lnTo>
                      <a:pt x="2625" y="101"/>
                    </a:lnTo>
                    <a:lnTo>
                      <a:pt x="2625" y="61"/>
                    </a:lnTo>
                    <a:lnTo>
                      <a:pt x="2625" y="61"/>
                    </a:lnTo>
                    <a:lnTo>
                      <a:pt x="2605" y="21"/>
                    </a:lnTo>
                    <a:lnTo>
                      <a:pt x="2565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4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extrusionOk="0">
                    <a:moveTo>
                      <a:pt x="384" y="1"/>
                    </a:moveTo>
                    <a:lnTo>
                      <a:pt x="222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4"/>
              <p:cNvSpPr/>
              <p:nvPr/>
            </p:nvSpPr>
            <p:spPr>
              <a:xfrm>
                <a:off x="2810409" y="-1253913"/>
                <a:ext cx="85559" cy="1510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64" fill="none" extrusionOk="0">
                    <a:moveTo>
                      <a:pt x="404" y="1"/>
                    </a:moveTo>
                    <a:lnTo>
                      <a:pt x="404" y="1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384" y="1"/>
                    </a:lnTo>
                    <a:lnTo>
                      <a:pt x="384" y="1"/>
                    </a:lnTo>
                    <a:lnTo>
                      <a:pt x="222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21" y="4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10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202" y="183"/>
                    </a:lnTo>
                    <a:lnTo>
                      <a:pt x="384" y="203"/>
                    </a:lnTo>
                    <a:lnTo>
                      <a:pt x="384" y="203"/>
                    </a:lnTo>
                    <a:lnTo>
                      <a:pt x="727" y="243"/>
                    </a:lnTo>
                    <a:lnTo>
                      <a:pt x="727" y="243"/>
                    </a:lnTo>
                    <a:lnTo>
                      <a:pt x="1091" y="263"/>
                    </a:lnTo>
                    <a:lnTo>
                      <a:pt x="1091" y="263"/>
                    </a:lnTo>
                    <a:lnTo>
                      <a:pt x="1131" y="263"/>
                    </a:lnTo>
                    <a:lnTo>
                      <a:pt x="1131" y="263"/>
                    </a:lnTo>
                    <a:lnTo>
                      <a:pt x="1454" y="243"/>
                    </a:lnTo>
                    <a:lnTo>
                      <a:pt x="1454" y="243"/>
                    </a:lnTo>
                    <a:lnTo>
                      <a:pt x="1474" y="223"/>
                    </a:lnTo>
                    <a:lnTo>
                      <a:pt x="1495" y="203"/>
                    </a:lnTo>
                    <a:lnTo>
                      <a:pt x="1495" y="203"/>
                    </a:lnTo>
                    <a:lnTo>
                      <a:pt x="1495" y="162"/>
                    </a:lnTo>
                    <a:lnTo>
                      <a:pt x="1454" y="122"/>
                    </a:lnTo>
                    <a:lnTo>
                      <a:pt x="1454" y="122"/>
                    </a:lnTo>
                    <a:lnTo>
                      <a:pt x="1272" y="82"/>
                    </a:lnTo>
                    <a:lnTo>
                      <a:pt x="1111" y="62"/>
                    </a:lnTo>
                    <a:lnTo>
                      <a:pt x="1111" y="62"/>
                    </a:lnTo>
                    <a:lnTo>
                      <a:pt x="747" y="21"/>
                    </a:lnTo>
                    <a:lnTo>
                      <a:pt x="747" y="21"/>
                    </a:lnTo>
                    <a:lnTo>
                      <a:pt x="40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4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extrusionOk="0">
                    <a:moveTo>
                      <a:pt x="61" y="0"/>
                    </a:move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4"/>
              <p:cNvSpPr/>
              <p:nvPr/>
            </p:nvSpPr>
            <p:spPr>
              <a:xfrm>
                <a:off x="2795358" y="-1227301"/>
                <a:ext cx="41663" cy="16253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84" fill="none" extrusionOk="0">
                    <a:moveTo>
                      <a:pt x="142" y="0"/>
                    </a:moveTo>
                    <a:lnTo>
                      <a:pt x="142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" y="81"/>
                    </a:lnTo>
                    <a:lnTo>
                      <a:pt x="21" y="101"/>
                    </a:lnTo>
                    <a:lnTo>
                      <a:pt x="21" y="101"/>
                    </a:lnTo>
                    <a:lnTo>
                      <a:pt x="102" y="162"/>
                    </a:lnTo>
                    <a:lnTo>
                      <a:pt x="183" y="202"/>
                    </a:lnTo>
                    <a:lnTo>
                      <a:pt x="183" y="202"/>
                    </a:lnTo>
                    <a:lnTo>
                      <a:pt x="344" y="243"/>
                    </a:lnTo>
                    <a:lnTo>
                      <a:pt x="344" y="243"/>
                    </a:lnTo>
                    <a:lnTo>
                      <a:pt x="506" y="283"/>
                    </a:lnTo>
                    <a:lnTo>
                      <a:pt x="506" y="283"/>
                    </a:lnTo>
                    <a:lnTo>
                      <a:pt x="607" y="283"/>
                    </a:lnTo>
                    <a:lnTo>
                      <a:pt x="607" y="283"/>
                    </a:lnTo>
                    <a:lnTo>
                      <a:pt x="687" y="283"/>
                    </a:lnTo>
                    <a:lnTo>
                      <a:pt x="687" y="283"/>
                    </a:lnTo>
                    <a:lnTo>
                      <a:pt x="728" y="263"/>
                    </a:lnTo>
                    <a:lnTo>
                      <a:pt x="728" y="263"/>
                    </a:lnTo>
                    <a:lnTo>
                      <a:pt x="728" y="202"/>
                    </a:lnTo>
                    <a:lnTo>
                      <a:pt x="708" y="162"/>
                    </a:lnTo>
                    <a:lnTo>
                      <a:pt x="708" y="162"/>
                    </a:lnTo>
                    <a:lnTo>
                      <a:pt x="627" y="122"/>
                    </a:lnTo>
                    <a:lnTo>
                      <a:pt x="566" y="81"/>
                    </a:lnTo>
                    <a:lnTo>
                      <a:pt x="566" y="81"/>
                    </a:lnTo>
                    <a:lnTo>
                      <a:pt x="405" y="41"/>
                    </a:lnTo>
                    <a:lnTo>
                      <a:pt x="405" y="41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4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extrusionOk="0">
                    <a:moveTo>
                      <a:pt x="21" y="0"/>
                    </a:moveTo>
                    <a:lnTo>
                      <a:pt x="1" y="4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4"/>
              <p:cNvSpPr/>
              <p:nvPr/>
            </p:nvSpPr>
            <p:spPr>
              <a:xfrm>
                <a:off x="2763022" y="-1215740"/>
                <a:ext cx="33594" cy="2895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6" fill="none" extrusionOk="0">
                    <a:moveTo>
                      <a:pt x="61" y="0"/>
                    </a:moveTo>
                    <a:lnTo>
                      <a:pt x="6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4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41" y="162"/>
                    </a:lnTo>
                    <a:lnTo>
                      <a:pt x="101" y="222"/>
                    </a:lnTo>
                    <a:lnTo>
                      <a:pt x="101" y="222"/>
                    </a:lnTo>
                    <a:lnTo>
                      <a:pt x="223" y="344"/>
                    </a:lnTo>
                    <a:lnTo>
                      <a:pt x="223" y="344"/>
                    </a:lnTo>
                    <a:lnTo>
                      <a:pt x="364" y="444"/>
                    </a:lnTo>
                    <a:lnTo>
                      <a:pt x="364" y="444"/>
                    </a:lnTo>
                    <a:lnTo>
                      <a:pt x="445" y="48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66" y="505"/>
                    </a:lnTo>
                    <a:lnTo>
                      <a:pt x="566" y="505"/>
                    </a:lnTo>
                    <a:lnTo>
                      <a:pt x="586" y="465"/>
                    </a:lnTo>
                    <a:lnTo>
                      <a:pt x="586" y="424"/>
                    </a:lnTo>
                    <a:lnTo>
                      <a:pt x="586" y="424"/>
                    </a:lnTo>
                    <a:lnTo>
                      <a:pt x="546" y="344"/>
                    </a:lnTo>
                    <a:lnTo>
                      <a:pt x="485" y="283"/>
                    </a:lnTo>
                    <a:lnTo>
                      <a:pt x="485" y="283"/>
                    </a:lnTo>
                    <a:lnTo>
                      <a:pt x="364" y="162"/>
                    </a:lnTo>
                    <a:lnTo>
                      <a:pt x="364" y="162"/>
                    </a:lnTo>
                    <a:lnTo>
                      <a:pt x="223" y="61"/>
                    </a:lnTo>
                    <a:lnTo>
                      <a:pt x="223" y="61"/>
                    </a:lnTo>
                    <a:lnTo>
                      <a:pt x="142" y="2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4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extrusionOk="0">
                    <a:moveTo>
                      <a:pt x="2767" y="1"/>
                    </a:moveTo>
                    <a:lnTo>
                      <a:pt x="2727" y="2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4"/>
              <p:cNvSpPr/>
              <p:nvPr/>
            </p:nvSpPr>
            <p:spPr>
              <a:xfrm>
                <a:off x="2649762" y="-1429556"/>
                <a:ext cx="184967" cy="212724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717" fill="none" extrusionOk="0">
                    <a:moveTo>
                      <a:pt x="2767" y="1"/>
                    </a:moveTo>
                    <a:lnTo>
                      <a:pt x="2767" y="1"/>
                    </a:lnTo>
                    <a:lnTo>
                      <a:pt x="2727" y="21"/>
                    </a:lnTo>
                    <a:lnTo>
                      <a:pt x="2706" y="41"/>
                    </a:lnTo>
                    <a:lnTo>
                      <a:pt x="2706" y="41"/>
                    </a:lnTo>
                    <a:lnTo>
                      <a:pt x="2727" y="8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767" y="122"/>
                    </a:lnTo>
                    <a:lnTo>
                      <a:pt x="2868" y="142"/>
                    </a:lnTo>
                    <a:lnTo>
                      <a:pt x="2949" y="223"/>
                    </a:lnTo>
                    <a:lnTo>
                      <a:pt x="3009" y="304"/>
                    </a:lnTo>
                    <a:lnTo>
                      <a:pt x="3070" y="405"/>
                    </a:lnTo>
                    <a:lnTo>
                      <a:pt x="3070" y="405"/>
                    </a:lnTo>
                    <a:lnTo>
                      <a:pt x="3090" y="526"/>
                    </a:lnTo>
                    <a:lnTo>
                      <a:pt x="3070" y="627"/>
                    </a:lnTo>
                    <a:lnTo>
                      <a:pt x="3050" y="748"/>
                    </a:lnTo>
                    <a:lnTo>
                      <a:pt x="3009" y="849"/>
                    </a:lnTo>
                    <a:lnTo>
                      <a:pt x="3009" y="849"/>
                    </a:lnTo>
                    <a:lnTo>
                      <a:pt x="2929" y="950"/>
                    </a:lnTo>
                    <a:lnTo>
                      <a:pt x="2868" y="1031"/>
                    </a:lnTo>
                    <a:lnTo>
                      <a:pt x="2767" y="1111"/>
                    </a:lnTo>
                    <a:lnTo>
                      <a:pt x="2686" y="1192"/>
                    </a:lnTo>
                    <a:lnTo>
                      <a:pt x="2686" y="1192"/>
                    </a:lnTo>
                    <a:lnTo>
                      <a:pt x="2464" y="1313"/>
                    </a:lnTo>
                    <a:lnTo>
                      <a:pt x="2242" y="1414"/>
                    </a:lnTo>
                    <a:lnTo>
                      <a:pt x="2242" y="1414"/>
                    </a:lnTo>
                    <a:lnTo>
                      <a:pt x="2202" y="1455"/>
                    </a:lnTo>
                    <a:lnTo>
                      <a:pt x="2181" y="1515"/>
                    </a:lnTo>
                    <a:lnTo>
                      <a:pt x="2181" y="1515"/>
                    </a:lnTo>
                    <a:lnTo>
                      <a:pt x="2181" y="1556"/>
                    </a:lnTo>
                    <a:lnTo>
                      <a:pt x="2202" y="1576"/>
                    </a:lnTo>
                    <a:lnTo>
                      <a:pt x="224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282" y="1616"/>
                    </a:lnTo>
                    <a:lnTo>
                      <a:pt x="2383" y="1657"/>
                    </a:lnTo>
                    <a:lnTo>
                      <a:pt x="2505" y="1717"/>
                    </a:lnTo>
                    <a:lnTo>
                      <a:pt x="2585" y="1818"/>
                    </a:lnTo>
                    <a:lnTo>
                      <a:pt x="2646" y="1919"/>
                    </a:lnTo>
                    <a:lnTo>
                      <a:pt x="2646" y="1919"/>
                    </a:lnTo>
                    <a:lnTo>
                      <a:pt x="2666" y="2060"/>
                    </a:lnTo>
                    <a:lnTo>
                      <a:pt x="2666" y="2182"/>
                    </a:lnTo>
                    <a:lnTo>
                      <a:pt x="2626" y="2303"/>
                    </a:lnTo>
                    <a:lnTo>
                      <a:pt x="2545" y="2424"/>
                    </a:lnTo>
                    <a:lnTo>
                      <a:pt x="2545" y="2424"/>
                    </a:lnTo>
                    <a:lnTo>
                      <a:pt x="2464" y="2505"/>
                    </a:lnTo>
                    <a:lnTo>
                      <a:pt x="2343" y="2585"/>
                    </a:lnTo>
                    <a:lnTo>
                      <a:pt x="2343" y="2585"/>
                    </a:lnTo>
                    <a:lnTo>
                      <a:pt x="2222" y="2646"/>
                    </a:lnTo>
                    <a:lnTo>
                      <a:pt x="2101" y="2686"/>
                    </a:lnTo>
                    <a:lnTo>
                      <a:pt x="2101" y="2686"/>
                    </a:lnTo>
                    <a:lnTo>
                      <a:pt x="1939" y="2706"/>
                    </a:lnTo>
                    <a:lnTo>
                      <a:pt x="1939" y="2706"/>
                    </a:lnTo>
                    <a:lnTo>
                      <a:pt x="1737" y="268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535" y="2626"/>
                    </a:lnTo>
                    <a:lnTo>
                      <a:pt x="1495" y="2626"/>
                    </a:lnTo>
                    <a:lnTo>
                      <a:pt x="1495" y="2626"/>
                    </a:lnTo>
                    <a:lnTo>
                      <a:pt x="1455" y="2626"/>
                    </a:lnTo>
                    <a:lnTo>
                      <a:pt x="1414" y="2646"/>
                    </a:lnTo>
                    <a:lnTo>
                      <a:pt x="1414" y="2646"/>
                    </a:lnTo>
                    <a:lnTo>
                      <a:pt x="1394" y="2686"/>
                    </a:lnTo>
                    <a:lnTo>
                      <a:pt x="1394" y="2727"/>
                    </a:lnTo>
                    <a:lnTo>
                      <a:pt x="1394" y="2767"/>
                    </a:lnTo>
                    <a:lnTo>
                      <a:pt x="1434" y="2807"/>
                    </a:lnTo>
                    <a:lnTo>
                      <a:pt x="1434" y="2807"/>
                    </a:lnTo>
                    <a:lnTo>
                      <a:pt x="1495" y="2888"/>
                    </a:lnTo>
                    <a:lnTo>
                      <a:pt x="1515" y="3009"/>
                    </a:lnTo>
                    <a:lnTo>
                      <a:pt x="1515" y="3131"/>
                    </a:lnTo>
                    <a:lnTo>
                      <a:pt x="1475" y="3252"/>
                    </a:lnTo>
                    <a:lnTo>
                      <a:pt x="1475" y="3252"/>
                    </a:lnTo>
                    <a:lnTo>
                      <a:pt x="1414" y="3353"/>
                    </a:lnTo>
                    <a:lnTo>
                      <a:pt x="1313" y="3433"/>
                    </a:lnTo>
                    <a:lnTo>
                      <a:pt x="1212" y="3494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950" y="3534"/>
                    </a:lnTo>
                    <a:lnTo>
                      <a:pt x="950" y="3534"/>
                    </a:lnTo>
                    <a:lnTo>
                      <a:pt x="849" y="3534"/>
                    </a:lnTo>
                    <a:lnTo>
                      <a:pt x="748" y="3514"/>
                    </a:lnTo>
                    <a:lnTo>
                      <a:pt x="647" y="3474"/>
                    </a:lnTo>
                    <a:lnTo>
                      <a:pt x="546" y="3433"/>
                    </a:lnTo>
                    <a:lnTo>
                      <a:pt x="546" y="3433"/>
                    </a:lnTo>
                    <a:lnTo>
                      <a:pt x="405" y="3353"/>
                    </a:lnTo>
                    <a:lnTo>
                      <a:pt x="304" y="3272"/>
                    </a:lnTo>
                    <a:lnTo>
                      <a:pt x="82" y="3070"/>
                    </a:lnTo>
                    <a:lnTo>
                      <a:pt x="82" y="3070"/>
                    </a:lnTo>
                    <a:lnTo>
                      <a:pt x="41" y="3050"/>
                    </a:lnTo>
                    <a:lnTo>
                      <a:pt x="41" y="3050"/>
                    </a:lnTo>
                    <a:lnTo>
                      <a:pt x="21" y="3070"/>
                    </a:lnTo>
                    <a:lnTo>
                      <a:pt x="21" y="3070"/>
                    </a:lnTo>
                    <a:lnTo>
                      <a:pt x="1" y="3090"/>
                    </a:lnTo>
                    <a:lnTo>
                      <a:pt x="1" y="3131"/>
                    </a:lnTo>
                    <a:lnTo>
                      <a:pt x="1" y="3131"/>
                    </a:lnTo>
                    <a:lnTo>
                      <a:pt x="102" y="3252"/>
                    </a:lnTo>
                    <a:lnTo>
                      <a:pt x="203" y="3373"/>
                    </a:lnTo>
                    <a:lnTo>
                      <a:pt x="324" y="3474"/>
                    </a:lnTo>
                    <a:lnTo>
                      <a:pt x="465" y="3555"/>
                    </a:lnTo>
                    <a:lnTo>
                      <a:pt x="465" y="3555"/>
                    </a:lnTo>
                    <a:lnTo>
                      <a:pt x="606" y="3635"/>
                    </a:lnTo>
                    <a:lnTo>
                      <a:pt x="768" y="3696"/>
                    </a:lnTo>
                    <a:lnTo>
                      <a:pt x="768" y="3696"/>
                    </a:lnTo>
                    <a:lnTo>
                      <a:pt x="869" y="3716"/>
                    </a:lnTo>
                    <a:lnTo>
                      <a:pt x="990" y="3716"/>
                    </a:lnTo>
                    <a:lnTo>
                      <a:pt x="990" y="3716"/>
                    </a:lnTo>
                    <a:lnTo>
                      <a:pt x="1091" y="3716"/>
                    </a:lnTo>
                    <a:lnTo>
                      <a:pt x="1091" y="3716"/>
                    </a:lnTo>
                    <a:lnTo>
                      <a:pt x="1253" y="3676"/>
                    </a:lnTo>
                    <a:lnTo>
                      <a:pt x="1414" y="3595"/>
                    </a:lnTo>
                    <a:lnTo>
                      <a:pt x="1414" y="3595"/>
                    </a:lnTo>
                    <a:lnTo>
                      <a:pt x="1495" y="3555"/>
                    </a:lnTo>
                    <a:lnTo>
                      <a:pt x="1556" y="3494"/>
                    </a:lnTo>
                    <a:lnTo>
                      <a:pt x="1556" y="3494"/>
                    </a:lnTo>
                    <a:lnTo>
                      <a:pt x="1616" y="3413"/>
                    </a:lnTo>
                    <a:lnTo>
                      <a:pt x="1656" y="3332"/>
                    </a:lnTo>
                    <a:lnTo>
                      <a:pt x="1656" y="3332"/>
                    </a:lnTo>
                    <a:lnTo>
                      <a:pt x="1717" y="3171"/>
                    </a:lnTo>
                    <a:lnTo>
                      <a:pt x="1737" y="3090"/>
                    </a:lnTo>
                    <a:lnTo>
                      <a:pt x="1737" y="2989"/>
                    </a:lnTo>
                    <a:lnTo>
                      <a:pt x="1737" y="2989"/>
                    </a:lnTo>
                    <a:lnTo>
                      <a:pt x="1717" y="2908"/>
                    </a:lnTo>
                    <a:lnTo>
                      <a:pt x="1717" y="2908"/>
                    </a:lnTo>
                    <a:lnTo>
                      <a:pt x="1939" y="2929"/>
                    </a:lnTo>
                    <a:lnTo>
                      <a:pt x="1939" y="2929"/>
                    </a:lnTo>
                    <a:lnTo>
                      <a:pt x="2141" y="2908"/>
                    </a:lnTo>
                    <a:lnTo>
                      <a:pt x="2141" y="2908"/>
                    </a:lnTo>
                    <a:lnTo>
                      <a:pt x="2303" y="2868"/>
                    </a:lnTo>
                    <a:lnTo>
                      <a:pt x="2464" y="2787"/>
                    </a:lnTo>
                    <a:lnTo>
                      <a:pt x="2464" y="2787"/>
                    </a:lnTo>
                    <a:lnTo>
                      <a:pt x="2605" y="2686"/>
                    </a:lnTo>
                    <a:lnTo>
                      <a:pt x="2727" y="2545"/>
                    </a:lnTo>
                    <a:lnTo>
                      <a:pt x="2727" y="2545"/>
                    </a:lnTo>
                    <a:lnTo>
                      <a:pt x="2828" y="2383"/>
                    </a:lnTo>
                    <a:lnTo>
                      <a:pt x="2868" y="2222"/>
                    </a:lnTo>
                    <a:lnTo>
                      <a:pt x="2868" y="2222"/>
                    </a:lnTo>
                    <a:lnTo>
                      <a:pt x="2888" y="2121"/>
                    </a:lnTo>
                    <a:lnTo>
                      <a:pt x="2888" y="2040"/>
                    </a:lnTo>
                    <a:lnTo>
                      <a:pt x="2888" y="2040"/>
                    </a:lnTo>
                    <a:lnTo>
                      <a:pt x="2848" y="1858"/>
                    </a:lnTo>
                    <a:lnTo>
                      <a:pt x="2848" y="1858"/>
                    </a:lnTo>
                    <a:lnTo>
                      <a:pt x="2767" y="1697"/>
                    </a:lnTo>
                    <a:lnTo>
                      <a:pt x="2626" y="1556"/>
                    </a:lnTo>
                    <a:lnTo>
                      <a:pt x="2626" y="1556"/>
                    </a:lnTo>
                    <a:lnTo>
                      <a:pt x="2545" y="1495"/>
                    </a:lnTo>
                    <a:lnTo>
                      <a:pt x="2545" y="1495"/>
                    </a:lnTo>
                    <a:lnTo>
                      <a:pt x="2787" y="1333"/>
                    </a:lnTo>
                    <a:lnTo>
                      <a:pt x="2787" y="1333"/>
                    </a:lnTo>
                    <a:lnTo>
                      <a:pt x="2888" y="1253"/>
                    </a:lnTo>
                    <a:lnTo>
                      <a:pt x="2989" y="1152"/>
                    </a:lnTo>
                    <a:lnTo>
                      <a:pt x="3090" y="1051"/>
                    </a:lnTo>
                    <a:lnTo>
                      <a:pt x="3151" y="930"/>
                    </a:lnTo>
                    <a:lnTo>
                      <a:pt x="3151" y="930"/>
                    </a:lnTo>
                    <a:lnTo>
                      <a:pt x="3211" y="788"/>
                    </a:lnTo>
                    <a:lnTo>
                      <a:pt x="3231" y="647"/>
                    </a:lnTo>
                    <a:lnTo>
                      <a:pt x="3231" y="647"/>
                    </a:lnTo>
                    <a:lnTo>
                      <a:pt x="3231" y="506"/>
                    </a:lnTo>
                    <a:lnTo>
                      <a:pt x="3231" y="506"/>
                    </a:lnTo>
                    <a:lnTo>
                      <a:pt x="3211" y="364"/>
                    </a:lnTo>
                    <a:lnTo>
                      <a:pt x="3211" y="364"/>
                    </a:lnTo>
                    <a:lnTo>
                      <a:pt x="3130" y="243"/>
                    </a:lnTo>
                    <a:lnTo>
                      <a:pt x="3029" y="122"/>
                    </a:lnTo>
                    <a:lnTo>
                      <a:pt x="3029" y="122"/>
                    </a:lnTo>
                    <a:lnTo>
                      <a:pt x="2908" y="41"/>
                    </a:lnTo>
                    <a:lnTo>
                      <a:pt x="2848" y="21"/>
                    </a:lnTo>
                    <a:lnTo>
                      <a:pt x="2767" y="1"/>
                    </a:lnTo>
                    <a:lnTo>
                      <a:pt x="2767" y="1"/>
                    </a:lnTo>
                    <a:lnTo>
                      <a:pt x="2767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4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extrusionOk="0">
                    <a:moveTo>
                      <a:pt x="1374" y="1"/>
                    </a:moveTo>
                    <a:lnTo>
                      <a:pt x="1353" y="41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4"/>
              <p:cNvSpPr/>
              <p:nvPr/>
            </p:nvSpPr>
            <p:spPr>
              <a:xfrm>
                <a:off x="2642837" y="-1381024"/>
                <a:ext cx="97119" cy="98321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18" fill="none" extrusionOk="0">
                    <a:moveTo>
                      <a:pt x="1414" y="1"/>
                    </a:moveTo>
                    <a:lnTo>
                      <a:pt x="1414" y="1"/>
                    </a:lnTo>
                    <a:lnTo>
                      <a:pt x="1374" y="1"/>
                    </a:lnTo>
                    <a:lnTo>
                      <a:pt x="1374" y="1"/>
                    </a:lnTo>
                    <a:lnTo>
                      <a:pt x="1353" y="41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374" y="82"/>
                    </a:lnTo>
                    <a:lnTo>
                      <a:pt x="1434" y="162"/>
                    </a:lnTo>
                    <a:lnTo>
                      <a:pt x="1475" y="223"/>
                    </a:lnTo>
                    <a:lnTo>
                      <a:pt x="1515" y="304"/>
                    </a:lnTo>
                    <a:lnTo>
                      <a:pt x="1515" y="405"/>
                    </a:lnTo>
                    <a:lnTo>
                      <a:pt x="1515" y="405"/>
                    </a:lnTo>
                    <a:lnTo>
                      <a:pt x="1535" y="485"/>
                    </a:lnTo>
                    <a:lnTo>
                      <a:pt x="1515" y="566"/>
                    </a:lnTo>
                    <a:lnTo>
                      <a:pt x="1475" y="647"/>
                    </a:lnTo>
                    <a:lnTo>
                      <a:pt x="1434" y="708"/>
                    </a:lnTo>
                    <a:lnTo>
                      <a:pt x="1434" y="708"/>
                    </a:lnTo>
                    <a:lnTo>
                      <a:pt x="1394" y="768"/>
                    </a:lnTo>
                    <a:lnTo>
                      <a:pt x="1313" y="809"/>
                    </a:lnTo>
                    <a:lnTo>
                      <a:pt x="1252" y="849"/>
                    </a:lnTo>
                    <a:lnTo>
                      <a:pt x="1172" y="869"/>
                    </a:lnTo>
                    <a:lnTo>
                      <a:pt x="1172" y="869"/>
                    </a:lnTo>
                    <a:lnTo>
                      <a:pt x="1091" y="869"/>
                    </a:lnTo>
                    <a:lnTo>
                      <a:pt x="1091" y="869"/>
                    </a:lnTo>
                    <a:lnTo>
                      <a:pt x="970" y="86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69" y="809"/>
                    </a:lnTo>
                    <a:lnTo>
                      <a:pt x="808" y="788"/>
                    </a:lnTo>
                    <a:lnTo>
                      <a:pt x="808" y="788"/>
                    </a:lnTo>
                    <a:lnTo>
                      <a:pt x="788" y="788"/>
                    </a:lnTo>
                    <a:lnTo>
                      <a:pt x="788" y="788"/>
                    </a:lnTo>
                    <a:lnTo>
                      <a:pt x="748" y="809"/>
                    </a:lnTo>
                    <a:lnTo>
                      <a:pt x="707" y="829"/>
                    </a:lnTo>
                    <a:lnTo>
                      <a:pt x="687" y="869"/>
                    </a:lnTo>
                    <a:lnTo>
                      <a:pt x="687" y="909"/>
                    </a:lnTo>
                    <a:lnTo>
                      <a:pt x="687" y="909"/>
                    </a:lnTo>
                    <a:lnTo>
                      <a:pt x="707" y="1091"/>
                    </a:lnTo>
                    <a:lnTo>
                      <a:pt x="707" y="1233"/>
                    </a:lnTo>
                    <a:lnTo>
                      <a:pt x="707" y="1233"/>
                    </a:lnTo>
                    <a:lnTo>
                      <a:pt x="687" y="1313"/>
                    </a:lnTo>
                    <a:lnTo>
                      <a:pt x="667" y="1374"/>
                    </a:lnTo>
                    <a:lnTo>
                      <a:pt x="667" y="1374"/>
                    </a:lnTo>
                    <a:lnTo>
                      <a:pt x="627" y="1434"/>
                    </a:lnTo>
                    <a:lnTo>
                      <a:pt x="586" y="1495"/>
                    </a:lnTo>
                    <a:lnTo>
                      <a:pt x="586" y="1495"/>
                    </a:lnTo>
                    <a:lnTo>
                      <a:pt x="505" y="1535"/>
                    </a:lnTo>
                    <a:lnTo>
                      <a:pt x="425" y="1556"/>
                    </a:lnTo>
                    <a:lnTo>
                      <a:pt x="425" y="1556"/>
                    </a:lnTo>
                    <a:lnTo>
                      <a:pt x="344" y="1535"/>
                    </a:lnTo>
                    <a:lnTo>
                      <a:pt x="344" y="1535"/>
                    </a:lnTo>
                    <a:lnTo>
                      <a:pt x="283" y="1495"/>
                    </a:lnTo>
                    <a:lnTo>
                      <a:pt x="223" y="1455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102" y="1334"/>
                    </a:lnTo>
                    <a:lnTo>
                      <a:pt x="61" y="1313"/>
                    </a:lnTo>
                    <a:lnTo>
                      <a:pt x="61" y="1313"/>
                    </a:lnTo>
                    <a:lnTo>
                      <a:pt x="41" y="1334"/>
                    </a:lnTo>
                    <a:lnTo>
                      <a:pt x="41" y="1334"/>
                    </a:lnTo>
                    <a:lnTo>
                      <a:pt x="1" y="1354"/>
                    </a:lnTo>
                    <a:lnTo>
                      <a:pt x="21" y="1394"/>
                    </a:lnTo>
                    <a:lnTo>
                      <a:pt x="21" y="1394"/>
                    </a:lnTo>
                    <a:lnTo>
                      <a:pt x="61" y="1475"/>
                    </a:lnTo>
                    <a:lnTo>
                      <a:pt x="122" y="1556"/>
                    </a:lnTo>
                    <a:lnTo>
                      <a:pt x="203" y="1616"/>
                    </a:lnTo>
                    <a:lnTo>
                      <a:pt x="283" y="1677"/>
                    </a:lnTo>
                    <a:lnTo>
                      <a:pt x="283" y="1677"/>
                    </a:lnTo>
                    <a:lnTo>
                      <a:pt x="364" y="1717"/>
                    </a:lnTo>
                    <a:lnTo>
                      <a:pt x="465" y="1717"/>
                    </a:lnTo>
                    <a:lnTo>
                      <a:pt x="465" y="1717"/>
                    </a:lnTo>
                    <a:lnTo>
                      <a:pt x="505" y="1717"/>
                    </a:lnTo>
                    <a:lnTo>
                      <a:pt x="505" y="1717"/>
                    </a:lnTo>
                    <a:lnTo>
                      <a:pt x="606" y="1697"/>
                    </a:lnTo>
                    <a:lnTo>
                      <a:pt x="707" y="1636"/>
                    </a:lnTo>
                    <a:lnTo>
                      <a:pt x="707" y="1636"/>
                    </a:lnTo>
                    <a:lnTo>
                      <a:pt x="788" y="1556"/>
                    </a:lnTo>
                    <a:lnTo>
                      <a:pt x="849" y="1475"/>
                    </a:lnTo>
                    <a:lnTo>
                      <a:pt x="849" y="1475"/>
                    </a:lnTo>
                    <a:lnTo>
                      <a:pt x="889" y="1374"/>
                    </a:lnTo>
                    <a:lnTo>
                      <a:pt x="909" y="1273"/>
                    </a:lnTo>
                    <a:lnTo>
                      <a:pt x="909" y="1273"/>
                    </a:lnTo>
                    <a:lnTo>
                      <a:pt x="929" y="1071"/>
                    </a:lnTo>
                    <a:lnTo>
                      <a:pt x="929" y="1071"/>
                    </a:lnTo>
                    <a:lnTo>
                      <a:pt x="1091" y="1091"/>
                    </a:lnTo>
                    <a:lnTo>
                      <a:pt x="1091" y="1091"/>
                    </a:lnTo>
                    <a:lnTo>
                      <a:pt x="1212" y="1091"/>
                    </a:lnTo>
                    <a:lnTo>
                      <a:pt x="1212" y="1091"/>
                    </a:lnTo>
                    <a:lnTo>
                      <a:pt x="1313" y="1051"/>
                    </a:lnTo>
                    <a:lnTo>
                      <a:pt x="1434" y="990"/>
                    </a:lnTo>
                    <a:lnTo>
                      <a:pt x="1535" y="930"/>
                    </a:lnTo>
                    <a:lnTo>
                      <a:pt x="1616" y="829"/>
                    </a:lnTo>
                    <a:lnTo>
                      <a:pt x="1616" y="829"/>
                    </a:lnTo>
                    <a:lnTo>
                      <a:pt x="1656" y="728"/>
                    </a:lnTo>
                    <a:lnTo>
                      <a:pt x="1697" y="607"/>
                    </a:lnTo>
                    <a:lnTo>
                      <a:pt x="1697" y="485"/>
                    </a:lnTo>
                    <a:lnTo>
                      <a:pt x="1697" y="364"/>
                    </a:lnTo>
                    <a:lnTo>
                      <a:pt x="1697" y="364"/>
                    </a:lnTo>
                    <a:lnTo>
                      <a:pt x="1656" y="263"/>
                    </a:lnTo>
                    <a:lnTo>
                      <a:pt x="1596" y="162"/>
                    </a:lnTo>
                    <a:lnTo>
                      <a:pt x="1535" y="61"/>
                    </a:lnTo>
                    <a:lnTo>
                      <a:pt x="1434" y="1"/>
                    </a:lnTo>
                    <a:lnTo>
                      <a:pt x="1434" y="1"/>
                    </a:lnTo>
                    <a:lnTo>
                      <a:pt x="1414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4"/>
              <p:cNvSpPr/>
              <p:nvPr/>
            </p:nvSpPr>
            <p:spPr>
              <a:xfrm>
                <a:off x="2548062" y="-1064364"/>
                <a:ext cx="198817" cy="92484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1616" extrusionOk="0">
                    <a:moveTo>
                      <a:pt x="82" y="0"/>
                    </a:moveTo>
                    <a:lnTo>
                      <a:pt x="41" y="81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  <a:close/>
                    <a:moveTo>
                      <a:pt x="930" y="667"/>
                    </a:moveTo>
                    <a:lnTo>
                      <a:pt x="837" y="713"/>
                    </a:lnTo>
                    <a:lnTo>
                      <a:pt x="849" y="707"/>
                    </a:lnTo>
                    <a:lnTo>
                      <a:pt x="930" y="667"/>
                    </a:lnTo>
                    <a:close/>
                    <a:moveTo>
                      <a:pt x="364" y="727"/>
                    </a:moveTo>
                    <a:lnTo>
                      <a:pt x="465" y="768"/>
                    </a:lnTo>
                    <a:lnTo>
                      <a:pt x="566" y="768"/>
                    </a:lnTo>
                    <a:lnTo>
                      <a:pt x="465" y="747"/>
                    </a:lnTo>
                    <a:lnTo>
                      <a:pt x="364" y="727"/>
                    </a:lnTo>
                    <a:close/>
                    <a:moveTo>
                      <a:pt x="809" y="727"/>
                    </a:moveTo>
                    <a:lnTo>
                      <a:pt x="687" y="747"/>
                    </a:lnTo>
                    <a:lnTo>
                      <a:pt x="566" y="768"/>
                    </a:lnTo>
                    <a:lnTo>
                      <a:pt x="667" y="768"/>
                    </a:lnTo>
                    <a:lnTo>
                      <a:pt x="768" y="747"/>
                    </a:lnTo>
                    <a:lnTo>
                      <a:pt x="809" y="727"/>
                    </a:lnTo>
                    <a:close/>
                    <a:moveTo>
                      <a:pt x="2121" y="1333"/>
                    </a:moveTo>
                    <a:lnTo>
                      <a:pt x="2060" y="1353"/>
                    </a:lnTo>
                    <a:lnTo>
                      <a:pt x="1988" y="1382"/>
                    </a:lnTo>
                    <a:lnTo>
                      <a:pt x="1988" y="1382"/>
                    </a:lnTo>
                    <a:lnTo>
                      <a:pt x="2040" y="1373"/>
                    </a:lnTo>
                    <a:lnTo>
                      <a:pt x="2141" y="1353"/>
                    </a:lnTo>
                    <a:lnTo>
                      <a:pt x="2161" y="1353"/>
                    </a:lnTo>
                    <a:lnTo>
                      <a:pt x="2242" y="1378"/>
                    </a:lnTo>
                    <a:lnTo>
                      <a:pt x="2242" y="1378"/>
                    </a:lnTo>
                    <a:lnTo>
                      <a:pt x="2121" y="1333"/>
                    </a:lnTo>
                    <a:close/>
                    <a:moveTo>
                      <a:pt x="1616" y="1353"/>
                    </a:moveTo>
                    <a:lnTo>
                      <a:pt x="1616" y="1373"/>
                    </a:lnTo>
                    <a:lnTo>
                      <a:pt x="1717" y="1394"/>
                    </a:lnTo>
                    <a:lnTo>
                      <a:pt x="1616" y="1353"/>
                    </a:lnTo>
                    <a:close/>
                    <a:moveTo>
                      <a:pt x="1988" y="1382"/>
                    </a:moveTo>
                    <a:lnTo>
                      <a:pt x="1919" y="1394"/>
                    </a:lnTo>
                    <a:lnTo>
                      <a:pt x="1959" y="1394"/>
                    </a:lnTo>
                    <a:lnTo>
                      <a:pt x="1988" y="1382"/>
                    </a:lnTo>
                    <a:close/>
                    <a:moveTo>
                      <a:pt x="2242" y="1378"/>
                    </a:moveTo>
                    <a:lnTo>
                      <a:pt x="2444" y="1454"/>
                    </a:lnTo>
                    <a:lnTo>
                      <a:pt x="2787" y="1535"/>
                    </a:lnTo>
                    <a:lnTo>
                      <a:pt x="3110" y="1596"/>
                    </a:lnTo>
                    <a:lnTo>
                      <a:pt x="3474" y="1616"/>
                    </a:lnTo>
                    <a:lnTo>
                      <a:pt x="3131" y="1596"/>
                    </a:lnTo>
                    <a:lnTo>
                      <a:pt x="2808" y="1535"/>
                    </a:lnTo>
                    <a:lnTo>
                      <a:pt x="2484" y="1454"/>
                    </a:lnTo>
                    <a:lnTo>
                      <a:pt x="2242" y="13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54"/>
              <p:cNvSpPr/>
              <p:nvPr/>
            </p:nvSpPr>
            <p:spPr>
              <a:xfrm>
                <a:off x="2826606" y="-988074"/>
                <a:ext cx="2346" cy="57"/>
              </a:xfrm>
              <a:custGeom>
                <a:avLst/>
                <a:gdLst/>
                <a:ahLst/>
                <a:cxnLst/>
                <a:rect l="l" t="t" r="r" b="b"/>
                <a:pathLst>
                  <a:path w="41" h="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54"/>
              <p:cNvSpPr/>
              <p:nvPr/>
            </p:nvSpPr>
            <p:spPr>
              <a:xfrm>
                <a:off x="2640547" y="-988074"/>
                <a:ext cx="106333" cy="16196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83" fill="none" extrusionOk="0">
                    <a:moveTo>
                      <a:pt x="505" y="0"/>
                    </a:moveTo>
                    <a:lnTo>
                      <a:pt x="505" y="0"/>
                    </a:lnTo>
                    <a:lnTo>
                      <a:pt x="444" y="20"/>
                    </a:lnTo>
                    <a:lnTo>
                      <a:pt x="444" y="20"/>
                    </a:lnTo>
                    <a:lnTo>
                      <a:pt x="343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101" y="61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01" y="61"/>
                    </a:lnTo>
                    <a:lnTo>
                      <a:pt x="222" y="61"/>
                    </a:lnTo>
                    <a:lnTo>
                      <a:pt x="222" y="61"/>
                    </a:lnTo>
                    <a:lnTo>
                      <a:pt x="303" y="61"/>
                    </a:lnTo>
                    <a:lnTo>
                      <a:pt x="303" y="61"/>
                    </a:lnTo>
                    <a:lnTo>
                      <a:pt x="424" y="40"/>
                    </a:lnTo>
                    <a:lnTo>
                      <a:pt x="525" y="20"/>
                    </a:lnTo>
                    <a:lnTo>
                      <a:pt x="525" y="20"/>
                    </a:lnTo>
                    <a:lnTo>
                      <a:pt x="545" y="20"/>
                    </a:lnTo>
                    <a:lnTo>
                      <a:pt x="545" y="20"/>
                    </a:lnTo>
                    <a:lnTo>
                      <a:pt x="868" y="121"/>
                    </a:lnTo>
                    <a:lnTo>
                      <a:pt x="1192" y="202"/>
                    </a:lnTo>
                    <a:lnTo>
                      <a:pt x="1515" y="263"/>
                    </a:lnTo>
                    <a:lnTo>
                      <a:pt x="1858" y="283"/>
                    </a:lnTo>
                    <a:lnTo>
                      <a:pt x="1858" y="283"/>
                    </a:lnTo>
                    <a:lnTo>
                      <a:pt x="1494" y="263"/>
                    </a:lnTo>
                    <a:lnTo>
                      <a:pt x="1171" y="202"/>
                    </a:lnTo>
                    <a:lnTo>
                      <a:pt x="828" y="121"/>
                    </a:lnTo>
                    <a:lnTo>
                      <a:pt x="505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54"/>
              <p:cNvSpPr/>
              <p:nvPr/>
            </p:nvSpPr>
            <p:spPr>
              <a:xfrm>
                <a:off x="2615079" y="-1019323"/>
                <a:ext cx="5837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8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54"/>
              <p:cNvSpPr/>
              <p:nvPr/>
            </p:nvSpPr>
            <p:spPr>
              <a:xfrm>
                <a:off x="2568894" y="-1026248"/>
                <a:ext cx="32392" cy="583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2" fill="none" extrusionOk="0">
                    <a:moveTo>
                      <a:pt x="566" y="1"/>
                    </a:moveTo>
                    <a:lnTo>
                      <a:pt x="566" y="1"/>
                    </a:lnTo>
                    <a:lnTo>
                      <a:pt x="445" y="61"/>
                    </a:lnTo>
                    <a:lnTo>
                      <a:pt x="445" y="61"/>
                    </a:lnTo>
                    <a:lnTo>
                      <a:pt x="323" y="81"/>
                    </a:lnTo>
                    <a:lnTo>
                      <a:pt x="202" y="102"/>
                    </a:lnTo>
                    <a:lnTo>
                      <a:pt x="202" y="102"/>
                    </a:lnTo>
                    <a:lnTo>
                      <a:pt x="101" y="8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01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303" y="102"/>
                    </a:lnTo>
                    <a:lnTo>
                      <a:pt x="404" y="81"/>
                    </a:lnTo>
                    <a:lnTo>
                      <a:pt x="485" y="41"/>
                    </a:lnTo>
                    <a:lnTo>
                      <a:pt x="566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54"/>
              <p:cNvSpPr/>
              <p:nvPr/>
            </p:nvSpPr>
            <p:spPr>
              <a:xfrm>
                <a:off x="2548062" y="-1064364"/>
                <a:ext cx="4693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82" h="364" fill="none" extrusionOk="0">
                    <a:moveTo>
                      <a:pt x="82" y="0"/>
                    </a:moveTo>
                    <a:lnTo>
                      <a:pt x="82" y="0"/>
                    </a:lnTo>
                    <a:lnTo>
                      <a:pt x="41" y="8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1" y="283"/>
                    </a:lnTo>
                    <a:lnTo>
                      <a:pt x="21" y="364"/>
                    </a:lnTo>
                    <a:lnTo>
                      <a:pt x="21" y="364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41" y="142"/>
                    </a:lnTo>
                    <a:lnTo>
                      <a:pt x="82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54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54"/>
              <p:cNvSpPr/>
              <p:nvPr/>
            </p:nvSpPr>
            <p:spPr>
              <a:xfrm>
                <a:off x="2550408" y="-108977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54"/>
              <p:cNvSpPr/>
              <p:nvPr/>
            </p:nvSpPr>
            <p:spPr>
              <a:xfrm>
                <a:off x="2513437" y="-1167208"/>
                <a:ext cx="35883" cy="76288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333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62" y="445"/>
                    </a:lnTo>
                    <a:lnTo>
                      <a:pt x="263" y="667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485" y="1111"/>
                    </a:lnTo>
                    <a:lnTo>
                      <a:pt x="626" y="1333"/>
                    </a:lnTo>
                    <a:lnTo>
                      <a:pt x="626" y="1333"/>
                    </a:lnTo>
                    <a:lnTo>
                      <a:pt x="485" y="1111"/>
                    </a:lnTo>
                    <a:lnTo>
                      <a:pt x="364" y="869"/>
                    </a:lnTo>
                    <a:lnTo>
                      <a:pt x="364" y="869"/>
                    </a:lnTo>
                    <a:lnTo>
                      <a:pt x="263" y="667"/>
                    </a:lnTo>
                    <a:lnTo>
                      <a:pt x="162" y="44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54"/>
              <p:cNvSpPr/>
              <p:nvPr/>
            </p:nvSpPr>
            <p:spPr>
              <a:xfrm>
                <a:off x="2487969" y="-1245786"/>
                <a:ext cx="4693" cy="12762"/>
              </a:xfrm>
              <a:custGeom>
                <a:avLst/>
                <a:gdLst/>
                <a:ahLst/>
                <a:cxnLst/>
                <a:rect l="l" t="t" r="r" b="b"/>
                <a:pathLst>
                  <a:path w="82" h="223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54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54"/>
              <p:cNvSpPr/>
              <p:nvPr/>
            </p:nvSpPr>
            <p:spPr>
              <a:xfrm>
                <a:off x="2567749" y="-1022756"/>
                <a:ext cx="1202" cy="5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54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extrusionOk="0">
                    <a:moveTo>
                      <a:pt x="0" y="0"/>
                    </a:move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54"/>
              <p:cNvSpPr/>
              <p:nvPr/>
            </p:nvSpPr>
            <p:spPr>
              <a:xfrm>
                <a:off x="2628987" y="-992710"/>
                <a:ext cx="11618" cy="69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2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101"/>
                    </a:lnTo>
                    <a:lnTo>
                      <a:pt x="202" y="101"/>
                    </a:lnTo>
                    <a:lnTo>
                      <a:pt x="101" y="6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54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extrusionOk="0">
                    <a:moveTo>
                      <a:pt x="1" y="0"/>
                    </a:move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54"/>
              <p:cNvSpPr/>
              <p:nvPr/>
            </p:nvSpPr>
            <p:spPr>
              <a:xfrm>
                <a:off x="2487969" y="-1245786"/>
                <a:ext cx="340976" cy="273903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478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263" y="788"/>
                    </a:lnTo>
                    <a:lnTo>
                      <a:pt x="445" y="1373"/>
                    </a:lnTo>
                    <a:lnTo>
                      <a:pt x="445" y="1373"/>
                    </a:lnTo>
                    <a:lnTo>
                      <a:pt x="607" y="1818"/>
                    </a:lnTo>
                    <a:lnTo>
                      <a:pt x="708" y="2040"/>
                    </a:lnTo>
                    <a:lnTo>
                      <a:pt x="809" y="2242"/>
                    </a:lnTo>
                    <a:lnTo>
                      <a:pt x="809" y="2242"/>
                    </a:lnTo>
                    <a:lnTo>
                      <a:pt x="930" y="2484"/>
                    </a:lnTo>
                    <a:lnTo>
                      <a:pt x="1071" y="2706"/>
                    </a:lnTo>
                    <a:lnTo>
                      <a:pt x="1071" y="270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091" y="2726"/>
                    </a:lnTo>
                    <a:lnTo>
                      <a:pt x="1273" y="2989"/>
                    </a:lnTo>
                    <a:lnTo>
                      <a:pt x="1273" y="2989"/>
                    </a:lnTo>
                    <a:lnTo>
                      <a:pt x="1132" y="3170"/>
                    </a:lnTo>
                    <a:lnTo>
                      <a:pt x="1132" y="3170"/>
                    </a:lnTo>
                    <a:lnTo>
                      <a:pt x="1091" y="3312"/>
                    </a:lnTo>
                    <a:lnTo>
                      <a:pt x="1071" y="3473"/>
                    </a:lnTo>
                    <a:lnTo>
                      <a:pt x="1071" y="3473"/>
                    </a:lnTo>
                    <a:lnTo>
                      <a:pt x="1071" y="3534"/>
                    </a:lnTo>
                    <a:lnTo>
                      <a:pt x="1071" y="3534"/>
                    </a:lnTo>
                    <a:lnTo>
                      <a:pt x="1111" y="3655"/>
                    </a:lnTo>
                    <a:lnTo>
                      <a:pt x="1192" y="3756"/>
                    </a:lnTo>
                    <a:lnTo>
                      <a:pt x="1293" y="3837"/>
                    </a:lnTo>
                    <a:lnTo>
                      <a:pt x="1394" y="3897"/>
                    </a:lnTo>
                    <a:lnTo>
                      <a:pt x="1394" y="3897"/>
                    </a:lnTo>
                    <a:lnTo>
                      <a:pt x="1414" y="3897"/>
                    </a:lnTo>
                    <a:lnTo>
                      <a:pt x="1414" y="3897"/>
                    </a:lnTo>
                    <a:lnTo>
                      <a:pt x="1515" y="3917"/>
                    </a:lnTo>
                    <a:lnTo>
                      <a:pt x="1616" y="3938"/>
                    </a:lnTo>
                    <a:lnTo>
                      <a:pt x="1616" y="3938"/>
                    </a:lnTo>
                    <a:lnTo>
                      <a:pt x="1737" y="3917"/>
                    </a:lnTo>
                    <a:lnTo>
                      <a:pt x="1859" y="3897"/>
                    </a:lnTo>
                    <a:lnTo>
                      <a:pt x="1859" y="3897"/>
                    </a:lnTo>
                    <a:lnTo>
                      <a:pt x="1980" y="3837"/>
                    </a:lnTo>
                    <a:lnTo>
                      <a:pt x="1980" y="3837"/>
                    </a:lnTo>
                    <a:lnTo>
                      <a:pt x="2040" y="3796"/>
                    </a:lnTo>
                    <a:lnTo>
                      <a:pt x="2040" y="3796"/>
                    </a:lnTo>
                    <a:lnTo>
                      <a:pt x="2222" y="3958"/>
                    </a:lnTo>
                    <a:lnTo>
                      <a:pt x="2222" y="3958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23" y="4039"/>
                    </a:lnTo>
                    <a:lnTo>
                      <a:pt x="2343" y="4039"/>
                    </a:lnTo>
                    <a:lnTo>
                      <a:pt x="2343" y="4039"/>
                    </a:lnTo>
                    <a:lnTo>
                      <a:pt x="2343" y="4079"/>
                    </a:lnTo>
                    <a:lnTo>
                      <a:pt x="2343" y="4180"/>
                    </a:lnTo>
                    <a:lnTo>
                      <a:pt x="2384" y="4281"/>
                    </a:lnTo>
                    <a:lnTo>
                      <a:pt x="2424" y="4362"/>
                    </a:lnTo>
                    <a:lnTo>
                      <a:pt x="2464" y="4422"/>
                    </a:lnTo>
                    <a:lnTo>
                      <a:pt x="2464" y="4422"/>
                    </a:lnTo>
                    <a:lnTo>
                      <a:pt x="2565" y="4483"/>
                    </a:lnTo>
                    <a:lnTo>
                      <a:pt x="2666" y="4523"/>
                    </a:lnTo>
                    <a:lnTo>
                      <a:pt x="2666" y="4523"/>
                    </a:lnTo>
                    <a:lnTo>
                      <a:pt x="2767" y="4564"/>
                    </a:lnTo>
                    <a:lnTo>
                      <a:pt x="2888" y="4564"/>
                    </a:lnTo>
                    <a:lnTo>
                      <a:pt x="2888" y="4564"/>
                    </a:lnTo>
                    <a:lnTo>
                      <a:pt x="3009" y="4564"/>
                    </a:lnTo>
                    <a:lnTo>
                      <a:pt x="3110" y="4523"/>
                    </a:lnTo>
                    <a:lnTo>
                      <a:pt x="3110" y="4523"/>
                    </a:lnTo>
                    <a:lnTo>
                      <a:pt x="3171" y="4503"/>
                    </a:lnTo>
                    <a:lnTo>
                      <a:pt x="3171" y="4503"/>
                    </a:lnTo>
                    <a:lnTo>
                      <a:pt x="3494" y="4624"/>
                    </a:lnTo>
                    <a:lnTo>
                      <a:pt x="3837" y="4705"/>
                    </a:lnTo>
                    <a:lnTo>
                      <a:pt x="4160" y="4766"/>
                    </a:lnTo>
                    <a:lnTo>
                      <a:pt x="4524" y="4786"/>
                    </a:lnTo>
                    <a:lnTo>
                      <a:pt x="4524" y="4786"/>
                    </a:lnTo>
                    <a:lnTo>
                      <a:pt x="4564" y="4786"/>
                    </a:lnTo>
                    <a:lnTo>
                      <a:pt x="4564" y="4786"/>
                    </a:lnTo>
                    <a:lnTo>
                      <a:pt x="4847" y="4766"/>
                    </a:lnTo>
                    <a:lnTo>
                      <a:pt x="5130" y="4745"/>
                    </a:lnTo>
                    <a:lnTo>
                      <a:pt x="5432" y="4685"/>
                    </a:lnTo>
                    <a:lnTo>
                      <a:pt x="5735" y="4584"/>
                    </a:lnTo>
                    <a:lnTo>
                      <a:pt x="5735" y="4584"/>
                    </a:lnTo>
                    <a:lnTo>
                      <a:pt x="5856" y="4543"/>
                    </a:lnTo>
                    <a:lnTo>
                      <a:pt x="5917" y="4503"/>
                    </a:lnTo>
                    <a:lnTo>
                      <a:pt x="591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37" y="4503"/>
                    </a:lnTo>
                    <a:lnTo>
                      <a:pt x="5957" y="4503"/>
                    </a:lnTo>
                    <a:lnTo>
                      <a:pt x="5957" y="4503"/>
                    </a:lnTo>
                    <a:lnTo>
                      <a:pt x="5937" y="4382"/>
                    </a:lnTo>
                    <a:lnTo>
                      <a:pt x="5897" y="4241"/>
                    </a:lnTo>
                    <a:lnTo>
                      <a:pt x="5816" y="4119"/>
                    </a:lnTo>
                    <a:lnTo>
                      <a:pt x="5735" y="3998"/>
                    </a:lnTo>
                    <a:lnTo>
                      <a:pt x="5735" y="3998"/>
                    </a:lnTo>
                    <a:lnTo>
                      <a:pt x="5614" y="3897"/>
                    </a:lnTo>
                    <a:lnTo>
                      <a:pt x="5513" y="3837"/>
                    </a:lnTo>
                    <a:lnTo>
                      <a:pt x="5372" y="3776"/>
                    </a:lnTo>
                    <a:lnTo>
                      <a:pt x="5231" y="3736"/>
                    </a:lnTo>
                    <a:lnTo>
                      <a:pt x="4907" y="3675"/>
                    </a:lnTo>
                    <a:lnTo>
                      <a:pt x="4564" y="3655"/>
                    </a:lnTo>
                    <a:lnTo>
                      <a:pt x="4221" y="3635"/>
                    </a:lnTo>
                    <a:lnTo>
                      <a:pt x="3858" y="3594"/>
                    </a:lnTo>
                    <a:lnTo>
                      <a:pt x="3676" y="3554"/>
                    </a:lnTo>
                    <a:lnTo>
                      <a:pt x="3494" y="3514"/>
                    </a:lnTo>
                    <a:lnTo>
                      <a:pt x="3333" y="3453"/>
                    </a:lnTo>
                    <a:lnTo>
                      <a:pt x="3171" y="3372"/>
                    </a:lnTo>
                    <a:lnTo>
                      <a:pt x="3171" y="3372"/>
                    </a:lnTo>
                    <a:lnTo>
                      <a:pt x="2969" y="3231"/>
                    </a:lnTo>
                    <a:lnTo>
                      <a:pt x="2767" y="3090"/>
                    </a:lnTo>
                    <a:lnTo>
                      <a:pt x="2585" y="2928"/>
                    </a:lnTo>
                    <a:lnTo>
                      <a:pt x="2424" y="2767"/>
                    </a:lnTo>
                    <a:lnTo>
                      <a:pt x="2262" y="2565"/>
                    </a:lnTo>
                    <a:lnTo>
                      <a:pt x="2101" y="2363"/>
                    </a:lnTo>
                    <a:lnTo>
                      <a:pt x="1838" y="1939"/>
                    </a:lnTo>
                    <a:lnTo>
                      <a:pt x="1838" y="1939"/>
                    </a:lnTo>
                    <a:lnTo>
                      <a:pt x="1677" y="1636"/>
                    </a:lnTo>
                    <a:lnTo>
                      <a:pt x="1515" y="1313"/>
                    </a:lnTo>
                    <a:lnTo>
                      <a:pt x="1374" y="1010"/>
                    </a:lnTo>
                    <a:lnTo>
                      <a:pt x="1192" y="727"/>
                    </a:lnTo>
                    <a:lnTo>
                      <a:pt x="1111" y="586"/>
                    </a:lnTo>
                    <a:lnTo>
                      <a:pt x="1010" y="465"/>
                    </a:lnTo>
                    <a:lnTo>
                      <a:pt x="889" y="344"/>
                    </a:lnTo>
                    <a:lnTo>
                      <a:pt x="768" y="243"/>
                    </a:lnTo>
                    <a:lnTo>
                      <a:pt x="627" y="162"/>
                    </a:lnTo>
                    <a:lnTo>
                      <a:pt x="465" y="81"/>
                    </a:lnTo>
                    <a:lnTo>
                      <a:pt x="284" y="4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54"/>
              <p:cNvSpPr/>
              <p:nvPr/>
            </p:nvSpPr>
            <p:spPr>
              <a:xfrm>
                <a:off x="2487969" y="-1367116"/>
                <a:ext cx="23178" cy="21976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4" extrusionOk="0">
                    <a:moveTo>
                      <a:pt x="142" y="0"/>
                    </a:moveTo>
                    <a:lnTo>
                      <a:pt x="82" y="41"/>
                    </a:lnTo>
                    <a:lnTo>
                      <a:pt x="41" y="101"/>
                    </a:lnTo>
                    <a:lnTo>
                      <a:pt x="1" y="162"/>
                    </a:lnTo>
                    <a:lnTo>
                      <a:pt x="1" y="182"/>
                    </a:lnTo>
                    <a:lnTo>
                      <a:pt x="21" y="242"/>
                    </a:lnTo>
                    <a:lnTo>
                      <a:pt x="41" y="303"/>
                    </a:lnTo>
                    <a:lnTo>
                      <a:pt x="82" y="343"/>
                    </a:lnTo>
                    <a:lnTo>
                      <a:pt x="142" y="364"/>
                    </a:lnTo>
                    <a:lnTo>
                      <a:pt x="203" y="384"/>
                    </a:lnTo>
                    <a:lnTo>
                      <a:pt x="284" y="364"/>
                    </a:lnTo>
                    <a:lnTo>
                      <a:pt x="344" y="323"/>
                    </a:lnTo>
                    <a:lnTo>
                      <a:pt x="385" y="263"/>
                    </a:lnTo>
                    <a:lnTo>
                      <a:pt x="405" y="182"/>
                    </a:lnTo>
                    <a:lnTo>
                      <a:pt x="385" y="121"/>
                    </a:lnTo>
                    <a:lnTo>
                      <a:pt x="344" y="4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54"/>
              <p:cNvSpPr/>
              <p:nvPr/>
            </p:nvSpPr>
            <p:spPr>
              <a:xfrm>
                <a:off x="2385125" y="-1712678"/>
                <a:ext cx="758126" cy="929129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6235" extrusionOk="0">
                    <a:moveTo>
                      <a:pt x="6725" y="122"/>
                    </a:moveTo>
                    <a:lnTo>
                      <a:pt x="6805" y="162"/>
                    </a:lnTo>
                    <a:lnTo>
                      <a:pt x="6866" y="243"/>
                    </a:lnTo>
                    <a:lnTo>
                      <a:pt x="6906" y="304"/>
                    </a:lnTo>
                    <a:lnTo>
                      <a:pt x="6987" y="506"/>
                    </a:lnTo>
                    <a:lnTo>
                      <a:pt x="7048" y="728"/>
                    </a:lnTo>
                    <a:lnTo>
                      <a:pt x="7108" y="970"/>
                    </a:lnTo>
                    <a:lnTo>
                      <a:pt x="7149" y="1455"/>
                    </a:lnTo>
                    <a:lnTo>
                      <a:pt x="7189" y="1879"/>
                    </a:lnTo>
                    <a:lnTo>
                      <a:pt x="7209" y="2161"/>
                    </a:lnTo>
                    <a:lnTo>
                      <a:pt x="7209" y="2222"/>
                    </a:lnTo>
                    <a:lnTo>
                      <a:pt x="7250" y="2242"/>
                    </a:lnTo>
                    <a:lnTo>
                      <a:pt x="7290" y="2242"/>
                    </a:lnTo>
                    <a:lnTo>
                      <a:pt x="7310" y="2222"/>
                    </a:lnTo>
                    <a:lnTo>
                      <a:pt x="7351" y="2182"/>
                    </a:lnTo>
                    <a:lnTo>
                      <a:pt x="7411" y="2081"/>
                    </a:lnTo>
                    <a:lnTo>
                      <a:pt x="7492" y="1959"/>
                    </a:lnTo>
                    <a:lnTo>
                      <a:pt x="7573" y="1818"/>
                    </a:lnTo>
                    <a:lnTo>
                      <a:pt x="7694" y="1677"/>
                    </a:lnTo>
                    <a:lnTo>
                      <a:pt x="7754" y="1616"/>
                    </a:lnTo>
                    <a:lnTo>
                      <a:pt x="7835" y="1576"/>
                    </a:lnTo>
                    <a:lnTo>
                      <a:pt x="7896" y="1556"/>
                    </a:lnTo>
                    <a:lnTo>
                      <a:pt x="7956" y="1535"/>
                    </a:lnTo>
                    <a:lnTo>
                      <a:pt x="8017" y="1535"/>
                    </a:lnTo>
                    <a:lnTo>
                      <a:pt x="8057" y="1556"/>
                    </a:lnTo>
                    <a:lnTo>
                      <a:pt x="8138" y="1636"/>
                    </a:lnTo>
                    <a:lnTo>
                      <a:pt x="8199" y="1737"/>
                    </a:lnTo>
                    <a:lnTo>
                      <a:pt x="8259" y="1858"/>
                    </a:lnTo>
                    <a:lnTo>
                      <a:pt x="8279" y="2000"/>
                    </a:lnTo>
                    <a:lnTo>
                      <a:pt x="8279" y="2121"/>
                    </a:lnTo>
                    <a:lnTo>
                      <a:pt x="8279" y="2363"/>
                    </a:lnTo>
                    <a:lnTo>
                      <a:pt x="8259" y="2585"/>
                    </a:lnTo>
                    <a:lnTo>
                      <a:pt x="8178" y="2969"/>
                    </a:lnTo>
                    <a:lnTo>
                      <a:pt x="8138" y="3110"/>
                    </a:lnTo>
                    <a:lnTo>
                      <a:pt x="8138" y="3211"/>
                    </a:lnTo>
                    <a:lnTo>
                      <a:pt x="8158" y="3252"/>
                    </a:lnTo>
                    <a:lnTo>
                      <a:pt x="8219" y="3272"/>
                    </a:lnTo>
                    <a:lnTo>
                      <a:pt x="8279" y="3232"/>
                    </a:lnTo>
                    <a:lnTo>
                      <a:pt x="8320" y="3191"/>
                    </a:lnTo>
                    <a:lnTo>
                      <a:pt x="8421" y="3151"/>
                    </a:lnTo>
                    <a:lnTo>
                      <a:pt x="8481" y="3110"/>
                    </a:lnTo>
                    <a:lnTo>
                      <a:pt x="8603" y="3110"/>
                    </a:lnTo>
                    <a:lnTo>
                      <a:pt x="8663" y="3131"/>
                    </a:lnTo>
                    <a:lnTo>
                      <a:pt x="8724" y="3191"/>
                    </a:lnTo>
                    <a:lnTo>
                      <a:pt x="8764" y="3252"/>
                    </a:lnTo>
                    <a:lnTo>
                      <a:pt x="8360" y="3534"/>
                    </a:lnTo>
                    <a:lnTo>
                      <a:pt x="7956" y="3797"/>
                    </a:lnTo>
                    <a:lnTo>
                      <a:pt x="7129" y="4281"/>
                    </a:lnTo>
                    <a:lnTo>
                      <a:pt x="6381" y="4746"/>
                    </a:lnTo>
                    <a:lnTo>
                      <a:pt x="6018" y="4968"/>
                    </a:lnTo>
                    <a:lnTo>
                      <a:pt x="5655" y="5230"/>
                    </a:lnTo>
                    <a:lnTo>
                      <a:pt x="5311" y="5493"/>
                    </a:lnTo>
                    <a:lnTo>
                      <a:pt x="4968" y="5796"/>
                    </a:lnTo>
                    <a:lnTo>
                      <a:pt x="4645" y="6119"/>
                    </a:lnTo>
                    <a:lnTo>
                      <a:pt x="4342" y="6462"/>
                    </a:lnTo>
                    <a:lnTo>
                      <a:pt x="4160" y="6361"/>
                    </a:lnTo>
                    <a:lnTo>
                      <a:pt x="3979" y="6260"/>
                    </a:lnTo>
                    <a:lnTo>
                      <a:pt x="3918" y="6200"/>
                    </a:lnTo>
                    <a:lnTo>
                      <a:pt x="3979" y="6079"/>
                    </a:lnTo>
                    <a:lnTo>
                      <a:pt x="4241" y="5513"/>
                    </a:lnTo>
                    <a:lnTo>
                      <a:pt x="4443" y="5069"/>
                    </a:lnTo>
                    <a:lnTo>
                      <a:pt x="4645" y="4605"/>
                    </a:lnTo>
                    <a:lnTo>
                      <a:pt x="4847" y="4100"/>
                    </a:lnTo>
                    <a:lnTo>
                      <a:pt x="5008" y="3575"/>
                    </a:lnTo>
                    <a:lnTo>
                      <a:pt x="5150" y="2989"/>
                    </a:lnTo>
                    <a:lnTo>
                      <a:pt x="5271" y="2363"/>
                    </a:lnTo>
                    <a:lnTo>
                      <a:pt x="5311" y="2040"/>
                    </a:lnTo>
                    <a:lnTo>
                      <a:pt x="5331" y="1677"/>
                    </a:lnTo>
                    <a:lnTo>
                      <a:pt x="5352" y="1333"/>
                    </a:lnTo>
                    <a:lnTo>
                      <a:pt x="5352" y="950"/>
                    </a:lnTo>
                    <a:lnTo>
                      <a:pt x="5372" y="768"/>
                    </a:lnTo>
                    <a:lnTo>
                      <a:pt x="5412" y="647"/>
                    </a:lnTo>
                    <a:lnTo>
                      <a:pt x="5453" y="546"/>
                    </a:lnTo>
                    <a:lnTo>
                      <a:pt x="5513" y="526"/>
                    </a:lnTo>
                    <a:lnTo>
                      <a:pt x="5554" y="506"/>
                    </a:lnTo>
                    <a:lnTo>
                      <a:pt x="5594" y="526"/>
                    </a:lnTo>
                    <a:lnTo>
                      <a:pt x="5655" y="586"/>
                    </a:lnTo>
                    <a:lnTo>
                      <a:pt x="5776" y="788"/>
                    </a:lnTo>
                    <a:lnTo>
                      <a:pt x="5877" y="990"/>
                    </a:lnTo>
                    <a:lnTo>
                      <a:pt x="5917" y="1152"/>
                    </a:lnTo>
                    <a:lnTo>
                      <a:pt x="5957" y="1293"/>
                    </a:lnTo>
                    <a:lnTo>
                      <a:pt x="5998" y="1434"/>
                    </a:lnTo>
                    <a:lnTo>
                      <a:pt x="6038" y="1475"/>
                    </a:lnTo>
                    <a:lnTo>
                      <a:pt x="6058" y="1495"/>
                    </a:lnTo>
                    <a:lnTo>
                      <a:pt x="6119" y="1495"/>
                    </a:lnTo>
                    <a:lnTo>
                      <a:pt x="6139" y="1475"/>
                    </a:lnTo>
                    <a:lnTo>
                      <a:pt x="6159" y="1434"/>
                    </a:lnTo>
                    <a:lnTo>
                      <a:pt x="6180" y="1273"/>
                    </a:lnTo>
                    <a:lnTo>
                      <a:pt x="6200" y="1051"/>
                    </a:lnTo>
                    <a:lnTo>
                      <a:pt x="6260" y="788"/>
                    </a:lnTo>
                    <a:lnTo>
                      <a:pt x="6341" y="506"/>
                    </a:lnTo>
                    <a:lnTo>
                      <a:pt x="6381" y="384"/>
                    </a:lnTo>
                    <a:lnTo>
                      <a:pt x="6442" y="263"/>
                    </a:lnTo>
                    <a:lnTo>
                      <a:pt x="6482" y="203"/>
                    </a:lnTo>
                    <a:lnTo>
                      <a:pt x="6543" y="162"/>
                    </a:lnTo>
                    <a:lnTo>
                      <a:pt x="6604" y="122"/>
                    </a:lnTo>
                    <a:close/>
                    <a:moveTo>
                      <a:pt x="950" y="6402"/>
                    </a:moveTo>
                    <a:lnTo>
                      <a:pt x="1010" y="6644"/>
                    </a:lnTo>
                    <a:lnTo>
                      <a:pt x="1091" y="6866"/>
                    </a:lnTo>
                    <a:lnTo>
                      <a:pt x="1172" y="7048"/>
                    </a:lnTo>
                    <a:lnTo>
                      <a:pt x="1273" y="7229"/>
                    </a:lnTo>
                    <a:lnTo>
                      <a:pt x="183" y="7209"/>
                    </a:lnTo>
                    <a:lnTo>
                      <a:pt x="162" y="7189"/>
                    </a:lnTo>
                    <a:lnTo>
                      <a:pt x="142" y="7189"/>
                    </a:lnTo>
                    <a:lnTo>
                      <a:pt x="122" y="7149"/>
                    </a:lnTo>
                    <a:lnTo>
                      <a:pt x="122" y="7108"/>
                    </a:lnTo>
                    <a:lnTo>
                      <a:pt x="122" y="7088"/>
                    </a:lnTo>
                    <a:lnTo>
                      <a:pt x="142" y="7068"/>
                    </a:lnTo>
                    <a:lnTo>
                      <a:pt x="950" y="6402"/>
                    </a:lnTo>
                    <a:close/>
                    <a:moveTo>
                      <a:pt x="3050" y="11227"/>
                    </a:moveTo>
                    <a:lnTo>
                      <a:pt x="3332" y="11571"/>
                    </a:lnTo>
                    <a:lnTo>
                      <a:pt x="3413" y="11651"/>
                    </a:lnTo>
                    <a:lnTo>
                      <a:pt x="3534" y="11773"/>
                    </a:lnTo>
                    <a:lnTo>
                      <a:pt x="3615" y="11853"/>
                    </a:lnTo>
                    <a:lnTo>
                      <a:pt x="3736" y="11954"/>
                    </a:lnTo>
                    <a:lnTo>
                      <a:pt x="3635" y="11995"/>
                    </a:lnTo>
                    <a:lnTo>
                      <a:pt x="3494" y="12035"/>
                    </a:lnTo>
                    <a:lnTo>
                      <a:pt x="3353" y="12035"/>
                    </a:lnTo>
                    <a:lnTo>
                      <a:pt x="3191" y="11995"/>
                    </a:lnTo>
                    <a:lnTo>
                      <a:pt x="3090" y="11934"/>
                    </a:lnTo>
                    <a:lnTo>
                      <a:pt x="3030" y="11894"/>
                    </a:lnTo>
                    <a:lnTo>
                      <a:pt x="2969" y="11793"/>
                    </a:lnTo>
                    <a:lnTo>
                      <a:pt x="2929" y="11712"/>
                    </a:lnTo>
                    <a:lnTo>
                      <a:pt x="2929" y="11631"/>
                    </a:lnTo>
                    <a:lnTo>
                      <a:pt x="2929" y="11530"/>
                    </a:lnTo>
                    <a:lnTo>
                      <a:pt x="2949" y="11429"/>
                    </a:lnTo>
                    <a:lnTo>
                      <a:pt x="2989" y="11349"/>
                    </a:lnTo>
                    <a:lnTo>
                      <a:pt x="3030" y="11248"/>
                    </a:lnTo>
                    <a:lnTo>
                      <a:pt x="3050" y="11227"/>
                    </a:lnTo>
                    <a:close/>
                    <a:moveTo>
                      <a:pt x="2505" y="12762"/>
                    </a:moveTo>
                    <a:lnTo>
                      <a:pt x="2646" y="12843"/>
                    </a:lnTo>
                    <a:lnTo>
                      <a:pt x="2727" y="12883"/>
                    </a:lnTo>
                    <a:lnTo>
                      <a:pt x="2767" y="12944"/>
                    </a:lnTo>
                    <a:lnTo>
                      <a:pt x="2807" y="13004"/>
                    </a:lnTo>
                    <a:lnTo>
                      <a:pt x="2848" y="13085"/>
                    </a:lnTo>
                    <a:lnTo>
                      <a:pt x="2848" y="13146"/>
                    </a:lnTo>
                    <a:lnTo>
                      <a:pt x="2848" y="13226"/>
                    </a:lnTo>
                    <a:lnTo>
                      <a:pt x="2848" y="13287"/>
                    </a:lnTo>
                    <a:lnTo>
                      <a:pt x="2868" y="13348"/>
                    </a:lnTo>
                    <a:lnTo>
                      <a:pt x="2727" y="13348"/>
                    </a:lnTo>
                    <a:lnTo>
                      <a:pt x="2646" y="13307"/>
                    </a:lnTo>
                    <a:lnTo>
                      <a:pt x="2565" y="13267"/>
                    </a:lnTo>
                    <a:lnTo>
                      <a:pt x="2505" y="13206"/>
                    </a:lnTo>
                    <a:lnTo>
                      <a:pt x="2444" y="13105"/>
                    </a:lnTo>
                    <a:lnTo>
                      <a:pt x="2424" y="13045"/>
                    </a:lnTo>
                    <a:lnTo>
                      <a:pt x="2424" y="12984"/>
                    </a:lnTo>
                    <a:lnTo>
                      <a:pt x="2444" y="12883"/>
                    </a:lnTo>
                    <a:lnTo>
                      <a:pt x="2505" y="12762"/>
                    </a:lnTo>
                    <a:close/>
                    <a:moveTo>
                      <a:pt x="2929" y="11954"/>
                    </a:moveTo>
                    <a:lnTo>
                      <a:pt x="3030" y="12035"/>
                    </a:lnTo>
                    <a:lnTo>
                      <a:pt x="3090" y="12075"/>
                    </a:lnTo>
                    <a:lnTo>
                      <a:pt x="2807" y="12277"/>
                    </a:lnTo>
                    <a:lnTo>
                      <a:pt x="2585" y="12479"/>
                    </a:lnTo>
                    <a:lnTo>
                      <a:pt x="2727" y="12540"/>
                    </a:lnTo>
                    <a:lnTo>
                      <a:pt x="2828" y="12621"/>
                    </a:lnTo>
                    <a:lnTo>
                      <a:pt x="2949" y="12701"/>
                    </a:lnTo>
                    <a:lnTo>
                      <a:pt x="3030" y="12802"/>
                    </a:lnTo>
                    <a:lnTo>
                      <a:pt x="3090" y="12903"/>
                    </a:lnTo>
                    <a:lnTo>
                      <a:pt x="3131" y="13025"/>
                    </a:lnTo>
                    <a:lnTo>
                      <a:pt x="3151" y="13166"/>
                    </a:lnTo>
                    <a:lnTo>
                      <a:pt x="3131" y="13287"/>
                    </a:lnTo>
                    <a:lnTo>
                      <a:pt x="3110" y="13348"/>
                    </a:lnTo>
                    <a:lnTo>
                      <a:pt x="3050" y="13368"/>
                    </a:lnTo>
                    <a:lnTo>
                      <a:pt x="3030" y="13368"/>
                    </a:lnTo>
                    <a:lnTo>
                      <a:pt x="2989" y="13348"/>
                    </a:lnTo>
                    <a:lnTo>
                      <a:pt x="2969" y="13327"/>
                    </a:lnTo>
                    <a:lnTo>
                      <a:pt x="2969" y="13287"/>
                    </a:lnTo>
                    <a:lnTo>
                      <a:pt x="2969" y="13247"/>
                    </a:lnTo>
                    <a:lnTo>
                      <a:pt x="2969" y="13146"/>
                    </a:lnTo>
                    <a:lnTo>
                      <a:pt x="2949" y="13045"/>
                    </a:lnTo>
                    <a:lnTo>
                      <a:pt x="2908" y="12944"/>
                    </a:lnTo>
                    <a:lnTo>
                      <a:pt x="2848" y="12863"/>
                    </a:lnTo>
                    <a:lnTo>
                      <a:pt x="2767" y="12782"/>
                    </a:lnTo>
                    <a:lnTo>
                      <a:pt x="2686" y="12722"/>
                    </a:lnTo>
                    <a:lnTo>
                      <a:pt x="2565" y="12661"/>
                    </a:lnTo>
                    <a:lnTo>
                      <a:pt x="2464" y="12641"/>
                    </a:lnTo>
                    <a:lnTo>
                      <a:pt x="2343" y="12802"/>
                    </a:lnTo>
                    <a:lnTo>
                      <a:pt x="2323" y="12883"/>
                    </a:lnTo>
                    <a:lnTo>
                      <a:pt x="2303" y="12964"/>
                    </a:lnTo>
                    <a:lnTo>
                      <a:pt x="2303" y="13065"/>
                    </a:lnTo>
                    <a:lnTo>
                      <a:pt x="2323" y="13146"/>
                    </a:lnTo>
                    <a:lnTo>
                      <a:pt x="2383" y="13247"/>
                    </a:lnTo>
                    <a:lnTo>
                      <a:pt x="2444" y="13307"/>
                    </a:lnTo>
                    <a:lnTo>
                      <a:pt x="2525" y="13388"/>
                    </a:lnTo>
                    <a:lnTo>
                      <a:pt x="2606" y="13428"/>
                    </a:lnTo>
                    <a:lnTo>
                      <a:pt x="2707" y="13449"/>
                    </a:lnTo>
                    <a:lnTo>
                      <a:pt x="2807" y="13469"/>
                    </a:lnTo>
                    <a:lnTo>
                      <a:pt x="2868" y="13469"/>
                    </a:lnTo>
                    <a:lnTo>
                      <a:pt x="2908" y="13489"/>
                    </a:lnTo>
                    <a:lnTo>
                      <a:pt x="2929" y="13549"/>
                    </a:lnTo>
                    <a:lnTo>
                      <a:pt x="2908" y="13610"/>
                    </a:lnTo>
                    <a:lnTo>
                      <a:pt x="2888" y="13630"/>
                    </a:lnTo>
                    <a:lnTo>
                      <a:pt x="2848" y="13630"/>
                    </a:lnTo>
                    <a:lnTo>
                      <a:pt x="2807" y="13650"/>
                    </a:lnTo>
                    <a:lnTo>
                      <a:pt x="2727" y="13630"/>
                    </a:lnTo>
                    <a:lnTo>
                      <a:pt x="2626" y="13610"/>
                    </a:lnTo>
                    <a:lnTo>
                      <a:pt x="2525" y="13570"/>
                    </a:lnTo>
                    <a:lnTo>
                      <a:pt x="2444" y="13529"/>
                    </a:lnTo>
                    <a:lnTo>
                      <a:pt x="2363" y="13469"/>
                    </a:lnTo>
                    <a:lnTo>
                      <a:pt x="2283" y="13408"/>
                    </a:lnTo>
                    <a:lnTo>
                      <a:pt x="2222" y="13327"/>
                    </a:lnTo>
                    <a:lnTo>
                      <a:pt x="2182" y="13247"/>
                    </a:lnTo>
                    <a:lnTo>
                      <a:pt x="2182" y="13327"/>
                    </a:lnTo>
                    <a:lnTo>
                      <a:pt x="2202" y="13428"/>
                    </a:lnTo>
                    <a:lnTo>
                      <a:pt x="2262" y="13590"/>
                    </a:lnTo>
                    <a:lnTo>
                      <a:pt x="2363" y="13731"/>
                    </a:lnTo>
                    <a:lnTo>
                      <a:pt x="2484" y="13832"/>
                    </a:lnTo>
                    <a:lnTo>
                      <a:pt x="2505" y="13893"/>
                    </a:lnTo>
                    <a:lnTo>
                      <a:pt x="2505" y="13953"/>
                    </a:lnTo>
                    <a:lnTo>
                      <a:pt x="2464" y="13974"/>
                    </a:lnTo>
                    <a:lnTo>
                      <a:pt x="2424" y="13994"/>
                    </a:lnTo>
                    <a:lnTo>
                      <a:pt x="2383" y="13974"/>
                    </a:lnTo>
                    <a:lnTo>
                      <a:pt x="2303" y="13913"/>
                    </a:lnTo>
                    <a:lnTo>
                      <a:pt x="2182" y="13792"/>
                    </a:lnTo>
                    <a:lnTo>
                      <a:pt x="2121" y="13691"/>
                    </a:lnTo>
                    <a:lnTo>
                      <a:pt x="2060" y="13570"/>
                    </a:lnTo>
                    <a:lnTo>
                      <a:pt x="2020" y="13428"/>
                    </a:lnTo>
                    <a:lnTo>
                      <a:pt x="2000" y="13267"/>
                    </a:lnTo>
                    <a:lnTo>
                      <a:pt x="2020" y="13085"/>
                    </a:lnTo>
                    <a:lnTo>
                      <a:pt x="2081" y="12903"/>
                    </a:lnTo>
                    <a:lnTo>
                      <a:pt x="2161" y="12722"/>
                    </a:lnTo>
                    <a:lnTo>
                      <a:pt x="2283" y="12560"/>
                    </a:lnTo>
                    <a:lnTo>
                      <a:pt x="2424" y="12399"/>
                    </a:lnTo>
                    <a:lnTo>
                      <a:pt x="2585" y="12237"/>
                    </a:lnTo>
                    <a:lnTo>
                      <a:pt x="2747" y="12096"/>
                    </a:lnTo>
                    <a:lnTo>
                      <a:pt x="2929" y="11954"/>
                    </a:lnTo>
                    <a:close/>
                    <a:moveTo>
                      <a:pt x="3757" y="13408"/>
                    </a:moveTo>
                    <a:lnTo>
                      <a:pt x="3918" y="13469"/>
                    </a:lnTo>
                    <a:lnTo>
                      <a:pt x="3979" y="13529"/>
                    </a:lnTo>
                    <a:lnTo>
                      <a:pt x="4039" y="13570"/>
                    </a:lnTo>
                    <a:lnTo>
                      <a:pt x="4080" y="13630"/>
                    </a:lnTo>
                    <a:lnTo>
                      <a:pt x="4100" y="13711"/>
                    </a:lnTo>
                    <a:lnTo>
                      <a:pt x="4120" y="13792"/>
                    </a:lnTo>
                    <a:lnTo>
                      <a:pt x="4120" y="13873"/>
                    </a:lnTo>
                    <a:lnTo>
                      <a:pt x="4100" y="13933"/>
                    </a:lnTo>
                    <a:lnTo>
                      <a:pt x="4120" y="13994"/>
                    </a:lnTo>
                    <a:lnTo>
                      <a:pt x="4080" y="13994"/>
                    </a:lnTo>
                    <a:lnTo>
                      <a:pt x="3979" y="13974"/>
                    </a:lnTo>
                    <a:lnTo>
                      <a:pt x="3898" y="13953"/>
                    </a:lnTo>
                    <a:lnTo>
                      <a:pt x="3817" y="13893"/>
                    </a:lnTo>
                    <a:lnTo>
                      <a:pt x="3757" y="13832"/>
                    </a:lnTo>
                    <a:lnTo>
                      <a:pt x="3696" y="13751"/>
                    </a:lnTo>
                    <a:lnTo>
                      <a:pt x="3676" y="13671"/>
                    </a:lnTo>
                    <a:lnTo>
                      <a:pt x="3676" y="13610"/>
                    </a:lnTo>
                    <a:lnTo>
                      <a:pt x="3716" y="13509"/>
                    </a:lnTo>
                    <a:lnTo>
                      <a:pt x="3757" y="13408"/>
                    </a:lnTo>
                    <a:close/>
                    <a:moveTo>
                      <a:pt x="4201" y="12600"/>
                    </a:moveTo>
                    <a:lnTo>
                      <a:pt x="4281" y="12661"/>
                    </a:lnTo>
                    <a:lnTo>
                      <a:pt x="4342" y="12701"/>
                    </a:lnTo>
                    <a:lnTo>
                      <a:pt x="4059" y="12924"/>
                    </a:lnTo>
                    <a:lnTo>
                      <a:pt x="3837" y="13125"/>
                    </a:lnTo>
                    <a:lnTo>
                      <a:pt x="3979" y="13186"/>
                    </a:lnTo>
                    <a:lnTo>
                      <a:pt x="4100" y="13247"/>
                    </a:lnTo>
                    <a:lnTo>
                      <a:pt x="4201" y="13327"/>
                    </a:lnTo>
                    <a:lnTo>
                      <a:pt x="4281" y="13428"/>
                    </a:lnTo>
                    <a:lnTo>
                      <a:pt x="4362" y="13529"/>
                    </a:lnTo>
                    <a:lnTo>
                      <a:pt x="4403" y="13650"/>
                    </a:lnTo>
                    <a:lnTo>
                      <a:pt x="4403" y="13792"/>
                    </a:lnTo>
                    <a:lnTo>
                      <a:pt x="4403" y="13933"/>
                    </a:lnTo>
                    <a:lnTo>
                      <a:pt x="4362" y="13974"/>
                    </a:lnTo>
                    <a:lnTo>
                      <a:pt x="4302" y="13994"/>
                    </a:lnTo>
                    <a:lnTo>
                      <a:pt x="4281" y="13994"/>
                    </a:lnTo>
                    <a:lnTo>
                      <a:pt x="4261" y="13974"/>
                    </a:lnTo>
                    <a:lnTo>
                      <a:pt x="4241" y="13953"/>
                    </a:lnTo>
                    <a:lnTo>
                      <a:pt x="4221" y="13913"/>
                    </a:lnTo>
                    <a:lnTo>
                      <a:pt x="4221" y="13893"/>
                    </a:lnTo>
                    <a:lnTo>
                      <a:pt x="4241" y="13772"/>
                    </a:lnTo>
                    <a:lnTo>
                      <a:pt x="4221" y="13671"/>
                    </a:lnTo>
                    <a:lnTo>
                      <a:pt x="4181" y="13570"/>
                    </a:lnTo>
                    <a:lnTo>
                      <a:pt x="4120" y="13489"/>
                    </a:lnTo>
                    <a:lnTo>
                      <a:pt x="4039" y="13408"/>
                    </a:lnTo>
                    <a:lnTo>
                      <a:pt x="3938" y="13348"/>
                    </a:lnTo>
                    <a:lnTo>
                      <a:pt x="3837" y="13307"/>
                    </a:lnTo>
                    <a:lnTo>
                      <a:pt x="3716" y="13267"/>
                    </a:lnTo>
                    <a:lnTo>
                      <a:pt x="3615" y="13428"/>
                    </a:lnTo>
                    <a:lnTo>
                      <a:pt x="3575" y="13509"/>
                    </a:lnTo>
                    <a:lnTo>
                      <a:pt x="3575" y="13590"/>
                    </a:lnTo>
                    <a:lnTo>
                      <a:pt x="3575" y="13691"/>
                    </a:lnTo>
                    <a:lnTo>
                      <a:pt x="3595" y="13792"/>
                    </a:lnTo>
                    <a:lnTo>
                      <a:pt x="3635" y="13873"/>
                    </a:lnTo>
                    <a:lnTo>
                      <a:pt x="3696" y="13953"/>
                    </a:lnTo>
                    <a:lnTo>
                      <a:pt x="3777" y="14014"/>
                    </a:lnTo>
                    <a:lnTo>
                      <a:pt x="3878" y="14054"/>
                    </a:lnTo>
                    <a:lnTo>
                      <a:pt x="3979" y="14095"/>
                    </a:lnTo>
                    <a:lnTo>
                      <a:pt x="4100" y="14095"/>
                    </a:lnTo>
                    <a:lnTo>
                      <a:pt x="4140" y="14115"/>
                    </a:lnTo>
                    <a:lnTo>
                      <a:pt x="4160" y="14135"/>
                    </a:lnTo>
                    <a:lnTo>
                      <a:pt x="4181" y="14175"/>
                    </a:lnTo>
                    <a:lnTo>
                      <a:pt x="4160" y="14236"/>
                    </a:lnTo>
                    <a:lnTo>
                      <a:pt x="4140" y="14256"/>
                    </a:lnTo>
                    <a:lnTo>
                      <a:pt x="4100" y="14276"/>
                    </a:lnTo>
                    <a:lnTo>
                      <a:pt x="3979" y="14276"/>
                    </a:lnTo>
                    <a:lnTo>
                      <a:pt x="3878" y="14236"/>
                    </a:lnTo>
                    <a:lnTo>
                      <a:pt x="3797" y="14216"/>
                    </a:lnTo>
                    <a:lnTo>
                      <a:pt x="3696" y="14175"/>
                    </a:lnTo>
                    <a:lnTo>
                      <a:pt x="3615" y="14115"/>
                    </a:lnTo>
                    <a:lnTo>
                      <a:pt x="3555" y="14034"/>
                    </a:lnTo>
                    <a:lnTo>
                      <a:pt x="3494" y="13974"/>
                    </a:lnTo>
                    <a:lnTo>
                      <a:pt x="3433" y="13873"/>
                    </a:lnTo>
                    <a:lnTo>
                      <a:pt x="3433" y="13974"/>
                    </a:lnTo>
                    <a:lnTo>
                      <a:pt x="3454" y="14054"/>
                    </a:lnTo>
                    <a:lnTo>
                      <a:pt x="3534" y="14216"/>
                    </a:lnTo>
                    <a:lnTo>
                      <a:pt x="3615" y="14357"/>
                    </a:lnTo>
                    <a:lnTo>
                      <a:pt x="3736" y="14458"/>
                    </a:lnTo>
                    <a:lnTo>
                      <a:pt x="3777" y="14519"/>
                    </a:lnTo>
                    <a:lnTo>
                      <a:pt x="3757" y="14579"/>
                    </a:lnTo>
                    <a:lnTo>
                      <a:pt x="3736" y="14620"/>
                    </a:lnTo>
                    <a:lnTo>
                      <a:pt x="3696" y="14620"/>
                    </a:lnTo>
                    <a:lnTo>
                      <a:pt x="3635" y="14599"/>
                    </a:lnTo>
                    <a:lnTo>
                      <a:pt x="3575" y="14559"/>
                    </a:lnTo>
                    <a:lnTo>
                      <a:pt x="3454" y="14418"/>
                    </a:lnTo>
                    <a:lnTo>
                      <a:pt x="3373" y="14317"/>
                    </a:lnTo>
                    <a:lnTo>
                      <a:pt x="3332" y="14196"/>
                    </a:lnTo>
                    <a:lnTo>
                      <a:pt x="3272" y="14054"/>
                    </a:lnTo>
                    <a:lnTo>
                      <a:pt x="3252" y="13893"/>
                    </a:lnTo>
                    <a:lnTo>
                      <a:pt x="3272" y="13711"/>
                    </a:lnTo>
                    <a:lnTo>
                      <a:pt x="3332" y="13529"/>
                    </a:lnTo>
                    <a:lnTo>
                      <a:pt x="3413" y="13348"/>
                    </a:lnTo>
                    <a:lnTo>
                      <a:pt x="3534" y="13186"/>
                    </a:lnTo>
                    <a:lnTo>
                      <a:pt x="3676" y="13025"/>
                    </a:lnTo>
                    <a:lnTo>
                      <a:pt x="3837" y="12863"/>
                    </a:lnTo>
                    <a:lnTo>
                      <a:pt x="4019" y="12722"/>
                    </a:lnTo>
                    <a:lnTo>
                      <a:pt x="4201" y="12600"/>
                    </a:lnTo>
                    <a:close/>
                    <a:moveTo>
                      <a:pt x="11550" y="607"/>
                    </a:moveTo>
                    <a:lnTo>
                      <a:pt x="11591" y="627"/>
                    </a:lnTo>
                    <a:lnTo>
                      <a:pt x="11611" y="647"/>
                    </a:lnTo>
                    <a:lnTo>
                      <a:pt x="11631" y="728"/>
                    </a:lnTo>
                    <a:lnTo>
                      <a:pt x="11631" y="990"/>
                    </a:lnTo>
                    <a:lnTo>
                      <a:pt x="11591" y="1192"/>
                    </a:lnTo>
                    <a:lnTo>
                      <a:pt x="11550" y="1374"/>
                    </a:lnTo>
                    <a:lnTo>
                      <a:pt x="11510" y="1495"/>
                    </a:lnTo>
                    <a:lnTo>
                      <a:pt x="11450" y="1636"/>
                    </a:lnTo>
                    <a:lnTo>
                      <a:pt x="11450" y="1697"/>
                    </a:lnTo>
                    <a:lnTo>
                      <a:pt x="11470" y="1737"/>
                    </a:lnTo>
                    <a:lnTo>
                      <a:pt x="11530" y="1758"/>
                    </a:lnTo>
                    <a:lnTo>
                      <a:pt x="11550" y="1758"/>
                    </a:lnTo>
                    <a:lnTo>
                      <a:pt x="11591" y="1737"/>
                    </a:lnTo>
                    <a:lnTo>
                      <a:pt x="11692" y="1596"/>
                    </a:lnTo>
                    <a:lnTo>
                      <a:pt x="11833" y="1434"/>
                    </a:lnTo>
                    <a:lnTo>
                      <a:pt x="12035" y="1233"/>
                    </a:lnTo>
                    <a:lnTo>
                      <a:pt x="12237" y="1051"/>
                    </a:lnTo>
                    <a:lnTo>
                      <a:pt x="12358" y="970"/>
                    </a:lnTo>
                    <a:lnTo>
                      <a:pt x="12479" y="909"/>
                    </a:lnTo>
                    <a:lnTo>
                      <a:pt x="12540" y="889"/>
                    </a:lnTo>
                    <a:lnTo>
                      <a:pt x="12600" y="869"/>
                    </a:lnTo>
                    <a:lnTo>
                      <a:pt x="12681" y="889"/>
                    </a:lnTo>
                    <a:lnTo>
                      <a:pt x="12722" y="909"/>
                    </a:lnTo>
                    <a:lnTo>
                      <a:pt x="12782" y="950"/>
                    </a:lnTo>
                    <a:lnTo>
                      <a:pt x="12823" y="1031"/>
                    </a:lnTo>
                    <a:lnTo>
                      <a:pt x="12843" y="1111"/>
                    </a:lnTo>
                    <a:lnTo>
                      <a:pt x="12823" y="1212"/>
                    </a:lnTo>
                    <a:lnTo>
                      <a:pt x="12802" y="1414"/>
                    </a:lnTo>
                    <a:lnTo>
                      <a:pt x="12722" y="1636"/>
                    </a:lnTo>
                    <a:lnTo>
                      <a:pt x="12621" y="1858"/>
                    </a:lnTo>
                    <a:lnTo>
                      <a:pt x="12399" y="2303"/>
                    </a:lnTo>
                    <a:lnTo>
                      <a:pt x="12197" y="2666"/>
                    </a:lnTo>
                    <a:lnTo>
                      <a:pt x="12055" y="2908"/>
                    </a:lnTo>
                    <a:lnTo>
                      <a:pt x="12035" y="2969"/>
                    </a:lnTo>
                    <a:lnTo>
                      <a:pt x="12055" y="3009"/>
                    </a:lnTo>
                    <a:lnTo>
                      <a:pt x="12075" y="3030"/>
                    </a:lnTo>
                    <a:lnTo>
                      <a:pt x="12116" y="3030"/>
                    </a:lnTo>
                    <a:lnTo>
                      <a:pt x="12176" y="3009"/>
                    </a:lnTo>
                    <a:lnTo>
                      <a:pt x="12277" y="2949"/>
                    </a:lnTo>
                    <a:lnTo>
                      <a:pt x="12399" y="2888"/>
                    </a:lnTo>
                    <a:lnTo>
                      <a:pt x="12560" y="2828"/>
                    </a:lnTo>
                    <a:lnTo>
                      <a:pt x="12722" y="2787"/>
                    </a:lnTo>
                    <a:lnTo>
                      <a:pt x="12823" y="2767"/>
                    </a:lnTo>
                    <a:lnTo>
                      <a:pt x="12903" y="2767"/>
                    </a:lnTo>
                    <a:lnTo>
                      <a:pt x="12964" y="2787"/>
                    </a:lnTo>
                    <a:lnTo>
                      <a:pt x="13024" y="2807"/>
                    </a:lnTo>
                    <a:lnTo>
                      <a:pt x="13065" y="2848"/>
                    </a:lnTo>
                    <a:lnTo>
                      <a:pt x="13105" y="2888"/>
                    </a:lnTo>
                    <a:lnTo>
                      <a:pt x="13125" y="2989"/>
                    </a:lnTo>
                    <a:lnTo>
                      <a:pt x="13125" y="3110"/>
                    </a:lnTo>
                    <a:lnTo>
                      <a:pt x="13105" y="3232"/>
                    </a:lnTo>
                    <a:lnTo>
                      <a:pt x="13045" y="3373"/>
                    </a:lnTo>
                    <a:lnTo>
                      <a:pt x="12883" y="3615"/>
                    </a:lnTo>
                    <a:lnTo>
                      <a:pt x="12722" y="3817"/>
                    </a:lnTo>
                    <a:lnTo>
                      <a:pt x="12560" y="3979"/>
                    </a:lnTo>
                    <a:lnTo>
                      <a:pt x="12419" y="4120"/>
                    </a:lnTo>
                    <a:lnTo>
                      <a:pt x="12298" y="4221"/>
                    </a:lnTo>
                    <a:lnTo>
                      <a:pt x="12237" y="4302"/>
                    </a:lnTo>
                    <a:lnTo>
                      <a:pt x="12257" y="4362"/>
                    </a:lnTo>
                    <a:lnTo>
                      <a:pt x="12277" y="4382"/>
                    </a:lnTo>
                    <a:lnTo>
                      <a:pt x="12358" y="4403"/>
                    </a:lnTo>
                    <a:lnTo>
                      <a:pt x="12520" y="4403"/>
                    </a:lnTo>
                    <a:lnTo>
                      <a:pt x="12600" y="4423"/>
                    </a:lnTo>
                    <a:lnTo>
                      <a:pt x="12661" y="4443"/>
                    </a:lnTo>
                    <a:lnTo>
                      <a:pt x="12701" y="4483"/>
                    </a:lnTo>
                    <a:lnTo>
                      <a:pt x="12742" y="4524"/>
                    </a:lnTo>
                    <a:lnTo>
                      <a:pt x="12762" y="4605"/>
                    </a:lnTo>
                    <a:lnTo>
                      <a:pt x="12762" y="4706"/>
                    </a:lnTo>
                    <a:lnTo>
                      <a:pt x="12722" y="4786"/>
                    </a:lnTo>
                    <a:lnTo>
                      <a:pt x="12681" y="4887"/>
                    </a:lnTo>
                    <a:lnTo>
                      <a:pt x="12560" y="5049"/>
                    </a:lnTo>
                    <a:lnTo>
                      <a:pt x="12419" y="5210"/>
                    </a:lnTo>
                    <a:lnTo>
                      <a:pt x="12277" y="5352"/>
                    </a:lnTo>
                    <a:lnTo>
                      <a:pt x="12136" y="5453"/>
                    </a:lnTo>
                    <a:lnTo>
                      <a:pt x="11874" y="5634"/>
                    </a:lnTo>
                    <a:lnTo>
                      <a:pt x="11651" y="5755"/>
                    </a:lnTo>
                    <a:lnTo>
                      <a:pt x="11530" y="5816"/>
                    </a:lnTo>
                    <a:lnTo>
                      <a:pt x="11490" y="5877"/>
                    </a:lnTo>
                    <a:lnTo>
                      <a:pt x="11490" y="5917"/>
                    </a:lnTo>
                    <a:lnTo>
                      <a:pt x="11530" y="5957"/>
                    </a:lnTo>
                    <a:lnTo>
                      <a:pt x="11571" y="5957"/>
                    </a:lnTo>
                    <a:lnTo>
                      <a:pt x="11672" y="5978"/>
                    </a:lnTo>
                    <a:lnTo>
                      <a:pt x="11752" y="6018"/>
                    </a:lnTo>
                    <a:lnTo>
                      <a:pt x="11833" y="6079"/>
                    </a:lnTo>
                    <a:lnTo>
                      <a:pt x="11874" y="6180"/>
                    </a:lnTo>
                    <a:lnTo>
                      <a:pt x="11853" y="6240"/>
                    </a:lnTo>
                    <a:lnTo>
                      <a:pt x="11833" y="6321"/>
                    </a:lnTo>
                    <a:lnTo>
                      <a:pt x="11793" y="6402"/>
                    </a:lnTo>
                    <a:lnTo>
                      <a:pt x="11732" y="6462"/>
                    </a:lnTo>
                    <a:lnTo>
                      <a:pt x="11591" y="6604"/>
                    </a:lnTo>
                    <a:lnTo>
                      <a:pt x="11450" y="6704"/>
                    </a:lnTo>
                    <a:lnTo>
                      <a:pt x="11308" y="6805"/>
                    </a:lnTo>
                    <a:lnTo>
                      <a:pt x="11167" y="6886"/>
                    </a:lnTo>
                    <a:lnTo>
                      <a:pt x="10884" y="6987"/>
                    </a:lnTo>
                    <a:lnTo>
                      <a:pt x="10662" y="7068"/>
                    </a:lnTo>
                    <a:lnTo>
                      <a:pt x="10480" y="7149"/>
                    </a:lnTo>
                    <a:lnTo>
                      <a:pt x="10420" y="7169"/>
                    </a:lnTo>
                    <a:lnTo>
                      <a:pt x="10400" y="7209"/>
                    </a:lnTo>
                    <a:lnTo>
                      <a:pt x="10420" y="7270"/>
                    </a:lnTo>
                    <a:lnTo>
                      <a:pt x="10460" y="7310"/>
                    </a:lnTo>
                    <a:lnTo>
                      <a:pt x="10541" y="7371"/>
                    </a:lnTo>
                    <a:lnTo>
                      <a:pt x="10601" y="7431"/>
                    </a:lnTo>
                    <a:lnTo>
                      <a:pt x="10642" y="7512"/>
                    </a:lnTo>
                    <a:lnTo>
                      <a:pt x="10662" y="7573"/>
                    </a:lnTo>
                    <a:lnTo>
                      <a:pt x="10662" y="7633"/>
                    </a:lnTo>
                    <a:lnTo>
                      <a:pt x="10642" y="7694"/>
                    </a:lnTo>
                    <a:lnTo>
                      <a:pt x="10581" y="7795"/>
                    </a:lnTo>
                    <a:lnTo>
                      <a:pt x="10480" y="7876"/>
                    </a:lnTo>
                    <a:lnTo>
                      <a:pt x="10359" y="7956"/>
                    </a:lnTo>
                    <a:lnTo>
                      <a:pt x="10218" y="8017"/>
                    </a:lnTo>
                    <a:lnTo>
                      <a:pt x="10056" y="8078"/>
                    </a:lnTo>
                    <a:lnTo>
                      <a:pt x="9753" y="8138"/>
                    </a:lnTo>
                    <a:lnTo>
                      <a:pt x="9471" y="8178"/>
                    </a:lnTo>
                    <a:lnTo>
                      <a:pt x="9228" y="8219"/>
                    </a:lnTo>
                    <a:lnTo>
                      <a:pt x="9188" y="8239"/>
                    </a:lnTo>
                    <a:lnTo>
                      <a:pt x="9168" y="8279"/>
                    </a:lnTo>
                    <a:lnTo>
                      <a:pt x="9188" y="8320"/>
                    </a:lnTo>
                    <a:lnTo>
                      <a:pt x="9208" y="8360"/>
                    </a:lnTo>
                    <a:lnTo>
                      <a:pt x="9249" y="8401"/>
                    </a:lnTo>
                    <a:lnTo>
                      <a:pt x="9269" y="8421"/>
                    </a:lnTo>
                    <a:lnTo>
                      <a:pt x="9289" y="8461"/>
                    </a:lnTo>
                    <a:lnTo>
                      <a:pt x="9329" y="8522"/>
                    </a:lnTo>
                    <a:lnTo>
                      <a:pt x="9350" y="8582"/>
                    </a:lnTo>
                    <a:lnTo>
                      <a:pt x="9350" y="8643"/>
                    </a:lnTo>
                    <a:lnTo>
                      <a:pt x="9350" y="8703"/>
                    </a:lnTo>
                    <a:lnTo>
                      <a:pt x="9309" y="8764"/>
                    </a:lnTo>
                    <a:lnTo>
                      <a:pt x="9228" y="8825"/>
                    </a:lnTo>
                    <a:lnTo>
                      <a:pt x="9107" y="8885"/>
                    </a:lnTo>
                    <a:lnTo>
                      <a:pt x="8966" y="8905"/>
                    </a:lnTo>
                    <a:lnTo>
                      <a:pt x="8825" y="8905"/>
                    </a:lnTo>
                    <a:lnTo>
                      <a:pt x="8522" y="8865"/>
                    </a:lnTo>
                    <a:lnTo>
                      <a:pt x="8360" y="8825"/>
                    </a:lnTo>
                    <a:lnTo>
                      <a:pt x="8219" y="8784"/>
                    </a:lnTo>
                    <a:lnTo>
                      <a:pt x="8199" y="8764"/>
                    </a:lnTo>
                    <a:lnTo>
                      <a:pt x="8158" y="8764"/>
                    </a:lnTo>
                    <a:lnTo>
                      <a:pt x="8098" y="8784"/>
                    </a:lnTo>
                    <a:lnTo>
                      <a:pt x="8078" y="8804"/>
                    </a:lnTo>
                    <a:lnTo>
                      <a:pt x="8057" y="8825"/>
                    </a:lnTo>
                    <a:lnTo>
                      <a:pt x="8037" y="8905"/>
                    </a:lnTo>
                    <a:lnTo>
                      <a:pt x="8037" y="8946"/>
                    </a:lnTo>
                    <a:lnTo>
                      <a:pt x="8017" y="9067"/>
                    </a:lnTo>
                    <a:lnTo>
                      <a:pt x="7977" y="9127"/>
                    </a:lnTo>
                    <a:lnTo>
                      <a:pt x="7936" y="9208"/>
                    </a:lnTo>
                    <a:lnTo>
                      <a:pt x="7936" y="9228"/>
                    </a:lnTo>
                    <a:lnTo>
                      <a:pt x="7896" y="9269"/>
                    </a:lnTo>
                    <a:lnTo>
                      <a:pt x="7855" y="9289"/>
                    </a:lnTo>
                    <a:lnTo>
                      <a:pt x="7795" y="9309"/>
                    </a:lnTo>
                    <a:lnTo>
                      <a:pt x="7734" y="9329"/>
                    </a:lnTo>
                    <a:lnTo>
                      <a:pt x="7593" y="9329"/>
                    </a:lnTo>
                    <a:lnTo>
                      <a:pt x="7472" y="9309"/>
                    </a:lnTo>
                    <a:lnTo>
                      <a:pt x="7351" y="9269"/>
                    </a:lnTo>
                    <a:lnTo>
                      <a:pt x="7290" y="9249"/>
                    </a:lnTo>
                    <a:lnTo>
                      <a:pt x="7270" y="9228"/>
                    </a:lnTo>
                    <a:lnTo>
                      <a:pt x="7250" y="9249"/>
                    </a:lnTo>
                    <a:lnTo>
                      <a:pt x="7229" y="9269"/>
                    </a:lnTo>
                    <a:lnTo>
                      <a:pt x="7209" y="9289"/>
                    </a:lnTo>
                    <a:lnTo>
                      <a:pt x="7189" y="9390"/>
                    </a:lnTo>
                    <a:lnTo>
                      <a:pt x="7149" y="9491"/>
                    </a:lnTo>
                    <a:lnTo>
                      <a:pt x="7088" y="9572"/>
                    </a:lnTo>
                    <a:lnTo>
                      <a:pt x="7028" y="9652"/>
                    </a:lnTo>
                    <a:lnTo>
                      <a:pt x="6947" y="9713"/>
                    </a:lnTo>
                    <a:lnTo>
                      <a:pt x="6826" y="9774"/>
                    </a:lnTo>
                    <a:lnTo>
                      <a:pt x="6704" y="9814"/>
                    </a:lnTo>
                    <a:lnTo>
                      <a:pt x="6563" y="9834"/>
                    </a:lnTo>
                    <a:lnTo>
                      <a:pt x="6422" y="9814"/>
                    </a:lnTo>
                    <a:lnTo>
                      <a:pt x="6301" y="9774"/>
                    </a:lnTo>
                    <a:lnTo>
                      <a:pt x="6180" y="9713"/>
                    </a:lnTo>
                    <a:lnTo>
                      <a:pt x="6058" y="9632"/>
                    </a:lnTo>
                    <a:lnTo>
                      <a:pt x="5957" y="9531"/>
                    </a:lnTo>
                    <a:lnTo>
                      <a:pt x="5755" y="9309"/>
                    </a:lnTo>
                    <a:lnTo>
                      <a:pt x="5594" y="9087"/>
                    </a:lnTo>
                    <a:lnTo>
                      <a:pt x="5554" y="9067"/>
                    </a:lnTo>
                    <a:lnTo>
                      <a:pt x="5513" y="9067"/>
                    </a:lnTo>
                    <a:lnTo>
                      <a:pt x="5493" y="9107"/>
                    </a:lnTo>
                    <a:lnTo>
                      <a:pt x="5493" y="9148"/>
                    </a:lnTo>
                    <a:lnTo>
                      <a:pt x="5675" y="9390"/>
                    </a:lnTo>
                    <a:lnTo>
                      <a:pt x="5877" y="9632"/>
                    </a:lnTo>
                    <a:lnTo>
                      <a:pt x="5998" y="9733"/>
                    </a:lnTo>
                    <a:lnTo>
                      <a:pt x="6119" y="9814"/>
                    </a:lnTo>
                    <a:lnTo>
                      <a:pt x="6260" y="9895"/>
                    </a:lnTo>
                    <a:lnTo>
                      <a:pt x="6402" y="9935"/>
                    </a:lnTo>
                    <a:lnTo>
                      <a:pt x="6563" y="9955"/>
                    </a:lnTo>
                    <a:lnTo>
                      <a:pt x="6684" y="9935"/>
                    </a:lnTo>
                    <a:lnTo>
                      <a:pt x="6805" y="9915"/>
                    </a:lnTo>
                    <a:lnTo>
                      <a:pt x="6906" y="9875"/>
                    </a:lnTo>
                    <a:lnTo>
                      <a:pt x="7007" y="9814"/>
                    </a:lnTo>
                    <a:lnTo>
                      <a:pt x="7149" y="9693"/>
                    </a:lnTo>
                    <a:lnTo>
                      <a:pt x="7250" y="9552"/>
                    </a:lnTo>
                    <a:lnTo>
                      <a:pt x="7310" y="9370"/>
                    </a:lnTo>
                    <a:lnTo>
                      <a:pt x="7452" y="9410"/>
                    </a:lnTo>
                    <a:lnTo>
                      <a:pt x="7593" y="9430"/>
                    </a:lnTo>
                    <a:lnTo>
                      <a:pt x="7775" y="9430"/>
                    </a:lnTo>
                    <a:lnTo>
                      <a:pt x="7835" y="9410"/>
                    </a:lnTo>
                    <a:lnTo>
                      <a:pt x="7916" y="9390"/>
                    </a:lnTo>
                    <a:lnTo>
                      <a:pt x="8057" y="9632"/>
                    </a:lnTo>
                    <a:lnTo>
                      <a:pt x="8178" y="9875"/>
                    </a:lnTo>
                    <a:lnTo>
                      <a:pt x="8279" y="10137"/>
                    </a:lnTo>
                    <a:lnTo>
                      <a:pt x="8360" y="10400"/>
                    </a:lnTo>
                    <a:lnTo>
                      <a:pt x="8441" y="10642"/>
                    </a:lnTo>
                    <a:lnTo>
                      <a:pt x="8481" y="10904"/>
                    </a:lnTo>
                    <a:lnTo>
                      <a:pt x="8522" y="11167"/>
                    </a:lnTo>
                    <a:lnTo>
                      <a:pt x="8542" y="11429"/>
                    </a:lnTo>
                    <a:lnTo>
                      <a:pt x="8562" y="11530"/>
                    </a:lnTo>
                    <a:lnTo>
                      <a:pt x="8603" y="11611"/>
                    </a:lnTo>
                    <a:lnTo>
                      <a:pt x="8724" y="11692"/>
                    </a:lnTo>
                    <a:lnTo>
                      <a:pt x="8926" y="11813"/>
                    </a:lnTo>
                    <a:lnTo>
                      <a:pt x="9289" y="12035"/>
                    </a:lnTo>
                    <a:lnTo>
                      <a:pt x="9632" y="12257"/>
                    </a:lnTo>
                    <a:lnTo>
                      <a:pt x="10056" y="12540"/>
                    </a:lnTo>
                    <a:lnTo>
                      <a:pt x="10541" y="12903"/>
                    </a:lnTo>
                    <a:lnTo>
                      <a:pt x="11046" y="13267"/>
                    </a:lnTo>
                    <a:lnTo>
                      <a:pt x="11510" y="13650"/>
                    </a:lnTo>
                    <a:lnTo>
                      <a:pt x="11874" y="13974"/>
                    </a:lnTo>
                    <a:lnTo>
                      <a:pt x="12015" y="14135"/>
                    </a:lnTo>
                    <a:lnTo>
                      <a:pt x="12136" y="14256"/>
                    </a:lnTo>
                    <a:lnTo>
                      <a:pt x="12197" y="14357"/>
                    </a:lnTo>
                    <a:lnTo>
                      <a:pt x="12217" y="14438"/>
                    </a:lnTo>
                    <a:lnTo>
                      <a:pt x="12197" y="14458"/>
                    </a:lnTo>
                    <a:lnTo>
                      <a:pt x="12156" y="14478"/>
                    </a:lnTo>
                    <a:lnTo>
                      <a:pt x="12116" y="14499"/>
                    </a:lnTo>
                    <a:lnTo>
                      <a:pt x="12035" y="14519"/>
                    </a:lnTo>
                    <a:lnTo>
                      <a:pt x="11975" y="14519"/>
                    </a:lnTo>
                    <a:lnTo>
                      <a:pt x="11853" y="14499"/>
                    </a:lnTo>
                    <a:lnTo>
                      <a:pt x="11672" y="14458"/>
                    </a:lnTo>
                    <a:lnTo>
                      <a:pt x="11510" y="14418"/>
                    </a:lnTo>
                    <a:lnTo>
                      <a:pt x="11369" y="14377"/>
                    </a:lnTo>
                    <a:lnTo>
                      <a:pt x="11328" y="14377"/>
                    </a:lnTo>
                    <a:lnTo>
                      <a:pt x="11288" y="14418"/>
                    </a:lnTo>
                    <a:lnTo>
                      <a:pt x="11288" y="14458"/>
                    </a:lnTo>
                    <a:lnTo>
                      <a:pt x="11308" y="14519"/>
                    </a:lnTo>
                    <a:lnTo>
                      <a:pt x="11470" y="14721"/>
                    </a:lnTo>
                    <a:lnTo>
                      <a:pt x="11611" y="14902"/>
                    </a:lnTo>
                    <a:lnTo>
                      <a:pt x="11773" y="15084"/>
                    </a:lnTo>
                    <a:lnTo>
                      <a:pt x="11914" y="15306"/>
                    </a:lnTo>
                    <a:lnTo>
                      <a:pt x="11954" y="15407"/>
                    </a:lnTo>
                    <a:lnTo>
                      <a:pt x="11995" y="15508"/>
                    </a:lnTo>
                    <a:lnTo>
                      <a:pt x="12015" y="15589"/>
                    </a:lnTo>
                    <a:lnTo>
                      <a:pt x="11995" y="15629"/>
                    </a:lnTo>
                    <a:lnTo>
                      <a:pt x="11975" y="15649"/>
                    </a:lnTo>
                    <a:lnTo>
                      <a:pt x="11934" y="15690"/>
                    </a:lnTo>
                    <a:lnTo>
                      <a:pt x="11853" y="15690"/>
                    </a:lnTo>
                    <a:lnTo>
                      <a:pt x="11732" y="15670"/>
                    </a:lnTo>
                    <a:lnTo>
                      <a:pt x="11611" y="15629"/>
                    </a:lnTo>
                    <a:lnTo>
                      <a:pt x="11389" y="15528"/>
                    </a:lnTo>
                    <a:lnTo>
                      <a:pt x="11187" y="15407"/>
                    </a:lnTo>
                    <a:lnTo>
                      <a:pt x="10864" y="15185"/>
                    </a:lnTo>
                    <a:lnTo>
                      <a:pt x="10723" y="15084"/>
                    </a:lnTo>
                    <a:lnTo>
                      <a:pt x="10682" y="15084"/>
                    </a:lnTo>
                    <a:lnTo>
                      <a:pt x="10662" y="15064"/>
                    </a:lnTo>
                    <a:lnTo>
                      <a:pt x="10622" y="15084"/>
                    </a:lnTo>
                    <a:lnTo>
                      <a:pt x="10601" y="15124"/>
                    </a:lnTo>
                    <a:lnTo>
                      <a:pt x="10601" y="15165"/>
                    </a:lnTo>
                    <a:lnTo>
                      <a:pt x="10662" y="15306"/>
                    </a:lnTo>
                    <a:lnTo>
                      <a:pt x="10783" y="15569"/>
                    </a:lnTo>
                    <a:lnTo>
                      <a:pt x="10844" y="15750"/>
                    </a:lnTo>
                    <a:lnTo>
                      <a:pt x="10884" y="15932"/>
                    </a:lnTo>
                    <a:lnTo>
                      <a:pt x="10884" y="15973"/>
                    </a:lnTo>
                    <a:lnTo>
                      <a:pt x="10864" y="16013"/>
                    </a:lnTo>
                    <a:lnTo>
                      <a:pt x="10844" y="16053"/>
                    </a:lnTo>
                    <a:lnTo>
                      <a:pt x="10803" y="16073"/>
                    </a:lnTo>
                    <a:lnTo>
                      <a:pt x="10763" y="16094"/>
                    </a:lnTo>
                    <a:lnTo>
                      <a:pt x="10723" y="16073"/>
                    </a:lnTo>
                    <a:lnTo>
                      <a:pt x="10662" y="16053"/>
                    </a:lnTo>
                    <a:lnTo>
                      <a:pt x="10581" y="16013"/>
                    </a:lnTo>
                    <a:lnTo>
                      <a:pt x="10440" y="15851"/>
                    </a:lnTo>
                    <a:lnTo>
                      <a:pt x="10238" y="15609"/>
                    </a:lnTo>
                    <a:lnTo>
                      <a:pt x="10177" y="15508"/>
                    </a:lnTo>
                    <a:lnTo>
                      <a:pt x="10056" y="15347"/>
                    </a:lnTo>
                    <a:lnTo>
                      <a:pt x="10036" y="15326"/>
                    </a:lnTo>
                    <a:lnTo>
                      <a:pt x="9996" y="15326"/>
                    </a:lnTo>
                    <a:lnTo>
                      <a:pt x="9955" y="15347"/>
                    </a:lnTo>
                    <a:lnTo>
                      <a:pt x="9935" y="15367"/>
                    </a:lnTo>
                    <a:lnTo>
                      <a:pt x="9915" y="15488"/>
                    </a:lnTo>
                    <a:lnTo>
                      <a:pt x="9895" y="15710"/>
                    </a:lnTo>
                    <a:lnTo>
                      <a:pt x="9854" y="15872"/>
                    </a:lnTo>
                    <a:lnTo>
                      <a:pt x="9814" y="15993"/>
                    </a:lnTo>
                    <a:lnTo>
                      <a:pt x="9753" y="16073"/>
                    </a:lnTo>
                    <a:lnTo>
                      <a:pt x="9673" y="16114"/>
                    </a:lnTo>
                    <a:lnTo>
                      <a:pt x="9592" y="16114"/>
                    </a:lnTo>
                    <a:lnTo>
                      <a:pt x="9552" y="16073"/>
                    </a:lnTo>
                    <a:lnTo>
                      <a:pt x="9491" y="16033"/>
                    </a:lnTo>
                    <a:lnTo>
                      <a:pt x="9350" y="15831"/>
                    </a:lnTo>
                    <a:lnTo>
                      <a:pt x="9188" y="15569"/>
                    </a:lnTo>
                    <a:lnTo>
                      <a:pt x="8845" y="14943"/>
                    </a:lnTo>
                    <a:lnTo>
                      <a:pt x="8542" y="14317"/>
                    </a:lnTo>
                    <a:lnTo>
                      <a:pt x="8320" y="13852"/>
                    </a:lnTo>
                    <a:lnTo>
                      <a:pt x="8078" y="13287"/>
                    </a:lnTo>
                    <a:lnTo>
                      <a:pt x="7936" y="12924"/>
                    </a:lnTo>
                    <a:lnTo>
                      <a:pt x="7876" y="12762"/>
                    </a:lnTo>
                    <a:lnTo>
                      <a:pt x="7815" y="12661"/>
                    </a:lnTo>
                    <a:lnTo>
                      <a:pt x="7936" y="12580"/>
                    </a:lnTo>
                    <a:lnTo>
                      <a:pt x="8057" y="12500"/>
                    </a:lnTo>
                    <a:lnTo>
                      <a:pt x="8199" y="12318"/>
                    </a:lnTo>
                    <a:lnTo>
                      <a:pt x="8300" y="12197"/>
                    </a:lnTo>
                    <a:lnTo>
                      <a:pt x="8320" y="12156"/>
                    </a:lnTo>
                    <a:lnTo>
                      <a:pt x="8320" y="12116"/>
                    </a:lnTo>
                    <a:lnTo>
                      <a:pt x="8300" y="12075"/>
                    </a:lnTo>
                    <a:lnTo>
                      <a:pt x="8259" y="12075"/>
                    </a:lnTo>
                    <a:lnTo>
                      <a:pt x="8219" y="12096"/>
                    </a:lnTo>
                    <a:lnTo>
                      <a:pt x="8178" y="12156"/>
                    </a:lnTo>
                    <a:lnTo>
                      <a:pt x="8057" y="12318"/>
                    </a:lnTo>
                    <a:lnTo>
                      <a:pt x="7956" y="12419"/>
                    </a:lnTo>
                    <a:lnTo>
                      <a:pt x="7835" y="12520"/>
                    </a:lnTo>
                    <a:lnTo>
                      <a:pt x="7674" y="12600"/>
                    </a:lnTo>
                    <a:lnTo>
                      <a:pt x="7512" y="12681"/>
                    </a:lnTo>
                    <a:lnTo>
                      <a:pt x="7512" y="12701"/>
                    </a:lnTo>
                    <a:lnTo>
                      <a:pt x="7209" y="12782"/>
                    </a:lnTo>
                    <a:lnTo>
                      <a:pt x="6906" y="12843"/>
                    </a:lnTo>
                    <a:lnTo>
                      <a:pt x="6604" y="12883"/>
                    </a:lnTo>
                    <a:lnTo>
                      <a:pt x="6301" y="12883"/>
                    </a:lnTo>
                    <a:lnTo>
                      <a:pt x="5998" y="12863"/>
                    </a:lnTo>
                    <a:lnTo>
                      <a:pt x="5695" y="12823"/>
                    </a:lnTo>
                    <a:lnTo>
                      <a:pt x="5412" y="12742"/>
                    </a:lnTo>
                    <a:lnTo>
                      <a:pt x="5109" y="12661"/>
                    </a:lnTo>
                    <a:lnTo>
                      <a:pt x="5331" y="12520"/>
                    </a:lnTo>
                    <a:lnTo>
                      <a:pt x="5533" y="12338"/>
                    </a:lnTo>
                    <a:lnTo>
                      <a:pt x="5554" y="12318"/>
                    </a:lnTo>
                    <a:lnTo>
                      <a:pt x="5574" y="12277"/>
                    </a:lnTo>
                    <a:lnTo>
                      <a:pt x="5574" y="12237"/>
                    </a:lnTo>
                    <a:lnTo>
                      <a:pt x="5533" y="12217"/>
                    </a:lnTo>
                    <a:lnTo>
                      <a:pt x="5473" y="12237"/>
                    </a:lnTo>
                    <a:lnTo>
                      <a:pt x="5453" y="12257"/>
                    </a:lnTo>
                    <a:lnTo>
                      <a:pt x="5230" y="12439"/>
                    </a:lnTo>
                    <a:lnTo>
                      <a:pt x="5109" y="12540"/>
                    </a:lnTo>
                    <a:lnTo>
                      <a:pt x="4968" y="12600"/>
                    </a:lnTo>
                    <a:lnTo>
                      <a:pt x="4887" y="12621"/>
                    </a:lnTo>
                    <a:lnTo>
                      <a:pt x="4806" y="12661"/>
                    </a:lnTo>
                    <a:lnTo>
                      <a:pt x="4625" y="12661"/>
                    </a:lnTo>
                    <a:lnTo>
                      <a:pt x="4463" y="12621"/>
                    </a:lnTo>
                    <a:lnTo>
                      <a:pt x="4342" y="12580"/>
                    </a:lnTo>
                    <a:lnTo>
                      <a:pt x="4302" y="12520"/>
                    </a:lnTo>
                    <a:lnTo>
                      <a:pt x="4221" y="12439"/>
                    </a:lnTo>
                    <a:lnTo>
                      <a:pt x="4181" y="12318"/>
                    </a:lnTo>
                    <a:lnTo>
                      <a:pt x="4181" y="12257"/>
                    </a:lnTo>
                    <a:lnTo>
                      <a:pt x="4181" y="12176"/>
                    </a:lnTo>
                    <a:lnTo>
                      <a:pt x="4221" y="12015"/>
                    </a:lnTo>
                    <a:lnTo>
                      <a:pt x="4302" y="11874"/>
                    </a:lnTo>
                    <a:lnTo>
                      <a:pt x="4423" y="11692"/>
                    </a:lnTo>
                    <a:lnTo>
                      <a:pt x="4564" y="11551"/>
                    </a:lnTo>
                    <a:lnTo>
                      <a:pt x="4584" y="11510"/>
                    </a:lnTo>
                    <a:lnTo>
                      <a:pt x="4584" y="11470"/>
                    </a:lnTo>
                    <a:lnTo>
                      <a:pt x="4544" y="11450"/>
                    </a:lnTo>
                    <a:lnTo>
                      <a:pt x="4504" y="11470"/>
                    </a:lnTo>
                    <a:lnTo>
                      <a:pt x="4403" y="11551"/>
                    </a:lnTo>
                    <a:lnTo>
                      <a:pt x="4322" y="11651"/>
                    </a:lnTo>
                    <a:lnTo>
                      <a:pt x="4281" y="11712"/>
                    </a:lnTo>
                    <a:lnTo>
                      <a:pt x="4201" y="11813"/>
                    </a:lnTo>
                    <a:lnTo>
                      <a:pt x="4120" y="11954"/>
                    </a:lnTo>
                    <a:lnTo>
                      <a:pt x="4080" y="12096"/>
                    </a:lnTo>
                    <a:lnTo>
                      <a:pt x="3938" y="11975"/>
                    </a:lnTo>
                    <a:lnTo>
                      <a:pt x="3837" y="11894"/>
                    </a:lnTo>
                    <a:lnTo>
                      <a:pt x="3716" y="11793"/>
                    </a:lnTo>
                    <a:lnTo>
                      <a:pt x="3635" y="11712"/>
                    </a:lnTo>
                    <a:lnTo>
                      <a:pt x="3514" y="11591"/>
                    </a:lnTo>
                    <a:lnTo>
                      <a:pt x="3433" y="11510"/>
                    </a:lnTo>
                    <a:lnTo>
                      <a:pt x="3272" y="11328"/>
                    </a:lnTo>
                    <a:lnTo>
                      <a:pt x="3110" y="11126"/>
                    </a:lnTo>
                    <a:lnTo>
                      <a:pt x="3050" y="11026"/>
                    </a:lnTo>
                    <a:lnTo>
                      <a:pt x="2848" y="10723"/>
                    </a:lnTo>
                    <a:lnTo>
                      <a:pt x="2646" y="10379"/>
                    </a:lnTo>
                    <a:lnTo>
                      <a:pt x="2505" y="10036"/>
                    </a:lnTo>
                    <a:lnTo>
                      <a:pt x="2363" y="9693"/>
                    </a:lnTo>
                    <a:lnTo>
                      <a:pt x="2141" y="8986"/>
                    </a:lnTo>
                    <a:lnTo>
                      <a:pt x="2000" y="8562"/>
                    </a:lnTo>
                    <a:lnTo>
                      <a:pt x="1858" y="8138"/>
                    </a:lnTo>
                    <a:lnTo>
                      <a:pt x="1677" y="7714"/>
                    </a:lnTo>
                    <a:lnTo>
                      <a:pt x="1495" y="7351"/>
                    </a:lnTo>
                    <a:lnTo>
                      <a:pt x="1414" y="7229"/>
                    </a:lnTo>
                    <a:lnTo>
                      <a:pt x="1293" y="7048"/>
                    </a:lnTo>
                    <a:lnTo>
                      <a:pt x="1192" y="6826"/>
                    </a:lnTo>
                    <a:lnTo>
                      <a:pt x="1111" y="6583"/>
                    </a:lnTo>
                    <a:lnTo>
                      <a:pt x="1071" y="6442"/>
                    </a:lnTo>
                    <a:lnTo>
                      <a:pt x="1051" y="6301"/>
                    </a:lnTo>
                    <a:lnTo>
                      <a:pt x="1051" y="6159"/>
                    </a:lnTo>
                    <a:lnTo>
                      <a:pt x="1071" y="5978"/>
                    </a:lnTo>
                    <a:lnTo>
                      <a:pt x="1132" y="5796"/>
                    </a:lnTo>
                    <a:lnTo>
                      <a:pt x="1212" y="5655"/>
                    </a:lnTo>
                    <a:lnTo>
                      <a:pt x="1313" y="5533"/>
                    </a:lnTo>
                    <a:lnTo>
                      <a:pt x="1414" y="5432"/>
                    </a:lnTo>
                    <a:lnTo>
                      <a:pt x="1535" y="5331"/>
                    </a:lnTo>
                    <a:lnTo>
                      <a:pt x="1677" y="5251"/>
                    </a:lnTo>
                    <a:lnTo>
                      <a:pt x="1818" y="5190"/>
                    </a:lnTo>
                    <a:lnTo>
                      <a:pt x="1980" y="5130"/>
                    </a:lnTo>
                    <a:lnTo>
                      <a:pt x="2121" y="5109"/>
                    </a:lnTo>
                    <a:lnTo>
                      <a:pt x="2323" y="5109"/>
                    </a:lnTo>
                    <a:lnTo>
                      <a:pt x="2505" y="5150"/>
                    </a:lnTo>
                    <a:lnTo>
                      <a:pt x="2686" y="5210"/>
                    </a:lnTo>
                    <a:lnTo>
                      <a:pt x="2828" y="5311"/>
                    </a:lnTo>
                    <a:lnTo>
                      <a:pt x="2969" y="5412"/>
                    </a:lnTo>
                    <a:lnTo>
                      <a:pt x="3090" y="5533"/>
                    </a:lnTo>
                    <a:lnTo>
                      <a:pt x="3353" y="5796"/>
                    </a:lnTo>
                    <a:lnTo>
                      <a:pt x="3555" y="6018"/>
                    </a:lnTo>
                    <a:lnTo>
                      <a:pt x="3777" y="6240"/>
                    </a:lnTo>
                    <a:lnTo>
                      <a:pt x="3857" y="6301"/>
                    </a:lnTo>
                    <a:lnTo>
                      <a:pt x="3918" y="6341"/>
                    </a:lnTo>
                    <a:lnTo>
                      <a:pt x="4080" y="6462"/>
                    </a:lnTo>
                    <a:lnTo>
                      <a:pt x="4261" y="6563"/>
                    </a:lnTo>
                    <a:lnTo>
                      <a:pt x="4019" y="6906"/>
                    </a:lnTo>
                    <a:lnTo>
                      <a:pt x="3797" y="7290"/>
                    </a:lnTo>
                    <a:lnTo>
                      <a:pt x="3777" y="7330"/>
                    </a:lnTo>
                    <a:lnTo>
                      <a:pt x="3817" y="7371"/>
                    </a:lnTo>
                    <a:lnTo>
                      <a:pt x="3857" y="7371"/>
                    </a:lnTo>
                    <a:lnTo>
                      <a:pt x="3878" y="7351"/>
                    </a:lnTo>
                    <a:lnTo>
                      <a:pt x="4120" y="6967"/>
                    </a:lnTo>
                    <a:lnTo>
                      <a:pt x="4382" y="6624"/>
                    </a:lnTo>
                    <a:lnTo>
                      <a:pt x="4443" y="6523"/>
                    </a:lnTo>
                    <a:lnTo>
                      <a:pt x="4746" y="6180"/>
                    </a:lnTo>
                    <a:lnTo>
                      <a:pt x="5069" y="5856"/>
                    </a:lnTo>
                    <a:lnTo>
                      <a:pt x="5392" y="5574"/>
                    </a:lnTo>
                    <a:lnTo>
                      <a:pt x="5735" y="5311"/>
                    </a:lnTo>
                    <a:lnTo>
                      <a:pt x="6099" y="5069"/>
                    </a:lnTo>
                    <a:lnTo>
                      <a:pt x="6442" y="4827"/>
                    </a:lnTo>
                    <a:lnTo>
                      <a:pt x="7189" y="4382"/>
                    </a:lnTo>
                    <a:lnTo>
                      <a:pt x="7997" y="3898"/>
                    </a:lnTo>
                    <a:lnTo>
                      <a:pt x="8401" y="3656"/>
                    </a:lnTo>
                    <a:lnTo>
                      <a:pt x="8804" y="3373"/>
                    </a:lnTo>
                    <a:lnTo>
                      <a:pt x="8905" y="3292"/>
                    </a:lnTo>
                    <a:lnTo>
                      <a:pt x="9208" y="3070"/>
                    </a:lnTo>
                    <a:lnTo>
                      <a:pt x="9491" y="2828"/>
                    </a:lnTo>
                    <a:lnTo>
                      <a:pt x="9794" y="2565"/>
                    </a:lnTo>
                    <a:lnTo>
                      <a:pt x="10076" y="2282"/>
                    </a:lnTo>
                    <a:lnTo>
                      <a:pt x="10359" y="1980"/>
                    </a:lnTo>
                    <a:lnTo>
                      <a:pt x="10642" y="1636"/>
                    </a:lnTo>
                    <a:lnTo>
                      <a:pt x="10925" y="1273"/>
                    </a:lnTo>
                    <a:lnTo>
                      <a:pt x="11187" y="889"/>
                    </a:lnTo>
                    <a:lnTo>
                      <a:pt x="11308" y="748"/>
                    </a:lnTo>
                    <a:lnTo>
                      <a:pt x="11409" y="647"/>
                    </a:lnTo>
                    <a:lnTo>
                      <a:pt x="11490" y="607"/>
                    </a:lnTo>
                    <a:close/>
                    <a:moveTo>
                      <a:pt x="6644" y="1"/>
                    </a:moveTo>
                    <a:lnTo>
                      <a:pt x="6563" y="21"/>
                    </a:lnTo>
                    <a:lnTo>
                      <a:pt x="6482" y="61"/>
                    </a:lnTo>
                    <a:lnTo>
                      <a:pt x="6402" y="122"/>
                    </a:lnTo>
                    <a:lnTo>
                      <a:pt x="6341" y="203"/>
                    </a:lnTo>
                    <a:lnTo>
                      <a:pt x="6280" y="324"/>
                    </a:lnTo>
                    <a:lnTo>
                      <a:pt x="6220" y="465"/>
                    </a:lnTo>
                    <a:lnTo>
                      <a:pt x="6139" y="748"/>
                    </a:lnTo>
                    <a:lnTo>
                      <a:pt x="6099" y="1010"/>
                    </a:lnTo>
                    <a:lnTo>
                      <a:pt x="6058" y="1253"/>
                    </a:lnTo>
                    <a:lnTo>
                      <a:pt x="6018" y="1111"/>
                    </a:lnTo>
                    <a:lnTo>
                      <a:pt x="5957" y="930"/>
                    </a:lnTo>
                    <a:lnTo>
                      <a:pt x="5877" y="728"/>
                    </a:lnTo>
                    <a:lnTo>
                      <a:pt x="5755" y="526"/>
                    </a:lnTo>
                    <a:lnTo>
                      <a:pt x="5695" y="445"/>
                    </a:lnTo>
                    <a:lnTo>
                      <a:pt x="5634" y="405"/>
                    </a:lnTo>
                    <a:lnTo>
                      <a:pt x="5473" y="405"/>
                    </a:lnTo>
                    <a:lnTo>
                      <a:pt x="5412" y="445"/>
                    </a:lnTo>
                    <a:lnTo>
                      <a:pt x="5372" y="485"/>
                    </a:lnTo>
                    <a:lnTo>
                      <a:pt x="5331" y="526"/>
                    </a:lnTo>
                    <a:lnTo>
                      <a:pt x="5291" y="607"/>
                    </a:lnTo>
                    <a:lnTo>
                      <a:pt x="5271" y="687"/>
                    </a:lnTo>
                    <a:lnTo>
                      <a:pt x="5251" y="808"/>
                    </a:lnTo>
                    <a:lnTo>
                      <a:pt x="5251" y="950"/>
                    </a:lnTo>
                    <a:lnTo>
                      <a:pt x="5230" y="1333"/>
                    </a:lnTo>
                    <a:lnTo>
                      <a:pt x="5230" y="1677"/>
                    </a:lnTo>
                    <a:lnTo>
                      <a:pt x="5190" y="2020"/>
                    </a:lnTo>
                    <a:lnTo>
                      <a:pt x="5150" y="2343"/>
                    </a:lnTo>
                    <a:lnTo>
                      <a:pt x="5049" y="2969"/>
                    </a:lnTo>
                    <a:lnTo>
                      <a:pt x="4907" y="3534"/>
                    </a:lnTo>
                    <a:lnTo>
                      <a:pt x="4726" y="4080"/>
                    </a:lnTo>
                    <a:lnTo>
                      <a:pt x="4544" y="4564"/>
                    </a:lnTo>
                    <a:lnTo>
                      <a:pt x="4342" y="5029"/>
                    </a:lnTo>
                    <a:lnTo>
                      <a:pt x="4140" y="5473"/>
                    </a:lnTo>
                    <a:lnTo>
                      <a:pt x="3878" y="6038"/>
                    </a:lnTo>
                    <a:lnTo>
                      <a:pt x="3817" y="6139"/>
                    </a:lnTo>
                    <a:lnTo>
                      <a:pt x="3615" y="5937"/>
                    </a:lnTo>
                    <a:lnTo>
                      <a:pt x="3433" y="5735"/>
                    </a:lnTo>
                    <a:lnTo>
                      <a:pt x="3171" y="5453"/>
                    </a:lnTo>
                    <a:lnTo>
                      <a:pt x="3030" y="5311"/>
                    </a:lnTo>
                    <a:lnTo>
                      <a:pt x="2888" y="5210"/>
                    </a:lnTo>
                    <a:lnTo>
                      <a:pt x="2727" y="5109"/>
                    </a:lnTo>
                    <a:lnTo>
                      <a:pt x="2545" y="5049"/>
                    </a:lnTo>
                    <a:lnTo>
                      <a:pt x="2343" y="5008"/>
                    </a:lnTo>
                    <a:lnTo>
                      <a:pt x="2121" y="5008"/>
                    </a:lnTo>
                    <a:lnTo>
                      <a:pt x="1939" y="5029"/>
                    </a:lnTo>
                    <a:lnTo>
                      <a:pt x="1778" y="5069"/>
                    </a:lnTo>
                    <a:lnTo>
                      <a:pt x="1616" y="5150"/>
                    </a:lnTo>
                    <a:lnTo>
                      <a:pt x="1475" y="5230"/>
                    </a:lnTo>
                    <a:lnTo>
                      <a:pt x="1333" y="5331"/>
                    </a:lnTo>
                    <a:lnTo>
                      <a:pt x="1212" y="5473"/>
                    </a:lnTo>
                    <a:lnTo>
                      <a:pt x="1111" y="5594"/>
                    </a:lnTo>
                    <a:lnTo>
                      <a:pt x="1031" y="5755"/>
                    </a:lnTo>
                    <a:lnTo>
                      <a:pt x="990" y="5877"/>
                    </a:lnTo>
                    <a:lnTo>
                      <a:pt x="950" y="5998"/>
                    </a:lnTo>
                    <a:lnTo>
                      <a:pt x="950" y="6139"/>
                    </a:lnTo>
                    <a:lnTo>
                      <a:pt x="950" y="6260"/>
                    </a:lnTo>
                    <a:lnTo>
                      <a:pt x="61" y="6967"/>
                    </a:lnTo>
                    <a:lnTo>
                      <a:pt x="21" y="7028"/>
                    </a:lnTo>
                    <a:lnTo>
                      <a:pt x="1" y="7068"/>
                    </a:lnTo>
                    <a:lnTo>
                      <a:pt x="1" y="7129"/>
                    </a:lnTo>
                    <a:lnTo>
                      <a:pt x="1" y="7189"/>
                    </a:lnTo>
                    <a:lnTo>
                      <a:pt x="41" y="7250"/>
                    </a:lnTo>
                    <a:lnTo>
                      <a:pt x="82" y="7290"/>
                    </a:lnTo>
                    <a:lnTo>
                      <a:pt x="122" y="7310"/>
                    </a:lnTo>
                    <a:lnTo>
                      <a:pt x="183" y="7310"/>
                    </a:lnTo>
                    <a:lnTo>
                      <a:pt x="1354" y="7351"/>
                    </a:lnTo>
                    <a:lnTo>
                      <a:pt x="1455" y="7532"/>
                    </a:lnTo>
                    <a:lnTo>
                      <a:pt x="1556" y="7734"/>
                    </a:lnTo>
                    <a:lnTo>
                      <a:pt x="1737" y="8178"/>
                    </a:lnTo>
                    <a:lnTo>
                      <a:pt x="1899" y="8582"/>
                    </a:lnTo>
                    <a:lnTo>
                      <a:pt x="2020" y="9006"/>
                    </a:lnTo>
                    <a:lnTo>
                      <a:pt x="2262" y="9733"/>
                    </a:lnTo>
                    <a:lnTo>
                      <a:pt x="2383" y="10097"/>
                    </a:lnTo>
                    <a:lnTo>
                      <a:pt x="2545" y="10440"/>
                    </a:lnTo>
                    <a:lnTo>
                      <a:pt x="2747" y="10783"/>
                    </a:lnTo>
                    <a:lnTo>
                      <a:pt x="2969" y="11126"/>
                    </a:lnTo>
                    <a:lnTo>
                      <a:pt x="2949" y="11187"/>
                    </a:lnTo>
                    <a:lnTo>
                      <a:pt x="2888" y="11288"/>
                    </a:lnTo>
                    <a:lnTo>
                      <a:pt x="2828" y="11409"/>
                    </a:lnTo>
                    <a:lnTo>
                      <a:pt x="2807" y="11530"/>
                    </a:lnTo>
                    <a:lnTo>
                      <a:pt x="2807" y="11631"/>
                    </a:lnTo>
                    <a:lnTo>
                      <a:pt x="2828" y="11752"/>
                    </a:lnTo>
                    <a:lnTo>
                      <a:pt x="2868" y="11874"/>
                    </a:lnTo>
                    <a:lnTo>
                      <a:pt x="2666" y="12015"/>
                    </a:lnTo>
                    <a:lnTo>
                      <a:pt x="2484" y="12176"/>
                    </a:lnTo>
                    <a:lnTo>
                      <a:pt x="2323" y="12338"/>
                    </a:lnTo>
                    <a:lnTo>
                      <a:pt x="2161" y="12500"/>
                    </a:lnTo>
                    <a:lnTo>
                      <a:pt x="2040" y="12681"/>
                    </a:lnTo>
                    <a:lnTo>
                      <a:pt x="1959" y="12883"/>
                    </a:lnTo>
                    <a:lnTo>
                      <a:pt x="1899" y="13065"/>
                    </a:lnTo>
                    <a:lnTo>
                      <a:pt x="1879" y="13267"/>
                    </a:lnTo>
                    <a:lnTo>
                      <a:pt x="1899" y="13449"/>
                    </a:lnTo>
                    <a:lnTo>
                      <a:pt x="1959" y="13610"/>
                    </a:lnTo>
                    <a:lnTo>
                      <a:pt x="2020" y="13731"/>
                    </a:lnTo>
                    <a:lnTo>
                      <a:pt x="2101" y="13852"/>
                    </a:lnTo>
                    <a:lnTo>
                      <a:pt x="2242" y="14014"/>
                    </a:lnTo>
                    <a:lnTo>
                      <a:pt x="2303" y="14074"/>
                    </a:lnTo>
                    <a:lnTo>
                      <a:pt x="2363" y="14095"/>
                    </a:lnTo>
                    <a:lnTo>
                      <a:pt x="2424" y="14115"/>
                    </a:lnTo>
                    <a:lnTo>
                      <a:pt x="2484" y="14095"/>
                    </a:lnTo>
                    <a:lnTo>
                      <a:pt x="2525" y="14074"/>
                    </a:lnTo>
                    <a:lnTo>
                      <a:pt x="2585" y="14034"/>
                    </a:lnTo>
                    <a:lnTo>
                      <a:pt x="2606" y="13994"/>
                    </a:lnTo>
                    <a:lnTo>
                      <a:pt x="2626" y="13933"/>
                    </a:lnTo>
                    <a:lnTo>
                      <a:pt x="2626" y="13852"/>
                    </a:lnTo>
                    <a:lnTo>
                      <a:pt x="2585" y="13792"/>
                    </a:lnTo>
                    <a:lnTo>
                      <a:pt x="2545" y="13731"/>
                    </a:lnTo>
                    <a:lnTo>
                      <a:pt x="2484" y="13691"/>
                    </a:lnTo>
                    <a:lnTo>
                      <a:pt x="2646" y="13731"/>
                    </a:lnTo>
                    <a:lnTo>
                      <a:pt x="2807" y="13751"/>
                    </a:lnTo>
                    <a:lnTo>
                      <a:pt x="2848" y="13751"/>
                    </a:lnTo>
                    <a:lnTo>
                      <a:pt x="2929" y="13731"/>
                    </a:lnTo>
                    <a:lnTo>
                      <a:pt x="2989" y="13691"/>
                    </a:lnTo>
                    <a:lnTo>
                      <a:pt x="3030" y="13630"/>
                    </a:lnTo>
                    <a:lnTo>
                      <a:pt x="3050" y="13549"/>
                    </a:lnTo>
                    <a:lnTo>
                      <a:pt x="3030" y="13489"/>
                    </a:lnTo>
                    <a:lnTo>
                      <a:pt x="3050" y="13489"/>
                    </a:lnTo>
                    <a:lnTo>
                      <a:pt x="3110" y="13469"/>
                    </a:lnTo>
                    <a:lnTo>
                      <a:pt x="3171" y="13428"/>
                    </a:lnTo>
                    <a:lnTo>
                      <a:pt x="3211" y="13388"/>
                    </a:lnTo>
                    <a:lnTo>
                      <a:pt x="3252" y="13327"/>
                    </a:lnTo>
                    <a:lnTo>
                      <a:pt x="3272" y="13186"/>
                    </a:lnTo>
                    <a:lnTo>
                      <a:pt x="3252" y="13065"/>
                    </a:lnTo>
                    <a:lnTo>
                      <a:pt x="3232" y="12944"/>
                    </a:lnTo>
                    <a:lnTo>
                      <a:pt x="3171" y="12823"/>
                    </a:lnTo>
                    <a:lnTo>
                      <a:pt x="3110" y="12722"/>
                    </a:lnTo>
                    <a:lnTo>
                      <a:pt x="3030" y="12621"/>
                    </a:lnTo>
                    <a:lnTo>
                      <a:pt x="2908" y="12520"/>
                    </a:lnTo>
                    <a:lnTo>
                      <a:pt x="2787" y="12459"/>
                    </a:lnTo>
                    <a:lnTo>
                      <a:pt x="2989" y="12298"/>
                    </a:lnTo>
                    <a:lnTo>
                      <a:pt x="3211" y="12116"/>
                    </a:lnTo>
                    <a:lnTo>
                      <a:pt x="3312" y="12136"/>
                    </a:lnTo>
                    <a:lnTo>
                      <a:pt x="3555" y="12136"/>
                    </a:lnTo>
                    <a:lnTo>
                      <a:pt x="3676" y="12096"/>
                    </a:lnTo>
                    <a:lnTo>
                      <a:pt x="3817" y="12035"/>
                    </a:lnTo>
                    <a:lnTo>
                      <a:pt x="4059" y="12217"/>
                    </a:lnTo>
                    <a:lnTo>
                      <a:pt x="4059" y="12257"/>
                    </a:lnTo>
                    <a:lnTo>
                      <a:pt x="4080" y="12378"/>
                    </a:lnTo>
                    <a:lnTo>
                      <a:pt x="4140" y="12500"/>
                    </a:lnTo>
                    <a:lnTo>
                      <a:pt x="3938" y="12641"/>
                    </a:lnTo>
                    <a:lnTo>
                      <a:pt x="3757" y="12802"/>
                    </a:lnTo>
                    <a:lnTo>
                      <a:pt x="3575" y="12964"/>
                    </a:lnTo>
                    <a:lnTo>
                      <a:pt x="3433" y="13146"/>
                    </a:lnTo>
                    <a:lnTo>
                      <a:pt x="3312" y="13327"/>
                    </a:lnTo>
                    <a:lnTo>
                      <a:pt x="3211" y="13509"/>
                    </a:lnTo>
                    <a:lnTo>
                      <a:pt x="3171" y="13711"/>
                    </a:lnTo>
                    <a:lnTo>
                      <a:pt x="3151" y="13913"/>
                    </a:lnTo>
                    <a:lnTo>
                      <a:pt x="3171" y="14074"/>
                    </a:lnTo>
                    <a:lnTo>
                      <a:pt x="3211" y="14236"/>
                    </a:lnTo>
                    <a:lnTo>
                      <a:pt x="3272" y="14377"/>
                    </a:lnTo>
                    <a:lnTo>
                      <a:pt x="3353" y="14478"/>
                    </a:lnTo>
                    <a:lnTo>
                      <a:pt x="3494" y="14640"/>
                    </a:lnTo>
                    <a:lnTo>
                      <a:pt x="3575" y="14700"/>
                    </a:lnTo>
                    <a:lnTo>
                      <a:pt x="3615" y="14721"/>
                    </a:lnTo>
                    <a:lnTo>
                      <a:pt x="3696" y="14741"/>
                    </a:lnTo>
                    <a:lnTo>
                      <a:pt x="3736" y="14741"/>
                    </a:lnTo>
                    <a:lnTo>
                      <a:pt x="3797" y="14700"/>
                    </a:lnTo>
                    <a:lnTo>
                      <a:pt x="3837" y="14680"/>
                    </a:lnTo>
                    <a:lnTo>
                      <a:pt x="3878" y="14620"/>
                    </a:lnTo>
                    <a:lnTo>
                      <a:pt x="3898" y="14559"/>
                    </a:lnTo>
                    <a:lnTo>
                      <a:pt x="3878" y="14499"/>
                    </a:lnTo>
                    <a:lnTo>
                      <a:pt x="3857" y="14418"/>
                    </a:lnTo>
                    <a:lnTo>
                      <a:pt x="3797" y="14377"/>
                    </a:lnTo>
                    <a:lnTo>
                      <a:pt x="3736" y="14317"/>
                    </a:lnTo>
                    <a:lnTo>
                      <a:pt x="3736" y="14317"/>
                    </a:lnTo>
                    <a:lnTo>
                      <a:pt x="3898" y="14377"/>
                    </a:lnTo>
                    <a:lnTo>
                      <a:pt x="4080" y="14398"/>
                    </a:lnTo>
                    <a:lnTo>
                      <a:pt x="4100" y="14398"/>
                    </a:lnTo>
                    <a:lnTo>
                      <a:pt x="4181" y="14377"/>
                    </a:lnTo>
                    <a:lnTo>
                      <a:pt x="4241" y="14317"/>
                    </a:lnTo>
                    <a:lnTo>
                      <a:pt x="4281" y="14256"/>
                    </a:lnTo>
                    <a:lnTo>
                      <a:pt x="4302" y="14175"/>
                    </a:lnTo>
                    <a:lnTo>
                      <a:pt x="4281" y="14115"/>
                    </a:lnTo>
                    <a:lnTo>
                      <a:pt x="4302" y="14115"/>
                    </a:lnTo>
                    <a:lnTo>
                      <a:pt x="4382" y="14095"/>
                    </a:lnTo>
                    <a:lnTo>
                      <a:pt x="4443" y="14074"/>
                    </a:lnTo>
                    <a:lnTo>
                      <a:pt x="4483" y="14014"/>
                    </a:lnTo>
                    <a:lnTo>
                      <a:pt x="4504" y="13953"/>
                    </a:lnTo>
                    <a:lnTo>
                      <a:pt x="4524" y="13812"/>
                    </a:lnTo>
                    <a:lnTo>
                      <a:pt x="4524" y="13691"/>
                    </a:lnTo>
                    <a:lnTo>
                      <a:pt x="4483" y="13570"/>
                    </a:lnTo>
                    <a:lnTo>
                      <a:pt x="4443" y="13449"/>
                    </a:lnTo>
                    <a:lnTo>
                      <a:pt x="4362" y="13348"/>
                    </a:lnTo>
                    <a:lnTo>
                      <a:pt x="4281" y="13247"/>
                    </a:lnTo>
                    <a:lnTo>
                      <a:pt x="4181" y="13166"/>
                    </a:lnTo>
                    <a:lnTo>
                      <a:pt x="4039" y="13085"/>
                    </a:lnTo>
                    <a:lnTo>
                      <a:pt x="4241" y="12924"/>
                    </a:lnTo>
                    <a:lnTo>
                      <a:pt x="4483" y="12762"/>
                    </a:lnTo>
                    <a:lnTo>
                      <a:pt x="4584" y="12762"/>
                    </a:lnTo>
                    <a:lnTo>
                      <a:pt x="4685" y="12782"/>
                    </a:lnTo>
                    <a:lnTo>
                      <a:pt x="4806" y="12762"/>
                    </a:lnTo>
                    <a:lnTo>
                      <a:pt x="4928" y="12742"/>
                    </a:lnTo>
                    <a:lnTo>
                      <a:pt x="4968" y="12722"/>
                    </a:lnTo>
                    <a:lnTo>
                      <a:pt x="5271" y="12843"/>
                    </a:lnTo>
                    <a:lnTo>
                      <a:pt x="5594" y="12924"/>
                    </a:lnTo>
                    <a:lnTo>
                      <a:pt x="5917" y="12964"/>
                    </a:lnTo>
                    <a:lnTo>
                      <a:pt x="6240" y="13004"/>
                    </a:lnTo>
                    <a:lnTo>
                      <a:pt x="6563" y="12984"/>
                    </a:lnTo>
                    <a:lnTo>
                      <a:pt x="6886" y="12964"/>
                    </a:lnTo>
                    <a:lnTo>
                      <a:pt x="7209" y="12903"/>
                    </a:lnTo>
                    <a:lnTo>
                      <a:pt x="7532" y="12802"/>
                    </a:lnTo>
                    <a:lnTo>
                      <a:pt x="7553" y="12802"/>
                    </a:lnTo>
                    <a:lnTo>
                      <a:pt x="7674" y="12742"/>
                    </a:lnTo>
                    <a:lnTo>
                      <a:pt x="7714" y="12722"/>
                    </a:lnTo>
                    <a:lnTo>
                      <a:pt x="7775" y="12802"/>
                    </a:lnTo>
                    <a:lnTo>
                      <a:pt x="7835" y="12984"/>
                    </a:lnTo>
                    <a:lnTo>
                      <a:pt x="7977" y="13348"/>
                    </a:lnTo>
                    <a:lnTo>
                      <a:pt x="8219" y="13893"/>
                    </a:lnTo>
                    <a:lnTo>
                      <a:pt x="8502" y="14499"/>
                    </a:lnTo>
                    <a:lnTo>
                      <a:pt x="8804" y="15124"/>
                    </a:lnTo>
                    <a:lnTo>
                      <a:pt x="9127" y="15690"/>
                    </a:lnTo>
                    <a:lnTo>
                      <a:pt x="9269" y="15932"/>
                    </a:lnTo>
                    <a:lnTo>
                      <a:pt x="9410" y="16114"/>
                    </a:lnTo>
                    <a:lnTo>
                      <a:pt x="9471" y="16174"/>
                    </a:lnTo>
                    <a:lnTo>
                      <a:pt x="9531" y="16215"/>
                    </a:lnTo>
                    <a:lnTo>
                      <a:pt x="9572" y="16235"/>
                    </a:lnTo>
                    <a:lnTo>
                      <a:pt x="9713" y="16235"/>
                    </a:lnTo>
                    <a:lnTo>
                      <a:pt x="9753" y="16215"/>
                    </a:lnTo>
                    <a:lnTo>
                      <a:pt x="9814" y="16174"/>
                    </a:lnTo>
                    <a:lnTo>
                      <a:pt x="9895" y="16073"/>
                    </a:lnTo>
                    <a:lnTo>
                      <a:pt x="9976" y="15912"/>
                    </a:lnTo>
                    <a:lnTo>
                      <a:pt x="10016" y="15730"/>
                    </a:lnTo>
                    <a:lnTo>
                      <a:pt x="10036" y="15508"/>
                    </a:lnTo>
                    <a:lnTo>
                      <a:pt x="10076" y="15569"/>
                    </a:lnTo>
                    <a:lnTo>
                      <a:pt x="10157" y="15670"/>
                    </a:lnTo>
                    <a:lnTo>
                      <a:pt x="10278" y="15851"/>
                    </a:lnTo>
                    <a:lnTo>
                      <a:pt x="10379" y="15973"/>
                    </a:lnTo>
                    <a:lnTo>
                      <a:pt x="10480" y="16073"/>
                    </a:lnTo>
                    <a:lnTo>
                      <a:pt x="10581" y="16134"/>
                    </a:lnTo>
                    <a:lnTo>
                      <a:pt x="10662" y="16174"/>
                    </a:lnTo>
                    <a:lnTo>
                      <a:pt x="10723" y="16195"/>
                    </a:lnTo>
                    <a:lnTo>
                      <a:pt x="10844" y="16195"/>
                    </a:lnTo>
                    <a:lnTo>
                      <a:pt x="10925" y="16134"/>
                    </a:lnTo>
                    <a:lnTo>
                      <a:pt x="10965" y="16073"/>
                    </a:lnTo>
                    <a:lnTo>
                      <a:pt x="10985" y="15993"/>
                    </a:lnTo>
                    <a:lnTo>
                      <a:pt x="10985" y="15912"/>
                    </a:lnTo>
                    <a:lnTo>
                      <a:pt x="10965" y="15730"/>
                    </a:lnTo>
                    <a:lnTo>
                      <a:pt x="10904" y="15548"/>
                    </a:lnTo>
                    <a:lnTo>
                      <a:pt x="10783" y="15266"/>
                    </a:lnTo>
                    <a:lnTo>
                      <a:pt x="10803" y="15286"/>
                    </a:lnTo>
                    <a:lnTo>
                      <a:pt x="11126" y="15508"/>
                    </a:lnTo>
                    <a:lnTo>
                      <a:pt x="11349" y="15629"/>
                    </a:lnTo>
                    <a:lnTo>
                      <a:pt x="11571" y="15730"/>
                    </a:lnTo>
                    <a:lnTo>
                      <a:pt x="11712" y="15791"/>
                    </a:lnTo>
                    <a:lnTo>
                      <a:pt x="11853" y="15811"/>
                    </a:lnTo>
                    <a:lnTo>
                      <a:pt x="11975" y="15791"/>
                    </a:lnTo>
                    <a:lnTo>
                      <a:pt x="12055" y="15750"/>
                    </a:lnTo>
                    <a:lnTo>
                      <a:pt x="12096" y="15710"/>
                    </a:lnTo>
                    <a:lnTo>
                      <a:pt x="12116" y="15649"/>
                    </a:lnTo>
                    <a:lnTo>
                      <a:pt x="12136" y="15569"/>
                    </a:lnTo>
                    <a:lnTo>
                      <a:pt x="12116" y="15468"/>
                    </a:lnTo>
                    <a:lnTo>
                      <a:pt x="12075" y="15367"/>
                    </a:lnTo>
                    <a:lnTo>
                      <a:pt x="12015" y="15246"/>
                    </a:lnTo>
                    <a:lnTo>
                      <a:pt x="11874" y="15023"/>
                    </a:lnTo>
                    <a:lnTo>
                      <a:pt x="11712" y="14822"/>
                    </a:lnTo>
                    <a:lnTo>
                      <a:pt x="11571" y="14660"/>
                    </a:lnTo>
                    <a:lnTo>
                      <a:pt x="11450" y="14519"/>
                    </a:lnTo>
                    <a:lnTo>
                      <a:pt x="11651" y="14579"/>
                    </a:lnTo>
                    <a:lnTo>
                      <a:pt x="11833" y="14620"/>
                    </a:lnTo>
                    <a:lnTo>
                      <a:pt x="11954" y="14640"/>
                    </a:lnTo>
                    <a:lnTo>
                      <a:pt x="12055" y="14640"/>
                    </a:lnTo>
                    <a:lnTo>
                      <a:pt x="12156" y="14620"/>
                    </a:lnTo>
                    <a:lnTo>
                      <a:pt x="12197" y="14599"/>
                    </a:lnTo>
                    <a:lnTo>
                      <a:pt x="12257" y="14579"/>
                    </a:lnTo>
                    <a:lnTo>
                      <a:pt x="12298" y="14539"/>
                    </a:lnTo>
                    <a:lnTo>
                      <a:pt x="12318" y="14499"/>
                    </a:lnTo>
                    <a:lnTo>
                      <a:pt x="12318" y="14458"/>
                    </a:lnTo>
                    <a:lnTo>
                      <a:pt x="12318" y="14398"/>
                    </a:lnTo>
                    <a:lnTo>
                      <a:pt x="12298" y="14337"/>
                    </a:lnTo>
                    <a:lnTo>
                      <a:pt x="12217" y="14196"/>
                    </a:lnTo>
                    <a:lnTo>
                      <a:pt x="12075" y="14034"/>
                    </a:lnTo>
                    <a:lnTo>
                      <a:pt x="11894" y="13832"/>
                    </a:lnTo>
                    <a:lnTo>
                      <a:pt x="11672" y="13630"/>
                    </a:lnTo>
                    <a:lnTo>
                      <a:pt x="11429" y="13428"/>
                    </a:lnTo>
                    <a:lnTo>
                      <a:pt x="10864" y="13004"/>
                    </a:lnTo>
                    <a:lnTo>
                      <a:pt x="10319" y="12600"/>
                    </a:lnTo>
                    <a:lnTo>
                      <a:pt x="9834" y="12257"/>
                    </a:lnTo>
                    <a:lnTo>
                      <a:pt x="9350" y="11934"/>
                    </a:lnTo>
                    <a:lnTo>
                      <a:pt x="8986" y="11712"/>
                    </a:lnTo>
                    <a:lnTo>
                      <a:pt x="8784" y="11591"/>
                    </a:lnTo>
                    <a:lnTo>
                      <a:pt x="8703" y="11530"/>
                    </a:lnTo>
                    <a:lnTo>
                      <a:pt x="8663" y="11470"/>
                    </a:lnTo>
                    <a:lnTo>
                      <a:pt x="8643" y="11429"/>
                    </a:lnTo>
                    <a:lnTo>
                      <a:pt x="8643" y="11147"/>
                    </a:lnTo>
                    <a:lnTo>
                      <a:pt x="8603" y="10884"/>
                    </a:lnTo>
                    <a:lnTo>
                      <a:pt x="8542" y="10622"/>
                    </a:lnTo>
                    <a:lnTo>
                      <a:pt x="8481" y="10359"/>
                    </a:lnTo>
                    <a:lnTo>
                      <a:pt x="8380" y="10097"/>
                    </a:lnTo>
                    <a:lnTo>
                      <a:pt x="8279" y="9834"/>
                    </a:lnTo>
                    <a:lnTo>
                      <a:pt x="8158" y="9572"/>
                    </a:lnTo>
                    <a:lnTo>
                      <a:pt x="7997" y="9309"/>
                    </a:lnTo>
                    <a:lnTo>
                      <a:pt x="8037" y="9289"/>
                    </a:lnTo>
                    <a:lnTo>
                      <a:pt x="8098" y="9188"/>
                    </a:lnTo>
                    <a:lnTo>
                      <a:pt x="8138" y="9087"/>
                    </a:lnTo>
                    <a:lnTo>
                      <a:pt x="8158" y="8926"/>
                    </a:lnTo>
                    <a:lnTo>
                      <a:pt x="8158" y="8885"/>
                    </a:lnTo>
                    <a:lnTo>
                      <a:pt x="8178" y="8885"/>
                    </a:lnTo>
                    <a:lnTo>
                      <a:pt x="8340" y="8926"/>
                    </a:lnTo>
                    <a:lnTo>
                      <a:pt x="8502" y="8966"/>
                    </a:lnTo>
                    <a:lnTo>
                      <a:pt x="8825" y="9027"/>
                    </a:lnTo>
                    <a:lnTo>
                      <a:pt x="8966" y="9027"/>
                    </a:lnTo>
                    <a:lnTo>
                      <a:pt x="9127" y="9006"/>
                    </a:lnTo>
                    <a:lnTo>
                      <a:pt x="9289" y="8926"/>
                    </a:lnTo>
                    <a:lnTo>
                      <a:pt x="9350" y="8885"/>
                    </a:lnTo>
                    <a:lnTo>
                      <a:pt x="9410" y="8825"/>
                    </a:lnTo>
                    <a:lnTo>
                      <a:pt x="9430" y="8764"/>
                    </a:lnTo>
                    <a:lnTo>
                      <a:pt x="9471" y="8683"/>
                    </a:lnTo>
                    <a:lnTo>
                      <a:pt x="9471" y="8603"/>
                    </a:lnTo>
                    <a:lnTo>
                      <a:pt x="9430" y="8481"/>
                    </a:lnTo>
                    <a:lnTo>
                      <a:pt x="9390" y="8401"/>
                    </a:lnTo>
                    <a:lnTo>
                      <a:pt x="9350" y="8360"/>
                    </a:lnTo>
                    <a:lnTo>
                      <a:pt x="9329" y="8320"/>
                    </a:lnTo>
                    <a:lnTo>
                      <a:pt x="9491" y="8300"/>
                    </a:lnTo>
                    <a:lnTo>
                      <a:pt x="9774" y="8259"/>
                    </a:lnTo>
                    <a:lnTo>
                      <a:pt x="10117" y="8178"/>
                    </a:lnTo>
                    <a:lnTo>
                      <a:pt x="10278" y="8118"/>
                    </a:lnTo>
                    <a:lnTo>
                      <a:pt x="10420" y="8057"/>
                    </a:lnTo>
                    <a:lnTo>
                      <a:pt x="10561" y="7977"/>
                    </a:lnTo>
                    <a:lnTo>
                      <a:pt x="10662" y="7855"/>
                    </a:lnTo>
                    <a:lnTo>
                      <a:pt x="10723" y="7795"/>
                    </a:lnTo>
                    <a:lnTo>
                      <a:pt x="10743" y="7714"/>
                    </a:lnTo>
                    <a:lnTo>
                      <a:pt x="10763" y="7633"/>
                    </a:lnTo>
                    <a:lnTo>
                      <a:pt x="10763" y="7573"/>
                    </a:lnTo>
                    <a:lnTo>
                      <a:pt x="10743" y="7472"/>
                    </a:lnTo>
                    <a:lnTo>
                      <a:pt x="10702" y="7391"/>
                    </a:lnTo>
                    <a:lnTo>
                      <a:pt x="10642" y="7310"/>
                    </a:lnTo>
                    <a:lnTo>
                      <a:pt x="10541" y="7229"/>
                    </a:lnTo>
                    <a:lnTo>
                      <a:pt x="10702" y="7189"/>
                    </a:lnTo>
                    <a:lnTo>
                      <a:pt x="10945" y="7108"/>
                    </a:lnTo>
                    <a:lnTo>
                      <a:pt x="11227" y="6987"/>
                    </a:lnTo>
                    <a:lnTo>
                      <a:pt x="11369" y="6906"/>
                    </a:lnTo>
                    <a:lnTo>
                      <a:pt x="11510" y="6805"/>
                    </a:lnTo>
                    <a:lnTo>
                      <a:pt x="11672" y="6684"/>
                    </a:lnTo>
                    <a:lnTo>
                      <a:pt x="11813" y="6543"/>
                    </a:lnTo>
                    <a:lnTo>
                      <a:pt x="11894" y="6462"/>
                    </a:lnTo>
                    <a:lnTo>
                      <a:pt x="11954" y="6361"/>
                    </a:lnTo>
                    <a:lnTo>
                      <a:pt x="11975" y="6260"/>
                    </a:lnTo>
                    <a:lnTo>
                      <a:pt x="11975" y="6159"/>
                    </a:lnTo>
                    <a:lnTo>
                      <a:pt x="11954" y="6079"/>
                    </a:lnTo>
                    <a:lnTo>
                      <a:pt x="11934" y="6018"/>
                    </a:lnTo>
                    <a:lnTo>
                      <a:pt x="11874" y="5978"/>
                    </a:lnTo>
                    <a:lnTo>
                      <a:pt x="11813" y="5917"/>
                    </a:lnTo>
                    <a:lnTo>
                      <a:pt x="11672" y="5877"/>
                    </a:lnTo>
                    <a:lnTo>
                      <a:pt x="11712" y="5856"/>
                    </a:lnTo>
                    <a:lnTo>
                      <a:pt x="11934" y="5735"/>
                    </a:lnTo>
                    <a:lnTo>
                      <a:pt x="12197" y="5554"/>
                    </a:lnTo>
                    <a:lnTo>
                      <a:pt x="12358" y="5432"/>
                    </a:lnTo>
                    <a:lnTo>
                      <a:pt x="12500" y="5291"/>
                    </a:lnTo>
                    <a:lnTo>
                      <a:pt x="12641" y="5130"/>
                    </a:lnTo>
                    <a:lnTo>
                      <a:pt x="12782" y="4948"/>
                    </a:lnTo>
                    <a:lnTo>
                      <a:pt x="12843" y="4827"/>
                    </a:lnTo>
                    <a:lnTo>
                      <a:pt x="12863" y="4706"/>
                    </a:lnTo>
                    <a:lnTo>
                      <a:pt x="12863" y="4584"/>
                    </a:lnTo>
                    <a:lnTo>
                      <a:pt x="12843" y="4483"/>
                    </a:lnTo>
                    <a:lnTo>
                      <a:pt x="12782" y="4403"/>
                    </a:lnTo>
                    <a:lnTo>
                      <a:pt x="12722" y="4342"/>
                    </a:lnTo>
                    <a:lnTo>
                      <a:pt x="12641" y="4302"/>
                    </a:lnTo>
                    <a:lnTo>
                      <a:pt x="12540" y="4281"/>
                    </a:lnTo>
                    <a:lnTo>
                      <a:pt x="12419" y="4281"/>
                    </a:lnTo>
                    <a:lnTo>
                      <a:pt x="12500" y="4201"/>
                    </a:lnTo>
                    <a:lnTo>
                      <a:pt x="12641" y="4059"/>
                    </a:lnTo>
                    <a:lnTo>
                      <a:pt x="12802" y="3898"/>
                    </a:lnTo>
                    <a:lnTo>
                      <a:pt x="12984" y="3676"/>
                    </a:lnTo>
                    <a:lnTo>
                      <a:pt x="13146" y="3433"/>
                    </a:lnTo>
                    <a:lnTo>
                      <a:pt x="13206" y="3272"/>
                    </a:lnTo>
                    <a:lnTo>
                      <a:pt x="13247" y="3110"/>
                    </a:lnTo>
                    <a:lnTo>
                      <a:pt x="13247" y="2949"/>
                    </a:lnTo>
                    <a:lnTo>
                      <a:pt x="13206" y="2828"/>
                    </a:lnTo>
                    <a:lnTo>
                      <a:pt x="13166" y="2787"/>
                    </a:lnTo>
                    <a:lnTo>
                      <a:pt x="13105" y="2727"/>
                    </a:lnTo>
                    <a:lnTo>
                      <a:pt x="13024" y="2686"/>
                    </a:lnTo>
                    <a:lnTo>
                      <a:pt x="12924" y="2666"/>
                    </a:lnTo>
                    <a:lnTo>
                      <a:pt x="12722" y="2666"/>
                    </a:lnTo>
                    <a:lnTo>
                      <a:pt x="12540" y="2707"/>
                    </a:lnTo>
                    <a:lnTo>
                      <a:pt x="12358" y="2787"/>
                    </a:lnTo>
                    <a:lnTo>
                      <a:pt x="12232" y="2841"/>
                    </a:lnTo>
                    <a:lnTo>
                      <a:pt x="12232" y="2841"/>
                    </a:lnTo>
                    <a:lnTo>
                      <a:pt x="12298" y="2727"/>
                    </a:lnTo>
                    <a:lnTo>
                      <a:pt x="12520" y="2343"/>
                    </a:lnTo>
                    <a:lnTo>
                      <a:pt x="12641" y="2121"/>
                    </a:lnTo>
                    <a:lnTo>
                      <a:pt x="12742" y="1879"/>
                    </a:lnTo>
                    <a:lnTo>
                      <a:pt x="12843" y="1636"/>
                    </a:lnTo>
                    <a:lnTo>
                      <a:pt x="12903" y="1414"/>
                    </a:lnTo>
                    <a:lnTo>
                      <a:pt x="12944" y="1192"/>
                    </a:lnTo>
                    <a:lnTo>
                      <a:pt x="12944" y="1111"/>
                    </a:lnTo>
                    <a:lnTo>
                      <a:pt x="12944" y="1010"/>
                    </a:lnTo>
                    <a:lnTo>
                      <a:pt x="12924" y="950"/>
                    </a:lnTo>
                    <a:lnTo>
                      <a:pt x="12883" y="889"/>
                    </a:lnTo>
                    <a:lnTo>
                      <a:pt x="12843" y="829"/>
                    </a:lnTo>
                    <a:lnTo>
                      <a:pt x="12782" y="788"/>
                    </a:lnTo>
                    <a:lnTo>
                      <a:pt x="12701" y="768"/>
                    </a:lnTo>
                    <a:lnTo>
                      <a:pt x="12520" y="768"/>
                    </a:lnTo>
                    <a:lnTo>
                      <a:pt x="12419" y="808"/>
                    </a:lnTo>
                    <a:lnTo>
                      <a:pt x="12298" y="869"/>
                    </a:lnTo>
                    <a:lnTo>
                      <a:pt x="12176" y="950"/>
                    </a:lnTo>
                    <a:lnTo>
                      <a:pt x="11954" y="1152"/>
                    </a:lnTo>
                    <a:lnTo>
                      <a:pt x="11773" y="1354"/>
                    </a:lnTo>
                    <a:lnTo>
                      <a:pt x="11611" y="1515"/>
                    </a:lnTo>
                    <a:lnTo>
                      <a:pt x="11611" y="1515"/>
                    </a:lnTo>
                    <a:lnTo>
                      <a:pt x="11672" y="1374"/>
                    </a:lnTo>
                    <a:lnTo>
                      <a:pt x="11712" y="1192"/>
                    </a:lnTo>
                    <a:lnTo>
                      <a:pt x="11732" y="990"/>
                    </a:lnTo>
                    <a:lnTo>
                      <a:pt x="11752" y="728"/>
                    </a:lnTo>
                    <a:lnTo>
                      <a:pt x="11732" y="647"/>
                    </a:lnTo>
                    <a:lnTo>
                      <a:pt x="11712" y="586"/>
                    </a:lnTo>
                    <a:lnTo>
                      <a:pt x="11651" y="526"/>
                    </a:lnTo>
                    <a:lnTo>
                      <a:pt x="11591" y="506"/>
                    </a:lnTo>
                    <a:lnTo>
                      <a:pt x="11510" y="485"/>
                    </a:lnTo>
                    <a:lnTo>
                      <a:pt x="11470" y="506"/>
                    </a:lnTo>
                    <a:lnTo>
                      <a:pt x="11409" y="526"/>
                    </a:lnTo>
                    <a:lnTo>
                      <a:pt x="11328" y="566"/>
                    </a:lnTo>
                    <a:lnTo>
                      <a:pt x="11268" y="627"/>
                    </a:lnTo>
                    <a:lnTo>
                      <a:pt x="11187" y="708"/>
                    </a:lnTo>
                    <a:lnTo>
                      <a:pt x="11086" y="829"/>
                    </a:lnTo>
                    <a:lnTo>
                      <a:pt x="10824" y="1212"/>
                    </a:lnTo>
                    <a:lnTo>
                      <a:pt x="10561" y="1556"/>
                    </a:lnTo>
                    <a:lnTo>
                      <a:pt x="10278" y="1899"/>
                    </a:lnTo>
                    <a:lnTo>
                      <a:pt x="9996" y="2202"/>
                    </a:lnTo>
                    <a:lnTo>
                      <a:pt x="9713" y="2464"/>
                    </a:lnTo>
                    <a:lnTo>
                      <a:pt x="9430" y="2727"/>
                    </a:lnTo>
                    <a:lnTo>
                      <a:pt x="9148" y="2969"/>
                    </a:lnTo>
                    <a:lnTo>
                      <a:pt x="8865" y="3191"/>
                    </a:lnTo>
                    <a:lnTo>
                      <a:pt x="8804" y="3090"/>
                    </a:lnTo>
                    <a:lnTo>
                      <a:pt x="8724" y="3030"/>
                    </a:lnTo>
                    <a:lnTo>
                      <a:pt x="8643" y="3009"/>
                    </a:lnTo>
                    <a:lnTo>
                      <a:pt x="8542" y="2989"/>
                    </a:lnTo>
                    <a:lnTo>
                      <a:pt x="8461" y="3009"/>
                    </a:lnTo>
                    <a:lnTo>
                      <a:pt x="8360" y="3050"/>
                    </a:lnTo>
                    <a:lnTo>
                      <a:pt x="8259" y="3110"/>
                    </a:lnTo>
                    <a:lnTo>
                      <a:pt x="8279" y="2989"/>
                    </a:lnTo>
                    <a:lnTo>
                      <a:pt x="8360" y="2606"/>
                    </a:lnTo>
                    <a:lnTo>
                      <a:pt x="8401" y="2383"/>
                    </a:lnTo>
                    <a:lnTo>
                      <a:pt x="8401" y="2121"/>
                    </a:lnTo>
                    <a:lnTo>
                      <a:pt x="8401" y="2000"/>
                    </a:lnTo>
                    <a:lnTo>
                      <a:pt x="8360" y="1818"/>
                    </a:lnTo>
                    <a:lnTo>
                      <a:pt x="8300" y="1657"/>
                    </a:lnTo>
                    <a:lnTo>
                      <a:pt x="8219" y="1535"/>
                    </a:lnTo>
                    <a:lnTo>
                      <a:pt x="8118" y="1455"/>
                    </a:lnTo>
                    <a:lnTo>
                      <a:pt x="8057" y="1434"/>
                    </a:lnTo>
                    <a:lnTo>
                      <a:pt x="7977" y="1414"/>
                    </a:lnTo>
                    <a:lnTo>
                      <a:pt x="7896" y="1434"/>
                    </a:lnTo>
                    <a:lnTo>
                      <a:pt x="7775" y="1475"/>
                    </a:lnTo>
                    <a:lnTo>
                      <a:pt x="7694" y="1535"/>
                    </a:lnTo>
                    <a:lnTo>
                      <a:pt x="7613" y="1596"/>
                    </a:lnTo>
                    <a:lnTo>
                      <a:pt x="7492" y="1737"/>
                    </a:lnTo>
                    <a:lnTo>
                      <a:pt x="7391" y="1899"/>
                    </a:lnTo>
                    <a:lnTo>
                      <a:pt x="7310" y="2020"/>
                    </a:lnTo>
                    <a:lnTo>
                      <a:pt x="7310" y="2040"/>
                    </a:lnTo>
                    <a:lnTo>
                      <a:pt x="7290" y="1879"/>
                    </a:lnTo>
                    <a:lnTo>
                      <a:pt x="7270" y="1434"/>
                    </a:lnTo>
                    <a:lnTo>
                      <a:pt x="7250" y="1172"/>
                    </a:lnTo>
                    <a:lnTo>
                      <a:pt x="7209" y="909"/>
                    </a:lnTo>
                    <a:lnTo>
                      <a:pt x="7149" y="667"/>
                    </a:lnTo>
                    <a:lnTo>
                      <a:pt x="7088" y="445"/>
                    </a:lnTo>
                    <a:lnTo>
                      <a:pt x="7007" y="243"/>
                    </a:lnTo>
                    <a:lnTo>
                      <a:pt x="6947" y="162"/>
                    </a:lnTo>
                    <a:lnTo>
                      <a:pt x="6886" y="82"/>
                    </a:lnTo>
                    <a:lnTo>
                      <a:pt x="6826" y="41"/>
                    </a:lnTo>
                    <a:lnTo>
                      <a:pt x="6765" y="21"/>
                    </a:lnTo>
                    <a:lnTo>
                      <a:pt x="67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63" name="Google Shape;6363;p54"/>
          <p:cNvSpPr/>
          <p:nvPr/>
        </p:nvSpPr>
        <p:spPr>
          <a:xfrm>
            <a:off x="4089371" y="408147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4" name="Google Shape;6364;p54"/>
          <p:cNvSpPr/>
          <p:nvPr/>
        </p:nvSpPr>
        <p:spPr>
          <a:xfrm>
            <a:off x="5530555" y="16012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5" name="Google Shape;6365;p54"/>
          <p:cNvSpPr txBox="1">
            <a:spLocks noGrp="1"/>
          </p:cNvSpPr>
          <p:nvPr>
            <p:ph type="title" idx="4294967295"/>
          </p:nvPr>
        </p:nvSpPr>
        <p:spPr>
          <a:xfrm flipH="1">
            <a:off x="1595342" y="1410446"/>
            <a:ext cx="16401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Tw Cen MT Condensed Extra Bold" pitchFamily="34" charset="0"/>
              </a:rPr>
              <a:t>PAU=PERDÓ</a:t>
            </a:r>
            <a:endParaRPr sz="2200" dirty="0">
              <a:latin typeface="Tw Cen MT Condensed Extra Bold" pitchFamily="34" charset="0"/>
            </a:endParaRPr>
          </a:p>
        </p:txBody>
      </p:sp>
      <p:sp>
        <p:nvSpPr>
          <p:cNvPr id="6366" name="Google Shape;6366;p54"/>
          <p:cNvSpPr txBox="1">
            <a:spLocks noGrp="1"/>
          </p:cNvSpPr>
          <p:nvPr>
            <p:ph type="subTitle" idx="4294967295"/>
          </p:nvPr>
        </p:nvSpPr>
        <p:spPr>
          <a:xfrm flipH="1">
            <a:off x="433130" y="1735008"/>
            <a:ext cx="280231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ca-ES" sz="1400" b="1" dirty="0"/>
              <a:t>Com més creix una persona, més perdona.</a:t>
            </a:r>
            <a:r>
              <a:rPr lang="ca-ES" sz="1400" dirty="0"/>
              <a:t> </a:t>
            </a:r>
            <a:r>
              <a:rPr lang="ca-ES" sz="1400" i="1" dirty="0"/>
              <a:t>Catalina la Gran</a:t>
            </a:r>
            <a:r>
              <a:rPr lang="ca-ES" sz="1400" dirty="0"/>
              <a:t/>
            </a:r>
            <a:br>
              <a:rPr lang="ca-ES" sz="1400" dirty="0"/>
            </a:br>
            <a:endParaRPr sz="1400" dirty="0">
              <a:latin typeface="Segoe UI Light" pitchFamily="34" charset="0"/>
            </a:endParaRPr>
          </a:p>
        </p:txBody>
      </p:sp>
      <p:cxnSp>
        <p:nvCxnSpPr>
          <p:cNvPr id="6367" name="Google Shape;6367;p54"/>
          <p:cNvCxnSpPr>
            <a:stCxn id="6368" idx="0"/>
            <a:endCxn id="6369" idx="6"/>
          </p:cNvCxnSpPr>
          <p:nvPr/>
        </p:nvCxnSpPr>
        <p:spPr>
          <a:xfrm rot="16200000" flipV="1">
            <a:off x="4660070" y="3115094"/>
            <a:ext cx="281051" cy="738339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0" name="Google Shape;6370;p54"/>
          <p:cNvCxnSpPr>
            <a:stCxn id="6371" idx="6"/>
            <a:endCxn id="6372" idx="0"/>
          </p:cNvCxnSpPr>
          <p:nvPr/>
        </p:nvCxnSpPr>
        <p:spPr>
          <a:xfrm>
            <a:off x="4431426" y="1867988"/>
            <a:ext cx="738300" cy="2811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73" name="Google Shape;6373;p54"/>
          <p:cNvSpPr txBox="1">
            <a:spLocks noGrp="1"/>
          </p:cNvSpPr>
          <p:nvPr>
            <p:ph type="title" idx="4294967295"/>
          </p:nvPr>
        </p:nvSpPr>
        <p:spPr>
          <a:xfrm flipH="1">
            <a:off x="1595342" y="3034124"/>
            <a:ext cx="16401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200" dirty="0" smtClean="0">
                <a:latin typeface="Tw Cen MT Condensed Extra Bold" pitchFamily="34" charset="0"/>
              </a:rPr>
              <a:t>PAU= ACCIÓ</a:t>
            </a:r>
            <a:endParaRPr sz="2200" dirty="0">
              <a:latin typeface="Tw Cen MT Condensed Extra Bold" pitchFamily="34" charset="0"/>
            </a:endParaRPr>
          </a:p>
        </p:txBody>
      </p:sp>
      <p:sp>
        <p:nvSpPr>
          <p:cNvPr id="6374" name="Google Shape;6374;p54"/>
          <p:cNvSpPr txBox="1">
            <a:spLocks noGrp="1"/>
          </p:cNvSpPr>
          <p:nvPr>
            <p:ph type="subTitle" idx="4294967295"/>
          </p:nvPr>
        </p:nvSpPr>
        <p:spPr>
          <a:xfrm flipH="1">
            <a:off x="524427" y="3336956"/>
            <a:ext cx="2725194" cy="1350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ca-ES" sz="1400" b="1" dirty="0"/>
              <a:t>No n’hi ha prou de parlar de pau. Un hi ha de creure. I no n’hi ha prou amb creure-hi. Cal treballar per aconseguir-la. </a:t>
            </a:r>
            <a:r>
              <a:rPr lang="ca-ES" sz="1400" i="1" dirty="0" err="1"/>
              <a:t>Eleanor</a:t>
            </a:r>
            <a:r>
              <a:rPr lang="ca-ES" sz="1400" i="1" dirty="0"/>
              <a:t> Roosevelt </a:t>
            </a:r>
            <a:r>
              <a:rPr lang="es-ES" sz="1400" dirty="0" smtClean="0">
                <a:latin typeface="Segoe UI Light" pitchFamily="34" charset="0"/>
              </a:rPr>
              <a:t>.</a:t>
            </a:r>
            <a:endParaRPr sz="1400" dirty="0">
              <a:latin typeface="Segoe UI Light" pitchFamily="34" charset="0"/>
            </a:endParaRPr>
          </a:p>
        </p:txBody>
      </p:sp>
      <p:sp>
        <p:nvSpPr>
          <p:cNvPr id="6375" name="Google Shape;6375;p54"/>
          <p:cNvSpPr txBox="1">
            <a:spLocks noGrp="1"/>
          </p:cNvSpPr>
          <p:nvPr>
            <p:ph type="title" idx="4294967295"/>
          </p:nvPr>
        </p:nvSpPr>
        <p:spPr>
          <a:xfrm>
            <a:off x="5908558" y="2148321"/>
            <a:ext cx="16401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Tw Cen MT Condensed Extra Bold" pitchFamily="34" charset="0"/>
              </a:rPr>
              <a:t>PAU=CANVI</a:t>
            </a:r>
            <a:endParaRPr sz="2200" dirty="0">
              <a:latin typeface="Tw Cen MT Condensed Extra Bold" pitchFamily="34" charset="0"/>
            </a:endParaRPr>
          </a:p>
        </p:txBody>
      </p:sp>
      <p:sp>
        <p:nvSpPr>
          <p:cNvPr id="6376" name="Google Shape;6376;p54"/>
          <p:cNvSpPr txBox="1">
            <a:spLocks noGrp="1"/>
          </p:cNvSpPr>
          <p:nvPr>
            <p:ph type="subTitle" idx="4294967295"/>
          </p:nvPr>
        </p:nvSpPr>
        <p:spPr>
          <a:xfrm>
            <a:off x="5876884" y="2521521"/>
            <a:ext cx="2666011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pt-BR" sz="1400" b="1" dirty="0" err="1"/>
              <a:t>Aquest</a:t>
            </a:r>
            <a:r>
              <a:rPr lang="pt-BR" sz="1400" b="1" dirty="0"/>
              <a:t> </a:t>
            </a:r>
            <a:r>
              <a:rPr lang="pt-BR" sz="1400" b="1" dirty="0" err="1"/>
              <a:t>món</a:t>
            </a:r>
            <a:r>
              <a:rPr lang="pt-BR" sz="1400" b="1" dirty="0"/>
              <a:t> no </a:t>
            </a:r>
            <a:r>
              <a:rPr lang="pt-BR" sz="1400" b="1" dirty="0" err="1"/>
              <a:t>canviarà</a:t>
            </a:r>
            <a:r>
              <a:rPr lang="pt-BR" sz="1400" b="1" dirty="0"/>
              <a:t> </a:t>
            </a:r>
            <a:r>
              <a:rPr lang="pt-BR" sz="1400" b="1" dirty="0" err="1"/>
              <a:t>tret</a:t>
            </a:r>
            <a:r>
              <a:rPr lang="pt-BR" sz="1400" b="1" dirty="0"/>
              <a:t> que </a:t>
            </a:r>
            <a:r>
              <a:rPr lang="pt-BR" sz="1400" b="1" dirty="0" err="1"/>
              <a:t>estiguem</a:t>
            </a:r>
            <a:r>
              <a:rPr lang="pt-BR" sz="1400" b="1" dirty="0"/>
              <a:t> </a:t>
            </a:r>
            <a:r>
              <a:rPr lang="pt-BR" sz="1400" b="1" dirty="0" err="1"/>
              <a:t>disposats</a:t>
            </a:r>
            <a:r>
              <a:rPr lang="pt-BR" sz="1400" b="1" dirty="0"/>
              <a:t> a </a:t>
            </a:r>
            <a:r>
              <a:rPr lang="pt-BR" sz="1400" b="1" dirty="0" err="1"/>
              <a:t>canviar</a:t>
            </a:r>
            <a:r>
              <a:rPr lang="pt-BR" sz="1400" b="1" dirty="0"/>
              <a:t> </a:t>
            </a:r>
            <a:r>
              <a:rPr lang="pt-BR" sz="1400" b="1" dirty="0" err="1"/>
              <a:t>nosaltres</a:t>
            </a:r>
            <a:r>
              <a:rPr lang="pt-BR" sz="1400" b="1" dirty="0"/>
              <a:t> </a:t>
            </a:r>
            <a:r>
              <a:rPr lang="pt-BR" sz="1400" b="1" dirty="0" err="1"/>
              <a:t>mateixos</a:t>
            </a:r>
            <a:r>
              <a:rPr lang="pt-BR" sz="1400" b="1" dirty="0"/>
              <a:t>.</a:t>
            </a:r>
            <a:r>
              <a:rPr lang="pt-BR" sz="1400" dirty="0"/>
              <a:t> </a:t>
            </a:r>
            <a:r>
              <a:rPr lang="pt-BR" sz="1400" i="1" dirty="0"/>
              <a:t>Rigoberta Menchú</a:t>
            </a:r>
            <a:endParaRPr sz="1400" dirty="0">
              <a:latin typeface="Segoe UI Light" pitchFamily="34" charset="0"/>
            </a:endParaRPr>
          </a:p>
        </p:txBody>
      </p:sp>
      <p:sp>
        <p:nvSpPr>
          <p:cNvPr id="6377" name="Google Shape;6377;p54"/>
          <p:cNvSpPr txBox="1">
            <a:spLocks noGrp="1"/>
          </p:cNvSpPr>
          <p:nvPr>
            <p:ph type="title" idx="4294967295"/>
          </p:nvPr>
        </p:nvSpPr>
        <p:spPr>
          <a:xfrm>
            <a:off x="5908558" y="3624071"/>
            <a:ext cx="16401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Tw Cen MT Condensed Extra Bold" pitchFamily="34" charset="0"/>
              </a:rPr>
              <a:t>EXPERT</a:t>
            </a:r>
            <a:endParaRPr sz="2200" dirty="0">
              <a:latin typeface="Tw Cen MT Condensed Extra Bold" pitchFamily="34" charset="0"/>
            </a:endParaRPr>
          </a:p>
        </p:txBody>
      </p:sp>
      <p:sp>
        <p:nvSpPr>
          <p:cNvPr id="6378" name="Google Shape;6378;p54"/>
          <p:cNvSpPr txBox="1">
            <a:spLocks noGrp="1"/>
          </p:cNvSpPr>
          <p:nvPr>
            <p:ph type="subTitle" idx="4294967295"/>
          </p:nvPr>
        </p:nvSpPr>
        <p:spPr>
          <a:xfrm>
            <a:off x="5908557" y="3915013"/>
            <a:ext cx="2717129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sz="1400" b="1" dirty="0"/>
              <a:t>La furia no puede solucionar ningún problema. </a:t>
            </a:r>
            <a:r>
              <a:rPr lang="es-ES" sz="1400" i="1" dirty="0"/>
              <a:t>Grace Kelly</a:t>
            </a:r>
            <a:endParaRPr sz="1400" dirty="0">
              <a:latin typeface="Segoe UI Light" pitchFamily="34" charset="0"/>
            </a:endParaRPr>
          </a:p>
        </p:txBody>
      </p:sp>
      <p:cxnSp>
        <p:nvCxnSpPr>
          <p:cNvPr id="6379" name="Google Shape;6379;p54"/>
          <p:cNvCxnSpPr>
            <a:stCxn id="6369" idx="0"/>
            <a:endCxn id="6372" idx="6"/>
          </p:cNvCxnSpPr>
          <p:nvPr/>
        </p:nvCxnSpPr>
        <p:spPr>
          <a:xfrm rot="5400000" flipH="1" flipV="1">
            <a:off x="4202879" y="2377220"/>
            <a:ext cx="281051" cy="738339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80" name="Google Shape;6380;p54"/>
          <p:cNvGrpSpPr/>
          <p:nvPr/>
        </p:nvGrpSpPr>
        <p:grpSpPr>
          <a:xfrm>
            <a:off x="3517045" y="1410448"/>
            <a:ext cx="914381" cy="914364"/>
            <a:chOff x="768038" y="1486751"/>
            <a:chExt cx="733500" cy="734075"/>
          </a:xfrm>
        </p:grpSpPr>
        <p:sp>
          <p:nvSpPr>
            <p:cNvPr id="6381" name="Google Shape;6381;p54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54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lt1"/>
                  </a:solidFill>
                  <a:latin typeface="Tw Cen MT Condensed Extra Bold" pitchFamily="34" charset="0"/>
                  <a:ea typeface="Lexend"/>
                  <a:cs typeface="Lexend"/>
                  <a:sym typeface="Lexend"/>
                </a:rPr>
                <a:t>1</a:t>
              </a:r>
              <a:endParaRPr b="1" dirty="0">
                <a:latin typeface="Tw Cen MT Condensed Extra Bold" pitchFamily="34" charset="0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82" name="Google Shape;6382;p54"/>
          <p:cNvGrpSpPr/>
          <p:nvPr/>
        </p:nvGrpSpPr>
        <p:grpSpPr>
          <a:xfrm>
            <a:off x="3517044" y="2886198"/>
            <a:ext cx="914381" cy="914364"/>
            <a:chOff x="768038" y="1486751"/>
            <a:chExt cx="733500" cy="734075"/>
          </a:xfrm>
        </p:grpSpPr>
        <p:sp>
          <p:nvSpPr>
            <p:cNvPr id="6383" name="Google Shape;6383;p54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54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lt1"/>
                  </a:solidFill>
                  <a:latin typeface="Tw Cen MT Condensed Extra Bold" pitchFamily="34" charset="0"/>
                  <a:ea typeface="Lexend"/>
                  <a:cs typeface="Lexend"/>
                  <a:sym typeface="Lexend"/>
                </a:rPr>
                <a:t>3</a:t>
              </a:r>
              <a:endParaRPr b="1" dirty="0">
                <a:latin typeface="Tw Cen MT Condensed Extra Bold" pitchFamily="34" charset="0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84" name="Google Shape;6384;p54"/>
          <p:cNvGrpSpPr/>
          <p:nvPr/>
        </p:nvGrpSpPr>
        <p:grpSpPr>
          <a:xfrm flipH="1">
            <a:off x="4712574" y="2148323"/>
            <a:ext cx="914381" cy="914364"/>
            <a:chOff x="768038" y="1486751"/>
            <a:chExt cx="733500" cy="734075"/>
          </a:xfrm>
        </p:grpSpPr>
        <p:sp>
          <p:nvSpPr>
            <p:cNvPr id="6385" name="Google Shape;6385;p54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54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lt1"/>
                  </a:solidFill>
                  <a:latin typeface="Tw Cen MT Condensed Extra Bold" pitchFamily="34" charset="0"/>
                  <a:ea typeface="Lexend"/>
                  <a:cs typeface="Lexend"/>
                  <a:sym typeface="Lexend"/>
                </a:rPr>
                <a:t>2</a:t>
              </a:r>
              <a:endParaRPr b="1" dirty="0">
                <a:latin typeface="Tw Cen MT Condensed Extra Bold" pitchFamily="34" charset="0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6386" name="Google Shape;6386;p54"/>
          <p:cNvGrpSpPr/>
          <p:nvPr/>
        </p:nvGrpSpPr>
        <p:grpSpPr>
          <a:xfrm flipH="1">
            <a:off x="4712574" y="3624073"/>
            <a:ext cx="914381" cy="914364"/>
            <a:chOff x="768038" y="1486751"/>
            <a:chExt cx="733500" cy="734075"/>
          </a:xfrm>
        </p:grpSpPr>
        <p:sp>
          <p:nvSpPr>
            <p:cNvPr id="6387" name="Google Shape;6387;p54"/>
            <p:cNvSpPr/>
            <p:nvPr/>
          </p:nvSpPr>
          <p:spPr>
            <a:xfrm>
              <a:off x="768038" y="1486751"/>
              <a:ext cx="733500" cy="733500"/>
            </a:xfrm>
            <a:prstGeom prst="ellipse">
              <a:avLst/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54"/>
            <p:cNvSpPr/>
            <p:nvPr/>
          </p:nvSpPr>
          <p:spPr>
            <a:xfrm>
              <a:off x="768038" y="1487326"/>
              <a:ext cx="733500" cy="7335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lt1"/>
                  </a:solidFill>
                  <a:latin typeface="Tw Cen MT Condensed Extra Bold" pitchFamily="34" charset="0"/>
                  <a:ea typeface="Lexend"/>
                  <a:cs typeface="Lexend"/>
                  <a:sym typeface="Lexend"/>
                </a:rPr>
                <a:t>4</a:t>
              </a:r>
              <a:endParaRPr b="1" dirty="0">
                <a:latin typeface="Tw Cen MT Condensed Extra Bold" pitchFamily="34" charset="0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2054" name="Picture 6" descr="corazón 1187508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36" y="3503598"/>
            <a:ext cx="384093" cy="3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no ayuda estados - Descarga icono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882">
            <a:off x="1170268" y="2809226"/>
            <a:ext cx="538057" cy="5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Rectángulo: esquinas redondeadas 251">
            <a:extLst>
              <a:ext uri="{FF2B5EF4-FFF2-40B4-BE49-F238E27FC236}">
                <a16:creationId xmlns:a16="http://schemas.microsoft.com/office/drawing/2014/main" xmlns="" id="{5E19E92F-DDE7-4078-A61E-D21C3634ED47}"/>
              </a:ext>
            </a:extLst>
          </p:cNvPr>
          <p:cNvSpPr/>
          <p:nvPr/>
        </p:nvSpPr>
        <p:spPr>
          <a:xfrm>
            <a:off x="100738" y="85241"/>
            <a:ext cx="1863289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DIMECRES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850276" y="936549"/>
            <a:ext cx="316230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t’agrada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Per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6" name="Google Shape;9136;p65"/>
          <p:cNvGrpSpPr/>
          <p:nvPr/>
        </p:nvGrpSpPr>
        <p:grpSpPr>
          <a:xfrm>
            <a:off x="5868759" y="1099865"/>
            <a:ext cx="2355000" cy="3125744"/>
            <a:chOff x="5335359" y="1008881"/>
            <a:chExt cx="2355000" cy="3125744"/>
          </a:xfrm>
        </p:grpSpPr>
        <p:sp>
          <p:nvSpPr>
            <p:cNvPr id="9137" name="Google Shape;9137;p65"/>
            <p:cNvSpPr/>
            <p:nvPr/>
          </p:nvSpPr>
          <p:spPr>
            <a:xfrm>
              <a:off x="5335359" y="1008906"/>
              <a:ext cx="2355000" cy="3125700"/>
            </a:xfrm>
            <a:prstGeom prst="roundRect">
              <a:avLst>
                <a:gd name="adj" fmla="val 3509"/>
              </a:avLst>
            </a:pr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8" name="Google Shape;9138;p65"/>
            <p:cNvGrpSpPr/>
            <p:nvPr/>
          </p:nvGrpSpPr>
          <p:grpSpPr>
            <a:xfrm>
              <a:off x="5335421" y="1008881"/>
              <a:ext cx="2354866" cy="3125744"/>
              <a:chOff x="1290615" y="950775"/>
              <a:chExt cx="2442300" cy="3241800"/>
            </a:xfrm>
          </p:grpSpPr>
          <p:sp>
            <p:nvSpPr>
              <p:cNvPr id="9139" name="Google Shape;9139;p65"/>
              <p:cNvSpPr/>
              <p:nvPr/>
            </p:nvSpPr>
            <p:spPr>
              <a:xfrm>
                <a:off x="1290615" y="950775"/>
                <a:ext cx="2442300" cy="3241800"/>
              </a:xfrm>
              <a:prstGeom prst="roundRect">
                <a:avLst>
                  <a:gd name="adj" fmla="val 3509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65"/>
              <p:cNvSpPr/>
              <p:nvPr/>
            </p:nvSpPr>
            <p:spPr>
              <a:xfrm>
                <a:off x="2480160" y="1045137"/>
                <a:ext cx="63300" cy="633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65"/>
              <p:cNvSpPr/>
              <p:nvPr/>
            </p:nvSpPr>
            <p:spPr>
              <a:xfrm>
                <a:off x="2385395" y="3969624"/>
                <a:ext cx="157800" cy="1578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42" name="Google Shape;9142;p65"/>
          <p:cNvSpPr/>
          <p:nvPr/>
        </p:nvSpPr>
        <p:spPr>
          <a:xfrm>
            <a:off x="1117938" y="804858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3" name="Google Shape;9143;p65"/>
          <p:cNvSpPr/>
          <p:nvPr/>
        </p:nvSpPr>
        <p:spPr>
          <a:xfrm>
            <a:off x="3539396" y="13188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4" name="Google Shape;9144;p65"/>
          <p:cNvSpPr/>
          <p:nvPr/>
        </p:nvSpPr>
        <p:spPr>
          <a:xfrm>
            <a:off x="7729213" y="485946"/>
            <a:ext cx="335700" cy="318900"/>
          </a:xfrm>
          <a:prstGeom prst="star8">
            <a:avLst>
              <a:gd name="adj" fmla="val 1768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5" name="Google Shape;9145;p65"/>
          <p:cNvSpPr/>
          <p:nvPr/>
        </p:nvSpPr>
        <p:spPr>
          <a:xfrm>
            <a:off x="1937296" y="4134623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6" name="Google Shape;9146;p65"/>
          <p:cNvSpPr/>
          <p:nvPr/>
        </p:nvSpPr>
        <p:spPr>
          <a:xfrm>
            <a:off x="2261875" y="37557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8" name="Google Shape;9148;p65"/>
          <p:cNvSpPr txBox="1">
            <a:spLocks noGrp="1"/>
          </p:cNvSpPr>
          <p:nvPr>
            <p:ph type="title"/>
          </p:nvPr>
        </p:nvSpPr>
        <p:spPr>
          <a:xfrm>
            <a:off x="2080245" y="242508"/>
            <a:ext cx="6654179" cy="7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Tw Cen MT Condensed Extra Bold" pitchFamily="34" charset="0"/>
              </a:rPr>
              <a:t>Poema de la </a:t>
            </a:r>
            <a:r>
              <a:rPr lang="en" sz="4400" dirty="0" smtClean="0">
                <a:solidFill>
                  <a:schemeClr val="accent3"/>
                </a:solidFill>
                <a:latin typeface="Tw Cen MT Condensed Extra Bold" pitchFamily="34" charset="0"/>
              </a:rPr>
              <a:t>PAU</a:t>
            </a:r>
            <a:endParaRPr sz="4400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pic>
        <p:nvPicPr>
          <p:cNvPr id="9149" name="Google Shape;9149;p65"/>
          <p:cNvPicPr preferRelativeResize="0"/>
          <p:nvPr/>
        </p:nvPicPr>
        <p:blipFill rotWithShape="1">
          <a:blip r:embed="rId3">
            <a:alphaModFix/>
          </a:blip>
          <a:srcRect l="5389" r="5380" b="45597"/>
          <a:stretch/>
        </p:blipFill>
        <p:spPr>
          <a:xfrm>
            <a:off x="6106297" y="1318898"/>
            <a:ext cx="1958616" cy="1419874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24D98C38-3DA3-4FB8-AB34-7717AF610DE7}"/>
              </a:ext>
            </a:extLst>
          </p:cNvPr>
          <p:cNvSpPr/>
          <p:nvPr/>
        </p:nvSpPr>
        <p:spPr>
          <a:xfrm>
            <a:off x="100739" y="85241"/>
            <a:ext cx="1509119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DIJOUS</a:t>
            </a:r>
          </a:p>
        </p:txBody>
      </p:sp>
      <p:sp>
        <p:nvSpPr>
          <p:cNvPr id="9147" name="Google Shape;9147;p65"/>
          <p:cNvSpPr txBox="1">
            <a:spLocks noGrp="1"/>
          </p:cNvSpPr>
          <p:nvPr>
            <p:ph type="subTitle" idx="1"/>
          </p:nvPr>
        </p:nvSpPr>
        <p:spPr>
          <a:xfrm>
            <a:off x="100739" y="971466"/>
            <a:ext cx="5399309" cy="41720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ca-ES" sz="1600" b="1" dirty="0" smtClean="0"/>
              <a:t>Si </a:t>
            </a:r>
            <a:r>
              <a:rPr lang="ca-ES" sz="1600" b="1" dirty="0"/>
              <a:t>tots els noticiaris</a:t>
            </a:r>
            <a:br>
              <a:rPr lang="ca-ES" sz="1600" b="1" dirty="0"/>
            </a:br>
            <a:r>
              <a:rPr lang="ca-ES" sz="1600" b="1" dirty="0"/>
              <a:t>esdevinguessin cançons,</a:t>
            </a:r>
            <a:br>
              <a:rPr lang="ca-ES" sz="1600" b="1" dirty="0"/>
            </a:br>
            <a:r>
              <a:rPr lang="ca-ES" sz="1600" b="1" dirty="0"/>
              <a:t>si els exèrcits canviessin els míssils per violins,</a:t>
            </a:r>
            <a:br>
              <a:rPr lang="ca-ES" sz="1600" b="1" dirty="0"/>
            </a:br>
            <a:r>
              <a:rPr lang="ca-ES" sz="1600" b="1" dirty="0"/>
              <a:t>els tancs d’atac per trombons,</a:t>
            </a:r>
            <a:br>
              <a:rPr lang="ca-ES" sz="1600" b="1" dirty="0"/>
            </a:br>
            <a:r>
              <a:rPr lang="ca-ES" sz="1600" b="1" dirty="0"/>
              <a:t>i els fusells i les mines per fagots.</a:t>
            </a:r>
          </a:p>
          <a:p>
            <a:pPr algn="ctr"/>
            <a:r>
              <a:rPr lang="ca-ES" sz="1600" b="1" dirty="0"/>
              <a:t>Si les instruccions fossin partitures</a:t>
            </a:r>
            <a:br>
              <a:rPr lang="ca-ES" sz="1600" b="1" dirty="0"/>
            </a:br>
            <a:r>
              <a:rPr lang="ca-ES" sz="1600" b="1" dirty="0"/>
              <a:t>i el general amb batuta un director.</a:t>
            </a:r>
          </a:p>
          <a:p>
            <a:pPr algn="ctr"/>
            <a:r>
              <a:rPr lang="ca-ES" sz="1600" b="1" dirty="0"/>
              <a:t>Si els aeroplans bombardegessin poemaris</a:t>
            </a:r>
            <a:br>
              <a:rPr lang="ca-ES" sz="1600" b="1" dirty="0"/>
            </a:br>
            <a:r>
              <a:rPr lang="ca-ES" sz="1600" b="1" dirty="0"/>
              <a:t>i pinzells, pintures, fulls blancs i bombons.</a:t>
            </a:r>
          </a:p>
          <a:p>
            <a:pPr algn="ctr"/>
            <a:r>
              <a:rPr lang="ca-ES" sz="1600" b="1" dirty="0"/>
              <a:t>Si les batalles fossin gestes medievals</a:t>
            </a:r>
            <a:br>
              <a:rPr lang="ca-ES" sz="1600" b="1" dirty="0"/>
            </a:br>
            <a:r>
              <a:rPr lang="ca-ES" sz="1600" b="1" dirty="0"/>
              <a:t>i les guerres </a:t>
            </a:r>
            <a:r>
              <a:rPr lang="ca-ES" sz="1600" b="1" dirty="0" err="1"/>
              <a:t>historietesdel</a:t>
            </a:r>
            <a:r>
              <a:rPr lang="ca-ES" sz="1600" b="1" dirty="0"/>
              <a:t> passat.</a:t>
            </a:r>
          </a:p>
          <a:p>
            <a:pPr algn="ctr"/>
            <a:r>
              <a:rPr lang="ca-ES" sz="1600" b="1" dirty="0"/>
              <a:t>Si la pau generés albades</a:t>
            </a:r>
            <a:br>
              <a:rPr lang="ca-ES" sz="1600" b="1" dirty="0"/>
            </a:br>
            <a:r>
              <a:rPr lang="ca-ES" sz="1600" b="1" dirty="0"/>
              <a:t>carregades de </a:t>
            </a:r>
            <a:r>
              <a:rPr lang="ca-ES" sz="1600" b="1" dirty="0" err="1"/>
              <a:t>futursi</a:t>
            </a:r>
            <a:r>
              <a:rPr lang="ca-ES" sz="1600" b="1" dirty="0"/>
              <a:t> hores d’art.</a:t>
            </a:r>
          </a:p>
          <a:p>
            <a:pPr algn="ctr"/>
            <a:r>
              <a:rPr lang="ca-ES" sz="1600" b="1" dirty="0"/>
              <a:t>Si els condicionals esdevinguessin un dia </a:t>
            </a:r>
            <a:r>
              <a:rPr lang="ca-ES" sz="1600" b="1" dirty="0" smtClean="0"/>
              <a:t>veritats.</a:t>
            </a:r>
            <a:endParaRPr lang="ca-ES" sz="1600" b="1" dirty="0"/>
          </a:p>
          <a:p>
            <a:pPr algn="ctr"/>
            <a:r>
              <a:rPr lang="ca-ES" sz="1600" b="1" i="1" dirty="0"/>
              <a:t>(Isabel </a:t>
            </a:r>
            <a:r>
              <a:rPr lang="ca-ES" sz="1600" b="1" i="1" dirty="0" err="1"/>
              <a:t>Barriel</a:t>
            </a:r>
            <a:r>
              <a:rPr lang="ca-ES" sz="1600" b="1" i="1" dirty="0"/>
              <a:t>)</a:t>
            </a:r>
            <a:endParaRPr lang="ca-ES" sz="16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600" b="1" dirty="0">
              <a:latin typeface="Segoe UI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06297" y="2914650"/>
            <a:ext cx="188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Llegim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poema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mentre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escoltem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música.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Desitgem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45706" y="4339146"/>
            <a:ext cx="2920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4"/>
              </a:rPr>
              <a:t>https://</a:t>
            </a:r>
            <a:r>
              <a:rPr lang="ca-ES" dirty="0" smtClean="0">
                <a:hlinkClick r:id="rId4"/>
              </a:rPr>
              <a:t>www.youtube.com/watch?v=g2S-VLHcQfE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19" name="Picture 2" descr="Click Png PNGs for Free Download">
            <a:extLst>
              <a:ext uri="{FF2B5EF4-FFF2-40B4-BE49-F238E27FC236}">
                <a16:creationId xmlns:a16="http://schemas.microsoft.com/office/drawing/2014/main" xmlns="" id="{6FCE836D-43C5-4007-88B6-01DB6672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209">
            <a:off x="7385789" y="4095310"/>
            <a:ext cx="1851079" cy="18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9" y="194373"/>
            <a:ext cx="655739" cy="77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545910" y="859809"/>
            <a:ext cx="3643953" cy="3389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32" name="Google Shape;4232;p47"/>
          <p:cNvSpPr txBox="1">
            <a:spLocks noGrp="1"/>
          </p:cNvSpPr>
          <p:nvPr>
            <p:ph type="title"/>
          </p:nvPr>
        </p:nvSpPr>
        <p:spPr>
          <a:xfrm>
            <a:off x="1508239" y="85241"/>
            <a:ext cx="77040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 smtClean="0">
                <a:latin typeface="Tw Cen MT Condensed Extra Bold" pitchFamily="34" charset="0"/>
              </a:rPr>
              <a:t>CANTEM :IMAGINE</a:t>
            </a:r>
            <a:endParaRPr lang="it-IT" sz="4400" dirty="0">
              <a:solidFill>
                <a:schemeClr val="accent3"/>
              </a:solidFill>
              <a:latin typeface="Tw Cen MT Condensed Extra Bold" pitchFamily="34" charset="0"/>
            </a:endParaRPr>
          </a:p>
        </p:txBody>
      </p:sp>
      <p:sp>
        <p:nvSpPr>
          <p:cNvPr id="4234" name="Google Shape;4234;p47"/>
          <p:cNvSpPr/>
          <p:nvPr/>
        </p:nvSpPr>
        <p:spPr>
          <a:xfrm>
            <a:off x="930900" y="122397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47"/>
          <p:cNvSpPr/>
          <p:nvPr/>
        </p:nvSpPr>
        <p:spPr>
          <a:xfrm>
            <a:off x="8540996" y="1023598"/>
            <a:ext cx="285900" cy="2712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47"/>
          <p:cNvSpPr/>
          <p:nvPr/>
        </p:nvSpPr>
        <p:spPr>
          <a:xfrm>
            <a:off x="5413750" y="4249224"/>
            <a:ext cx="170100" cy="161400"/>
          </a:xfrm>
          <a:prstGeom prst="star4">
            <a:avLst>
              <a:gd name="adj" fmla="val 197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lick Png PNGs for Free Download">
            <a:extLst>
              <a:ext uri="{FF2B5EF4-FFF2-40B4-BE49-F238E27FC236}">
                <a16:creationId xmlns:a16="http://schemas.microsoft.com/office/drawing/2014/main" xmlns="" id="{6FCE836D-43C5-4007-88B6-01DB6672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2209">
            <a:off x="7148425" y="3485084"/>
            <a:ext cx="1851079" cy="18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ángulo: esquinas redondeadas 120">
            <a:extLst>
              <a:ext uri="{FF2B5EF4-FFF2-40B4-BE49-F238E27FC236}">
                <a16:creationId xmlns:a16="http://schemas.microsoft.com/office/drawing/2014/main" xmlns="" id="{4701C743-6B77-4CED-B137-C71C0A603852}"/>
              </a:ext>
            </a:extLst>
          </p:cNvPr>
          <p:cNvSpPr/>
          <p:nvPr/>
        </p:nvSpPr>
        <p:spPr>
          <a:xfrm>
            <a:off x="100738" y="85241"/>
            <a:ext cx="2075791" cy="433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Nova Cond Ultra Bold" panose="020B0B04020104020203" pitchFamily="34" charset="0"/>
              </a:rPr>
              <a:t>DIVENDRES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11690" y="4024508"/>
            <a:ext cx="52643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>
                <a:hlinkClick r:id="rId4"/>
              </a:rPr>
              <a:t>https://</a:t>
            </a:r>
            <a:r>
              <a:rPr lang="ca-ES" sz="1800" dirty="0" smtClean="0">
                <a:hlinkClick r:id="rId4"/>
              </a:rPr>
              <a:t>www.youtube.com/watch?v=YkgkThdzX-8</a:t>
            </a:r>
            <a:endParaRPr lang="ca-ES" sz="1800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t="11899" r="23684" b="9707"/>
          <a:stretch/>
        </p:blipFill>
        <p:spPr bwMode="auto">
          <a:xfrm>
            <a:off x="4511935" y="859809"/>
            <a:ext cx="3947199" cy="316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962769" y="1304674"/>
            <a:ext cx="67066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“Imagine </a:t>
            </a:r>
          </a:p>
          <a:p>
            <a:pPr algn="ctr"/>
            <a:r>
              <a:rPr lang="es-E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</a:t>
            </a:r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people</a:t>
            </a:r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living </a:t>
            </a:r>
          </a:p>
          <a:p>
            <a:pPr algn="ctr"/>
            <a:r>
              <a:rPr lang="es-E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life</a:t>
            </a:r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 </a:t>
            </a:r>
            <a:r>
              <a:rPr lang="es-ES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peace</a:t>
            </a:r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ca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al Hour of Peace by Slidesgo">
  <a:themeElements>
    <a:clrScheme name="Simple Light">
      <a:dk1>
        <a:srgbClr val="0A1640"/>
      </a:dk1>
      <a:lt1>
        <a:srgbClr val="DFE1FC"/>
      </a:lt1>
      <a:dk2>
        <a:srgbClr val="00D4FC"/>
      </a:dk2>
      <a:lt2>
        <a:srgbClr val="FF8CDB"/>
      </a:lt2>
      <a:accent1>
        <a:srgbClr val="A7D640"/>
      </a:accent1>
      <a:accent2>
        <a:srgbClr val="C05E46"/>
      </a:accent2>
      <a:accent3>
        <a:srgbClr val="6B7FFF"/>
      </a:accent3>
      <a:accent4>
        <a:srgbClr val="D811AD"/>
      </a:accent4>
      <a:accent5>
        <a:srgbClr val="FFCE00"/>
      </a:accent5>
      <a:accent6>
        <a:srgbClr val="FFFF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252</Words>
  <Application>Microsoft Office PowerPoint</Application>
  <PresentationFormat>Presentación en pantalla (16:9)</PresentationFormat>
  <Paragraphs>48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Universal Hour of Peace by Slidesgo</vt:lpstr>
      <vt:lpstr>ACOLLIDES SETMANA  22-26 DE GENER</vt:lpstr>
      <vt:lpstr>PENSEM EN LA PARAULA PAU:</vt:lpstr>
      <vt:lpstr>OBJECTES PER A LA PAU!</vt:lpstr>
      <vt:lpstr>FRASES QUE ENS PARLEN DE PAU</vt:lpstr>
      <vt:lpstr>Poema de la PAU</vt:lpstr>
      <vt:lpstr>CANTEM :IMAGINE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15-19 DE GENER</dc:title>
  <cp:lastModifiedBy>profeclaret</cp:lastModifiedBy>
  <cp:revision>33</cp:revision>
  <dcterms:modified xsi:type="dcterms:W3CDTF">2024-01-17T16:34:50Z</dcterms:modified>
</cp:coreProperties>
</file>