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7"/>
  </p:notesMasterIdLst>
  <p:sldIdLst>
    <p:sldId id="256" r:id="rId2"/>
    <p:sldId id="314" r:id="rId3"/>
    <p:sldId id="300" r:id="rId4"/>
    <p:sldId id="264" r:id="rId5"/>
    <p:sldId id="28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5E1A45B-9699-4B2E-9267-23424D8B0287}">
  <a:tblStyle styleId="{25E1A45B-9699-4B2E-9267-23424D8B0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55F09C-90DF-407D-9C6D-75088F47338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62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482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1682417a09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1682417a09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789307ae5_0_22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789307ae5_0_22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4193e7395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4193e7395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789307ae5_0_2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789307ae5_0_2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25" y="2761577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6218351" y="3423175"/>
            <a:ext cx="2721724" cy="24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-249337" y="-43440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 amt="40000"/>
          </a:blip>
          <a:srcRect l="30870" t="15242" r="25850" b="15249"/>
          <a:stretch/>
        </p:blipFill>
        <p:spPr>
          <a:xfrm>
            <a:off x="1535238" y="39184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2675" y="2848001"/>
            <a:ext cx="4789499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67550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90175">
            <a:off x="-508926" y="-121225"/>
            <a:ext cx="2143801" cy="15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50" y="-213975"/>
            <a:ext cx="2143800" cy="1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09306">
            <a:off x="458710" y="-189338"/>
            <a:ext cx="1743780" cy="12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 l="12178" t="10820" r="12178" b="10828"/>
          <a:stretch/>
        </p:blipFill>
        <p:spPr>
          <a:xfrm>
            <a:off x="8036122" y="4021175"/>
            <a:ext cx="1241582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12422" t="10820" r="12422" b="10828"/>
          <a:stretch/>
        </p:blipFill>
        <p:spPr>
          <a:xfrm>
            <a:off x="5516037" y="3965825"/>
            <a:ext cx="1151688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 l="17570" t="13034" r="17570" b="13034"/>
          <a:stretch/>
        </p:blipFill>
        <p:spPr>
          <a:xfrm rot="-1309787">
            <a:off x="7003725" y="3905850"/>
            <a:ext cx="16250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l="14225" t="14955" r="14218" b="14962"/>
          <a:stretch/>
        </p:blipFill>
        <p:spPr>
          <a:xfrm>
            <a:off x="6269151" y="3841912"/>
            <a:ext cx="1496472" cy="14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1694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59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5">
            <a:alphaModFix/>
          </a:blip>
          <a:srcRect t="20829" b="9225"/>
          <a:stretch/>
        </p:blipFill>
        <p:spPr>
          <a:xfrm>
            <a:off x="6843275" y="3431775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9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374570" y="4263278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1105635" y="4090248"/>
            <a:ext cx="1088164" cy="108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2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7507538" y="29465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1517812" y="3898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0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178051" y="1152075"/>
            <a:ext cx="5796101" cy="2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0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577820" y="448327"/>
            <a:ext cx="776709" cy="10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0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7767135" y="3985398"/>
            <a:ext cx="1088164" cy="108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0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5643425" y="483775"/>
            <a:ext cx="4618625" cy="3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HEADER_1_1_1_2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SECTION_HEADER_1_3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6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3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299293" y="1126636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51424" y="-641525"/>
            <a:ext cx="4677200" cy="46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075" y="3711637"/>
            <a:ext cx="1708750" cy="17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3"/>
          <p:cNvPicPr preferRelativeResize="0"/>
          <p:nvPr/>
        </p:nvPicPr>
        <p:blipFill rotWithShape="1">
          <a:blip r:embed="rId5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l="51837" t="43088"/>
          <a:stretch/>
        </p:blipFill>
        <p:spPr>
          <a:xfrm rot="10800000" flipH="1">
            <a:off x="6672825" y="0"/>
            <a:ext cx="2471175" cy="19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 t="30386" r="39997"/>
          <a:stretch/>
        </p:blipFill>
        <p:spPr>
          <a:xfrm>
            <a:off x="0" y="3004125"/>
            <a:ext cx="2755125" cy="21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-384426" y="-601600"/>
            <a:ext cx="2208850" cy="19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6">
            <a:alphaModFix/>
          </a:blip>
          <a:srcRect l="22400" t="19405" r="22400" b="15409"/>
          <a:stretch/>
        </p:blipFill>
        <p:spPr>
          <a:xfrm rot="9598263" flipH="1">
            <a:off x="864484" y="-59925"/>
            <a:ext cx="861155" cy="9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7">
            <a:alphaModFix/>
          </a:blip>
          <a:srcRect l="25606" t="15906" r="25601" b="15913"/>
          <a:stretch/>
        </p:blipFill>
        <p:spPr>
          <a:xfrm rot="8575504">
            <a:off x="15746" y="-145758"/>
            <a:ext cx="776708" cy="10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 rotWithShape="1">
          <a:blip r:embed="rId8">
            <a:alphaModFix/>
          </a:blip>
          <a:srcRect l="15824" t="15906" r="15817" b="15913"/>
          <a:stretch/>
        </p:blipFill>
        <p:spPr>
          <a:xfrm rot="611616">
            <a:off x="264869" y="903073"/>
            <a:ext cx="811535" cy="80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25" y="1670113"/>
            <a:ext cx="4275149" cy="1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>
            <a:spLocks noGrp="1"/>
          </p:cNvSpPr>
          <p:nvPr>
            <p:ph type="subTitle" idx="1"/>
          </p:nvPr>
        </p:nvSpPr>
        <p:spPr>
          <a:xfrm>
            <a:off x="5283025" y="1266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2"/>
          </p:nvPr>
        </p:nvSpPr>
        <p:spPr>
          <a:xfrm>
            <a:off x="5283025" y="1905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776350" y="2053650"/>
            <a:ext cx="3022800" cy="10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3"/>
          </p:nvPr>
        </p:nvSpPr>
        <p:spPr>
          <a:xfrm>
            <a:off x="5283025" y="2790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4"/>
          </p:nvPr>
        </p:nvSpPr>
        <p:spPr>
          <a:xfrm>
            <a:off x="5283025" y="3429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7087549" y="3758000"/>
            <a:ext cx="2208850" cy="19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967343" y="166311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4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3532900" y="3057125"/>
            <a:ext cx="43602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title" idx="2" hasCustomPrompt="1"/>
          </p:nvPr>
        </p:nvSpPr>
        <p:spPr>
          <a:xfrm>
            <a:off x="4276300" y="540000"/>
            <a:ext cx="2873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1"/>
          </p:nvPr>
        </p:nvSpPr>
        <p:spPr>
          <a:xfrm rot="462">
            <a:off x="4596476" y="397275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2"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7"/>
          <p:cNvPicPr preferRelativeResize="0"/>
          <p:nvPr/>
        </p:nvPicPr>
        <p:blipFill rotWithShape="1">
          <a:blip r:embed="rId2">
            <a:alphaModFix/>
          </a:blip>
          <a:srcRect l="31810" t="20976" r="25966" b="16854"/>
          <a:stretch/>
        </p:blipFill>
        <p:spPr>
          <a:xfrm rot="-2700000">
            <a:off x="-930244" y="-374554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2">
            <a:alphaModFix/>
          </a:blip>
          <a:srcRect l="30869" t="15243" r="39541" b="32803"/>
          <a:stretch/>
        </p:blipFill>
        <p:spPr>
          <a:xfrm flipH="1">
            <a:off x="-292303" y="3972600"/>
            <a:ext cx="1536451" cy="151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2">
            <a:alphaModFix/>
          </a:blip>
          <a:srcRect l="30870" t="15242" r="25850" b="15249"/>
          <a:stretch/>
        </p:blipFill>
        <p:spPr>
          <a:xfrm rot="-2954321" flipH="1">
            <a:off x="7529744" y="-403012"/>
            <a:ext cx="3082975" cy="27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2391900" y="3057125"/>
            <a:ext cx="43602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27"/>
          <p:cNvSpPr txBox="1">
            <a:spLocks noGrp="1"/>
          </p:cNvSpPr>
          <p:nvPr>
            <p:ph type="title" idx="2" hasCustomPrompt="1"/>
          </p:nvPr>
        </p:nvSpPr>
        <p:spPr>
          <a:xfrm>
            <a:off x="3135300" y="540000"/>
            <a:ext cx="2873400" cy="1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5" name="Google Shape;335;p27"/>
          <p:cNvSpPr txBox="1">
            <a:spLocks noGrp="1"/>
          </p:cNvSpPr>
          <p:nvPr>
            <p:ph type="subTitle" idx="1"/>
          </p:nvPr>
        </p:nvSpPr>
        <p:spPr>
          <a:xfrm rot="462">
            <a:off x="3455476" y="397275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0"/>
          <p:cNvSpPr txBox="1">
            <a:spLocks noGrp="1"/>
          </p:cNvSpPr>
          <p:nvPr>
            <p:ph type="title"/>
          </p:nvPr>
        </p:nvSpPr>
        <p:spPr>
          <a:xfrm>
            <a:off x="5158155" y="1757275"/>
            <a:ext cx="26610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0" name="Google Shape;510;p40"/>
          <p:cNvSpPr txBox="1">
            <a:spLocks noGrp="1"/>
          </p:cNvSpPr>
          <p:nvPr>
            <p:ph type="subTitle" idx="1"/>
          </p:nvPr>
        </p:nvSpPr>
        <p:spPr>
          <a:xfrm>
            <a:off x="5158150" y="2562475"/>
            <a:ext cx="2661000" cy="106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1" name="Google Shape;511;p4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10800000">
            <a:off x="6913139" y="-422020"/>
            <a:ext cx="1904380" cy="172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0"/>
          <p:cNvPicPr preferRelativeResize="0"/>
          <p:nvPr/>
        </p:nvPicPr>
        <p:blipFill rotWithShape="1">
          <a:blip r:embed="rId4">
            <a:alphaModFix/>
          </a:blip>
          <a:srcRect l="12178" t="10820" r="12178" b="10828"/>
          <a:stretch/>
        </p:blipFill>
        <p:spPr>
          <a:xfrm rot="-8731851">
            <a:off x="6870527" y="-105811"/>
            <a:ext cx="868730" cy="89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0"/>
          <p:cNvPicPr preferRelativeResize="0"/>
          <p:nvPr/>
        </p:nvPicPr>
        <p:blipFill rotWithShape="1">
          <a:blip r:embed="rId5">
            <a:alphaModFix/>
          </a:blip>
          <a:srcRect l="12422" t="10820" r="12422" b="10828"/>
          <a:stretch/>
        </p:blipFill>
        <p:spPr>
          <a:xfrm rot="10800000">
            <a:off x="8459369" y="120777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0"/>
          <p:cNvPicPr preferRelativeResize="0"/>
          <p:nvPr/>
        </p:nvPicPr>
        <p:blipFill rotWithShape="1">
          <a:blip r:embed="rId6">
            <a:alphaModFix/>
          </a:blip>
          <a:srcRect l="17570" t="13034" r="17570" b="13034"/>
          <a:stretch/>
        </p:blipFill>
        <p:spPr>
          <a:xfrm rot="9490208">
            <a:off x="6210075" y="192091"/>
            <a:ext cx="598028" cy="6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0"/>
          <p:cNvPicPr preferRelativeResize="0"/>
          <p:nvPr/>
        </p:nvPicPr>
        <p:blipFill rotWithShape="1">
          <a:blip r:embed="rId7">
            <a:alphaModFix/>
          </a:blip>
          <a:srcRect l="14225" t="14955" r="14218" b="14962"/>
          <a:stretch/>
        </p:blipFill>
        <p:spPr>
          <a:xfrm rot="10800000">
            <a:off x="7382675" y="-183664"/>
            <a:ext cx="1330600" cy="13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261357" y="3855655"/>
            <a:ext cx="1904380" cy="172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0"/>
          <p:cNvPicPr preferRelativeResize="0"/>
          <p:nvPr/>
        </p:nvPicPr>
        <p:blipFill rotWithShape="1">
          <a:blip r:embed="rId4">
            <a:alphaModFix/>
          </a:blip>
          <a:srcRect l="12178" t="10820" r="12178" b="10828"/>
          <a:stretch/>
        </p:blipFill>
        <p:spPr>
          <a:xfrm rot="2068149">
            <a:off x="1339620" y="4363198"/>
            <a:ext cx="868730" cy="89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0"/>
          <p:cNvPicPr preferRelativeResize="0"/>
          <p:nvPr/>
        </p:nvPicPr>
        <p:blipFill rotWithShape="1">
          <a:blip r:embed="rId5">
            <a:alphaModFix/>
          </a:blip>
          <a:srcRect l="12422" t="10820" r="12422" b="10828"/>
          <a:stretch/>
        </p:blipFill>
        <p:spPr>
          <a:xfrm>
            <a:off x="-186324" y="4196207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0"/>
          <p:cNvPicPr preferRelativeResize="0"/>
          <p:nvPr/>
        </p:nvPicPr>
        <p:blipFill rotWithShape="1">
          <a:blip r:embed="rId6">
            <a:alphaModFix/>
          </a:blip>
          <a:srcRect l="17570" t="13034" r="17570" b="13034"/>
          <a:stretch/>
        </p:blipFill>
        <p:spPr>
          <a:xfrm rot="-1309792">
            <a:off x="2270774" y="4283006"/>
            <a:ext cx="598028" cy="6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0"/>
          <p:cNvPicPr preferRelativeResize="0"/>
          <p:nvPr/>
        </p:nvPicPr>
        <p:blipFill rotWithShape="1">
          <a:blip r:embed="rId7">
            <a:alphaModFix/>
          </a:blip>
          <a:srcRect l="14225" t="14955" r="14218" b="14962"/>
          <a:stretch/>
        </p:blipFill>
        <p:spPr>
          <a:xfrm>
            <a:off x="365602" y="4038468"/>
            <a:ext cx="1330600" cy="13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_1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8" r:id="rId3"/>
    <p:sldLayoutId id="2147483672" r:id="rId4"/>
    <p:sldLayoutId id="2147483673" r:id="rId5"/>
    <p:sldLayoutId id="2147483686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ophEdDhM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tocKEj9PdZ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9"/>
          <p:cNvSpPr txBox="1">
            <a:spLocks noGrp="1"/>
          </p:cNvSpPr>
          <p:nvPr>
            <p:ph type="subTitle" idx="1"/>
          </p:nvPr>
        </p:nvSpPr>
        <p:spPr>
          <a:xfrm rot="-546">
            <a:off x="1514871" y="3531225"/>
            <a:ext cx="4968631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SETMANA DE LA CASTANYADA </a:t>
            </a:r>
            <a:endParaRPr lang="en" sz="18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I </a:t>
            </a:r>
            <a:r>
              <a:rPr lang="en" sz="1800" b="1" dirty="0" smtClean="0"/>
              <a:t>TOTS SANTS</a:t>
            </a:r>
            <a:endParaRPr sz="1800" b="1" dirty="0"/>
          </a:p>
        </p:txBody>
      </p:sp>
      <p:sp>
        <p:nvSpPr>
          <p:cNvPr id="816" name="Google Shape;816;p69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 err="1" smtClean="0"/>
              <a:t>Acollides</a:t>
            </a:r>
            <a:r>
              <a:rPr lang="es-ES_tradnl" dirty="0" smtClean="0"/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600" dirty="0" smtClean="0"/>
              <a:t>30 octubre  - 3 </a:t>
            </a:r>
            <a:r>
              <a:rPr lang="es-ES_tradnl" sz="3600" dirty="0" smtClean="0"/>
              <a:t>de </a:t>
            </a:r>
            <a:r>
              <a:rPr lang="es-ES_tradnl" sz="3600" dirty="0" err="1" smtClean="0"/>
              <a:t>novembre</a:t>
            </a:r>
            <a:endParaRPr sz="8800" dirty="0"/>
          </a:p>
        </p:txBody>
      </p:sp>
      <p:pic>
        <p:nvPicPr>
          <p:cNvPr id="817" name="Google Shape;8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0" y="1069625"/>
            <a:ext cx="1055501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9"/>
          <p:cNvPicPr preferRelativeResize="0"/>
          <p:nvPr/>
        </p:nvPicPr>
        <p:blipFill rotWithShape="1">
          <a:blip r:embed="rId4">
            <a:alphaModFix/>
          </a:blip>
          <a:srcRect l="19282" t="17207" r="19288" b="17214"/>
          <a:stretch/>
        </p:blipFill>
        <p:spPr>
          <a:xfrm>
            <a:off x="7564200" y="2946950"/>
            <a:ext cx="74847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CLARET CAPÇALERA DOCUMEN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494"/>
            <a:ext cx="178936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2051720" y="267494"/>
            <a:ext cx="4392488" cy="779894"/>
          </a:xfrm>
          <a:prstGeom prst="wedgeEllipseCallout">
            <a:avLst>
              <a:gd name="adj1" fmla="val -59976"/>
              <a:gd name="adj2" fmla="val -17591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73" name="Google Shape;2173;p127"/>
          <p:cNvSpPr txBox="1">
            <a:spLocks noGrp="1"/>
          </p:cNvSpPr>
          <p:nvPr>
            <p:ph type="title"/>
          </p:nvPr>
        </p:nvSpPr>
        <p:spPr>
          <a:xfrm>
            <a:off x="4716016" y="1203598"/>
            <a:ext cx="4119478" cy="151216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STOP HATE,</a:t>
            </a:r>
            <a:b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WE NEED LOVE AND UNITY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74" name="Google Shape;2174;p127"/>
          <p:cNvSpPr txBox="1">
            <a:spLocks noGrp="1"/>
          </p:cNvSpPr>
          <p:nvPr>
            <p:ph type="subTitle" idx="1"/>
          </p:nvPr>
        </p:nvSpPr>
        <p:spPr>
          <a:xfrm>
            <a:off x="-70210" y="3617191"/>
            <a:ext cx="6648602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ca-ES" sz="1800" b="1" dirty="0">
                <a:hlinkClick r:id="rId3"/>
              </a:rPr>
              <a:t>https://</a:t>
            </a:r>
            <a:r>
              <a:rPr lang="ca-ES" sz="1800" b="1" dirty="0" smtClean="0">
                <a:hlinkClick r:id="rId3"/>
              </a:rPr>
              <a:t>www.youtube.com/watch?v=pDophEdDhMI</a:t>
            </a:r>
            <a:endParaRPr lang="ca-ES" sz="1800" b="1" dirty="0" smtClean="0"/>
          </a:p>
          <a:p>
            <a:pPr marL="0" lvl="0" indent="0"/>
            <a:endParaRPr b="1" dirty="0"/>
          </a:p>
        </p:txBody>
      </p:sp>
      <p:grpSp>
        <p:nvGrpSpPr>
          <p:cNvPr id="2175" name="Google Shape;2175;p127"/>
          <p:cNvGrpSpPr/>
          <p:nvPr/>
        </p:nvGrpSpPr>
        <p:grpSpPr>
          <a:xfrm>
            <a:off x="755577" y="1131591"/>
            <a:ext cx="3637110" cy="2485600"/>
            <a:chOff x="720000" y="1373400"/>
            <a:chExt cx="3447000" cy="2396700"/>
          </a:xfrm>
        </p:grpSpPr>
        <p:sp>
          <p:nvSpPr>
            <p:cNvPr id="2176" name="Google Shape;2176;p127"/>
            <p:cNvSpPr/>
            <p:nvPr/>
          </p:nvSpPr>
          <p:spPr>
            <a:xfrm>
              <a:off x="720000" y="1373400"/>
              <a:ext cx="3447000" cy="2396700"/>
            </a:xfrm>
            <a:prstGeom prst="roundRect">
              <a:avLst>
                <a:gd name="adj" fmla="val 74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27"/>
            <p:cNvSpPr/>
            <p:nvPr/>
          </p:nvSpPr>
          <p:spPr>
            <a:xfrm>
              <a:off x="993717" y="1587705"/>
              <a:ext cx="2982600" cy="201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27"/>
            <p:cNvSpPr/>
            <p:nvPr/>
          </p:nvSpPr>
          <p:spPr>
            <a:xfrm>
              <a:off x="761042" y="2525358"/>
              <a:ext cx="142800" cy="14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79" name="Google Shape;2179;p127"/>
          <p:cNvPicPr preferRelativeResize="0"/>
          <p:nvPr/>
        </p:nvPicPr>
        <p:blipFill rotWithShape="1">
          <a:blip r:embed="rId4">
            <a:alphaModFix/>
          </a:blip>
          <a:srcRect l="9605" t="14431" r="9605" b="13267"/>
          <a:stretch/>
        </p:blipFill>
        <p:spPr>
          <a:xfrm flipH="1">
            <a:off x="569145" y="431255"/>
            <a:ext cx="1143650" cy="10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4716016" y="2841198"/>
            <a:ext cx="3889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Observeu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contempleu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aquestes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imatges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el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missatge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Deixeu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-vos portar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</a:t>
            </a:r>
            <a:r>
              <a:rPr lang="es-ES_tradnl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26749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PROU ODI, </a:t>
            </a:r>
          </a:p>
          <a:p>
            <a:pPr algn="ctr"/>
            <a:r>
              <a:rPr lang="es-ES_tradnl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NECESSITEM AMOR I UNITAT</a:t>
            </a:r>
            <a:endParaRPr lang="ca-E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t="27963" r="34895" b="20185"/>
          <a:stretch/>
        </p:blipFill>
        <p:spPr bwMode="auto">
          <a:xfrm>
            <a:off x="1490133" y="1328693"/>
            <a:ext cx="2226734" cy="21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dilluns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17191"/>
            <a:ext cx="1748241" cy="12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13"/>
          <p:cNvSpPr txBox="1">
            <a:spLocks noGrp="1"/>
          </p:cNvSpPr>
          <p:nvPr>
            <p:ph type="title"/>
          </p:nvPr>
        </p:nvSpPr>
        <p:spPr>
          <a:xfrm>
            <a:off x="2195736" y="1563638"/>
            <a:ext cx="6225340" cy="25202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Recordem </a:t>
            </a:r>
            <a:r>
              <a:rPr lang="ca-ES" sz="28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i</a:t>
            </a:r>
            <a:r>
              <a:rPr lang="en" sz="2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agraim totes les persones que han passat per aquest món fent coses bones, estimant, cuidant  els més vulnerables i més necessitats, respectant la natura, donant el </a:t>
            </a:r>
            <a:br>
              <a:rPr lang="en" sz="2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</a:br>
            <a:r>
              <a:rPr lang="en" sz="2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millor d’elles mateixes, treballant per a la pau, procurant la justícia</a:t>
            </a:r>
            <a:r>
              <a:rPr lang="e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rush Script MT" pitchFamily="66" charset="0"/>
              </a:rPr>
              <a:t>…</a:t>
            </a:r>
            <a:br>
              <a:rPr lang="e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rush Script MT" pitchFamily="66" charset="0"/>
              </a:rPr>
            </a:br>
            <a:r>
              <a:rPr lang="en" sz="28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Tant aqueslles que coneixem com les que no.</a:t>
            </a:r>
            <a:endParaRPr sz="28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649" name="Google Shape;1649;p113"/>
          <p:cNvSpPr txBox="1">
            <a:spLocks noGrp="1"/>
          </p:cNvSpPr>
          <p:nvPr>
            <p:ph type="title" idx="2"/>
          </p:nvPr>
        </p:nvSpPr>
        <p:spPr>
          <a:xfrm>
            <a:off x="2123728" y="-92546"/>
            <a:ext cx="6388248" cy="17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Brush Script MT" pitchFamily="66" charset="0"/>
              </a:rPr>
              <a:t> D</a:t>
            </a:r>
            <a:r>
              <a:rPr lang="en" sz="5400" dirty="0" smtClean="0">
                <a:latin typeface="Brush Script MT" pitchFamily="66" charset="0"/>
              </a:rPr>
              <a:t>emà,1 de novembre</a:t>
            </a:r>
            <a:br>
              <a:rPr lang="en" sz="5400" dirty="0" smtClean="0">
                <a:latin typeface="Brush Script MT" pitchFamily="66" charset="0"/>
              </a:rPr>
            </a:br>
            <a:r>
              <a:rPr lang="en" sz="5400" dirty="0" smtClean="0">
                <a:latin typeface="Brush Script MT" pitchFamily="66" charset="0"/>
              </a:rPr>
              <a:t>Dia de tots sants</a:t>
            </a:r>
            <a:endParaRPr sz="5400" dirty="0">
              <a:latin typeface="Brush Script MT" pitchFamily="66" charset="0"/>
            </a:endParaRPr>
          </a:p>
        </p:txBody>
      </p:sp>
      <p:sp>
        <p:nvSpPr>
          <p:cNvPr id="1650" name="Google Shape;1650;p113"/>
          <p:cNvSpPr txBox="1">
            <a:spLocks noGrp="1"/>
          </p:cNvSpPr>
          <p:nvPr>
            <p:ph type="subTitle" idx="1"/>
          </p:nvPr>
        </p:nvSpPr>
        <p:spPr>
          <a:xfrm rot="462">
            <a:off x="3131894" y="4216851"/>
            <a:ext cx="2952220" cy="806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-ES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G</a:t>
            </a:r>
            <a:r>
              <a:rPr lang="e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ràcies!</a:t>
            </a:r>
            <a:endParaRPr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652" name="Google Shape;1652;p113"/>
          <p:cNvPicPr preferRelativeResize="0"/>
          <p:nvPr/>
        </p:nvPicPr>
        <p:blipFill rotWithShape="1">
          <a:blip r:embed="rId3">
            <a:alphaModFix/>
          </a:blip>
          <a:srcRect l="16675" t="16181" r="17956" b="15629"/>
          <a:stretch/>
        </p:blipFill>
        <p:spPr>
          <a:xfrm>
            <a:off x="7702625" y="3454093"/>
            <a:ext cx="1829231" cy="191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113"/>
          <p:cNvPicPr preferRelativeResize="0"/>
          <p:nvPr/>
        </p:nvPicPr>
        <p:blipFill rotWithShape="1">
          <a:blip r:embed="rId4">
            <a:alphaModFix/>
          </a:blip>
          <a:srcRect l="6918" t="4536" r="6918" b="4545"/>
          <a:stretch/>
        </p:blipFill>
        <p:spPr>
          <a:xfrm flipH="1">
            <a:off x="-1572676" y="1230672"/>
            <a:ext cx="3867151" cy="40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113"/>
          <p:cNvPicPr preferRelativeResize="0"/>
          <p:nvPr/>
        </p:nvPicPr>
        <p:blipFill rotWithShape="1">
          <a:blip r:embed="rId5">
            <a:alphaModFix/>
          </a:blip>
          <a:srcRect l="20838" t="8874" r="20838" b="8874"/>
          <a:stretch/>
        </p:blipFill>
        <p:spPr>
          <a:xfrm rot="-5624859">
            <a:off x="7091059" y="4432365"/>
            <a:ext cx="547374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p113"/>
          <p:cNvPicPr preferRelativeResize="0"/>
          <p:nvPr/>
        </p:nvPicPr>
        <p:blipFill rotWithShape="1">
          <a:blip r:embed="rId6">
            <a:alphaModFix/>
          </a:blip>
          <a:srcRect l="20838" t="12798" r="20838" b="12791"/>
          <a:stretch/>
        </p:blipFill>
        <p:spPr>
          <a:xfrm>
            <a:off x="8069865" y="1230672"/>
            <a:ext cx="547375" cy="6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55;p113"/>
          <p:cNvPicPr preferRelativeResize="0"/>
          <p:nvPr/>
        </p:nvPicPr>
        <p:blipFill rotWithShape="1">
          <a:blip r:embed="rId6">
            <a:alphaModFix/>
          </a:blip>
          <a:srcRect l="20838" t="12798" r="20838" b="12791"/>
          <a:stretch/>
        </p:blipFill>
        <p:spPr>
          <a:xfrm>
            <a:off x="1907704" y="3722056"/>
            <a:ext cx="547375" cy="6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55;p113"/>
          <p:cNvPicPr preferRelativeResize="0"/>
          <p:nvPr/>
        </p:nvPicPr>
        <p:blipFill rotWithShape="1">
          <a:blip r:embed="rId6">
            <a:alphaModFix/>
          </a:blip>
          <a:srcRect l="20838" t="12798" r="20838" b="12791"/>
          <a:stretch/>
        </p:blipFill>
        <p:spPr>
          <a:xfrm>
            <a:off x="2181391" y="3793900"/>
            <a:ext cx="547375" cy="6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dimarts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77"/>
          <p:cNvSpPr txBox="1">
            <a:spLocks noGrp="1"/>
          </p:cNvSpPr>
          <p:nvPr>
            <p:ph type="subTitle" idx="1"/>
          </p:nvPr>
        </p:nvSpPr>
        <p:spPr>
          <a:xfrm>
            <a:off x="487827" y="1966175"/>
            <a:ext cx="3646611" cy="6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Tant tu com jo podem ser sants!</a:t>
            </a:r>
            <a:endParaRPr sz="3200" dirty="0"/>
          </a:p>
        </p:txBody>
      </p:sp>
      <p:sp>
        <p:nvSpPr>
          <p:cNvPr id="911" name="Google Shape;911;p77"/>
          <p:cNvSpPr txBox="1">
            <a:spLocks noGrp="1"/>
          </p:cNvSpPr>
          <p:nvPr>
            <p:ph type="subTitle" idx="2"/>
          </p:nvPr>
        </p:nvSpPr>
        <p:spPr>
          <a:xfrm>
            <a:off x="1115616" y="2951926"/>
            <a:ext cx="2736304" cy="611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ho podem fer?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2" name="Google Shape;912;p77"/>
          <p:cNvSpPr txBox="1">
            <a:spLocks noGrp="1"/>
          </p:cNvSpPr>
          <p:nvPr>
            <p:ph type="title"/>
          </p:nvPr>
        </p:nvSpPr>
        <p:spPr>
          <a:xfrm>
            <a:off x="2096743" y="123478"/>
            <a:ext cx="3022800" cy="10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Observem la imatge</a:t>
            </a:r>
            <a:endParaRPr dirty="0"/>
          </a:p>
        </p:txBody>
      </p:sp>
      <p:pic>
        <p:nvPicPr>
          <p:cNvPr id="915" name="Google Shape;915;p77"/>
          <p:cNvPicPr preferRelativeResize="0"/>
          <p:nvPr/>
        </p:nvPicPr>
        <p:blipFill rotWithShape="1">
          <a:blip r:embed="rId3">
            <a:alphaModFix/>
          </a:blip>
          <a:srcRect l="16675" t="16181" r="17956" b="15629"/>
          <a:stretch/>
        </p:blipFill>
        <p:spPr>
          <a:xfrm>
            <a:off x="3419871" y="2522817"/>
            <a:ext cx="541521" cy="44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77"/>
          <p:cNvPicPr preferRelativeResize="0"/>
          <p:nvPr/>
        </p:nvPicPr>
        <p:blipFill rotWithShape="1">
          <a:blip r:embed="rId4">
            <a:alphaModFix/>
          </a:blip>
          <a:srcRect l="15186" t="11335" r="15180" b="11343"/>
          <a:stretch/>
        </p:blipFill>
        <p:spPr>
          <a:xfrm>
            <a:off x="7884368" y="1705075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2539"/>
            <a:ext cx="2978125" cy="288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911;p77"/>
          <p:cNvSpPr txBox="1">
            <a:spLocks noGrp="1"/>
          </p:cNvSpPr>
          <p:nvPr>
            <p:ph type="subTitle" idx="2"/>
          </p:nvPr>
        </p:nvSpPr>
        <p:spPr>
          <a:xfrm>
            <a:off x="2123728" y="3617400"/>
            <a:ext cx="6714018" cy="125791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 un moment de silenci </a:t>
            </a:r>
            <a:r>
              <a:rPr lang="ca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reflexió per pensar una cosa concreta que puc fer jo, avui per fer feliços als altres, estimar, tenir cura d’algú, respectar la natura…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dijous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5"/>
          <p:cNvSpPr txBox="1">
            <a:spLocks noGrp="1"/>
          </p:cNvSpPr>
          <p:nvPr>
            <p:ph type="title"/>
          </p:nvPr>
        </p:nvSpPr>
        <p:spPr>
          <a:xfrm>
            <a:off x="3779912" y="2210673"/>
            <a:ext cx="4113188" cy="1774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800" dirty="0" smtClean="0"/>
              <a:t>Quines sensacions tens?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800" dirty="0" smtClean="0"/>
              <a:t>Per què donaries gracies? </a:t>
            </a:r>
            <a:endParaRPr dirty="0"/>
          </a:p>
        </p:txBody>
      </p:sp>
      <p:sp>
        <p:nvSpPr>
          <p:cNvPr id="1338" name="Google Shape;1338;p95"/>
          <p:cNvSpPr txBox="1">
            <a:spLocks noGrp="1"/>
          </p:cNvSpPr>
          <p:nvPr>
            <p:ph type="title" idx="2"/>
          </p:nvPr>
        </p:nvSpPr>
        <p:spPr>
          <a:xfrm>
            <a:off x="2212875" y="51470"/>
            <a:ext cx="5192244" cy="1435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200" dirty="0" smtClean="0"/>
              <a:t>La </a:t>
            </a:r>
            <a:r>
              <a:rPr lang="es-ES_tradnl" sz="7200" dirty="0" err="1" smtClean="0"/>
              <a:t>tardor</a:t>
            </a:r>
            <a:endParaRPr sz="7200" dirty="0"/>
          </a:p>
        </p:txBody>
      </p:sp>
      <p:sp>
        <p:nvSpPr>
          <p:cNvPr id="1339" name="Google Shape;1339;p95"/>
          <p:cNvSpPr txBox="1">
            <a:spLocks noGrp="1"/>
          </p:cNvSpPr>
          <p:nvPr>
            <p:ph type="subTitle" idx="1"/>
          </p:nvPr>
        </p:nvSpPr>
        <p:spPr>
          <a:xfrm rot="462">
            <a:off x="3923931" y="3972790"/>
            <a:ext cx="4176454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www.youtube.com/watch?v=tocKEj9PdZM</a:t>
            </a:r>
            <a:endParaRPr lang="ca-ES" dirty="0" smtClean="0"/>
          </a:p>
        </p:txBody>
      </p:sp>
      <p:pic>
        <p:nvPicPr>
          <p:cNvPr id="1341" name="Google Shape;134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601" y="3305170"/>
            <a:ext cx="1320025" cy="92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95"/>
          <p:cNvPicPr preferRelativeResize="0"/>
          <p:nvPr/>
        </p:nvPicPr>
        <p:blipFill rotWithShape="1">
          <a:blip r:embed="rId5">
            <a:alphaModFix/>
          </a:blip>
          <a:srcRect l="16966" r="16966"/>
          <a:stretch/>
        </p:blipFill>
        <p:spPr>
          <a:xfrm>
            <a:off x="3564316" y="1670406"/>
            <a:ext cx="592575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60232" y="236136"/>
            <a:ext cx="696694" cy="59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2875" y="2636552"/>
            <a:ext cx="1320025" cy="92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95"/>
          <p:cNvPicPr preferRelativeResize="0"/>
          <p:nvPr/>
        </p:nvPicPr>
        <p:blipFill rotWithShape="1">
          <a:blip r:embed="rId8">
            <a:alphaModFix/>
          </a:blip>
          <a:srcRect r="16317"/>
          <a:stretch/>
        </p:blipFill>
        <p:spPr>
          <a:xfrm flipH="1">
            <a:off x="684326" y="3057125"/>
            <a:ext cx="1104642" cy="9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6784" r="18289"/>
          <a:stretch/>
        </p:blipFill>
        <p:spPr bwMode="auto">
          <a:xfrm>
            <a:off x="233015" y="2450911"/>
            <a:ext cx="3111905" cy="24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4279" y="2003076"/>
            <a:ext cx="418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Mireu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escolteu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vídeo</a:t>
            </a:r>
            <a:endParaRPr lang="ca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504" y="51470"/>
            <a:ext cx="171210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divendres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145</Words>
  <Application>Microsoft Office PowerPoint</Application>
  <PresentationFormat>Presentación en pantalla (16:9)</PresentationFormat>
  <Paragraphs>24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Hello Autumn! XL by Slidesgo</vt:lpstr>
      <vt:lpstr>Acollides  30 octubre  - 3 de novembre</vt:lpstr>
      <vt:lpstr>STOP HATE, WE NEED LOVE AND UNITY</vt:lpstr>
      <vt:lpstr>Recordem i agraim totes les persones que han passat per aquest món fent coses bones, estimant, cuidant  els més vulnerables i més necessitats, respectant la natura, donant el  millor d’elles mateixes, treballant per a la pau, procurant la justícia… Tant aqueslles que coneixem com les que no.</vt:lpstr>
      <vt:lpstr>Observem la imatge</vt:lpstr>
      <vt:lpstr>Quines sensacions tens? Per què donaries gracies?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30 octubre-3 de novembre</dc:title>
  <dc:creator>profeclaret</dc:creator>
  <cp:lastModifiedBy>profeclaret</cp:lastModifiedBy>
  <cp:revision>8</cp:revision>
  <dcterms:modified xsi:type="dcterms:W3CDTF">2023-10-25T15:29:42Z</dcterms:modified>
</cp:coreProperties>
</file>