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66" r:id="rId4"/>
    <p:sldId id="263" r:id="rId5"/>
    <p:sldId id="261" r:id="rId6"/>
    <p:sldId id="265" r:id="rId7"/>
  </p:sldIdLst>
  <p:sldSz cx="9144000" cy="5143500" type="screen16x9"/>
  <p:notesSz cx="6858000" cy="9144000"/>
  <p:embeddedFontLst>
    <p:embeddedFont>
      <p:font typeface="Aharoni" pitchFamily="2" charset="-79"/>
      <p:bold r:id="rId9"/>
    </p:embeddedFont>
    <p:embeddedFont>
      <p:font typeface="Barlow Semi Condensed" charset="0"/>
      <p:regular r:id="rId10"/>
      <p:bold r:id="rId11"/>
      <p:italic r:id="rId12"/>
      <p:boldItalic r:id="rId13"/>
    </p:embeddedFont>
    <p:embeddedFont>
      <p:font typeface="Abril Fatface" charset="0"/>
      <p:regular r:id="rId14"/>
    </p:embeddedFont>
    <p:embeddedFont>
      <p:font typeface="Bebas Neue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hUlla8p3M6Gc8nabPm1PMR+j9e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608" y="-9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2028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919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1404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7"/>
          <p:cNvGrpSpPr/>
          <p:nvPr/>
        </p:nvGrpSpPr>
        <p:grpSpPr>
          <a:xfrm>
            <a:off x="-1030325" y="-997950"/>
            <a:ext cx="11981248" cy="7638225"/>
            <a:chOff x="-1030325" y="-997950"/>
            <a:chExt cx="11981248" cy="7638225"/>
          </a:xfrm>
        </p:grpSpPr>
        <p:sp>
          <p:nvSpPr>
            <p:cNvPr id="10" name="Google Shape;10;p7"/>
            <p:cNvSpPr/>
            <p:nvPr/>
          </p:nvSpPr>
          <p:spPr>
            <a:xfrm>
              <a:off x="-1030325" y="-997950"/>
              <a:ext cx="5829076" cy="4388935"/>
            </a:xfrm>
            <a:custGeom>
              <a:avLst/>
              <a:gdLst/>
              <a:ahLst/>
              <a:cxnLst/>
              <a:rect l="l" t="t" r="r" b="b"/>
              <a:pathLst>
                <a:path w="91204" h="68671" extrusionOk="0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7"/>
            <p:cNvSpPr/>
            <p:nvPr/>
          </p:nvSpPr>
          <p:spPr>
            <a:xfrm>
              <a:off x="5733522" y="401826"/>
              <a:ext cx="446621" cy="276358"/>
            </a:xfrm>
            <a:custGeom>
              <a:avLst/>
              <a:gdLst/>
              <a:ahLst/>
              <a:cxnLst/>
              <a:rect l="l" t="t" r="r" b="b"/>
              <a:pathLst>
                <a:path w="6988" h="4324" extrusionOk="0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152765" y="3627554"/>
              <a:ext cx="598221" cy="385265"/>
            </a:xfrm>
            <a:custGeom>
              <a:avLst/>
              <a:gdLst/>
              <a:ahLst/>
              <a:cxnLst/>
              <a:rect l="l" t="t" r="r" b="b"/>
              <a:pathLst>
                <a:path w="9360" h="6028" extrusionOk="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7"/>
            <p:cNvSpPr/>
            <p:nvPr/>
          </p:nvSpPr>
          <p:spPr>
            <a:xfrm>
              <a:off x="5567806" y="329153"/>
              <a:ext cx="165725" cy="157928"/>
            </a:xfrm>
            <a:custGeom>
              <a:avLst/>
              <a:gdLst/>
              <a:ahLst/>
              <a:cxnLst/>
              <a:rect l="l" t="t" r="r" b="b"/>
              <a:pathLst>
                <a:path w="2593" h="2471" extrusionOk="0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7"/>
            <p:cNvSpPr/>
            <p:nvPr/>
          </p:nvSpPr>
          <p:spPr>
            <a:xfrm rot="6937260" flipH="1">
              <a:off x="-978295" y="100484"/>
              <a:ext cx="2386906" cy="1168032"/>
            </a:xfrm>
            <a:custGeom>
              <a:avLst/>
              <a:gdLst/>
              <a:ahLst/>
              <a:cxnLst/>
              <a:rect l="l" t="t" r="r" b="b"/>
              <a:pathLst>
                <a:path w="52815" h="25845" extrusionOk="0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7"/>
            <p:cNvSpPr/>
            <p:nvPr/>
          </p:nvSpPr>
          <p:spPr>
            <a:xfrm>
              <a:off x="-275225" y="-313537"/>
              <a:ext cx="3162367" cy="3221356"/>
            </a:xfrm>
            <a:custGeom>
              <a:avLst/>
              <a:gdLst/>
              <a:ahLst/>
              <a:cxnLst/>
              <a:rect l="l" t="t" r="r" b="b"/>
              <a:pathLst>
                <a:path w="69960" h="71265" extrusionOk="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7"/>
            <p:cNvSpPr/>
            <p:nvPr/>
          </p:nvSpPr>
          <p:spPr>
            <a:xfrm>
              <a:off x="1017925" y="4138550"/>
              <a:ext cx="3362050" cy="1665525"/>
            </a:xfrm>
            <a:custGeom>
              <a:avLst/>
              <a:gdLst/>
              <a:ahLst/>
              <a:cxnLst/>
              <a:rect l="l" t="t" r="r" b="b"/>
              <a:pathLst>
                <a:path w="134482" h="66621" extrusionOk="0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7"/>
            <p:cNvSpPr/>
            <p:nvPr/>
          </p:nvSpPr>
          <p:spPr>
            <a:xfrm>
              <a:off x="6180138" y="1692609"/>
              <a:ext cx="4770785" cy="4947666"/>
            </a:xfrm>
            <a:custGeom>
              <a:avLst/>
              <a:gdLst/>
              <a:ahLst/>
              <a:cxnLst/>
              <a:rect l="l" t="t" r="r" b="b"/>
              <a:pathLst>
                <a:path w="102924" h="106740" extrusionOk="0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2288200" y="972250"/>
            <a:ext cx="4567500" cy="24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73050" y="3514900"/>
            <a:ext cx="599790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7"/>
          <p:cNvSpPr/>
          <p:nvPr/>
        </p:nvSpPr>
        <p:spPr>
          <a:xfrm rot="6937260" flipH="1">
            <a:off x="7718730" y="4135609"/>
            <a:ext cx="2386906" cy="1168032"/>
          </a:xfrm>
          <a:custGeom>
            <a:avLst/>
            <a:gdLst/>
            <a:ahLst/>
            <a:cxnLst/>
            <a:rect l="l" t="t" r="r" b="b"/>
            <a:pathLst>
              <a:path w="52815" h="25845" extrusionOk="0">
                <a:moveTo>
                  <a:pt x="16375" y="0"/>
                </a:moveTo>
                <a:cubicBezTo>
                  <a:pt x="11695" y="0"/>
                  <a:pt x="7254" y="3229"/>
                  <a:pt x="3763" y="6073"/>
                </a:cubicBezTo>
                <a:cubicBezTo>
                  <a:pt x="0" y="9142"/>
                  <a:pt x="168" y="13798"/>
                  <a:pt x="2552" y="17814"/>
                </a:cubicBezTo>
                <a:cubicBezTo>
                  <a:pt x="3929" y="20141"/>
                  <a:pt x="5671" y="22400"/>
                  <a:pt x="8128" y="23526"/>
                </a:cubicBezTo>
                <a:cubicBezTo>
                  <a:pt x="9637" y="24218"/>
                  <a:pt x="11314" y="24432"/>
                  <a:pt x="12962" y="24628"/>
                </a:cubicBezTo>
                <a:cubicBezTo>
                  <a:pt x="18541" y="25295"/>
                  <a:pt x="24190" y="25844"/>
                  <a:pt x="29805" y="25844"/>
                </a:cubicBezTo>
                <a:cubicBezTo>
                  <a:pt x="34398" y="25844"/>
                  <a:pt x="38968" y="25477"/>
                  <a:pt x="43460" y="24508"/>
                </a:cubicBezTo>
                <a:cubicBezTo>
                  <a:pt x="45588" y="24048"/>
                  <a:pt x="47733" y="23436"/>
                  <a:pt x="49518" y="22189"/>
                </a:cubicBezTo>
                <a:cubicBezTo>
                  <a:pt x="51304" y="20945"/>
                  <a:pt x="52692" y="18963"/>
                  <a:pt x="52739" y="16786"/>
                </a:cubicBezTo>
                <a:cubicBezTo>
                  <a:pt x="52814" y="13258"/>
                  <a:pt x="49505" y="10576"/>
                  <a:pt x="46204" y="9335"/>
                </a:cubicBezTo>
                <a:cubicBezTo>
                  <a:pt x="40195" y="7077"/>
                  <a:pt x="33327" y="7610"/>
                  <a:pt x="27545" y="4818"/>
                </a:cubicBezTo>
                <a:cubicBezTo>
                  <a:pt x="24511" y="3353"/>
                  <a:pt x="21856" y="999"/>
                  <a:pt x="18568" y="247"/>
                </a:cubicBezTo>
                <a:cubicBezTo>
                  <a:pt x="17833" y="78"/>
                  <a:pt x="17101" y="0"/>
                  <a:pt x="163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7"/>
          <p:cNvSpPr/>
          <p:nvPr/>
        </p:nvSpPr>
        <p:spPr>
          <a:xfrm>
            <a:off x="7985265" y="1003879"/>
            <a:ext cx="598221" cy="385265"/>
          </a:xfrm>
          <a:custGeom>
            <a:avLst/>
            <a:gdLst/>
            <a:ahLst/>
            <a:cxnLst/>
            <a:rect l="l" t="t" r="r" b="b"/>
            <a:pathLst>
              <a:path w="9360" h="6028" extrusionOk="0">
                <a:moveTo>
                  <a:pt x="3928" y="0"/>
                </a:moveTo>
                <a:cubicBezTo>
                  <a:pt x="2889" y="0"/>
                  <a:pt x="1876" y="522"/>
                  <a:pt x="1241" y="1859"/>
                </a:cubicBezTo>
                <a:cubicBezTo>
                  <a:pt x="1" y="4475"/>
                  <a:pt x="1885" y="6028"/>
                  <a:pt x="4041" y="6028"/>
                </a:cubicBezTo>
                <a:cubicBezTo>
                  <a:pt x="4897" y="6028"/>
                  <a:pt x="5796" y="5783"/>
                  <a:pt x="6559" y="5263"/>
                </a:cubicBezTo>
                <a:cubicBezTo>
                  <a:pt x="9360" y="3352"/>
                  <a:pt x="6562" y="0"/>
                  <a:pt x="39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8"/>
          <p:cNvGrpSpPr/>
          <p:nvPr/>
        </p:nvGrpSpPr>
        <p:grpSpPr>
          <a:xfrm>
            <a:off x="-2036487" y="-237000"/>
            <a:ext cx="11927562" cy="6153500"/>
            <a:chOff x="-2036487" y="-237000"/>
            <a:chExt cx="11927562" cy="6153500"/>
          </a:xfrm>
        </p:grpSpPr>
        <p:sp>
          <p:nvSpPr>
            <p:cNvPr id="24" name="Google Shape;24;p8"/>
            <p:cNvSpPr/>
            <p:nvPr/>
          </p:nvSpPr>
          <p:spPr>
            <a:xfrm>
              <a:off x="7363641" y="4495768"/>
              <a:ext cx="1840856" cy="733229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 rot="-5400000" flipH="1">
              <a:off x="-38077" y="-114329"/>
              <a:ext cx="288517" cy="364777"/>
            </a:xfrm>
            <a:custGeom>
              <a:avLst/>
              <a:gdLst/>
              <a:ahLst/>
              <a:cxnLst/>
              <a:rect l="l" t="t" r="r" b="b"/>
              <a:pathLst>
                <a:path w="4540" h="5740" extrusionOk="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8"/>
            <p:cNvSpPr/>
            <p:nvPr/>
          </p:nvSpPr>
          <p:spPr>
            <a:xfrm rot="-5400000" flipH="1">
              <a:off x="-43161" y="-109245"/>
              <a:ext cx="508845" cy="574937"/>
            </a:xfrm>
            <a:custGeom>
              <a:avLst/>
              <a:gdLst/>
              <a:ahLst/>
              <a:cxnLst/>
              <a:rect l="l" t="t" r="r" b="b"/>
              <a:pathLst>
                <a:path w="8007" h="9047" extrusionOk="0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 rot="-5400000" flipH="1">
              <a:off x="-23810" y="-128596"/>
              <a:ext cx="733240" cy="838034"/>
            </a:xfrm>
            <a:custGeom>
              <a:avLst/>
              <a:gdLst/>
              <a:ahLst/>
              <a:cxnLst/>
              <a:rect l="l" t="t" r="r" b="b"/>
              <a:pathLst>
                <a:path w="11538" h="13187" extrusionOk="0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-2036487" y="4250975"/>
              <a:ext cx="3362050" cy="1665525"/>
            </a:xfrm>
            <a:custGeom>
              <a:avLst/>
              <a:gdLst/>
              <a:ahLst/>
              <a:cxnLst/>
              <a:rect l="l" t="t" r="r" b="b"/>
              <a:pathLst>
                <a:path w="134482" h="66621" extrusionOk="0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1532450" y="4771213"/>
              <a:ext cx="73575" cy="61300"/>
            </a:xfrm>
            <a:custGeom>
              <a:avLst/>
              <a:gdLst/>
              <a:ahLst/>
              <a:cxnLst/>
              <a:rect l="l" t="t" r="r" b="b"/>
              <a:pathLst>
                <a:path w="2943" h="2452" extrusionOk="0">
                  <a:moveTo>
                    <a:pt x="2023" y="1"/>
                  </a:moveTo>
                  <a:cubicBezTo>
                    <a:pt x="1550" y="1"/>
                    <a:pt x="1000" y="327"/>
                    <a:pt x="659" y="892"/>
                  </a:cubicBezTo>
                  <a:cubicBezTo>
                    <a:pt x="1" y="1986"/>
                    <a:pt x="559" y="2451"/>
                    <a:pt x="1287" y="2451"/>
                  </a:cubicBezTo>
                  <a:cubicBezTo>
                    <a:pt x="2018" y="2451"/>
                    <a:pt x="2920" y="1981"/>
                    <a:pt x="2932" y="1206"/>
                  </a:cubicBezTo>
                  <a:cubicBezTo>
                    <a:pt x="2942" y="368"/>
                    <a:pt x="2526" y="1"/>
                    <a:pt x="2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1812900" y="4680975"/>
              <a:ext cx="290125" cy="241775"/>
            </a:xfrm>
            <a:custGeom>
              <a:avLst/>
              <a:gdLst/>
              <a:ahLst/>
              <a:cxnLst/>
              <a:rect l="l" t="t" r="r" b="b"/>
              <a:pathLst>
                <a:path w="11605" h="9671" extrusionOk="0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 rot="-2700000">
              <a:off x="-1347601" y="1706885"/>
              <a:ext cx="2907575" cy="2189225"/>
            </a:xfrm>
            <a:custGeom>
              <a:avLst/>
              <a:gdLst/>
              <a:ahLst/>
              <a:cxnLst/>
              <a:rect l="l" t="t" r="r" b="b"/>
              <a:pathLst>
                <a:path w="91204" h="68671" extrusionOk="0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 rot="8225514">
              <a:off x="2477630" y="4890851"/>
              <a:ext cx="466194" cy="508823"/>
            </a:xfrm>
            <a:custGeom>
              <a:avLst/>
              <a:gdLst/>
              <a:ahLst/>
              <a:cxnLst/>
              <a:rect l="l" t="t" r="r" b="b"/>
              <a:pathLst>
                <a:path w="27504" h="30019" extrusionOk="0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avLst/>
              <a:gdLst/>
              <a:ahLst/>
              <a:cxnLst/>
              <a:rect l="l" t="t" r="r" b="b"/>
              <a:pathLst>
                <a:path w="69960" h="71265" extrusionOk="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4095875" y="4439275"/>
              <a:ext cx="687886" cy="573249"/>
            </a:xfrm>
            <a:custGeom>
              <a:avLst/>
              <a:gdLst/>
              <a:ahLst/>
              <a:cxnLst/>
              <a:rect l="l" t="t" r="r" b="b"/>
              <a:pathLst>
                <a:path w="11605" h="9671" extrusionOk="0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>
            <a:spLocks noGrp="1"/>
          </p:cNvSpPr>
          <p:nvPr>
            <p:ph type="subTitle" idx="1"/>
          </p:nvPr>
        </p:nvSpPr>
        <p:spPr>
          <a:xfrm>
            <a:off x="4698300" y="3566475"/>
            <a:ext cx="3725700" cy="10371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2"/>
          </p:nvPr>
        </p:nvSpPr>
        <p:spPr>
          <a:xfrm>
            <a:off x="4698300" y="1820471"/>
            <a:ext cx="3725700" cy="10215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3"/>
          </p:nvPr>
        </p:nvSpPr>
        <p:spPr>
          <a:xfrm>
            <a:off x="4698300" y="1237075"/>
            <a:ext cx="3725700" cy="59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4"/>
          </p:nvPr>
        </p:nvSpPr>
        <p:spPr>
          <a:xfrm>
            <a:off x="4698300" y="2975677"/>
            <a:ext cx="3725700" cy="59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3"/>
          <p:cNvGrpSpPr/>
          <p:nvPr/>
        </p:nvGrpSpPr>
        <p:grpSpPr>
          <a:xfrm>
            <a:off x="-1030325" y="-997950"/>
            <a:ext cx="11981248" cy="7638225"/>
            <a:chOff x="-1030325" y="-997950"/>
            <a:chExt cx="11981248" cy="7638225"/>
          </a:xfrm>
        </p:grpSpPr>
        <p:sp>
          <p:nvSpPr>
            <p:cNvPr id="94" name="Google Shape;94;p13"/>
            <p:cNvSpPr/>
            <p:nvPr/>
          </p:nvSpPr>
          <p:spPr>
            <a:xfrm>
              <a:off x="-1030325" y="-997950"/>
              <a:ext cx="5829076" cy="4388935"/>
            </a:xfrm>
            <a:custGeom>
              <a:avLst/>
              <a:gdLst/>
              <a:ahLst/>
              <a:cxnLst/>
              <a:rect l="l" t="t" r="r" b="b"/>
              <a:pathLst>
                <a:path w="91204" h="68671" extrusionOk="0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5733522" y="401826"/>
              <a:ext cx="446621" cy="276358"/>
            </a:xfrm>
            <a:custGeom>
              <a:avLst/>
              <a:gdLst/>
              <a:ahLst/>
              <a:cxnLst/>
              <a:rect l="l" t="t" r="r" b="b"/>
              <a:pathLst>
                <a:path w="6988" h="4324" extrusionOk="0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52765" y="3627554"/>
              <a:ext cx="598221" cy="385265"/>
            </a:xfrm>
            <a:custGeom>
              <a:avLst/>
              <a:gdLst/>
              <a:ahLst/>
              <a:cxnLst/>
              <a:rect l="l" t="t" r="r" b="b"/>
              <a:pathLst>
                <a:path w="9360" h="6028" extrusionOk="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5567806" y="329153"/>
              <a:ext cx="165725" cy="157928"/>
            </a:xfrm>
            <a:custGeom>
              <a:avLst/>
              <a:gdLst/>
              <a:ahLst/>
              <a:cxnLst/>
              <a:rect l="l" t="t" r="r" b="b"/>
              <a:pathLst>
                <a:path w="2593" h="2471" extrusionOk="0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 rot="6937260" flipH="1">
              <a:off x="-978295" y="100484"/>
              <a:ext cx="2386906" cy="1168032"/>
            </a:xfrm>
            <a:custGeom>
              <a:avLst/>
              <a:gdLst/>
              <a:ahLst/>
              <a:cxnLst/>
              <a:rect l="l" t="t" r="r" b="b"/>
              <a:pathLst>
                <a:path w="52815" h="25845" extrusionOk="0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-275225" y="-313537"/>
              <a:ext cx="3162367" cy="3221356"/>
            </a:xfrm>
            <a:custGeom>
              <a:avLst/>
              <a:gdLst/>
              <a:ahLst/>
              <a:cxnLst/>
              <a:rect l="l" t="t" r="r" b="b"/>
              <a:pathLst>
                <a:path w="69960" h="71265" extrusionOk="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1017925" y="4138550"/>
              <a:ext cx="3362050" cy="1665525"/>
            </a:xfrm>
            <a:custGeom>
              <a:avLst/>
              <a:gdLst/>
              <a:ahLst/>
              <a:cxnLst/>
              <a:rect l="l" t="t" r="r" b="b"/>
              <a:pathLst>
                <a:path w="134482" h="66621" extrusionOk="0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6180138" y="1692609"/>
              <a:ext cx="4770785" cy="4947666"/>
            </a:xfrm>
            <a:custGeom>
              <a:avLst/>
              <a:gdLst/>
              <a:ahLst/>
              <a:cxnLst/>
              <a:rect l="l" t="t" r="r" b="b"/>
              <a:pathLst>
                <a:path w="102924" h="106740" extrusionOk="0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1_1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TITLE_1_1_1">
    <p:bg>
      <p:bgPr>
        <a:solidFill>
          <a:schemeClr val="accent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1_1_1_1">
    <p:bg>
      <p:bgPr>
        <a:solidFill>
          <a:schemeClr val="accent4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 Semi Condensed"/>
              <a:buChar char="■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cHnzee164J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2051720" y="483518"/>
            <a:ext cx="5308136" cy="24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 sz="2800" dirty="0">
                <a:solidFill>
                  <a:schemeClr val="dk1"/>
                </a:solidFill>
              </a:rPr>
              <a:t>Acollides </a:t>
            </a:r>
            <a:br>
              <a:rPr lang="es-ES" sz="2800" dirty="0">
                <a:solidFill>
                  <a:schemeClr val="dk1"/>
                </a:solidFill>
              </a:rPr>
            </a:br>
            <a:r>
              <a:rPr lang="es-ES" sz="2800" dirty="0" err="1">
                <a:solidFill>
                  <a:schemeClr val="dk1"/>
                </a:solidFill>
              </a:rPr>
              <a:t>Setmana</a:t>
            </a:r>
            <a:r>
              <a:rPr lang="es-ES" sz="2800" dirty="0">
                <a:solidFill>
                  <a:schemeClr val="dk1"/>
                </a:solidFill>
              </a:rPr>
              <a:t> </a:t>
            </a:r>
            <a:r>
              <a:rPr lang="es-ES" sz="2800" dirty="0" smtClean="0">
                <a:solidFill>
                  <a:schemeClr val="dk1"/>
                </a:solidFill>
              </a:rPr>
              <a:t>23</a:t>
            </a:r>
            <a:r>
              <a:rPr lang="es-ES" sz="2800" dirty="0" smtClean="0">
                <a:solidFill>
                  <a:schemeClr val="dk1"/>
                </a:solidFill>
              </a:rPr>
              <a:t> </a:t>
            </a:r>
            <a:r>
              <a:rPr lang="es-ES" sz="3200" dirty="0" smtClean="0">
                <a:solidFill>
                  <a:schemeClr val="dk1"/>
                </a:solidFill>
              </a:rPr>
              <a:t>al </a:t>
            </a:r>
            <a:r>
              <a:rPr lang="es-ES" sz="3200" dirty="0" smtClean="0">
                <a:solidFill>
                  <a:schemeClr val="dk1"/>
                </a:solidFill>
              </a:rPr>
              <a:t>27 </a:t>
            </a:r>
            <a:r>
              <a:rPr lang="es-ES" sz="3200" dirty="0">
                <a:solidFill>
                  <a:schemeClr val="dk1"/>
                </a:solidFill>
              </a:rPr>
              <a:t>d’octubre</a:t>
            </a:r>
            <a:r>
              <a:rPr lang="es-ES" sz="5400" dirty="0"/>
              <a:t/>
            </a:r>
            <a:br>
              <a:rPr lang="es-ES" sz="5400" dirty="0"/>
            </a:br>
            <a:r>
              <a:rPr lang="es-ES" sz="6000" dirty="0">
                <a:solidFill>
                  <a:schemeClr val="lt2"/>
                </a:solidFill>
              </a:rPr>
              <a:t>Pare Claret</a:t>
            </a:r>
            <a:endParaRPr sz="6000" dirty="0">
              <a:solidFill>
                <a:schemeClr val="lt2"/>
              </a:solidFill>
            </a:endParaRPr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1547664" y="3507854"/>
            <a:ext cx="599790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000" dirty="0">
                <a:solidFill>
                  <a:srgbClr val="185D2D"/>
                </a:solidFill>
                <a:latin typeface="Aharoni"/>
                <a:ea typeface="Aharoni"/>
                <a:cs typeface="Aharoni"/>
                <a:sym typeface="Aharoni"/>
              </a:rPr>
              <a:t>NO SENSE ELS ALTRES</a:t>
            </a:r>
            <a:endParaRPr sz="2000" dirty="0">
              <a:solidFill>
                <a:srgbClr val="185D2D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3" y="2057371"/>
            <a:ext cx="2292731" cy="550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>
          <a:xfrm>
            <a:off x="2074459" y="71063"/>
            <a:ext cx="6679015" cy="1462461"/>
          </a:xfrm>
        </p:spPr>
        <p:txBody>
          <a:bodyPr/>
          <a:lstStyle/>
          <a:p>
            <a:r>
              <a:rPr lang="es-ES" dirty="0" err="1" smtClean="0"/>
              <a:t>Preparem</a:t>
            </a:r>
            <a:r>
              <a:rPr lang="es-ES" dirty="0" smtClean="0"/>
              <a:t> la </a:t>
            </a:r>
            <a:r>
              <a:rPr lang="es-ES" dirty="0" err="1" smtClean="0"/>
              <a:t>celebració</a:t>
            </a:r>
            <a:r>
              <a:rPr lang="es-ES" dirty="0" smtClean="0"/>
              <a:t> del Pare </a:t>
            </a:r>
            <a:r>
              <a:rPr lang="es-ES" dirty="0" err="1" smtClean="0"/>
              <a:t>Claret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600" dirty="0" err="1" smtClean="0"/>
              <a:t>Recordeu</a:t>
            </a:r>
            <a:r>
              <a:rPr lang="es-ES" sz="1600" dirty="0" smtClean="0"/>
              <a:t> que </a:t>
            </a:r>
            <a:r>
              <a:rPr lang="es-ES" sz="1600" dirty="0" err="1" smtClean="0"/>
              <a:t>demà</a:t>
            </a:r>
            <a:r>
              <a:rPr lang="es-ES" sz="1600" dirty="0" smtClean="0"/>
              <a:t> </a:t>
            </a:r>
            <a:r>
              <a:rPr lang="es-ES" sz="1600" dirty="0" err="1" smtClean="0"/>
              <a:t>ho</a:t>
            </a:r>
            <a:r>
              <a:rPr lang="es-ES" sz="1600" dirty="0" smtClean="0"/>
              <a:t> </a:t>
            </a:r>
            <a:r>
              <a:rPr lang="es-ES" sz="1600" dirty="0" err="1" smtClean="0"/>
              <a:t>celebrem</a:t>
            </a:r>
            <a:r>
              <a:rPr lang="es-ES" sz="1600" dirty="0" smtClean="0"/>
              <a:t> per cursos!!!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09" y="-1088802"/>
            <a:ext cx="168275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117;p2"/>
          <p:cNvSpPr txBox="1">
            <a:spLocks/>
          </p:cNvSpPr>
          <p:nvPr/>
        </p:nvSpPr>
        <p:spPr>
          <a:xfrm>
            <a:off x="0" y="71064"/>
            <a:ext cx="1835524" cy="5292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 b="1" dirty="0" smtClean="0">
                <a:solidFill>
                  <a:srgbClr val="BABABA"/>
                </a:solidFill>
              </a:rPr>
              <a:t>DILLUNS</a:t>
            </a:r>
            <a:endParaRPr lang="es-ES" b="1" dirty="0">
              <a:solidFill>
                <a:srgbClr val="BABABA"/>
              </a:solidFill>
            </a:endParaRPr>
          </a:p>
        </p:txBody>
      </p:sp>
      <p:pic>
        <p:nvPicPr>
          <p:cNvPr id="2050" name="Picture 2" descr="https://lh6.googleusercontent.com/L2-xElnqhLo94vOT9a_lBVbEDUI7wmdSBuVHuHbw4dLAAmDT-G_B6xsAMSKHbstIWgznoIRBBnjWYFnTaDfFLR0Bu8LBDg9IQfGml5ROhVLkpf6BJ1MPb2vWWnzm7ORUjiWqkJ7LJsH-epw1ua3cvQ=s204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84" y="1515979"/>
            <a:ext cx="1722027" cy="35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1 Subtítulo"/>
          <p:cNvSpPr>
            <a:spLocks noGrp="1"/>
          </p:cNvSpPr>
          <p:nvPr>
            <p:ph type="subTitle" idx="2"/>
          </p:nvPr>
        </p:nvSpPr>
        <p:spPr>
          <a:xfrm>
            <a:off x="5907879" y="1884988"/>
            <a:ext cx="2856228" cy="2789630"/>
          </a:xfrm>
        </p:spPr>
        <p:txBody>
          <a:bodyPr/>
          <a:lstStyle/>
          <a:p>
            <a:pPr algn="l"/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5è i 6è :</a:t>
            </a:r>
            <a:r>
              <a:rPr lang="es-ES" sz="1800" b="1" dirty="0" err="1" smtClean="0"/>
              <a:t>Penseu</a:t>
            </a:r>
            <a:r>
              <a:rPr lang="es-ES" sz="1800" b="1" dirty="0" smtClean="0"/>
              <a:t> un </a:t>
            </a:r>
            <a:r>
              <a:rPr lang="es-ES" sz="1800" b="1" dirty="0" err="1" smtClean="0"/>
              <a:t>compromís</a:t>
            </a:r>
            <a:r>
              <a:rPr lang="es-ES" sz="1800" b="1" dirty="0" smtClean="0"/>
              <a:t> de </a:t>
            </a:r>
            <a:r>
              <a:rPr lang="es-ES" sz="1800" b="1" dirty="0" err="1" smtClean="0"/>
              <a:t>classe</a:t>
            </a:r>
            <a:r>
              <a:rPr lang="es-ES" sz="1800" b="1" dirty="0" smtClean="0"/>
              <a:t> en el que </a:t>
            </a:r>
            <a:r>
              <a:rPr lang="es-ES" sz="1800" b="1" dirty="0" err="1" smtClean="0"/>
              <a:t>quedi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reflectit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com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podeu</a:t>
            </a:r>
            <a:r>
              <a:rPr lang="es-ES" sz="1800" b="1" dirty="0" smtClean="0"/>
              <a:t> ser </a:t>
            </a:r>
            <a:r>
              <a:rPr lang="es-ES" sz="1800" b="1" dirty="0" err="1" smtClean="0"/>
              <a:t>clau</a:t>
            </a:r>
            <a:r>
              <a:rPr lang="es-ES" sz="1800" b="1" dirty="0" smtClean="0"/>
              <a:t> per </a:t>
            </a:r>
            <a:r>
              <a:rPr lang="es-ES" sz="1800" b="1" dirty="0" err="1" smtClean="0"/>
              <a:t>als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altres</a:t>
            </a:r>
            <a:r>
              <a:rPr lang="es-ES" sz="1800" b="1" dirty="0" smtClean="0"/>
              <a:t>. </a:t>
            </a:r>
            <a:r>
              <a:rPr lang="es-ES" sz="1800" b="1" dirty="0" err="1" smtClean="0"/>
              <a:t>Busqueu</a:t>
            </a:r>
            <a:r>
              <a:rPr lang="es-ES" sz="1800" b="1" dirty="0" smtClean="0"/>
              <a:t> la manera de compartir-</a:t>
            </a:r>
            <a:r>
              <a:rPr lang="es-ES" sz="1800" b="1" dirty="0" err="1" smtClean="0"/>
              <a:t>ho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amb</a:t>
            </a:r>
            <a:r>
              <a:rPr lang="es-ES" sz="1800" b="1" dirty="0" smtClean="0"/>
              <a:t> les </a:t>
            </a:r>
            <a:r>
              <a:rPr lang="es-ES" sz="1800" b="1" dirty="0" err="1" smtClean="0"/>
              <a:t>altres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classes</a:t>
            </a:r>
            <a:r>
              <a:rPr lang="es-ES" sz="1800" b="1" dirty="0" smtClean="0"/>
              <a:t> (</a:t>
            </a:r>
            <a:r>
              <a:rPr lang="es-ES" sz="1800" b="1" dirty="0" err="1" smtClean="0"/>
              <a:t>cartolina</a:t>
            </a:r>
            <a:r>
              <a:rPr lang="es-ES" sz="1800" b="1" dirty="0" smtClean="0"/>
              <a:t>, </a:t>
            </a:r>
            <a:r>
              <a:rPr lang="es-ES" sz="1800" b="1" dirty="0" err="1" smtClean="0"/>
              <a:t>explicació</a:t>
            </a:r>
            <a:r>
              <a:rPr lang="es-ES" sz="1800" b="1" dirty="0" smtClean="0"/>
              <a:t> oral,…</a:t>
            </a:r>
          </a:p>
        </p:txBody>
      </p:sp>
      <p:sp>
        <p:nvSpPr>
          <p:cNvPr id="12" name="11 Subtítulo"/>
          <p:cNvSpPr>
            <a:spLocks noGrp="1"/>
          </p:cNvSpPr>
          <p:nvPr>
            <p:ph type="subTitle" idx="2"/>
          </p:nvPr>
        </p:nvSpPr>
        <p:spPr>
          <a:xfrm>
            <a:off x="425616" y="1884988"/>
            <a:ext cx="2211257" cy="2789630"/>
          </a:xfrm>
        </p:spPr>
        <p:txBody>
          <a:bodyPr/>
          <a:lstStyle/>
          <a:p>
            <a:pPr algn="l"/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3r :</a:t>
            </a:r>
            <a:r>
              <a:rPr lang="es-ES" sz="1800" b="1" dirty="0" err="1" smtClean="0"/>
              <a:t>Preparem</a:t>
            </a:r>
            <a:r>
              <a:rPr lang="es-ES" sz="1800" b="1" dirty="0" smtClean="0"/>
              <a:t> un </a:t>
            </a:r>
            <a:r>
              <a:rPr lang="es-ES" sz="1800" b="1" dirty="0" err="1" smtClean="0"/>
              <a:t>petit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resum</a:t>
            </a:r>
            <a:r>
              <a:rPr lang="es-ES" sz="1800" b="1" dirty="0" smtClean="0"/>
              <a:t> sobre el que </a:t>
            </a:r>
            <a:r>
              <a:rPr lang="es-ES" sz="1800" b="1" dirty="0" err="1" smtClean="0"/>
              <a:t>hem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après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fent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els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diferents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trencaclosques</a:t>
            </a:r>
            <a:r>
              <a:rPr lang="es-ES" sz="1800" b="1" dirty="0" smtClean="0"/>
              <a:t>  de la vida del Pare </a:t>
            </a:r>
            <a:r>
              <a:rPr lang="es-ES" sz="1800" b="1" dirty="0" err="1" smtClean="0"/>
              <a:t>Claret</a:t>
            </a:r>
            <a:endParaRPr lang="es-ES" sz="1800" b="1" dirty="0" smtClean="0"/>
          </a:p>
        </p:txBody>
      </p:sp>
      <p:sp>
        <p:nvSpPr>
          <p:cNvPr id="9" name="11 Subtítulo"/>
          <p:cNvSpPr>
            <a:spLocks noGrp="1"/>
          </p:cNvSpPr>
          <p:nvPr>
            <p:ph type="subTitle" idx="2"/>
          </p:nvPr>
        </p:nvSpPr>
        <p:spPr>
          <a:xfrm>
            <a:off x="3022787" y="1896670"/>
            <a:ext cx="2558863" cy="2789630"/>
          </a:xfrm>
        </p:spPr>
        <p:txBody>
          <a:bodyPr/>
          <a:lstStyle/>
          <a:p>
            <a:pPr algn="l"/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4t :</a:t>
            </a:r>
            <a:r>
              <a:rPr lang="es-ES" sz="1800" b="1" dirty="0" err="1" smtClean="0"/>
              <a:t>Prepareu</a:t>
            </a:r>
            <a:r>
              <a:rPr lang="es-ES" sz="1800" b="1" dirty="0" smtClean="0"/>
              <a:t> per explicar </a:t>
            </a:r>
            <a:r>
              <a:rPr lang="es-ES" sz="1800" b="1" dirty="0" err="1" smtClean="0"/>
              <a:t>als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companys</a:t>
            </a:r>
            <a:r>
              <a:rPr lang="es-ES" sz="1800" b="1" dirty="0" smtClean="0"/>
              <a:t> ,el que </a:t>
            </a:r>
            <a:r>
              <a:rPr lang="es-ES" sz="1800" b="1" dirty="0" err="1" smtClean="0"/>
              <a:t>vau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treballar</a:t>
            </a:r>
            <a:r>
              <a:rPr lang="es-ES" sz="1800" b="1" dirty="0" smtClean="0"/>
              <a:t> sobre el </a:t>
            </a:r>
            <a:r>
              <a:rPr lang="es-ES" sz="1800" b="1" dirty="0" err="1" smtClean="0"/>
              <a:t>perquè</a:t>
            </a:r>
            <a:r>
              <a:rPr lang="es-ES" sz="1800" b="1" dirty="0" smtClean="0"/>
              <a:t> el Pare </a:t>
            </a:r>
            <a:r>
              <a:rPr lang="es-ES" sz="1800" b="1" dirty="0" err="1" smtClean="0"/>
              <a:t>Claret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havia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estat</a:t>
            </a:r>
            <a:r>
              <a:rPr lang="es-ES" sz="1800" b="1" dirty="0" smtClean="0"/>
              <a:t> una persona </a:t>
            </a:r>
            <a:r>
              <a:rPr lang="es-ES" sz="1800" b="1" dirty="0" err="1" smtClean="0"/>
              <a:t>clau</a:t>
            </a:r>
            <a:r>
              <a:rPr lang="es-ES" sz="1800" b="1" dirty="0" smtClean="0"/>
              <a:t> per </a:t>
            </a:r>
            <a:r>
              <a:rPr lang="es-ES" sz="1800" b="1" dirty="0" err="1" smtClean="0"/>
              <a:t>als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altres</a:t>
            </a:r>
            <a:r>
              <a:rPr lang="es-ES" sz="1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1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008895" y="3892478"/>
            <a:ext cx="6775432" cy="1037100"/>
          </a:xfrm>
        </p:spPr>
        <p:txBody>
          <a:bodyPr/>
          <a:lstStyle/>
          <a:p>
            <a:r>
              <a:rPr lang="es-ES_tradnl" dirty="0" err="1" smtClean="0"/>
              <a:t>Enllaç</a:t>
            </a:r>
            <a:r>
              <a:rPr lang="es-ES_tradnl" dirty="0" smtClean="0"/>
              <a:t> al </a:t>
            </a:r>
            <a:r>
              <a:rPr lang="es-ES_tradnl" dirty="0" err="1" smtClean="0"/>
              <a:t>pps</a:t>
            </a:r>
            <a:r>
              <a:rPr lang="es-ES_tradnl" dirty="0" smtClean="0"/>
              <a:t> audio i </a:t>
            </a:r>
            <a:r>
              <a:rPr lang="es-ES_tradnl" dirty="0" err="1" smtClean="0"/>
              <a:t>imatges</a:t>
            </a:r>
            <a:r>
              <a:rPr lang="es-ES_tradnl" dirty="0" smtClean="0"/>
              <a:t> </a:t>
            </a:r>
            <a:r>
              <a:rPr lang="es-ES_tradnl" dirty="0" err="1" smtClean="0"/>
              <a:t>cançó</a:t>
            </a:r>
            <a:r>
              <a:rPr lang="es-ES_tradnl" dirty="0" smtClean="0"/>
              <a:t> Pare </a:t>
            </a:r>
            <a:r>
              <a:rPr lang="es-ES_tradnl" dirty="0" err="1" smtClean="0"/>
              <a:t>Claret</a:t>
            </a:r>
            <a:r>
              <a:rPr lang="es-ES_tradnl" dirty="0" smtClean="0"/>
              <a:t> </a:t>
            </a:r>
            <a:r>
              <a:rPr lang="es-ES_tradnl" dirty="0" err="1" smtClean="0"/>
              <a:t>Segueix</a:t>
            </a:r>
            <a:r>
              <a:rPr lang="es-ES_tradnl" dirty="0" smtClean="0"/>
              <a:t> Jesús</a:t>
            </a:r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90800" y="190142"/>
            <a:ext cx="5800166" cy="564300"/>
          </a:xfrm>
        </p:spPr>
        <p:txBody>
          <a:bodyPr/>
          <a:lstStyle/>
          <a:p>
            <a:r>
              <a:rPr lang="es-ES_tradnl" dirty="0" err="1" smtClean="0"/>
              <a:t>Cantem</a:t>
            </a:r>
            <a:r>
              <a:rPr lang="es-ES_tradnl" dirty="0" smtClean="0"/>
              <a:t> sobre el Pare </a:t>
            </a:r>
            <a:r>
              <a:rPr lang="es-ES_tradnl" dirty="0" err="1" smtClean="0"/>
              <a:t>Claret</a:t>
            </a:r>
            <a:r>
              <a:rPr lang="es-ES_tradnl" dirty="0" smtClean="0"/>
              <a:t>.</a:t>
            </a:r>
            <a:endParaRPr lang="ca-ES" dirty="0"/>
          </a:p>
        </p:txBody>
      </p:sp>
      <p:sp>
        <p:nvSpPr>
          <p:cNvPr id="7" name="Google Shape;117;p2"/>
          <p:cNvSpPr txBox="1">
            <a:spLocks/>
          </p:cNvSpPr>
          <p:nvPr/>
        </p:nvSpPr>
        <p:spPr>
          <a:xfrm>
            <a:off x="3412" y="169676"/>
            <a:ext cx="2511188" cy="5292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 b="1" dirty="0" smtClean="0">
                <a:solidFill>
                  <a:srgbClr val="BABABA"/>
                </a:solidFill>
              </a:rPr>
              <a:t>DIMARTS</a:t>
            </a:r>
            <a:endParaRPr lang="es-ES" b="1" dirty="0">
              <a:solidFill>
                <a:srgbClr val="BABABA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6" t="21522" r="21448" b="25166"/>
          <a:stretch/>
        </p:blipFill>
        <p:spPr bwMode="auto">
          <a:xfrm>
            <a:off x="2317611" y="886626"/>
            <a:ext cx="4374447" cy="293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9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2"/>
          </p:nvPr>
        </p:nvSpPr>
        <p:spPr>
          <a:xfrm>
            <a:off x="753035" y="1219200"/>
            <a:ext cx="5020235" cy="2954071"/>
          </a:xfrm>
          <a:solidFill>
            <a:schemeClr val="accent2"/>
          </a:solidFill>
        </p:spPr>
        <p:txBody>
          <a:bodyPr/>
          <a:lstStyle/>
          <a:p>
            <a:pPr algn="l"/>
            <a:r>
              <a:rPr lang="ca-ES" sz="1600" b="1" dirty="0" smtClean="0">
                <a:solidFill>
                  <a:schemeClr val="accent2">
                    <a:lumMod val="25000"/>
                  </a:schemeClr>
                </a:solidFill>
                <a:latin typeface="+mj-lt"/>
              </a:rPr>
              <a:t>Oh </a:t>
            </a:r>
            <a:r>
              <a:rPr lang="ca-ES" sz="1600" b="1" dirty="0">
                <a:solidFill>
                  <a:schemeClr val="accent2">
                    <a:lumMod val="25000"/>
                  </a:schemeClr>
                </a:solidFill>
                <a:latin typeface="+mj-lt"/>
              </a:rPr>
              <a:t>Déu i Pare meu!,</a:t>
            </a:r>
          </a:p>
          <a:p>
            <a:pPr algn="l"/>
            <a:r>
              <a:rPr lang="ca-ES" sz="1600" b="1" dirty="0" smtClean="0">
                <a:solidFill>
                  <a:schemeClr val="accent2">
                    <a:lumMod val="25000"/>
                  </a:schemeClr>
                </a:solidFill>
                <a:latin typeface="+mj-lt"/>
              </a:rPr>
              <a:t>feu </a:t>
            </a:r>
            <a:r>
              <a:rPr lang="ca-ES" sz="1600" b="1" dirty="0">
                <a:solidFill>
                  <a:schemeClr val="accent2">
                    <a:lumMod val="25000"/>
                  </a:schemeClr>
                </a:solidFill>
                <a:latin typeface="+mj-lt"/>
              </a:rPr>
              <a:t>que us c</a:t>
            </a:r>
            <a:r>
              <a:rPr lang="ca-ES" sz="1600" b="1" dirty="0" smtClean="0">
                <a:solidFill>
                  <a:schemeClr val="accent2">
                    <a:lumMod val="25000"/>
                  </a:schemeClr>
                </a:solidFill>
                <a:latin typeface="+mj-lt"/>
              </a:rPr>
              <a:t>onegui </a:t>
            </a:r>
            <a:r>
              <a:rPr lang="ca-ES" sz="1600" b="1" dirty="0">
                <a:solidFill>
                  <a:schemeClr val="accent2">
                    <a:lumMod val="25000"/>
                  </a:schemeClr>
                </a:solidFill>
                <a:latin typeface="+mj-lt"/>
              </a:rPr>
              <a:t>i us faci conèixer;</a:t>
            </a:r>
          </a:p>
          <a:p>
            <a:pPr algn="l"/>
            <a:r>
              <a:rPr lang="ca-ES" sz="1600" b="1" dirty="0">
                <a:solidFill>
                  <a:schemeClr val="accent2">
                    <a:lumMod val="25000"/>
                  </a:schemeClr>
                </a:solidFill>
                <a:latin typeface="+mj-lt"/>
              </a:rPr>
              <a:t>que us estimi i us faci estimar;</a:t>
            </a:r>
          </a:p>
          <a:p>
            <a:pPr algn="l"/>
            <a:r>
              <a:rPr lang="ca-ES" sz="1600" b="1" dirty="0">
                <a:solidFill>
                  <a:schemeClr val="accent2">
                    <a:lumMod val="25000"/>
                  </a:schemeClr>
                </a:solidFill>
                <a:latin typeface="+mj-lt"/>
              </a:rPr>
              <a:t>que us serveixi i us faci servir;</a:t>
            </a:r>
          </a:p>
          <a:p>
            <a:pPr algn="l"/>
            <a:r>
              <a:rPr lang="ca-ES" sz="1600" b="1" dirty="0">
                <a:solidFill>
                  <a:schemeClr val="accent2">
                    <a:lumMod val="25000"/>
                  </a:schemeClr>
                </a:solidFill>
                <a:latin typeface="+mj-lt"/>
              </a:rPr>
              <a:t>que us lloï i us faci lloar de totes les criatures. </a:t>
            </a:r>
          </a:p>
          <a:p>
            <a:pPr algn="l"/>
            <a:r>
              <a:rPr lang="ca-ES" sz="1600" b="1" dirty="0" smtClean="0">
                <a:solidFill>
                  <a:schemeClr val="accent2">
                    <a:lumMod val="25000"/>
                  </a:schemeClr>
                </a:solidFill>
                <a:latin typeface="+mj-lt"/>
              </a:rPr>
              <a:t>Amén</a:t>
            </a:r>
            <a:endParaRPr lang="ca-ES" sz="1600" b="1" dirty="0">
              <a:solidFill>
                <a:schemeClr val="accent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433100" y="53531"/>
            <a:ext cx="5899868" cy="564300"/>
          </a:xfrm>
        </p:spPr>
        <p:txBody>
          <a:bodyPr/>
          <a:lstStyle/>
          <a:p>
            <a:r>
              <a:rPr lang="es-ES_tradnl" dirty="0" smtClean="0"/>
              <a:t>PREGÀRIA DEL PARE CLARET</a:t>
            </a:r>
            <a:endParaRPr lang="ca-ES" dirty="0"/>
          </a:p>
        </p:txBody>
      </p:sp>
      <p:sp>
        <p:nvSpPr>
          <p:cNvPr id="7" name="Google Shape;117;p2"/>
          <p:cNvSpPr txBox="1">
            <a:spLocks/>
          </p:cNvSpPr>
          <p:nvPr/>
        </p:nvSpPr>
        <p:spPr>
          <a:xfrm>
            <a:off x="-1" y="71064"/>
            <a:ext cx="2142699" cy="5292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 b="1" dirty="0" smtClean="0">
                <a:solidFill>
                  <a:srgbClr val="BABABA"/>
                </a:solidFill>
              </a:rPr>
              <a:t>DIMECRES</a:t>
            </a:r>
            <a:endParaRPr lang="es-ES" b="1" dirty="0">
              <a:solidFill>
                <a:srgbClr val="BABABA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40823" y="860611"/>
            <a:ext cx="28149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El Pare </a:t>
            </a:r>
            <a:r>
              <a:rPr lang="es-ES" sz="1600" dirty="0" err="1" smtClean="0"/>
              <a:t>Claret</a:t>
            </a:r>
            <a:r>
              <a:rPr lang="es-ES" sz="1600" dirty="0" smtClean="0"/>
              <a:t> </a:t>
            </a:r>
            <a:r>
              <a:rPr lang="es-ES" sz="1600" dirty="0" err="1" smtClean="0"/>
              <a:t>feia</a:t>
            </a:r>
            <a:r>
              <a:rPr lang="es-ES" sz="1600" dirty="0" smtClean="0"/>
              <a:t> </a:t>
            </a:r>
            <a:r>
              <a:rPr lang="es-ES" sz="1600" dirty="0" err="1" smtClean="0"/>
              <a:t>aquesta</a:t>
            </a:r>
            <a:r>
              <a:rPr lang="es-ES" sz="1600" dirty="0" smtClean="0"/>
              <a:t> </a:t>
            </a:r>
            <a:r>
              <a:rPr lang="es-ES" sz="1600" dirty="0" err="1" smtClean="0"/>
              <a:t>pregària</a:t>
            </a:r>
            <a:r>
              <a:rPr lang="es-ES" sz="1600" dirty="0" smtClean="0"/>
              <a:t> </a:t>
            </a:r>
            <a:r>
              <a:rPr lang="es-ES" sz="1600" dirty="0" err="1" smtClean="0"/>
              <a:t>molt</a:t>
            </a:r>
            <a:r>
              <a:rPr lang="es-ES" sz="1600" dirty="0" smtClean="0"/>
              <a:t> </a:t>
            </a:r>
            <a:r>
              <a:rPr lang="es-ES" sz="1600" dirty="0" err="1" smtClean="0"/>
              <a:t>sovint</a:t>
            </a:r>
            <a:r>
              <a:rPr lang="es-ES" sz="1600" dirty="0" smtClean="0"/>
              <a:t>.</a:t>
            </a:r>
          </a:p>
          <a:p>
            <a:r>
              <a:rPr lang="es-ES" sz="1600" dirty="0" err="1" smtClean="0"/>
              <a:t>Esbrinem</a:t>
            </a:r>
            <a:r>
              <a:rPr lang="es-ES" sz="1600" dirty="0" smtClean="0"/>
              <a:t> el que </a:t>
            </a:r>
            <a:r>
              <a:rPr lang="es-ES" sz="1600" dirty="0" err="1" smtClean="0"/>
              <a:t>vol</a:t>
            </a:r>
            <a:r>
              <a:rPr lang="es-ES" sz="1600" dirty="0" smtClean="0"/>
              <a:t> </a:t>
            </a:r>
            <a:r>
              <a:rPr lang="es-ES" sz="1600" dirty="0" err="1" smtClean="0"/>
              <a:t>dir</a:t>
            </a:r>
            <a:r>
              <a:rPr lang="es-ES" sz="1600" dirty="0" smtClean="0"/>
              <a:t>!</a:t>
            </a:r>
          </a:p>
          <a:p>
            <a:endParaRPr lang="es-ES" sz="1600" dirty="0" smtClean="0"/>
          </a:p>
          <a:p>
            <a:r>
              <a:rPr lang="es-ES" sz="1600" dirty="0" smtClean="0"/>
              <a:t>El Pare </a:t>
            </a:r>
            <a:r>
              <a:rPr lang="es-ES" sz="1600" dirty="0" err="1" smtClean="0"/>
              <a:t>Claret</a:t>
            </a:r>
            <a:r>
              <a:rPr lang="es-ES" sz="1600" dirty="0" smtClean="0"/>
              <a:t> </a:t>
            </a:r>
            <a:r>
              <a:rPr lang="es-ES" sz="1600" dirty="0" err="1" smtClean="0"/>
              <a:t>volia</a:t>
            </a:r>
            <a:r>
              <a:rPr lang="es-ES" sz="1600" dirty="0" smtClean="0"/>
              <a:t> que a través de les coses que </a:t>
            </a:r>
            <a:r>
              <a:rPr lang="es-ES" sz="1600" dirty="0" err="1" smtClean="0"/>
              <a:t>feia</a:t>
            </a:r>
            <a:r>
              <a:rPr lang="es-ES" sz="1600" dirty="0" smtClean="0"/>
              <a:t> i </a:t>
            </a:r>
            <a:r>
              <a:rPr lang="es-ES" sz="1600" dirty="0" err="1" smtClean="0"/>
              <a:t>com</a:t>
            </a:r>
            <a:r>
              <a:rPr lang="es-ES" sz="1600" dirty="0" smtClean="0"/>
              <a:t> les </a:t>
            </a:r>
            <a:r>
              <a:rPr lang="es-ES" sz="1600" dirty="0" err="1" smtClean="0"/>
              <a:t>feia</a:t>
            </a:r>
            <a:r>
              <a:rPr lang="es-ES" sz="1600" dirty="0" smtClean="0"/>
              <a:t> la </a:t>
            </a:r>
            <a:r>
              <a:rPr lang="es-ES" sz="1600" dirty="0" err="1" smtClean="0"/>
              <a:t>gent</a:t>
            </a:r>
            <a:r>
              <a:rPr lang="es-ES" sz="1600" dirty="0" smtClean="0"/>
              <a:t> </a:t>
            </a:r>
            <a:r>
              <a:rPr lang="es-ES" sz="1600" dirty="0" err="1" smtClean="0"/>
              <a:t>pogués</a:t>
            </a:r>
            <a:r>
              <a:rPr lang="es-ES" sz="1600" dirty="0" smtClean="0"/>
              <a:t> </a:t>
            </a:r>
            <a:r>
              <a:rPr lang="es-ES" sz="1600" dirty="0" err="1" smtClean="0"/>
              <a:t>conèixer</a:t>
            </a:r>
            <a:r>
              <a:rPr lang="es-ES" sz="1600" dirty="0" smtClean="0"/>
              <a:t> a </a:t>
            </a:r>
            <a:r>
              <a:rPr lang="es-ES" sz="1600" dirty="0" err="1" smtClean="0"/>
              <a:t>Déu</a:t>
            </a:r>
            <a:r>
              <a:rPr lang="es-ES" sz="1600" dirty="0" smtClean="0"/>
              <a:t>, </a:t>
            </a:r>
            <a:r>
              <a:rPr lang="es-ES" sz="1600" dirty="0" err="1" smtClean="0"/>
              <a:t>perquè</a:t>
            </a:r>
            <a:r>
              <a:rPr lang="es-ES" sz="1600" dirty="0" smtClean="0"/>
              <a:t> </a:t>
            </a:r>
            <a:r>
              <a:rPr lang="es-ES" sz="1600" dirty="0" err="1" smtClean="0"/>
              <a:t>qui</a:t>
            </a:r>
            <a:r>
              <a:rPr lang="es-ES" sz="1600" dirty="0" smtClean="0"/>
              <a:t> estima, </a:t>
            </a:r>
            <a:r>
              <a:rPr lang="es-ES" sz="1600" dirty="0" err="1" smtClean="0"/>
              <a:t>ajuda</a:t>
            </a:r>
            <a:r>
              <a:rPr lang="es-ES" sz="1600" dirty="0" smtClean="0"/>
              <a:t> i admira </a:t>
            </a:r>
            <a:r>
              <a:rPr lang="es-ES" sz="1600" dirty="0" err="1" smtClean="0"/>
              <a:t>els</a:t>
            </a:r>
            <a:r>
              <a:rPr lang="es-ES" sz="1600" dirty="0" smtClean="0"/>
              <a:t> </a:t>
            </a:r>
            <a:r>
              <a:rPr lang="es-ES" sz="1600" dirty="0" err="1" smtClean="0"/>
              <a:t>altres</a:t>
            </a:r>
            <a:r>
              <a:rPr lang="es-ES" sz="1600" dirty="0" smtClean="0"/>
              <a:t> i al </a:t>
            </a:r>
            <a:r>
              <a:rPr lang="es-ES" sz="1600" dirty="0" err="1" smtClean="0"/>
              <a:t>món</a:t>
            </a:r>
            <a:r>
              <a:rPr lang="es-ES" sz="1600" dirty="0" smtClean="0"/>
              <a:t>…CONEIX DÉU.</a:t>
            </a:r>
          </a:p>
          <a:p>
            <a:r>
              <a:rPr lang="es-ES" sz="1600" dirty="0" err="1" smtClean="0"/>
              <a:t>Mireu</a:t>
            </a:r>
            <a:r>
              <a:rPr lang="es-ES" sz="1600" dirty="0" smtClean="0"/>
              <a:t> si </a:t>
            </a:r>
            <a:r>
              <a:rPr lang="es-ES" sz="1600" dirty="0" err="1" smtClean="0"/>
              <a:t>és</a:t>
            </a:r>
            <a:r>
              <a:rPr lang="es-ES" sz="1600" dirty="0" smtClean="0"/>
              <a:t> </a:t>
            </a:r>
            <a:r>
              <a:rPr lang="es-ES" sz="1600" dirty="0" err="1" smtClean="0"/>
              <a:t>fàcil</a:t>
            </a:r>
            <a:r>
              <a:rPr lang="es-ES" sz="1600" dirty="0" smtClean="0"/>
              <a:t> </a:t>
            </a:r>
            <a:r>
              <a:rPr lang="es-ES" sz="1600" dirty="0" err="1" smtClean="0"/>
              <a:t>conèixer</a:t>
            </a:r>
            <a:r>
              <a:rPr lang="es-ES" sz="1600" dirty="0" smtClean="0"/>
              <a:t> </a:t>
            </a:r>
            <a:r>
              <a:rPr lang="es-ES" sz="1600" dirty="0" err="1" smtClean="0"/>
              <a:t>Déu</a:t>
            </a:r>
            <a:r>
              <a:rPr lang="es-ES" sz="1600" dirty="0" smtClean="0"/>
              <a:t> encara que no el </a:t>
            </a:r>
            <a:r>
              <a:rPr lang="es-ES" sz="1600" dirty="0" err="1" smtClean="0"/>
              <a:t>veiem</a:t>
            </a:r>
            <a:r>
              <a:rPr lang="es-ES" sz="1600" dirty="0" smtClean="0"/>
              <a:t>. </a:t>
            </a:r>
          </a:p>
          <a:p>
            <a:endParaRPr lang="es-ES" sz="1600" dirty="0"/>
          </a:p>
          <a:p>
            <a:r>
              <a:rPr lang="es-ES" sz="1600" dirty="0" err="1" smtClean="0"/>
              <a:t>Els</a:t>
            </a:r>
            <a:r>
              <a:rPr lang="es-ES" sz="1600" dirty="0" smtClean="0"/>
              <a:t> </a:t>
            </a:r>
            <a:r>
              <a:rPr lang="es-ES" sz="1600" dirty="0" err="1" smtClean="0"/>
              <a:t>cristians</a:t>
            </a:r>
            <a:r>
              <a:rPr lang="es-ES" sz="1600" dirty="0" smtClean="0"/>
              <a:t> </a:t>
            </a:r>
            <a:r>
              <a:rPr lang="es-ES" sz="1600" dirty="0" err="1" smtClean="0"/>
              <a:t>trobem</a:t>
            </a:r>
            <a:r>
              <a:rPr lang="es-ES" sz="1600" dirty="0" smtClean="0"/>
              <a:t> la </a:t>
            </a:r>
            <a:r>
              <a:rPr lang="es-ES" sz="1600" dirty="0" err="1" smtClean="0"/>
              <a:t>felicitat</a:t>
            </a:r>
            <a:r>
              <a:rPr lang="es-ES" sz="1600" dirty="0" smtClean="0"/>
              <a:t> </a:t>
            </a:r>
            <a:r>
              <a:rPr lang="es-ES" sz="1600" dirty="0" err="1" smtClean="0"/>
              <a:t>així</a:t>
            </a:r>
            <a:r>
              <a:rPr lang="es-ES" sz="1600" dirty="0" smtClean="0"/>
              <a:t>.</a:t>
            </a:r>
          </a:p>
          <a:p>
            <a:r>
              <a:rPr lang="es-ES" sz="1600" dirty="0" err="1" smtClean="0"/>
              <a:t>Us</a:t>
            </a:r>
            <a:r>
              <a:rPr lang="es-ES" sz="1600" dirty="0" smtClean="0"/>
              <a:t> </a:t>
            </a:r>
            <a:r>
              <a:rPr lang="es-ES" sz="1600" dirty="0" err="1" smtClean="0"/>
              <a:t>animeu</a:t>
            </a:r>
            <a:r>
              <a:rPr lang="es-ES" sz="1600" dirty="0" smtClean="0"/>
              <a:t>?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857625"/>
            <a:ext cx="1156447" cy="1285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9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>
          <a:xfrm>
            <a:off x="2074460" y="71064"/>
            <a:ext cx="6523630" cy="809756"/>
          </a:xfrm>
        </p:spPr>
        <p:txBody>
          <a:bodyPr/>
          <a:lstStyle/>
          <a:p>
            <a:r>
              <a:rPr lang="es-ES" dirty="0" smtClean="0"/>
              <a:t>El Pare Claret, </a:t>
            </a:r>
            <a:br>
              <a:rPr lang="es-ES" dirty="0" smtClean="0"/>
            </a:br>
            <a:r>
              <a:rPr lang="es-ES" dirty="0" smtClean="0"/>
              <a:t>una persona </a:t>
            </a:r>
            <a:r>
              <a:rPr lang="es-ES" dirty="0" smtClean="0">
                <a:solidFill>
                  <a:srgbClr val="FF0000"/>
                </a:solidFill>
              </a:rPr>
              <a:t>clau</a:t>
            </a:r>
            <a:r>
              <a:rPr lang="es-ES" dirty="0" smtClean="0"/>
              <a:t> per al món</a:t>
            </a:r>
            <a:endParaRPr lang="es-ES" dirty="0"/>
          </a:p>
        </p:txBody>
      </p:sp>
      <p:sp>
        <p:nvSpPr>
          <p:cNvPr id="5" name="Subtítol 4"/>
          <p:cNvSpPr>
            <a:spLocks noGrp="1"/>
          </p:cNvSpPr>
          <p:nvPr>
            <p:ph type="subTitle" idx="3"/>
          </p:nvPr>
        </p:nvSpPr>
        <p:spPr>
          <a:xfrm>
            <a:off x="5137587" y="1513606"/>
            <a:ext cx="3725700" cy="591000"/>
          </a:xfrm>
        </p:spPr>
        <p:txBody>
          <a:bodyPr/>
          <a:lstStyle/>
          <a:p>
            <a:r>
              <a:rPr lang="es-ES" dirty="0" smtClean="0"/>
              <a:t>No </a:t>
            </a:r>
            <a:r>
              <a:rPr lang="es-ES" dirty="0" err="1" smtClean="0"/>
              <a:t>sense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altres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142" y="-244252"/>
            <a:ext cx="168275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117;p2"/>
          <p:cNvSpPr txBox="1">
            <a:spLocks/>
          </p:cNvSpPr>
          <p:nvPr/>
        </p:nvSpPr>
        <p:spPr>
          <a:xfrm>
            <a:off x="0" y="71064"/>
            <a:ext cx="1835524" cy="5292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 b="1" dirty="0" smtClean="0">
                <a:solidFill>
                  <a:srgbClr val="BABABA"/>
                </a:solidFill>
              </a:rPr>
              <a:t>DIJOUS</a:t>
            </a:r>
            <a:endParaRPr lang="es-ES" b="1" dirty="0">
              <a:solidFill>
                <a:srgbClr val="BABABA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1" t="10367" r="25778" b="5302"/>
          <a:stretch/>
        </p:blipFill>
        <p:spPr bwMode="auto">
          <a:xfrm>
            <a:off x="1091821" y="1119046"/>
            <a:ext cx="3302758" cy="35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Subtítulo"/>
          <p:cNvSpPr>
            <a:spLocks noGrp="1"/>
          </p:cNvSpPr>
          <p:nvPr>
            <p:ph type="subTitle" idx="2"/>
          </p:nvPr>
        </p:nvSpPr>
        <p:spPr>
          <a:xfrm>
            <a:off x="4850700" y="1963464"/>
            <a:ext cx="4173192" cy="3118197"/>
          </a:xfrm>
        </p:spPr>
        <p:txBody>
          <a:bodyPr/>
          <a:lstStyle/>
          <a:p>
            <a:r>
              <a:rPr lang="es-ES" sz="1600" dirty="0" smtClean="0"/>
              <a:t>El Pare </a:t>
            </a:r>
            <a:r>
              <a:rPr lang="es-ES" sz="1600" dirty="0" err="1" smtClean="0"/>
              <a:t>Claret</a:t>
            </a:r>
            <a:r>
              <a:rPr lang="es-ES" sz="1600" dirty="0" smtClean="0"/>
              <a:t> </a:t>
            </a:r>
            <a:r>
              <a:rPr lang="es-ES" sz="1600" dirty="0" err="1" smtClean="0"/>
              <a:t>repetia</a:t>
            </a:r>
            <a:r>
              <a:rPr lang="es-ES" sz="1600" dirty="0" smtClean="0"/>
              <a:t> </a:t>
            </a:r>
            <a:r>
              <a:rPr lang="es-ES" sz="1600" dirty="0" err="1" smtClean="0"/>
              <a:t>molt</a:t>
            </a:r>
            <a:r>
              <a:rPr lang="es-ES" sz="1600" dirty="0" smtClean="0"/>
              <a:t> </a:t>
            </a:r>
            <a:r>
              <a:rPr lang="es-ES" sz="1600" dirty="0" err="1" smtClean="0"/>
              <a:t>sovint</a:t>
            </a:r>
            <a:r>
              <a:rPr lang="es-ES" sz="1600" dirty="0" smtClean="0"/>
              <a:t>: “No </a:t>
            </a:r>
            <a:r>
              <a:rPr lang="es-ES" sz="1600" dirty="0" err="1" smtClean="0"/>
              <a:t>sense</a:t>
            </a:r>
            <a:r>
              <a:rPr lang="es-ES" sz="1600" dirty="0" smtClean="0"/>
              <a:t> </a:t>
            </a:r>
            <a:r>
              <a:rPr lang="es-ES" sz="1600" dirty="0" err="1" smtClean="0"/>
              <a:t>els</a:t>
            </a:r>
            <a:r>
              <a:rPr lang="es-ES" sz="1600" dirty="0" smtClean="0"/>
              <a:t> </a:t>
            </a:r>
            <a:r>
              <a:rPr lang="es-ES" sz="1600" dirty="0" err="1" smtClean="0"/>
              <a:t>altres</a:t>
            </a:r>
            <a:r>
              <a:rPr lang="es-ES" sz="1600" dirty="0" smtClean="0"/>
              <a:t>”</a:t>
            </a:r>
          </a:p>
          <a:p>
            <a:r>
              <a:rPr lang="es-ES" sz="1600" dirty="0" err="1" smtClean="0"/>
              <a:t>Ell</a:t>
            </a:r>
            <a:r>
              <a:rPr lang="es-ES" sz="1600" dirty="0" smtClean="0"/>
              <a:t> tenia </a:t>
            </a:r>
            <a:r>
              <a:rPr lang="es-ES" sz="1600" dirty="0" err="1" smtClean="0"/>
              <a:t>molt</a:t>
            </a:r>
            <a:r>
              <a:rPr lang="es-ES" sz="1600" dirty="0" smtClean="0"/>
              <a:t> </a:t>
            </a:r>
            <a:r>
              <a:rPr lang="es-ES" sz="1600" dirty="0" err="1" smtClean="0"/>
              <a:t>clar</a:t>
            </a:r>
            <a:r>
              <a:rPr lang="es-ES" sz="1600" dirty="0" smtClean="0"/>
              <a:t> que les coses </a:t>
            </a:r>
            <a:r>
              <a:rPr lang="es-ES" sz="1600" dirty="0" err="1" smtClean="0"/>
              <a:t>s’aconsegueixen</a:t>
            </a:r>
            <a:r>
              <a:rPr lang="es-ES" sz="1600" dirty="0" smtClean="0"/>
              <a:t> entre </a:t>
            </a:r>
            <a:r>
              <a:rPr lang="es-ES" sz="1600" dirty="0" err="1" smtClean="0"/>
              <a:t>tots</a:t>
            </a:r>
            <a:r>
              <a:rPr lang="es-ES" sz="1600" dirty="0" smtClean="0"/>
              <a:t> i </a:t>
            </a:r>
            <a:r>
              <a:rPr lang="es-ES" sz="1600" dirty="0" err="1" smtClean="0"/>
              <a:t>fent</a:t>
            </a:r>
            <a:r>
              <a:rPr lang="es-ES" sz="1600" dirty="0" smtClean="0"/>
              <a:t> un bon </a:t>
            </a:r>
            <a:r>
              <a:rPr lang="es-ES" sz="1600" dirty="0" err="1" smtClean="0"/>
              <a:t>treball</a:t>
            </a:r>
            <a:r>
              <a:rPr lang="es-ES" sz="1600" dirty="0" smtClean="0"/>
              <a:t> </a:t>
            </a:r>
            <a:r>
              <a:rPr lang="es-ES" sz="1600" dirty="0" err="1" smtClean="0"/>
              <a:t>d’equip</a:t>
            </a:r>
            <a:r>
              <a:rPr lang="es-ES" sz="1600" dirty="0" smtClean="0"/>
              <a:t>.</a:t>
            </a:r>
          </a:p>
          <a:p>
            <a:r>
              <a:rPr lang="es-ES" sz="1600" dirty="0" err="1" smtClean="0"/>
              <a:t>Heu</a:t>
            </a:r>
            <a:r>
              <a:rPr lang="es-ES" sz="1600" dirty="0" smtClean="0"/>
              <a:t> </a:t>
            </a:r>
            <a:r>
              <a:rPr lang="es-ES" sz="1600" dirty="0" err="1" smtClean="0"/>
              <a:t>pogut</a:t>
            </a:r>
            <a:r>
              <a:rPr lang="es-ES" sz="1600" dirty="0" smtClean="0"/>
              <a:t> observar que </a:t>
            </a:r>
            <a:r>
              <a:rPr lang="es-ES" sz="1600" dirty="0" err="1" smtClean="0"/>
              <a:t>quan</a:t>
            </a:r>
            <a:r>
              <a:rPr lang="es-ES" sz="1600" dirty="0" smtClean="0"/>
              <a:t> a la </a:t>
            </a:r>
            <a:r>
              <a:rPr lang="es-ES" sz="1600" dirty="0" err="1" smtClean="0"/>
              <a:t>classe</a:t>
            </a:r>
            <a:r>
              <a:rPr lang="es-ES" sz="1600" dirty="0" smtClean="0"/>
              <a:t> hi ha </a:t>
            </a:r>
            <a:r>
              <a:rPr lang="es-ES" sz="1600" dirty="0" err="1" smtClean="0"/>
              <a:t>algun</a:t>
            </a:r>
            <a:r>
              <a:rPr lang="es-ES" sz="1600" dirty="0" smtClean="0"/>
              <a:t> </a:t>
            </a:r>
            <a:r>
              <a:rPr lang="es-ES" sz="1600" dirty="0" err="1" smtClean="0"/>
              <a:t>membre</a:t>
            </a:r>
            <a:r>
              <a:rPr lang="es-ES" sz="1600" dirty="0" smtClean="0"/>
              <a:t> que no té ganes de </a:t>
            </a:r>
            <a:r>
              <a:rPr lang="es-ES" sz="1600" dirty="0" err="1" smtClean="0"/>
              <a:t>col·laborar</a:t>
            </a:r>
            <a:r>
              <a:rPr lang="es-ES" sz="1600" dirty="0" smtClean="0"/>
              <a:t> o de </a:t>
            </a:r>
            <a:r>
              <a:rPr lang="es-ES" sz="1600" dirty="0" err="1" smtClean="0"/>
              <a:t>treballar</a:t>
            </a:r>
            <a:r>
              <a:rPr lang="es-ES" sz="1600" dirty="0" smtClean="0"/>
              <a:t>, </a:t>
            </a:r>
            <a:r>
              <a:rPr lang="es-ES" sz="1600" dirty="0" err="1" smtClean="0"/>
              <a:t>l’activitat</a:t>
            </a:r>
            <a:r>
              <a:rPr lang="es-ES" sz="1600" dirty="0" smtClean="0"/>
              <a:t> costa </a:t>
            </a:r>
            <a:r>
              <a:rPr lang="es-ES" sz="1600" dirty="0" err="1" smtClean="0"/>
              <a:t>molt</a:t>
            </a:r>
            <a:r>
              <a:rPr lang="es-ES" sz="1600" dirty="0" smtClean="0"/>
              <a:t> de </a:t>
            </a:r>
            <a:r>
              <a:rPr lang="es-ES" sz="1600" dirty="0" err="1" smtClean="0"/>
              <a:t>fer</a:t>
            </a:r>
            <a:r>
              <a:rPr lang="es-ES" sz="1600" dirty="0" smtClean="0"/>
              <a:t>?</a:t>
            </a:r>
          </a:p>
          <a:p>
            <a:r>
              <a:rPr lang="es-ES" sz="1600" dirty="0" smtClean="0"/>
              <a:t>MIREU EL VÍDEO I REFLEXIONEU SOBRE AQUESTES IDEES.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091820" y="4804662"/>
            <a:ext cx="4044955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Trobareu</a:t>
            </a:r>
            <a:r>
              <a:rPr lang="es-ES" sz="1200" dirty="0" smtClean="0"/>
              <a:t> el vídeo al </a:t>
            </a:r>
            <a:r>
              <a:rPr lang="es-ES" sz="1200" dirty="0" err="1" smtClean="0"/>
              <a:t>llistat</a:t>
            </a:r>
            <a:r>
              <a:rPr lang="es-ES" sz="1200" dirty="0" smtClean="0"/>
              <a:t> de les </a:t>
            </a:r>
            <a:r>
              <a:rPr lang="es-ES" sz="1200" dirty="0" err="1" smtClean="0"/>
              <a:t>acollides</a:t>
            </a:r>
            <a:r>
              <a:rPr lang="es-ES" sz="1200" dirty="0" smtClean="0"/>
              <a:t> de la web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2185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94798" y="190831"/>
            <a:ext cx="5706079" cy="93825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a-ES" dirty="0" smtClean="0"/>
              <a:t>SOM PERSONES DE PAU!!!</a:t>
            </a:r>
            <a:br>
              <a:rPr lang="ca-ES" dirty="0" smtClean="0"/>
            </a:br>
            <a:r>
              <a:rPr lang="ca-ES" dirty="0" smtClean="0"/>
              <a:t>CANTEM !</a:t>
            </a:r>
            <a:endParaRPr lang="ca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3"/>
          </p:nvPr>
        </p:nvSpPr>
        <p:spPr>
          <a:xfrm>
            <a:off x="1255594" y="4219515"/>
            <a:ext cx="6522697" cy="591000"/>
          </a:xfrm>
        </p:spPr>
        <p:txBody>
          <a:bodyPr/>
          <a:lstStyle/>
          <a:p>
            <a:r>
              <a:rPr lang="es-ES_tradnl" dirty="0">
                <a:hlinkClick r:id="rId2"/>
              </a:rPr>
              <a:t>https://</a:t>
            </a:r>
            <a:r>
              <a:rPr lang="es-ES_tradnl" dirty="0" smtClean="0">
                <a:hlinkClick r:id="rId2"/>
              </a:rPr>
              <a:t>www.youtube.com/watch?v=cHnzee164JM</a:t>
            </a:r>
            <a:endParaRPr lang="es-ES_tradnl" dirty="0" smtClean="0"/>
          </a:p>
          <a:p>
            <a:endParaRPr lang="es-ES_tradnl" dirty="0" smtClean="0"/>
          </a:p>
        </p:txBody>
      </p:sp>
      <p:sp>
        <p:nvSpPr>
          <p:cNvPr id="8" name="Google Shape;117;p2"/>
          <p:cNvSpPr txBox="1">
            <a:spLocks/>
          </p:cNvSpPr>
          <p:nvPr/>
        </p:nvSpPr>
        <p:spPr>
          <a:xfrm>
            <a:off x="0" y="71064"/>
            <a:ext cx="2511188" cy="5292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 b="1" dirty="0" smtClean="0">
                <a:solidFill>
                  <a:srgbClr val="BABABA"/>
                </a:solidFill>
              </a:rPr>
              <a:t>DIVENDRES</a:t>
            </a:r>
            <a:endParaRPr lang="es-ES" b="1" dirty="0">
              <a:solidFill>
                <a:srgbClr val="BABABA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5211" r="4680" b="9823"/>
          <a:stretch/>
        </p:blipFill>
        <p:spPr bwMode="auto">
          <a:xfrm>
            <a:off x="1986456" y="1271570"/>
            <a:ext cx="4824248" cy="271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2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nuary Daily Slides by Slidesgo">
  <a:themeElements>
    <a:clrScheme name="Simple Light">
      <a:dk1>
        <a:srgbClr val="272727"/>
      </a:dk1>
      <a:lt1>
        <a:srgbClr val="FFFFFF"/>
      </a:lt1>
      <a:dk2>
        <a:srgbClr val="87A991"/>
      </a:dk2>
      <a:lt2>
        <a:srgbClr val="A6D7B5"/>
      </a:lt2>
      <a:accent1>
        <a:srgbClr val="C5EBD1"/>
      </a:accent1>
      <a:accent2>
        <a:srgbClr val="E0F7E7"/>
      </a:accent2>
      <a:accent3>
        <a:srgbClr val="F9E5F2"/>
      </a:accent3>
      <a:accent4>
        <a:srgbClr val="E59ED0"/>
      </a:accent4>
      <a:accent5>
        <a:srgbClr val="DD82C2"/>
      </a:accent5>
      <a:accent6>
        <a:srgbClr val="B1679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334</Words>
  <Application>Microsoft Office PowerPoint</Application>
  <PresentationFormat>Presentación en pantalla (16:9)</PresentationFormat>
  <Paragraphs>37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Aharoni</vt:lpstr>
      <vt:lpstr>Barlow Semi Condensed</vt:lpstr>
      <vt:lpstr>Abril Fatface</vt:lpstr>
      <vt:lpstr>Bebas Neue</vt:lpstr>
      <vt:lpstr>January Daily Slides by Slidesgo</vt:lpstr>
      <vt:lpstr>Acollides  Setmana 23 al 27 d’octubre Pare Claret</vt:lpstr>
      <vt:lpstr>Preparem la celebració del Pare Claret Recordeu que demà ho celebrem per cursos!!!</vt:lpstr>
      <vt:lpstr>Cantem sobre el Pare Claret.</vt:lpstr>
      <vt:lpstr>PREGÀRIA DEL PARE CLARET</vt:lpstr>
      <vt:lpstr>El Pare Claret,  una persona clau per al món</vt:lpstr>
      <vt:lpstr>SOM PERSONES DE PAU!!! CANTEM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Acollides  Setmana 9 al 11 d’octubre Pare Claret</dc:title>
  <dc:creator>profeclaret</dc:creator>
  <cp:lastModifiedBy>profeclaret</cp:lastModifiedBy>
  <cp:revision>26</cp:revision>
  <dcterms:modified xsi:type="dcterms:W3CDTF">2023-10-18T15:07:49Z</dcterms:modified>
</cp:coreProperties>
</file>