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1" r:id="rId3"/>
    <p:sldId id="263" r:id="rId4"/>
    <p:sldId id="265" r:id="rId5"/>
    <p:sldId id="264" r:id="rId6"/>
    <p:sldId id="266" r:id="rId7"/>
  </p:sldIdLst>
  <p:sldSz cx="9144000" cy="5143500" type="screen16x9"/>
  <p:notesSz cx="6858000" cy="9144000"/>
  <p:embeddedFontLst>
    <p:embeddedFont>
      <p:font typeface="Abril Fatface" charset="0"/>
      <p:regular r:id="rId9"/>
    </p:embeddedFont>
    <p:embeddedFont>
      <p:font typeface="Aharoni" pitchFamily="2" charset="-79"/>
      <p:bold r:id="rId10"/>
    </p:embeddedFont>
    <p:embeddedFont>
      <p:font typeface="Barlow Semi Condensed" charset="0"/>
      <p:regular r:id="rId11"/>
      <p:bold r:id="rId12"/>
      <p:italic r:id="rId13"/>
      <p:boldItalic r:id="rId14"/>
    </p:embeddedFont>
    <p:embeddedFont>
      <p:font typeface="Bebas Neue"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Ulla8p3M6Gc8nabPm1PMR+j9e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234" y="2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392028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281404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7"/>
          <p:cNvGrpSpPr/>
          <p:nvPr/>
        </p:nvGrpSpPr>
        <p:grpSpPr>
          <a:xfrm>
            <a:off x="-1030325" y="-997950"/>
            <a:ext cx="11981248" cy="7638225"/>
            <a:chOff x="-1030325" y="-997950"/>
            <a:chExt cx="11981248" cy="7638225"/>
          </a:xfrm>
        </p:grpSpPr>
        <p:sp>
          <p:nvSpPr>
            <p:cNvPr id="10" name="Google Shape;10;p7"/>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7"/>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7"/>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7"/>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7"/>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7"/>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7"/>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7"/>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7"/>
          <p:cNvSpPr txBox="1">
            <a:spLocks noGrp="1"/>
          </p:cNvSpPr>
          <p:nvPr>
            <p:ph type="ctrTitle"/>
          </p:nvPr>
        </p:nvSpPr>
        <p:spPr>
          <a:xfrm>
            <a:off x="2288200" y="972250"/>
            <a:ext cx="4567500" cy="248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400">
                <a:solidFill>
                  <a:srgbClr val="191919"/>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9" name="Google Shape;19;p7"/>
          <p:cNvSpPr txBox="1">
            <a:spLocks noGrp="1"/>
          </p:cNvSpPr>
          <p:nvPr>
            <p:ph type="subTitle" idx="1"/>
          </p:nvPr>
        </p:nvSpPr>
        <p:spPr>
          <a:xfrm>
            <a:off x="1573050" y="3514900"/>
            <a:ext cx="5997900" cy="385200"/>
          </a:xfrm>
          <a:prstGeom prst="rect">
            <a:avLst/>
          </a:prstGeom>
          <a:solidFill>
            <a:schemeClr val="accen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 name="Google Shape;20;p7"/>
          <p:cNvSpPr/>
          <p:nvPr/>
        </p:nvSpPr>
        <p:spPr>
          <a:xfrm rot="6937260" flipH="1">
            <a:off x="7718730" y="4135609"/>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7"/>
          <p:cNvSpPr/>
          <p:nvPr/>
        </p:nvSpPr>
        <p:spPr>
          <a:xfrm>
            <a:off x="7985265" y="1003879"/>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grpSp>
        <p:nvGrpSpPr>
          <p:cNvPr id="23" name="Google Shape;23;p8"/>
          <p:cNvGrpSpPr/>
          <p:nvPr/>
        </p:nvGrpSpPr>
        <p:grpSpPr>
          <a:xfrm>
            <a:off x="-2036487" y="-237000"/>
            <a:ext cx="11927562" cy="6153500"/>
            <a:chOff x="-2036487" y="-237000"/>
            <a:chExt cx="11927562" cy="6153500"/>
          </a:xfrm>
        </p:grpSpPr>
        <p:sp>
          <p:nvSpPr>
            <p:cNvPr id="24" name="Google Shape;24;p8"/>
            <p:cNvSpPr/>
            <p:nvPr/>
          </p:nvSpPr>
          <p:spPr>
            <a:xfrm>
              <a:off x="7363641" y="4495768"/>
              <a:ext cx="1840856" cy="733229"/>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8"/>
            <p:cNvSpPr/>
            <p:nvPr/>
          </p:nvSpPr>
          <p:spPr>
            <a:xfrm rot="-5400000" flipH="1">
              <a:off x="-38077" y="-114329"/>
              <a:ext cx="288517" cy="364777"/>
            </a:xfrm>
            <a:custGeom>
              <a:avLst/>
              <a:gdLst/>
              <a:ahLst/>
              <a:cxnLst/>
              <a:rect l="l" t="t" r="r" b="b"/>
              <a:pathLst>
                <a:path w="4540" h="5740" extrusionOk="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8"/>
            <p:cNvSpPr/>
            <p:nvPr/>
          </p:nvSpPr>
          <p:spPr>
            <a:xfrm rot="-5400000" flipH="1">
              <a:off x="-43161" y="-109245"/>
              <a:ext cx="508845" cy="574937"/>
            </a:xfrm>
            <a:custGeom>
              <a:avLst/>
              <a:gdLst/>
              <a:ahLst/>
              <a:cxnLst/>
              <a:rect l="l" t="t" r="r" b="b"/>
              <a:pathLst>
                <a:path w="8007" h="9047" extrusionOk="0">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8"/>
            <p:cNvSpPr/>
            <p:nvPr/>
          </p:nvSpPr>
          <p:spPr>
            <a:xfrm rot="-5400000" flipH="1">
              <a:off x="-23810" y="-128596"/>
              <a:ext cx="733240" cy="838034"/>
            </a:xfrm>
            <a:custGeom>
              <a:avLst/>
              <a:gdLst/>
              <a:ahLst/>
              <a:cxnLst/>
              <a:rect l="l" t="t" r="r" b="b"/>
              <a:pathLst>
                <a:path w="11538" h="13187" extrusionOk="0">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8"/>
            <p:cNvSpPr/>
            <p:nvPr/>
          </p:nvSpPr>
          <p:spPr>
            <a:xfrm>
              <a:off x="-2036487" y="4250975"/>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8"/>
            <p:cNvSpPr/>
            <p:nvPr/>
          </p:nvSpPr>
          <p:spPr>
            <a:xfrm>
              <a:off x="1532450" y="4771213"/>
              <a:ext cx="73575" cy="61300"/>
            </a:xfrm>
            <a:custGeom>
              <a:avLst/>
              <a:gdLst/>
              <a:ahLst/>
              <a:cxnLst/>
              <a:rect l="l" t="t" r="r" b="b"/>
              <a:pathLst>
                <a:path w="2943" h="2452" extrusionOk="0">
                  <a:moveTo>
                    <a:pt x="2023" y="1"/>
                  </a:moveTo>
                  <a:cubicBezTo>
                    <a:pt x="1550" y="1"/>
                    <a:pt x="1000" y="327"/>
                    <a:pt x="659" y="892"/>
                  </a:cubicBezTo>
                  <a:cubicBezTo>
                    <a:pt x="1" y="1986"/>
                    <a:pt x="559" y="2451"/>
                    <a:pt x="1287" y="2451"/>
                  </a:cubicBezTo>
                  <a:cubicBezTo>
                    <a:pt x="2018" y="2451"/>
                    <a:pt x="2920" y="1981"/>
                    <a:pt x="2932" y="1206"/>
                  </a:cubicBezTo>
                  <a:cubicBezTo>
                    <a:pt x="2942" y="368"/>
                    <a:pt x="2526" y="1"/>
                    <a:pt x="2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
            <p:cNvSpPr/>
            <p:nvPr/>
          </p:nvSpPr>
          <p:spPr>
            <a:xfrm>
              <a:off x="1812900" y="4680975"/>
              <a:ext cx="290125" cy="241775"/>
            </a:xfrm>
            <a:custGeom>
              <a:avLst/>
              <a:gdLst/>
              <a:ahLst/>
              <a:cxnLst/>
              <a:rect l="l" t="t" r="r" b="b"/>
              <a:pathLst>
                <a:path w="11605" h="9671" extrusionOk="0">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
            <p:cNvSpPr/>
            <p:nvPr/>
          </p:nvSpPr>
          <p:spPr>
            <a:xfrm rot="-2700000">
              <a:off x="-1347601" y="1706885"/>
              <a:ext cx="2907575" cy="218922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8"/>
            <p:cNvSpPr/>
            <p:nvPr/>
          </p:nvSpPr>
          <p:spPr>
            <a:xfrm rot="8225514">
              <a:off x="2477630" y="4890851"/>
              <a:ext cx="466194" cy="508823"/>
            </a:xfrm>
            <a:custGeom>
              <a:avLst/>
              <a:gdLst/>
              <a:ahLst/>
              <a:cxnLst/>
              <a:rect l="l" t="t" r="r" b="b"/>
              <a:pathLst>
                <a:path w="27504" h="30019" extrusionOk="0">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
            <p:cNvSpPr/>
            <p:nvPr/>
          </p:nvSpPr>
          <p:spPr>
            <a:xfrm flipH="1">
              <a:off x="8142075" y="-237000"/>
              <a:ext cx="1749000" cy="178162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
            <p:cNvSpPr/>
            <p:nvPr/>
          </p:nvSpPr>
          <p:spPr>
            <a:xfrm>
              <a:off x="4095875" y="4439275"/>
              <a:ext cx="687886" cy="573249"/>
            </a:xfrm>
            <a:custGeom>
              <a:avLst/>
              <a:gdLst/>
              <a:ahLst/>
              <a:cxnLst/>
              <a:rect l="l" t="t" r="r" b="b"/>
              <a:pathLst>
                <a:path w="11605" h="9671" extrusionOk="0">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8"/>
          <p:cNvSpPr txBox="1">
            <a:spLocks noGrp="1"/>
          </p:cNvSpPr>
          <p:nvPr>
            <p:ph type="subTitle" idx="1"/>
          </p:nvPr>
        </p:nvSpPr>
        <p:spPr>
          <a:xfrm>
            <a:off x="4698300" y="3566475"/>
            <a:ext cx="3725700" cy="10371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160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6" name="Google Shape;36;p8"/>
          <p:cNvSpPr txBox="1">
            <a:spLocks noGrp="1"/>
          </p:cNvSpPr>
          <p:nvPr>
            <p:ph type="subTitle" idx="2"/>
          </p:nvPr>
        </p:nvSpPr>
        <p:spPr>
          <a:xfrm>
            <a:off x="4698300" y="1820471"/>
            <a:ext cx="3725700" cy="10215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160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7" name="Google Shape;37;p8"/>
          <p:cNvSpPr txBox="1">
            <a:spLocks noGrp="1"/>
          </p:cNvSpPr>
          <p:nvPr>
            <p:ph type="title"/>
          </p:nvPr>
        </p:nvSpPr>
        <p:spPr>
          <a:xfrm>
            <a:off x="720000" y="540000"/>
            <a:ext cx="7704000" cy="5643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8" name="Google Shape;38;p8"/>
          <p:cNvSpPr txBox="1">
            <a:spLocks noGrp="1"/>
          </p:cNvSpPr>
          <p:nvPr>
            <p:ph type="subTitle" idx="3"/>
          </p:nvPr>
        </p:nvSpPr>
        <p:spPr>
          <a:xfrm>
            <a:off x="4698300" y="1237075"/>
            <a:ext cx="3725700" cy="591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39" name="Google Shape;39;p8"/>
          <p:cNvSpPr txBox="1">
            <a:spLocks noGrp="1"/>
          </p:cNvSpPr>
          <p:nvPr>
            <p:ph type="subTitle" idx="4"/>
          </p:nvPr>
        </p:nvSpPr>
        <p:spPr>
          <a:xfrm>
            <a:off x="4698300" y="2975677"/>
            <a:ext cx="3725700" cy="591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92"/>
        <p:cNvGrpSpPr/>
        <p:nvPr/>
      </p:nvGrpSpPr>
      <p:grpSpPr>
        <a:xfrm>
          <a:off x="0" y="0"/>
          <a:ext cx="0" cy="0"/>
          <a:chOff x="0" y="0"/>
          <a:chExt cx="0" cy="0"/>
        </a:xfrm>
      </p:grpSpPr>
      <p:grpSp>
        <p:nvGrpSpPr>
          <p:cNvPr id="93" name="Google Shape;93;p13"/>
          <p:cNvGrpSpPr/>
          <p:nvPr/>
        </p:nvGrpSpPr>
        <p:grpSpPr>
          <a:xfrm>
            <a:off x="-1030325" y="-997950"/>
            <a:ext cx="11981248" cy="7638225"/>
            <a:chOff x="-1030325" y="-997950"/>
            <a:chExt cx="11981248" cy="7638225"/>
          </a:xfrm>
        </p:grpSpPr>
        <p:sp>
          <p:nvSpPr>
            <p:cNvPr id="94" name="Google Shape;94;p13"/>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3"/>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3"/>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3"/>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TITLE_1">
    <p:bg>
      <p:bgPr>
        <a:solidFill>
          <a:schemeClr val="accent2"/>
        </a:solid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TITLE_1_1">
    <p:bg>
      <p:bgPr>
        <a:solidFill>
          <a:schemeClr val="accent1"/>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TITLE_1_1_1">
    <p:bg>
      <p:bgPr>
        <a:solidFill>
          <a:schemeClr val="accent3"/>
        </a:solidFill>
        <a:effectLst/>
      </p:bgPr>
    </p:bg>
    <p:spTree>
      <p:nvGrpSpPr>
        <p:cNvPr id="1" name="Shape 10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TITLE_1_1_1_1">
    <p:bg>
      <p:bgPr>
        <a:solidFill>
          <a:schemeClr val="accent4"/>
        </a:solidFill>
        <a:effectLst/>
      </p:bgPr>
    </p:bg>
    <p:spTree>
      <p:nvGrpSpPr>
        <p:cNvPr id="1" name="Shape 10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800"/>
              <a:buFont typeface="Abril Fatface"/>
              <a:buNone/>
              <a:defRPr sz="2800" b="0" i="0" u="none" strike="noStrike" cap="none">
                <a:solidFill>
                  <a:schemeClr val="dk1"/>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endParaRPr/>
          </a:p>
        </p:txBody>
      </p:sp>
      <p:sp>
        <p:nvSpPr>
          <p:cNvPr id="7" name="Google Shape;7;p6"/>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l" rtl="0">
              <a:lnSpc>
                <a:spcPct val="100000"/>
              </a:lnSpc>
              <a:spcBef>
                <a:spcPts val="1600"/>
              </a:spcBef>
              <a:spcAft>
                <a:spcPts val="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l" rtl="0">
              <a:lnSpc>
                <a:spcPct val="100000"/>
              </a:lnSpc>
              <a:spcBef>
                <a:spcPts val="1600"/>
              </a:spcBef>
              <a:spcAft>
                <a:spcPts val="1600"/>
              </a:spcAft>
              <a:buClr>
                <a:schemeClr val="dk1"/>
              </a:buClr>
              <a:buSzPts val="1400"/>
              <a:buFont typeface="Barlow Semi Condensed"/>
              <a:buChar char="■"/>
              <a:defRPr sz="1400" b="0" i="0" u="none" strike="noStrike" cap="none">
                <a:solidFill>
                  <a:schemeClr val="dk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PmuL68dtTM&amp;list=RDrOG0ZLcs51E&amp;index=3"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2051720" y="483518"/>
            <a:ext cx="5308136" cy="2480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ES" sz="2800" dirty="0">
                <a:solidFill>
                  <a:schemeClr val="dk1"/>
                </a:solidFill>
              </a:rPr>
              <a:t>Acollides </a:t>
            </a:r>
            <a:br>
              <a:rPr lang="es-ES" sz="2800" dirty="0">
                <a:solidFill>
                  <a:schemeClr val="dk1"/>
                </a:solidFill>
              </a:rPr>
            </a:br>
            <a:r>
              <a:rPr lang="es-ES" sz="2800" dirty="0">
                <a:solidFill>
                  <a:schemeClr val="dk1"/>
                </a:solidFill>
              </a:rPr>
              <a:t>Setmana </a:t>
            </a:r>
            <a:r>
              <a:rPr lang="es-ES" sz="2800" dirty="0" smtClean="0">
                <a:solidFill>
                  <a:schemeClr val="dk1"/>
                </a:solidFill>
              </a:rPr>
              <a:t>16 </a:t>
            </a:r>
            <a:r>
              <a:rPr lang="es-ES" sz="3200" dirty="0" smtClean="0">
                <a:solidFill>
                  <a:schemeClr val="dk1"/>
                </a:solidFill>
              </a:rPr>
              <a:t>al 20 </a:t>
            </a:r>
            <a:r>
              <a:rPr lang="es-ES" sz="3200" dirty="0">
                <a:solidFill>
                  <a:schemeClr val="dk1"/>
                </a:solidFill>
              </a:rPr>
              <a:t>d’octubre</a:t>
            </a:r>
            <a:r>
              <a:rPr lang="es-ES" sz="5400" dirty="0"/>
              <a:t/>
            </a:r>
            <a:br>
              <a:rPr lang="es-ES" sz="5400" dirty="0"/>
            </a:br>
            <a:r>
              <a:rPr lang="es-ES" sz="6000" dirty="0">
                <a:solidFill>
                  <a:schemeClr val="lt2"/>
                </a:solidFill>
              </a:rPr>
              <a:t>Pare Claret</a:t>
            </a:r>
            <a:endParaRPr sz="6000" dirty="0">
              <a:solidFill>
                <a:schemeClr val="lt2"/>
              </a:solidFill>
            </a:endParaRPr>
          </a:p>
        </p:txBody>
      </p:sp>
      <p:sp>
        <p:nvSpPr>
          <p:cNvPr id="111" name="Google Shape;111;p1"/>
          <p:cNvSpPr txBox="1">
            <a:spLocks noGrp="1"/>
          </p:cNvSpPr>
          <p:nvPr>
            <p:ph type="subTitle" idx="1"/>
          </p:nvPr>
        </p:nvSpPr>
        <p:spPr>
          <a:xfrm>
            <a:off x="1547664" y="3507854"/>
            <a:ext cx="5997900" cy="3852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s-ES" sz="2000" dirty="0">
                <a:solidFill>
                  <a:srgbClr val="185D2D"/>
                </a:solidFill>
                <a:latin typeface="Aharoni"/>
                <a:ea typeface="Aharoni"/>
                <a:cs typeface="Aharoni"/>
                <a:sym typeface="Aharoni"/>
              </a:rPr>
              <a:t>NO SENSE ELS ALTRES</a:t>
            </a:r>
            <a:endParaRPr sz="2000" dirty="0">
              <a:solidFill>
                <a:srgbClr val="185D2D"/>
              </a:solidFill>
              <a:latin typeface="Aharoni"/>
              <a:ea typeface="Aharoni"/>
              <a:cs typeface="Aharoni"/>
              <a:sym typeface="Aharoni"/>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3" y="2057371"/>
            <a:ext cx="2292731" cy="550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ol 1"/>
          <p:cNvSpPr>
            <a:spLocks noGrp="1"/>
          </p:cNvSpPr>
          <p:nvPr>
            <p:ph type="subTitle" idx="1"/>
          </p:nvPr>
        </p:nvSpPr>
        <p:spPr>
          <a:xfrm>
            <a:off x="5016327" y="3651079"/>
            <a:ext cx="3725700" cy="1371934"/>
          </a:xfrm>
        </p:spPr>
        <p:txBody>
          <a:bodyPr/>
          <a:lstStyle/>
          <a:p>
            <a:pPr lvl="0"/>
            <a:r>
              <a:rPr lang="es-ES" b="1" dirty="0" smtClean="0">
                <a:solidFill>
                  <a:schemeClr val="tx1"/>
                </a:solidFill>
              </a:rPr>
              <a:t>PINTEU UN </a:t>
            </a:r>
            <a:r>
              <a:rPr lang="es-ES" b="1" dirty="0">
                <a:solidFill>
                  <a:schemeClr val="tx1"/>
                </a:solidFill>
              </a:rPr>
              <a:t>DIBUIX </a:t>
            </a:r>
            <a:r>
              <a:rPr lang="es-ES" b="1" dirty="0" smtClean="0">
                <a:solidFill>
                  <a:schemeClr val="tx1"/>
                </a:solidFill>
              </a:rPr>
              <a:t>D’ELL </a:t>
            </a:r>
            <a:r>
              <a:rPr lang="es-ES" b="1" dirty="0">
                <a:solidFill>
                  <a:schemeClr val="tx1"/>
                </a:solidFill>
              </a:rPr>
              <a:t>I AL SEU VOLTANT ESCRIVIU FRASES CURTES QUE RESUMEIXIN COM VA SER CLAU EL PARE CLARET PELS ALTRES AL LLARG DE LA SEVA </a:t>
            </a:r>
            <a:r>
              <a:rPr lang="es-ES" b="1" dirty="0" smtClean="0">
                <a:solidFill>
                  <a:schemeClr val="tx1"/>
                </a:solidFill>
              </a:rPr>
              <a:t>VIDA. DESPRÉS PENGEU-LO A LA CLASSE.</a:t>
            </a:r>
            <a:endParaRPr lang="es-ES" b="1" dirty="0">
              <a:solidFill>
                <a:schemeClr val="tx1"/>
              </a:solidFill>
              <a:sym typeface="Arial"/>
            </a:endParaRPr>
          </a:p>
        </p:txBody>
      </p:sp>
      <p:sp>
        <p:nvSpPr>
          <p:cNvPr id="3" name="Subtítol 2"/>
          <p:cNvSpPr>
            <a:spLocks noGrp="1"/>
          </p:cNvSpPr>
          <p:nvPr>
            <p:ph type="subTitle" idx="2"/>
          </p:nvPr>
        </p:nvSpPr>
        <p:spPr>
          <a:xfrm>
            <a:off x="5039494" y="1773339"/>
            <a:ext cx="3725700" cy="1021500"/>
          </a:xfrm>
        </p:spPr>
        <p:txBody>
          <a:bodyPr/>
          <a:lstStyle/>
          <a:p>
            <a:pPr algn="l">
              <a:spcBef>
                <a:spcPts val="0"/>
              </a:spcBef>
            </a:pPr>
            <a:r>
              <a:rPr lang="es-ES" sz="900" b="1" dirty="0" smtClean="0"/>
              <a:t>Va procurar sempre ajudar als altres, sobretot als que patien més necessitats, als pobres, als que vivien injustícies,als que estaven malalts.</a:t>
            </a:r>
          </a:p>
          <a:p>
            <a:pPr algn="l">
              <a:spcBef>
                <a:spcPts val="0"/>
              </a:spcBef>
            </a:pPr>
            <a:r>
              <a:rPr lang="es-ES" sz="900" b="1" dirty="0" smtClean="0"/>
              <a:t>Va ser molt valent per dir les veritats i fer un món millor. Però no ho va fer sol, va buscar altres persones que també volguessin fer un món millor. Així va fundar els </a:t>
            </a:r>
            <a:r>
              <a:rPr lang="es-ES" sz="900" b="1" dirty="0" err="1" smtClean="0"/>
              <a:t>Missioners</a:t>
            </a:r>
            <a:r>
              <a:rPr lang="es-ES" sz="900" b="1" dirty="0" smtClean="0"/>
              <a:t> </a:t>
            </a:r>
            <a:r>
              <a:rPr lang="es-ES" sz="900" b="1" dirty="0" err="1"/>
              <a:t>C</a:t>
            </a:r>
            <a:r>
              <a:rPr lang="es-ES" sz="900" b="1" dirty="0" err="1" smtClean="0"/>
              <a:t>laretians</a:t>
            </a:r>
            <a:r>
              <a:rPr lang="es-ES" sz="900" b="1" dirty="0" smtClean="0"/>
              <a:t>. Avui són </a:t>
            </a:r>
            <a:r>
              <a:rPr lang="es-ES" sz="900" b="1" dirty="0" err="1" smtClean="0"/>
              <a:t>gairebé</a:t>
            </a:r>
            <a:r>
              <a:rPr lang="es-ES" sz="900" b="1" dirty="0" smtClean="0"/>
              <a:t> 3.000 </a:t>
            </a:r>
            <a:r>
              <a:rPr lang="es-ES" sz="900" b="1" dirty="0" err="1" smtClean="0"/>
              <a:t>claretians</a:t>
            </a:r>
            <a:r>
              <a:rPr lang="es-ES" sz="900" b="1" dirty="0" smtClean="0"/>
              <a:t> </a:t>
            </a:r>
            <a:r>
              <a:rPr lang="es-ES" sz="900" b="1" dirty="0"/>
              <a:t> </a:t>
            </a:r>
            <a:r>
              <a:rPr lang="es-ES" sz="900" b="1" dirty="0" smtClean="0"/>
              <a:t>a 70 </a:t>
            </a:r>
            <a:r>
              <a:rPr lang="es-ES" sz="900" b="1" dirty="0" err="1" smtClean="0"/>
              <a:t>països</a:t>
            </a:r>
            <a:r>
              <a:rPr lang="es-ES" sz="900" b="1" dirty="0" smtClean="0"/>
              <a:t> de </a:t>
            </a:r>
            <a:r>
              <a:rPr lang="es-ES" sz="900" b="1" dirty="0" err="1" smtClean="0"/>
              <a:t>tot</a:t>
            </a:r>
            <a:r>
              <a:rPr lang="es-ES" sz="900" b="1" dirty="0" smtClean="0"/>
              <a:t> el món.</a:t>
            </a:r>
            <a:endParaRPr lang="es-ES" sz="900" b="1" dirty="0"/>
          </a:p>
        </p:txBody>
      </p:sp>
      <p:sp>
        <p:nvSpPr>
          <p:cNvPr id="4" name="Títol 3"/>
          <p:cNvSpPr>
            <a:spLocks noGrp="1"/>
          </p:cNvSpPr>
          <p:nvPr>
            <p:ph type="title"/>
          </p:nvPr>
        </p:nvSpPr>
        <p:spPr>
          <a:xfrm>
            <a:off x="2074460" y="71064"/>
            <a:ext cx="6523630" cy="809756"/>
          </a:xfrm>
        </p:spPr>
        <p:txBody>
          <a:bodyPr/>
          <a:lstStyle/>
          <a:p>
            <a:r>
              <a:rPr lang="es-ES" dirty="0" smtClean="0"/>
              <a:t>El Pare Claret, </a:t>
            </a:r>
            <a:br>
              <a:rPr lang="es-ES" dirty="0" smtClean="0"/>
            </a:br>
            <a:r>
              <a:rPr lang="es-ES" dirty="0" smtClean="0"/>
              <a:t>una persona </a:t>
            </a:r>
            <a:r>
              <a:rPr lang="es-ES" dirty="0" smtClean="0">
                <a:solidFill>
                  <a:srgbClr val="FF0000"/>
                </a:solidFill>
              </a:rPr>
              <a:t>clau</a:t>
            </a:r>
            <a:r>
              <a:rPr lang="es-ES" dirty="0" smtClean="0"/>
              <a:t> per al món</a:t>
            </a:r>
            <a:endParaRPr lang="es-ES" dirty="0"/>
          </a:p>
        </p:txBody>
      </p:sp>
      <p:sp>
        <p:nvSpPr>
          <p:cNvPr id="5" name="Subtítol 4"/>
          <p:cNvSpPr>
            <a:spLocks noGrp="1"/>
          </p:cNvSpPr>
          <p:nvPr>
            <p:ph type="subTitle" idx="3"/>
          </p:nvPr>
        </p:nvSpPr>
        <p:spPr>
          <a:xfrm>
            <a:off x="5080437" y="1180231"/>
            <a:ext cx="3725700" cy="591000"/>
          </a:xfrm>
        </p:spPr>
        <p:txBody>
          <a:bodyPr/>
          <a:lstStyle/>
          <a:p>
            <a:r>
              <a:rPr lang="es-ES" dirty="0" smtClean="0"/>
              <a:t>Claretians avui</a:t>
            </a:r>
            <a:endParaRPr lang="es-ES" dirty="0"/>
          </a:p>
        </p:txBody>
      </p:sp>
      <p:sp>
        <p:nvSpPr>
          <p:cNvPr id="6" name="Subtítol 5"/>
          <p:cNvSpPr>
            <a:spLocks noGrp="1"/>
          </p:cNvSpPr>
          <p:nvPr>
            <p:ph type="subTitle" idx="4"/>
          </p:nvPr>
        </p:nvSpPr>
        <p:spPr>
          <a:xfrm>
            <a:off x="5012204" y="2975677"/>
            <a:ext cx="3725700" cy="591000"/>
          </a:xfrm>
        </p:spPr>
        <p:txBody>
          <a:bodyPr/>
          <a:lstStyle/>
          <a:p>
            <a:r>
              <a:rPr lang="es-ES" dirty="0" smtClean="0"/>
              <a:t>El Pare Claret, una gran persona</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142" y="-244252"/>
            <a:ext cx="16827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3811" r="2379" b="30840"/>
          <a:stretch/>
        </p:blipFill>
        <p:spPr bwMode="auto">
          <a:xfrm>
            <a:off x="797471" y="1180230"/>
            <a:ext cx="4105171" cy="123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182;p5"/>
          <p:cNvSpPr txBox="1"/>
          <p:nvPr/>
        </p:nvSpPr>
        <p:spPr>
          <a:xfrm>
            <a:off x="756527" y="2520116"/>
            <a:ext cx="2928367"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1" dirty="0" smtClean="0">
                <a:solidFill>
                  <a:srgbClr val="89256C"/>
                </a:solidFill>
              </a:rPr>
              <a:t>ARA  HEM REFRESCAT BÉ LA MEMÒRIA I JA RECORDEM LA VIDA DEL PARE CLARET. SABEM TOT EL QUE VA FER I TOT EL QUE HA DEIXAT EN EL NOSTRE MÓN. </a:t>
            </a:r>
            <a:endParaRPr sz="1800" b="1" i="0" u="none" strike="noStrike" cap="none" dirty="0">
              <a:solidFill>
                <a:srgbClr val="89256C"/>
              </a:solidFill>
              <a:sym typeface="Arial"/>
            </a:endParaRPr>
          </a:p>
        </p:txBody>
      </p:sp>
      <p:sp>
        <p:nvSpPr>
          <p:cNvPr id="11" name="Google Shape;117;p2"/>
          <p:cNvSpPr txBox="1">
            <a:spLocks/>
          </p:cNvSpPr>
          <p:nvPr/>
        </p:nvSpPr>
        <p:spPr>
          <a:xfrm>
            <a:off x="0" y="71064"/>
            <a:ext cx="1835524" cy="52923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bril Fatface"/>
              <a:buNone/>
              <a:defRPr sz="2800" b="0" i="0" u="none" strike="noStrike" cap="none">
                <a:solidFill>
                  <a:schemeClr val="dk1"/>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lang="es-ES" b="1" dirty="0" smtClean="0">
                <a:solidFill>
                  <a:srgbClr val="BABABA"/>
                </a:solidFill>
              </a:rPr>
              <a:t>DILLUNS</a:t>
            </a:r>
            <a:endParaRPr lang="es-ES" b="1" dirty="0">
              <a:solidFill>
                <a:srgbClr val="BABABA"/>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278" y="2520117"/>
            <a:ext cx="1221717" cy="250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55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2"/>
          </p:nvPr>
        </p:nvSpPr>
        <p:spPr>
          <a:xfrm>
            <a:off x="0" y="1884458"/>
            <a:ext cx="8789159" cy="1786789"/>
          </a:xfrm>
        </p:spPr>
        <p:txBody>
          <a:bodyPr/>
          <a:lstStyle/>
          <a:p>
            <a:r>
              <a:rPr lang="ca-ES" sz="2400" b="1" dirty="0">
                <a:solidFill>
                  <a:schemeClr val="accent2">
                    <a:lumMod val="25000"/>
                  </a:schemeClr>
                </a:solidFill>
              </a:rPr>
              <a:t>SI TU VOLS...</a:t>
            </a:r>
          </a:p>
          <a:p>
            <a:r>
              <a:rPr lang="ca-ES" b="1" dirty="0"/>
              <a:t>La Mireia no està gaire contenta. Avui al pati ha vist com en Carles i la </a:t>
            </a:r>
            <a:r>
              <a:rPr lang="ca-ES" b="1" dirty="0" err="1"/>
              <a:t>Cris</a:t>
            </a:r>
            <a:r>
              <a:rPr lang="ca-ES" b="1" dirty="0"/>
              <a:t> estaven parlant d’ella a la seva esquena. La miraven i després reien. S’ha posat trista i quan han tornat a la classe ni els ha mirat.</a:t>
            </a:r>
          </a:p>
          <a:p>
            <a:pPr marL="180000" indent="0">
              <a:spcBef>
                <a:spcPts val="0"/>
              </a:spcBef>
            </a:pPr>
            <a:r>
              <a:rPr lang="ca-ES" b="1" dirty="0"/>
              <a:t>Llavors la </a:t>
            </a:r>
            <a:r>
              <a:rPr lang="ca-ES" b="1" dirty="0" err="1"/>
              <a:t>Cris</a:t>
            </a:r>
            <a:r>
              <a:rPr lang="ca-ES" b="1" dirty="0"/>
              <a:t> li ha demanat el retolador blau, però la Mireia li ha dit que no li pintava i s’ha girat d’esquena. </a:t>
            </a:r>
          </a:p>
          <a:p>
            <a:pPr marL="180000" indent="0">
              <a:spcBef>
                <a:spcPts val="0"/>
              </a:spcBef>
            </a:pPr>
            <a:r>
              <a:rPr lang="ca-ES" b="1" dirty="0"/>
              <a:t>Pensava que si no li deixava el retolador es sentiria més bé però s’ha quedat igual de trista... El problema era que després havien de fer un treball en grup i, clar, en Carles i la </a:t>
            </a:r>
            <a:r>
              <a:rPr lang="ca-ES" b="1" dirty="0" err="1"/>
              <a:t>Cris</a:t>
            </a:r>
            <a:r>
              <a:rPr lang="ca-ES" b="1" dirty="0"/>
              <a:t> s’han assegut al costat de la Mireia. Llavors...</a:t>
            </a:r>
          </a:p>
          <a:p>
            <a:pPr marL="180000" indent="0">
              <a:spcBef>
                <a:spcPts val="0"/>
              </a:spcBef>
            </a:pPr>
            <a:r>
              <a:rPr lang="ca-ES" b="1" dirty="0"/>
              <a:t> </a:t>
            </a:r>
          </a:p>
          <a:p>
            <a:pPr marL="180000" indent="0">
              <a:spcBef>
                <a:spcPts val="0"/>
              </a:spcBef>
            </a:pPr>
            <a:r>
              <a:rPr lang="ca-ES" b="1" dirty="0">
                <a:solidFill>
                  <a:schemeClr val="accent2">
                    <a:lumMod val="25000"/>
                  </a:schemeClr>
                </a:solidFill>
              </a:rPr>
              <a:t>Llavors també ha vingut en Joan per fer la feina junts, però de seguida ha vist que la Mireia estava molt callada. El Carles i la </a:t>
            </a:r>
            <a:r>
              <a:rPr lang="ca-ES" b="1" dirty="0" err="1">
                <a:solidFill>
                  <a:schemeClr val="accent2">
                    <a:lumMod val="25000"/>
                  </a:schemeClr>
                </a:solidFill>
              </a:rPr>
              <a:t>Cris</a:t>
            </a:r>
            <a:r>
              <a:rPr lang="ca-ES" b="1" dirty="0">
                <a:solidFill>
                  <a:schemeClr val="accent2">
                    <a:lumMod val="25000"/>
                  </a:schemeClr>
                </a:solidFill>
              </a:rPr>
              <a:t> intentaven parlar amb ella però que la Mireia no els responia i només parlava amb ell. Al final, la </a:t>
            </a:r>
            <a:r>
              <a:rPr lang="ca-ES" b="1" dirty="0" err="1">
                <a:solidFill>
                  <a:schemeClr val="accent2">
                    <a:lumMod val="25000"/>
                  </a:schemeClr>
                </a:solidFill>
              </a:rPr>
              <a:t>Cris</a:t>
            </a:r>
            <a:r>
              <a:rPr lang="ca-ES" b="1" dirty="0">
                <a:solidFill>
                  <a:schemeClr val="accent2">
                    <a:lumMod val="25000"/>
                  </a:schemeClr>
                </a:solidFill>
              </a:rPr>
              <a:t> i en Carles s’han enfadat amb la Mireia i no han volgut parlar de com fer el treball.</a:t>
            </a:r>
          </a:p>
          <a:p>
            <a:pPr marL="180000" indent="0">
              <a:spcBef>
                <a:spcPts val="0"/>
              </a:spcBef>
            </a:pPr>
            <a:r>
              <a:rPr lang="ca-ES" b="1" dirty="0">
                <a:solidFill>
                  <a:schemeClr val="accent2">
                    <a:lumMod val="25000"/>
                  </a:schemeClr>
                </a:solidFill>
              </a:rPr>
              <a:t>Passada una estona, la senyoreta Gemma ha passat per la seva taula i ha vist que alguna cosa no anava bé perquè estaven molt seriosos i no feien res. Quan els ha preguntat què passava en Joan ha arronsat les espatlles dient que ell no sabia res. Aleshores</a:t>
            </a:r>
            <a:r>
              <a:rPr lang="ca-ES" b="1" dirty="0" smtClean="0">
                <a:solidFill>
                  <a:schemeClr val="accent2">
                    <a:lumMod val="25000"/>
                  </a:schemeClr>
                </a:solidFill>
              </a:rPr>
              <a:t>...</a:t>
            </a:r>
            <a:r>
              <a:rPr lang="ca-ES" b="1" dirty="0"/>
              <a:t> </a:t>
            </a:r>
          </a:p>
          <a:p>
            <a:pPr marL="180000" indent="0">
              <a:spcBef>
                <a:spcPts val="0"/>
              </a:spcBef>
            </a:pPr>
            <a:r>
              <a:rPr lang="ca-ES" b="1" dirty="0">
                <a:solidFill>
                  <a:schemeClr val="accent6">
                    <a:lumMod val="50000"/>
                  </a:schemeClr>
                </a:solidFill>
              </a:rPr>
              <a:t>Aleshores la Mireia, amb els ulls a punt de plorar, ha mirat al Carles i a la </a:t>
            </a:r>
            <a:r>
              <a:rPr lang="ca-ES" b="1" dirty="0" err="1">
                <a:solidFill>
                  <a:schemeClr val="accent6">
                    <a:lumMod val="50000"/>
                  </a:schemeClr>
                </a:solidFill>
              </a:rPr>
              <a:t>Cris</a:t>
            </a:r>
            <a:r>
              <a:rPr lang="ca-ES" b="1" dirty="0">
                <a:solidFill>
                  <a:schemeClr val="accent6">
                    <a:lumMod val="50000"/>
                  </a:schemeClr>
                </a:solidFill>
              </a:rPr>
              <a:t> i els ha dit que no volia ser la seva amiga perquè deien secrets d’ella. La </a:t>
            </a:r>
            <a:r>
              <a:rPr lang="ca-ES" b="1" dirty="0" err="1">
                <a:solidFill>
                  <a:schemeClr val="accent6">
                    <a:lumMod val="50000"/>
                  </a:schemeClr>
                </a:solidFill>
              </a:rPr>
              <a:t>Cris</a:t>
            </a:r>
            <a:r>
              <a:rPr lang="ca-ES" b="1" dirty="0">
                <a:solidFill>
                  <a:schemeClr val="accent6">
                    <a:lumMod val="50000"/>
                  </a:schemeClr>
                </a:solidFill>
              </a:rPr>
              <a:t> i en Carles s’han mirat ben estranyats i llavors li han explicat a la senyoreta Gemma i a la Mireia que al pati l’estaven mirant perquè estaven parlant de la festa sorpresa d’aniversari que li estaven preparant. Però que després a classe s’han quedat molt tristos en quan la Mireia ni els parlava.  La Mireia se’ls ha quedat mirant sense dir res... Llavors la senyoreta Gemma li ha preguntat: I ara què creus que has de fer, Mireia? Si tu vols, tu tens la clau per arreglar-ho...</a:t>
            </a:r>
          </a:p>
          <a:p>
            <a:pPr marL="180000" indent="0">
              <a:spcBef>
                <a:spcPts val="0"/>
              </a:spcBef>
            </a:pPr>
            <a:endParaRPr lang="ca-ES" b="1" dirty="0"/>
          </a:p>
        </p:txBody>
      </p:sp>
      <p:sp>
        <p:nvSpPr>
          <p:cNvPr id="4" name="3 Título"/>
          <p:cNvSpPr>
            <a:spLocks noGrp="1"/>
          </p:cNvSpPr>
          <p:nvPr>
            <p:ph type="title"/>
          </p:nvPr>
        </p:nvSpPr>
        <p:spPr>
          <a:xfrm>
            <a:off x="2433100" y="53531"/>
            <a:ext cx="5899868" cy="564300"/>
          </a:xfrm>
        </p:spPr>
        <p:txBody>
          <a:bodyPr/>
          <a:lstStyle/>
          <a:p>
            <a:r>
              <a:rPr lang="es-ES_tradnl" dirty="0" err="1" smtClean="0"/>
              <a:t>Llegim</a:t>
            </a:r>
            <a:r>
              <a:rPr lang="es-ES_tradnl" dirty="0" smtClean="0"/>
              <a:t> el </a:t>
            </a:r>
            <a:r>
              <a:rPr lang="es-ES_tradnl" dirty="0" err="1" smtClean="0"/>
              <a:t>text</a:t>
            </a:r>
            <a:r>
              <a:rPr lang="es-ES_tradnl" dirty="0" smtClean="0"/>
              <a:t> i </a:t>
            </a:r>
            <a:r>
              <a:rPr lang="es-ES_tradnl" dirty="0" err="1" smtClean="0"/>
              <a:t>reflexionem</a:t>
            </a:r>
            <a:r>
              <a:rPr lang="es-ES_tradnl" dirty="0" smtClean="0"/>
              <a:t>-hi</a:t>
            </a:r>
            <a:endParaRPr lang="ca-ES" dirty="0"/>
          </a:p>
        </p:txBody>
      </p:sp>
      <p:sp>
        <p:nvSpPr>
          <p:cNvPr id="7" name="Google Shape;117;p2"/>
          <p:cNvSpPr txBox="1">
            <a:spLocks/>
          </p:cNvSpPr>
          <p:nvPr/>
        </p:nvSpPr>
        <p:spPr>
          <a:xfrm>
            <a:off x="-1" y="71064"/>
            <a:ext cx="2142699" cy="52923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bril Fatface"/>
              <a:buNone/>
              <a:defRPr sz="2800" b="0" i="0" u="none" strike="noStrike" cap="none">
                <a:solidFill>
                  <a:schemeClr val="dk1"/>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lang="es-ES" b="1" dirty="0" smtClean="0">
                <a:solidFill>
                  <a:srgbClr val="BABABA"/>
                </a:solidFill>
              </a:rPr>
              <a:t>DIMARTS</a:t>
            </a:r>
            <a:endParaRPr lang="es-ES" b="1" dirty="0">
              <a:solidFill>
                <a:srgbClr val="BABABA"/>
              </a:solidFill>
            </a:endParaRPr>
          </a:p>
        </p:txBody>
      </p:sp>
    </p:spTree>
    <p:extLst>
      <p:ext uri="{BB962C8B-B14F-4D97-AF65-F5344CB8AC3E}">
        <p14:creationId xmlns:p14="http://schemas.microsoft.com/office/powerpoint/2010/main" val="115399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14908" r="64375" b="19352"/>
          <a:stretch/>
        </p:blipFill>
        <p:spPr bwMode="auto">
          <a:xfrm>
            <a:off x="567186" y="600298"/>
            <a:ext cx="421911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3294798" y="190831"/>
            <a:ext cx="5706079" cy="938254"/>
          </a:xfrm>
          <a:solidFill>
            <a:schemeClr val="accent2">
              <a:lumMod val="50000"/>
            </a:schemeClr>
          </a:solidFill>
          <a:ln>
            <a:solidFill>
              <a:schemeClr val="accent2">
                <a:lumMod val="25000"/>
              </a:schemeClr>
            </a:solidFill>
          </a:ln>
        </p:spPr>
        <p:txBody>
          <a:bodyPr/>
          <a:lstStyle/>
          <a:p>
            <a:r>
              <a:rPr lang="es-ES_tradnl" dirty="0" err="1" smtClean="0"/>
              <a:t>Cadascú</a:t>
            </a:r>
            <a:r>
              <a:rPr lang="es-ES_tradnl" dirty="0" smtClean="0"/>
              <a:t> de </a:t>
            </a:r>
            <a:r>
              <a:rPr lang="es-ES_tradnl" dirty="0" err="1" smtClean="0"/>
              <a:t>nosaltres</a:t>
            </a:r>
            <a:r>
              <a:rPr lang="es-ES_tradnl" dirty="0" smtClean="0"/>
              <a:t> </a:t>
            </a:r>
            <a:r>
              <a:rPr lang="es-ES_tradnl" dirty="0" err="1" smtClean="0"/>
              <a:t>som</a:t>
            </a:r>
            <a:r>
              <a:rPr lang="es-ES_tradnl" dirty="0" smtClean="0"/>
              <a:t> una persona </a:t>
            </a:r>
            <a:r>
              <a:rPr lang="es-ES_tradnl" dirty="0" err="1" smtClean="0"/>
              <a:t>clau</a:t>
            </a:r>
            <a:r>
              <a:rPr lang="es-ES_tradnl" dirty="0" smtClean="0"/>
              <a:t> per al </a:t>
            </a:r>
            <a:r>
              <a:rPr lang="es-ES_tradnl" dirty="0" err="1" smtClean="0"/>
              <a:t>grup</a:t>
            </a:r>
            <a:endParaRPr lang="ca-ES" dirty="0"/>
          </a:p>
        </p:txBody>
      </p:sp>
      <p:sp>
        <p:nvSpPr>
          <p:cNvPr id="5" name="4 Subtítulo"/>
          <p:cNvSpPr>
            <a:spLocks noGrp="1"/>
          </p:cNvSpPr>
          <p:nvPr>
            <p:ph type="subTitle" idx="3"/>
          </p:nvPr>
        </p:nvSpPr>
        <p:spPr>
          <a:xfrm>
            <a:off x="4849915" y="3439586"/>
            <a:ext cx="3725700" cy="591000"/>
          </a:xfrm>
        </p:spPr>
        <p:txBody>
          <a:bodyPr/>
          <a:lstStyle/>
          <a:p>
            <a:r>
              <a:rPr lang="es-ES_tradnl" dirty="0" err="1" smtClean="0"/>
              <a:t>Èn</a:t>
            </a:r>
            <a:r>
              <a:rPr lang="es-ES_tradnl" dirty="0" smtClean="0"/>
              <a:t> </a:t>
            </a:r>
            <a:r>
              <a:rPr lang="es-ES_tradnl" dirty="0" err="1" smtClean="0"/>
              <a:t>què</a:t>
            </a:r>
            <a:r>
              <a:rPr lang="es-ES_tradnl" dirty="0" smtClean="0"/>
              <a:t> </a:t>
            </a:r>
            <a:r>
              <a:rPr lang="es-ES_tradnl" dirty="0" err="1" smtClean="0"/>
              <a:t>us</a:t>
            </a:r>
            <a:r>
              <a:rPr lang="es-ES_tradnl" dirty="0" smtClean="0"/>
              <a:t> fa pensar </a:t>
            </a:r>
            <a:r>
              <a:rPr lang="es-ES_tradnl" dirty="0" err="1" smtClean="0"/>
              <a:t>aquest</a:t>
            </a:r>
            <a:r>
              <a:rPr lang="es-ES_tradnl" dirty="0" smtClean="0"/>
              <a:t> </a:t>
            </a:r>
            <a:r>
              <a:rPr lang="es-ES_tradnl" dirty="0" err="1" smtClean="0"/>
              <a:t>dibuix</a:t>
            </a:r>
            <a:r>
              <a:rPr lang="es-ES_tradnl" dirty="0" smtClean="0"/>
              <a:t>?</a:t>
            </a:r>
          </a:p>
          <a:p>
            <a:r>
              <a:rPr lang="es-ES_tradnl" dirty="0" err="1" smtClean="0"/>
              <a:t>Com</a:t>
            </a:r>
            <a:r>
              <a:rPr lang="es-ES_tradnl" dirty="0" smtClean="0"/>
              <a:t> </a:t>
            </a:r>
            <a:r>
              <a:rPr lang="es-ES_tradnl" dirty="0" err="1" smtClean="0"/>
              <a:t>ho</a:t>
            </a:r>
            <a:r>
              <a:rPr lang="es-ES_tradnl" dirty="0" smtClean="0"/>
              <a:t> </a:t>
            </a:r>
            <a:r>
              <a:rPr lang="es-ES_tradnl" dirty="0" err="1" smtClean="0"/>
              <a:t>relacioneu</a:t>
            </a:r>
            <a:r>
              <a:rPr lang="es-ES_tradnl" dirty="0" smtClean="0"/>
              <a:t> </a:t>
            </a:r>
            <a:r>
              <a:rPr lang="es-ES_tradnl" dirty="0" err="1" smtClean="0"/>
              <a:t>amb</a:t>
            </a:r>
            <a:r>
              <a:rPr lang="es-ES_tradnl" dirty="0" smtClean="0"/>
              <a:t> el </a:t>
            </a:r>
            <a:r>
              <a:rPr lang="es-ES_tradnl" dirty="0" err="1" smtClean="0"/>
              <a:t>títol</a:t>
            </a:r>
            <a:r>
              <a:rPr lang="es-ES_tradnl" dirty="0" smtClean="0"/>
              <a:t> de la diapositiva?</a:t>
            </a:r>
          </a:p>
          <a:p>
            <a:endParaRPr lang="ca-ES" dirty="0"/>
          </a:p>
        </p:txBody>
      </p:sp>
      <p:sp>
        <p:nvSpPr>
          <p:cNvPr id="8" name="Google Shape;117;p2"/>
          <p:cNvSpPr txBox="1">
            <a:spLocks/>
          </p:cNvSpPr>
          <p:nvPr/>
        </p:nvSpPr>
        <p:spPr>
          <a:xfrm>
            <a:off x="0" y="71064"/>
            <a:ext cx="2511188" cy="52923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bril Fatface"/>
              <a:buNone/>
              <a:defRPr sz="2800" b="0" i="0" u="none" strike="noStrike" cap="none">
                <a:solidFill>
                  <a:schemeClr val="dk1"/>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lang="es-ES" b="1" dirty="0" smtClean="0">
                <a:solidFill>
                  <a:srgbClr val="BABABA"/>
                </a:solidFill>
              </a:rPr>
              <a:t>DIMECRES</a:t>
            </a:r>
            <a:endParaRPr lang="es-ES" b="1" dirty="0">
              <a:solidFill>
                <a:srgbClr val="BABABA"/>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52" t="22868" r="5299" b="29636"/>
          <a:stretch/>
        </p:blipFill>
        <p:spPr bwMode="auto">
          <a:xfrm>
            <a:off x="5573864" y="1447136"/>
            <a:ext cx="2425148" cy="146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257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ol 2"/>
          <p:cNvSpPr>
            <a:spLocks noGrp="1"/>
          </p:cNvSpPr>
          <p:nvPr>
            <p:ph type="subTitle" idx="2"/>
          </p:nvPr>
        </p:nvSpPr>
        <p:spPr>
          <a:xfrm>
            <a:off x="4883089" y="1912959"/>
            <a:ext cx="3725700" cy="1021500"/>
          </a:xfrm>
        </p:spPr>
        <p:txBody>
          <a:bodyPr/>
          <a:lstStyle/>
          <a:p>
            <a:r>
              <a:rPr lang="es-ES" b="1" dirty="0" smtClean="0"/>
              <a:t>Reflexiono </a:t>
            </a:r>
            <a:r>
              <a:rPr lang="es-ES" b="1" dirty="0"/>
              <a:t>sobre </a:t>
            </a:r>
            <a:r>
              <a:rPr lang="es-ES" b="1" dirty="0" err="1"/>
              <a:t>què</a:t>
            </a:r>
            <a:r>
              <a:rPr lang="es-ES" b="1" dirty="0"/>
              <a:t> </a:t>
            </a:r>
            <a:r>
              <a:rPr lang="es-ES" b="1" dirty="0" err="1"/>
              <a:t>puc</a:t>
            </a:r>
            <a:r>
              <a:rPr lang="es-ES" b="1" dirty="0"/>
              <a:t> aportar </a:t>
            </a:r>
            <a:r>
              <a:rPr lang="es-ES" b="1" dirty="0" err="1"/>
              <a:t>jo</a:t>
            </a:r>
            <a:r>
              <a:rPr lang="es-ES" b="1" dirty="0"/>
              <a:t> a la </a:t>
            </a:r>
            <a:r>
              <a:rPr lang="es-ES" b="1" dirty="0" err="1"/>
              <a:t>classe</a:t>
            </a:r>
            <a:r>
              <a:rPr lang="es-ES" b="1" dirty="0"/>
              <a:t> per </a:t>
            </a:r>
            <a:r>
              <a:rPr lang="es-ES" b="1" dirty="0" err="1"/>
              <a:t>fer</a:t>
            </a:r>
            <a:r>
              <a:rPr lang="es-ES" b="1" dirty="0"/>
              <a:t> una bona </a:t>
            </a:r>
            <a:r>
              <a:rPr lang="es-ES" b="1" dirty="0" err="1"/>
              <a:t>xarxa</a:t>
            </a:r>
            <a:r>
              <a:rPr lang="es-ES" b="1" dirty="0"/>
              <a:t> </a:t>
            </a:r>
            <a:r>
              <a:rPr lang="es-ES" b="1" dirty="0" err="1"/>
              <a:t>mentre</a:t>
            </a:r>
            <a:r>
              <a:rPr lang="es-ES" b="1" dirty="0"/>
              <a:t> </a:t>
            </a:r>
            <a:r>
              <a:rPr lang="es-ES" b="1" dirty="0" err="1"/>
              <a:t>vaig</a:t>
            </a:r>
            <a:r>
              <a:rPr lang="es-ES" b="1" dirty="0"/>
              <a:t> </a:t>
            </a:r>
            <a:r>
              <a:rPr lang="es-ES" b="1" dirty="0" err="1"/>
              <a:t>moldejant</a:t>
            </a:r>
            <a:r>
              <a:rPr lang="es-ES" b="1" dirty="0"/>
              <a:t> una boleta de plastilina </a:t>
            </a:r>
            <a:r>
              <a:rPr lang="es-ES" b="1" dirty="0" err="1"/>
              <a:t>escoltant</a:t>
            </a:r>
            <a:r>
              <a:rPr lang="es-ES" b="1" dirty="0"/>
              <a:t> la música </a:t>
            </a:r>
            <a:r>
              <a:rPr lang="es-ES" b="1" dirty="0" err="1"/>
              <a:t>tranquil·la</a:t>
            </a:r>
            <a:r>
              <a:rPr lang="es-ES" b="1" dirty="0"/>
              <a:t>.</a:t>
            </a:r>
          </a:p>
          <a:p>
            <a:endParaRPr lang="es-ES" b="1" dirty="0"/>
          </a:p>
        </p:txBody>
      </p:sp>
      <p:sp>
        <p:nvSpPr>
          <p:cNvPr id="5" name="Subtítol 4"/>
          <p:cNvSpPr>
            <a:spLocks noGrp="1"/>
          </p:cNvSpPr>
          <p:nvPr>
            <p:ph type="subTitle" idx="3"/>
          </p:nvPr>
        </p:nvSpPr>
        <p:spPr/>
        <p:txBody>
          <a:bodyPr/>
          <a:lstStyle/>
          <a:p>
            <a:r>
              <a:rPr lang="es-ES" dirty="0" smtClean="0"/>
              <a:t>Creem la nostra xarxa a la classe</a:t>
            </a:r>
            <a:endParaRPr lang="es-ES" dirty="0"/>
          </a:p>
        </p:txBody>
      </p:sp>
      <p:sp>
        <p:nvSpPr>
          <p:cNvPr id="7" name="Google Shape;117;p2"/>
          <p:cNvSpPr txBox="1">
            <a:spLocks/>
          </p:cNvSpPr>
          <p:nvPr/>
        </p:nvSpPr>
        <p:spPr>
          <a:xfrm>
            <a:off x="0" y="71064"/>
            <a:ext cx="2511188" cy="52923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bril Fatface"/>
              <a:buNone/>
              <a:defRPr sz="2800" b="0" i="0" u="none" strike="noStrike" cap="none">
                <a:solidFill>
                  <a:schemeClr val="dk1"/>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lang="es-ES" b="1" dirty="0" smtClean="0">
                <a:solidFill>
                  <a:srgbClr val="BABABA"/>
                </a:solidFill>
              </a:rPr>
              <a:t>DIJOUS</a:t>
            </a:r>
            <a:endParaRPr lang="es-ES" b="1" dirty="0">
              <a:solidFill>
                <a:srgbClr val="BABABA"/>
              </a:solidFill>
            </a:endParaRPr>
          </a:p>
        </p:txBody>
      </p:sp>
      <p:sp>
        <p:nvSpPr>
          <p:cNvPr id="8" name="Oval 7"/>
          <p:cNvSpPr/>
          <p:nvPr/>
        </p:nvSpPr>
        <p:spPr>
          <a:xfrm>
            <a:off x="736979" y="1221473"/>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val 8"/>
          <p:cNvSpPr/>
          <p:nvPr/>
        </p:nvSpPr>
        <p:spPr>
          <a:xfrm>
            <a:off x="1064525" y="1835623"/>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val 9"/>
          <p:cNvSpPr/>
          <p:nvPr/>
        </p:nvSpPr>
        <p:spPr>
          <a:xfrm>
            <a:off x="1492153" y="1019029"/>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Oval 10"/>
          <p:cNvSpPr/>
          <p:nvPr/>
        </p:nvSpPr>
        <p:spPr>
          <a:xfrm>
            <a:off x="1601335" y="2245056"/>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Oval 11"/>
          <p:cNvSpPr/>
          <p:nvPr/>
        </p:nvSpPr>
        <p:spPr>
          <a:xfrm>
            <a:off x="736978" y="2492988"/>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Oval 12"/>
          <p:cNvSpPr/>
          <p:nvPr/>
        </p:nvSpPr>
        <p:spPr>
          <a:xfrm>
            <a:off x="2140424" y="2477067"/>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Oval 13"/>
          <p:cNvSpPr/>
          <p:nvPr/>
        </p:nvSpPr>
        <p:spPr>
          <a:xfrm>
            <a:off x="2524835" y="1835622"/>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Oval 14"/>
          <p:cNvSpPr/>
          <p:nvPr/>
        </p:nvSpPr>
        <p:spPr>
          <a:xfrm>
            <a:off x="2017594" y="1426190"/>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val 15"/>
          <p:cNvSpPr/>
          <p:nvPr/>
        </p:nvSpPr>
        <p:spPr>
          <a:xfrm>
            <a:off x="2017594" y="3295933"/>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Oval 16"/>
          <p:cNvSpPr/>
          <p:nvPr/>
        </p:nvSpPr>
        <p:spPr>
          <a:xfrm>
            <a:off x="1271516" y="2886500"/>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val 17"/>
          <p:cNvSpPr/>
          <p:nvPr/>
        </p:nvSpPr>
        <p:spPr>
          <a:xfrm>
            <a:off x="1291987" y="3684893"/>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val 18"/>
          <p:cNvSpPr/>
          <p:nvPr/>
        </p:nvSpPr>
        <p:spPr>
          <a:xfrm>
            <a:off x="632346" y="3295933"/>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nector recte 20"/>
          <p:cNvCxnSpPr>
            <a:stCxn id="10" idx="2"/>
            <a:endCxn id="8" idx="6"/>
          </p:cNvCxnSpPr>
          <p:nvPr/>
        </p:nvCxnSpPr>
        <p:spPr>
          <a:xfrm flipH="1">
            <a:off x="1119116" y="1223746"/>
            <a:ext cx="373037" cy="202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or recte 24"/>
          <p:cNvCxnSpPr>
            <a:stCxn id="10" idx="5"/>
            <a:endCxn id="15" idx="2"/>
          </p:cNvCxnSpPr>
          <p:nvPr/>
        </p:nvCxnSpPr>
        <p:spPr>
          <a:xfrm>
            <a:off x="1818327" y="1368502"/>
            <a:ext cx="199267" cy="262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or recte 27"/>
          <p:cNvCxnSpPr>
            <a:stCxn id="10" idx="3"/>
            <a:endCxn id="9" idx="7"/>
          </p:cNvCxnSpPr>
          <p:nvPr/>
        </p:nvCxnSpPr>
        <p:spPr>
          <a:xfrm flipH="1">
            <a:off x="1390699" y="1368502"/>
            <a:ext cx="157417" cy="527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or recte 30"/>
          <p:cNvCxnSpPr>
            <a:endCxn id="8" idx="4"/>
          </p:cNvCxnSpPr>
          <p:nvPr/>
        </p:nvCxnSpPr>
        <p:spPr>
          <a:xfrm flipH="1" flipV="1">
            <a:off x="928048" y="1630906"/>
            <a:ext cx="141025" cy="388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or recte 33"/>
          <p:cNvCxnSpPr>
            <a:stCxn id="17" idx="0"/>
            <a:endCxn id="9" idx="4"/>
          </p:cNvCxnSpPr>
          <p:nvPr/>
        </p:nvCxnSpPr>
        <p:spPr>
          <a:xfrm flipH="1" flipV="1">
            <a:off x="1255594" y="2245056"/>
            <a:ext cx="206991" cy="641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or recte 36"/>
          <p:cNvCxnSpPr>
            <a:endCxn id="9" idx="6"/>
          </p:cNvCxnSpPr>
          <p:nvPr/>
        </p:nvCxnSpPr>
        <p:spPr>
          <a:xfrm flipH="1">
            <a:off x="1446662" y="1785579"/>
            <a:ext cx="768824" cy="254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or recte 39"/>
          <p:cNvCxnSpPr>
            <a:endCxn id="13" idx="0"/>
          </p:cNvCxnSpPr>
          <p:nvPr/>
        </p:nvCxnSpPr>
        <p:spPr>
          <a:xfrm flipH="1">
            <a:off x="2331493" y="2144971"/>
            <a:ext cx="191068" cy="332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or recte 42"/>
          <p:cNvCxnSpPr>
            <a:endCxn id="12" idx="0"/>
          </p:cNvCxnSpPr>
          <p:nvPr/>
        </p:nvCxnSpPr>
        <p:spPr>
          <a:xfrm flipH="1">
            <a:off x="928047" y="2209797"/>
            <a:ext cx="272955" cy="283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or recte 45"/>
          <p:cNvCxnSpPr>
            <a:endCxn id="9" idx="5"/>
          </p:cNvCxnSpPr>
          <p:nvPr/>
        </p:nvCxnSpPr>
        <p:spPr>
          <a:xfrm flipH="1" flipV="1">
            <a:off x="1390699" y="2185096"/>
            <a:ext cx="240207" cy="297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or recte 47"/>
          <p:cNvCxnSpPr/>
          <p:nvPr/>
        </p:nvCxnSpPr>
        <p:spPr>
          <a:xfrm flipH="1">
            <a:off x="1934117" y="1835623"/>
            <a:ext cx="258623" cy="537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or recte 49"/>
          <p:cNvCxnSpPr>
            <a:endCxn id="17" idx="7"/>
          </p:cNvCxnSpPr>
          <p:nvPr/>
        </p:nvCxnSpPr>
        <p:spPr>
          <a:xfrm flipH="1">
            <a:off x="1597690" y="2657899"/>
            <a:ext cx="164674" cy="2885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or recte 51"/>
          <p:cNvCxnSpPr>
            <a:endCxn id="11" idx="5"/>
          </p:cNvCxnSpPr>
          <p:nvPr/>
        </p:nvCxnSpPr>
        <p:spPr>
          <a:xfrm flipH="1" flipV="1">
            <a:off x="1927509" y="2594529"/>
            <a:ext cx="263856" cy="4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recte 54"/>
          <p:cNvCxnSpPr>
            <a:stCxn id="17" idx="1"/>
          </p:cNvCxnSpPr>
          <p:nvPr/>
        </p:nvCxnSpPr>
        <p:spPr>
          <a:xfrm flipH="1" flipV="1">
            <a:off x="1080448" y="2645388"/>
            <a:ext cx="247031" cy="301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or recte 56"/>
          <p:cNvCxnSpPr>
            <a:stCxn id="19" idx="0"/>
            <a:endCxn id="12" idx="4"/>
          </p:cNvCxnSpPr>
          <p:nvPr/>
        </p:nvCxnSpPr>
        <p:spPr>
          <a:xfrm flipV="1">
            <a:off x="823415" y="2902421"/>
            <a:ext cx="104632" cy="393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or recte 60"/>
          <p:cNvCxnSpPr>
            <a:stCxn id="13" idx="4"/>
          </p:cNvCxnSpPr>
          <p:nvPr/>
        </p:nvCxnSpPr>
        <p:spPr>
          <a:xfrm flipH="1">
            <a:off x="1653654" y="2886500"/>
            <a:ext cx="677839" cy="282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or recte 61"/>
          <p:cNvCxnSpPr/>
          <p:nvPr/>
        </p:nvCxnSpPr>
        <p:spPr>
          <a:xfrm flipH="1">
            <a:off x="991049" y="3154337"/>
            <a:ext cx="272955" cy="283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recte 63"/>
          <p:cNvCxnSpPr/>
          <p:nvPr/>
        </p:nvCxnSpPr>
        <p:spPr>
          <a:xfrm flipH="1">
            <a:off x="1762364" y="3543297"/>
            <a:ext cx="272955" cy="283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recte 64"/>
          <p:cNvCxnSpPr>
            <a:stCxn id="16" idx="2"/>
          </p:cNvCxnSpPr>
          <p:nvPr/>
        </p:nvCxnSpPr>
        <p:spPr>
          <a:xfrm flipH="1" flipV="1">
            <a:off x="1607239" y="3154338"/>
            <a:ext cx="410355" cy="346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or recte 67"/>
          <p:cNvCxnSpPr>
            <a:endCxn id="18" idx="0"/>
          </p:cNvCxnSpPr>
          <p:nvPr/>
        </p:nvCxnSpPr>
        <p:spPr>
          <a:xfrm flipH="1">
            <a:off x="1483056" y="3294788"/>
            <a:ext cx="6824" cy="390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recte 73"/>
          <p:cNvCxnSpPr>
            <a:endCxn id="14" idx="1"/>
          </p:cNvCxnSpPr>
          <p:nvPr/>
        </p:nvCxnSpPr>
        <p:spPr>
          <a:xfrm>
            <a:off x="2350589" y="1704420"/>
            <a:ext cx="230209" cy="191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or recte 75"/>
          <p:cNvCxnSpPr>
            <a:stCxn id="8" idx="4"/>
            <a:endCxn id="12" idx="1"/>
          </p:cNvCxnSpPr>
          <p:nvPr/>
        </p:nvCxnSpPr>
        <p:spPr>
          <a:xfrm flipH="1">
            <a:off x="792941" y="1630906"/>
            <a:ext cx="135107" cy="922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recte 78"/>
          <p:cNvCxnSpPr>
            <a:endCxn id="47" idx="0"/>
          </p:cNvCxnSpPr>
          <p:nvPr/>
        </p:nvCxnSpPr>
        <p:spPr>
          <a:xfrm>
            <a:off x="2715906" y="2234656"/>
            <a:ext cx="13955" cy="45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or recte 80"/>
          <p:cNvCxnSpPr>
            <a:endCxn id="18" idx="2"/>
          </p:cNvCxnSpPr>
          <p:nvPr/>
        </p:nvCxnSpPr>
        <p:spPr>
          <a:xfrm>
            <a:off x="928047" y="3633305"/>
            <a:ext cx="363940" cy="2563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or recte 83"/>
          <p:cNvCxnSpPr>
            <a:stCxn id="16" idx="1"/>
          </p:cNvCxnSpPr>
          <p:nvPr/>
        </p:nvCxnSpPr>
        <p:spPr>
          <a:xfrm flipH="1" flipV="1">
            <a:off x="1831075" y="2632467"/>
            <a:ext cx="242482" cy="7234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12"/>
          <p:cNvSpPr/>
          <p:nvPr/>
        </p:nvSpPr>
        <p:spPr>
          <a:xfrm>
            <a:off x="2538792" y="2689744"/>
            <a:ext cx="382137" cy="40943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9" name="Connector recte 60"/>
          <p:cNvCxnSpPr>
            <a:stCxn id="47" idx="3"/>
            <a:endCxn id="16" idx="7"/>
          </p:cNvCxnSpPr>
          <p:nvPr/>
        </p:nvCxnSpPr>
        <p:spPr>
          <a:xfrm flipH="1">
            <a:off x="2343768" y="3039217"/>
            <a:ext cx="250987" cy="316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Subtítol 2"/>
          <p:cNvSpPr>
            <a:spLocks noGrp="1"/>
          </p:cNvSpPr>
          <p:nvPr>
            <p:ph type="subTitle" idx="2"/>
          </p:nvPr>
        </p:nvSpPr>
        <p:spPr>
          <a:xfrm>
            <a:off x="4945075" y="3705366"/>
            <a:ext cx="3725700" cy="1021500"/>
          </a:xfrm>
        </p:spPr>
        <p:txBody>
          <a:bodyPr/>
          <a:lstStyle/>
          <a:p>
            <a:r>
              <a:rPr lang="es-ES" b="1" dirty="0" smtClean="0"/>
              <a:t>A la </a:t>
            </a:r>
            <a:r>
              <a:rPr lang="es-ES" b="1" dirty="0" err="1" smtClean="0"/>
              <a:t>meva</a:t>
            </a:r>
            <a:r>
              <a:rPr lang="es-ES" b="1" dirty="0" smtClean="0"/>
              <a:t> bola hi </a:t>
            </a:r>
            <a:r>
              <a:rPr lang="es-ES" b="1" dirty="0" err="1" smtClean="0"/>
              <a:t>punxo</a:t>
            </a:r>
            <a:r>
              <a:rPr lang="es-ES" b="1" dirty="0" smtClean="0"/>
              <a:t> un </a:t>
            </a:r>
            <a:r>
              <a:rPr lang="es-ES" b="1" dirty="0" err="1" smtClean="0"/>
              <a:t>escuradents</a:t>
            </a:r>
            <a:r>
              <a:rPr lang="es-ES" b="1" dirty="0" smtClean="0"/>
              <a:t> i entre </a:t>
            </a:r>
            <a:r>
              <a:rPr lang="es-ES" b="1" dirty="0" err="1" smtClean="0"/>
              <a:t>tots</a:t>
            </a:r>
            <a:r>
              <a:rPr lang="es-ES" b="1" dirty="0" smtClean="0"/>
              <a:t>, </a:t>
            </a:r>
            <a:r>
              <a:rPr lang="es-ES" b="1" dirty="0" err="1" smtClean="0"/>
              <a:t>amb</a:t>
            </a:r>
            <a:r>
              <a:rPr lang="es-ES" b="1" dirty="0" smtClean="0"/>
              <a:t> </a:t>
            </a:r>
            <a:r>
              <a:rPr lang="es-ES" b="1" dirty="0" err="1" smtClean="0"/>
              <a:t>l’ajuda</a:t>
            </a:r>
            <a:r>
              <a:rPr lang="es-ES" b="1" dirty="0" smtClean="0"/>
              <a:t> de la </a:t>
            </a:r>
            <a:r>
              <a:rPr lang="es-ES" b="1" dirty="0" err="1" smtClean="0"/>
              <a:t>mestra</a:t>
            </a:r>
            <a:r>
              <a:rPr lang="es-ES" b="1" dirty="0" smtClean="0"/>
              <a:t> </a:t>
            </a:r>
            <a:r>
              <a:rPr lang="es-ES" b="1" dirty="0" err="1" smtClean="0"/>
              <a:t>confeccionem</a:t>
            </a:r>
            <a:r>
              <a:rPr lang="es-ES" b="1" dirty="0" smtClean="0"/>
              <a:t> la </a:t>
            </a:r>
            <a:r>
              <a:rPr lang="es-ES" b="1" dirty="0" err="1" smtClean="0"/>
              <a:t>nostra</a:t>
            </a:r>
            <a:r>
              <a:rPr lang="es-ES" b="1" dirty="0" smtClean="0"/>
              <a:t> </a:t>
            </a:r>
            <a:r>
              <a:rPr lang="es-ES" b="1" dirty="0" err="1" smtClean="0"/>
              <a:t>xarxa</a:t>
            </a:r>
            <a:r>
              <a:rPr lang="es-ES" b="1" dirty="0" smtClean="0"/>
              <a:t>. </a:t>
            </a:r>
            <a:endParaRPr lang="es-ES" b="1" dirty="0"/>
          </a:p>
        </p:txBody>
      </p:sp>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71064"/>
            <a:ext cx="16827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4945075" y="3062648"/>
            <a:ext cx="3657600" cy="646331"/>
          </a:xfrm>
          <a:prstGeom prst="rect">
            <a:avLst/>
          </a:prstGeom>
          <a:noFill/>
        </p:spPr>
        <p:txBody>
          <a:bodyPr wrap="square" rtlCol="0">
            <a:spAutoFit/>
          </a:bodyPr>
          <a:lstStyle/>
          <a:p>
            <a:r>
              <a:rPr lang="ca-ES" sz="1100" dirty="0">
                <a:hlinkClick r:id="rId3"/>
              </a:rPr>
              <a:t>https://</a:t>
            </a:r>
            <a:r>
              <a:rPr lang="ca-ES" sz="1100" dirty="0" smtClean="0">
                <a:hlinkClick r:id="rId3"/>
              </a:rPr>
              <a:t>www.youtube.com/watch?v=XPmuL68dtTM&amp;list=RDrOG0ZLcs51E&amp;index=3</a:t>
            </a:r>
            <a:endParaRPr lang="ca-ES" sz="1100" dirty="0" smtClean="0"/>
          </a:p>
          <a:p>
            <a:endParaRPr lang="ca-ES" dirty="0"/>
          </a:p>
        </p:txBody>
      </p:sp>
      <p:pic>
        <p:nvPicPr>
          <p:cNvPr id="5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42" t="14908" r="64375" b="19352"/>
          <a:stretch/>
        </p:blipFill>
        <p:spPr bwMode="auto">
          <a:xfrm>
            <a:off x="492981" y="640304"/>
            <a:ext cx="429332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ol 3"/>
          <p:cNvSpPr>
            <a:spLocks noGrp="1"/>
          </p:cNvSpPr>
          <p:nvPr>
            <p:ph type="title"/>
          </p:nvPr>
        </p:nvSpPr>
        <p:spPr>
          <a:xfrm>
            <a:off x="2838734" y="71064"/>
            <a:ext cx="5585266" cy="1033236"/>
          </a:xfrm>
          <a:solidFill>
            <a:schemeClr val="accent2">
              <a:lumMod val="75000"/>
            </a:schemeClr>
          </a:solidFill>
        </p:spPr>
        <p:txBody>
          <a:bodyPr/>
          <a:lstStyle/>
          <a:p>
            <a:r>
              <a:rPr lang="es-ES" dirty="0" smtClean="0"/>
              <a:t>Cadascú de nosatres som una persona clau per al grup.</a:t>
            </a:r>
            <a:endParaRPr lang="es-ES" dirty="0"/>
          </a:p>
        </p:txBody>
      </p:sp>
    </p:spTree>
    <p:extLst>
      <p:ext uri="{BB962C8B-B14F-4D97-AF65-F5344CB8AC3E}">
        <p14:creationId xmlns:p14="http://schemas.microsoft.com/office/powerpoint/2010/main" val="129980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008895" y="3892478"/>
            <a:ext cx="6775432" cy="1037100"/>
          </a:xfrm>
        </p:spPr>
        <p:txBody>
          <a:bodyPr/>
          <a:lstStyle/>
          <a:p>
            <a:r>
              <a:rPr lang="ca-ES" sz="1800" b="1" dirty="0" smtClean="0">
                <a:solidFill>
                  <a:schemeClr val="accent1">
                    <a:lumMod val="25000"/>
                  </a:schemeClr>
                </a:solidFill>
              </a:rPr>
              <a:t>Reproduir la cançó del Pare Claret</a:t>
            </a:r>
            <a:endParaRPr lang="ca-ES" sz="1800" b="1" dirty="0">
              <a:solidFill>
                <a:schemeClr val="accent1">
                  <a:lumMod val="25000"/>
                </a:schemeClr>
              </a:solidFill>
            </a:endParaRPr>
          </a:p>
        </p:txBody>
      </p:sp>
      <p:sp>
        <p:nvSpPr>
          <p:cNvPr id="4" name="3 Título"/>
          <p:cNvSpPr>
            <a:spLocks noGrp="1"/>
          </p:cNvSpPr>
          <p:nvPr>
            <p:ph type="title"/>
          </p:nvPr>
        </p:nvSpPr>
        <p:spPr>
          <a:xfrm>
            <a:off x="1968355" y="190142"/>
            <a:ext cx="6817836" cy="564300"/>
          </a:xfrm>
        </p:spPr>
        <p:txBody>
          <a:bodyPr/>
          <a:lstStyle/>
          <a:p>
            <a:r>
              <a:rPr lang="es-ES_tradnl" dirty="0" err="1" smtClean="0"/>
              <a:t>Cantem</a:t>
            </a:r>
            <a:r>
              <a:rPr lang="es-ES_tradnl" dirty="0" smtClean="0"/>
              <a:t> sobre el Pare </a:t>
            </a:r>
            <a:r>
              <a:rPr lang="es-ES_tradnl" dirty="0" err="1" smtClean="0"/>
              <a:t>Claret</a:t>
            </a:r>
            <a:r>
              <a:rPr lang="es-ES_tradnl" dirty="0" smtClean="0"/>
              <a:t>.</a:t>
            </a:r>
            <a:endParaRPr lang="ca-ES" dirty="0"/>
          </a:p>
        </p:txBody>
      </p:sp>
      <p:sp>
        <p:nvSpPr>
          <p:cNvPr id="5" name="4 Subtítulo"/>
          <p:cNvSpPr>
            <a:spLocks noGrp="1"/>
          </p:cNvSpPr>
          <p:nvPr>
            <p:ph type="subTitle" idx="3"/>
          </p:nvPr>
        </p:nvSpPr>
        <p:spPr>
          <a:xfrm>
            <a:off x="4698300" y="858740"/>
            <a:ext cx="3725700" cy="2857737"/>
          </a:xfrm>
          <a:solidFill>
            <a:schemeClr val="accent2">
              <a:lumMod val="75000"/>
            </a:schemeClr>
          </a:solidFill>
        </p:spPr>
        <p:txBody>
          <a:bodyPr/>
          <a:lstStyle/>
          <a:p>
            <a:r>
              <a:rPr lang="es-ES_tradnl" sz="3200" dirty="0" err="1" smtClean="0"/>
              <a:t>Fixem</a:t>
            </a:r>
            <a:r>
              <a:rPr lang="es-ES_tradnl" sz="3200" dirty="0" smtClean="0"/>
              <a:t>--nos </a:t>
            </a:r>
            <a:r>
              <a:rPr lang="es-ES_tradnl" sz="3200" dirty="0" err="1" smtClean="0"/>
              <a:t>molt</a:t>
            </a:r>
            <a:r>
              <a:rPr lang="es-ES_tradnl" sz="3200" dirty="0" smtClean="0"/>
              <a:t> </a:t>
            </a:r>
            <a:r>
              <a:rPr lang="es-ES_tradnl" sz="3200" dirty="0" err="1" smtClean="0"/>
              <a:t>bé</a:t>
            </a:r>
            <a:r>
              <a:rPr lang="es-ES_tradnl" sz="3200" dirty="0" smtClean="0"/>
              <a:t> </a:t>
            </a:r>
            <a:r>
              <a:rPr lang="es-ES_tradnl" sz="3200" dirty="0" err="1" smtClean="0"/>
              <a:t>amb</a:t>
            </a:r>
            <a:r>
              <a:rPr lang="es-ES_tradnl" sz="3200" dirty="0" smtClean="0"/>
              <a:t> la </a:t>
            </a:r>
            <a:r>
              <a:rPr lang="es-ES_tradnl" sz="3200" dirty="0" err="1" smtClean="0"/>
              <a:t>lletra</a:t>
            </a:r>
            <a:r>
              <a:rPr lang="es-ES_tradnl" sz="3200" dirty="0" smtClean="0"/>
              <a:t> </a:t>
            </a:r>
            <a:r>
              <a:rPr lang="es-ES_tradnl" sz="3200" dirty="0" err="1" smtClean="0"/>
              <a:t>perquè</a:t>
            </a:r>
            <a:r>
              <a:rPr lang="es-ES_tradnl" sz="3200" dirty="0" smtClean="0"/>
              <a:t> </a:t>
            </a:r>
            <a:r>
              <a:rPr lang="es-ES_tradnl" sz="3200" dirty="0" err="1" smtClean="0"/>
              <a:t>ens</a:t>
            </a:r>
            <a:r>
              <a:rPr lang="es-ES_tradnl" sz="3200" dirty="0" smtClean="0"/>
              <a:t> parla de la </a:t>
            </a:r>
            <a:r>
              <a:rPr lang="es-ES_tradnl" sz="3200" dirty="0" err="1" smtClean="0"/>
              <a:t>seva</a:t>
            </a:r>
            <a:r>
              <a:rPr lang="es-ES_tradnl" sz="3200" dirty="0" smtClean="0"/>
              <a:t> vida.</a:t>
            </a:r>
            <a:endParaRPr lang="ca-ES" sz="3200" dirty="0"/>
          </a:p>
        </p:txBody>
      </p:sp>
      <p:sp>
        <p:nvSpPr>
          <p:cNvPr id="7" name="Google Shape;117;p2"/>
          <p:cNvSpPr txBox="1">
            <a:spLocks/>
          </p:cNvSpPr>
          <p:nvPr/>
        </p:nvSpPr>
        <p:spPr>
          <a:xfrm>
            <a:off x="0" y="71064"/>
            <a:ext cx="2511188" cy="529234"/>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bril Fatface"/>
              <a:buNone/>
              <a:defRPr sz="2800" b="0" i="0" u="none" strike="noStrike" cap="none">
                <a:solidFill>
                  <a:schemeClr val="dk1"/>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lang="es-ES" b="1" dirty="0" smtClean="0">
                <a:solidFill>
                  <a:srgbClr val="BABABA"/>
                </a:solidFill>
              </a:rPr>
              <a:t>DIJOUS</a:t>
            </a:r>
            <a:endParaRPr lang="es-ES" b="1" dirty="0">
              <a:solidFill>
                <a:srgbClr val="BABABA"/>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16" t="21521" r="21448" b="17895"/>
          <a:stretch/>
        </p:blipFill>
        <p:spPr bwMode="auto">
          <a:xfrm>
            <a:off x="721895" y="985238"/>
            <a:ext cx="3585410" cy="273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925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January Daily Slides by Slidesgo">
  <a:themeElements>
    <a:clrScheme name="Simple Light">
      <a:dk1>
        <a:srgbClr val="272727"/>
      </a:dk1>
      <a:lt1>
        <a:srgbClr val="FFFFFF"/>
      </a:lt1>
      <a:dk2>
        <a:srgbClr val="87A991"/>
      </a:dk2>
      <a:lt2>
        <a:srgbClr val="A6D7B5"/>
      </a:lt2>
      <a:accent1>
        <a:srgbClr val="C5EBD1"/>
      </a:accent1>
      <a:accent2>
        <a:srgbClr val="E0F7E7"/>
      </a:accent2>
      <a:accent3>
        <a:srgbClr val="F9E5F2"/>
      </a:accent3>
      <a:accent4>
        <a:srgbClr val="E59ED0"/>
      </a:accent4>
      <a:accent5>
        <a:srgbClr val="DD82C2"/>
      </a:accent5>
      <a:accent6>
        <a:srgbClr val="B1679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424</Words>
  <Application>Microsoft Office PowerPoint</Application>
  <PresentationFormat>Presentación en pantalla (16:9)</PresentationFormat>
  <Paragraphs>34</Paragraphs>
  <Slides>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Abril Fatface</vt:lpstr>
      <vt:lpstr>Aharoni</vt:lpstr>
      <vt:lpstr>Barlow Semi Condensed</vt:lpstr>
      <vt:lpstr>Bebas Neue</vt:lpstr>
      <vt:lpstr>January Daily Slides by Slidesgo</vt:lpstr>
      <vt:lpstr>Acollides  Setmana 16 al 20 d’octubre Pare Claret</vt:lpstr>
      <vt:lpstr>El Pare Claret,  una persona clau per al món</vt:lpstr>
      <vt:lpstr>Llegim el text i reflexionem-hi</vt:lpstr>
      <vt:lpstr>Cadascú de nosaltres som una persona clau per al grup</vt:lpstr>
      <vt:lpstr>Cadascú de nosatres som una persona clau per al grup.</vt:lpstr>
      <vt:lpstr>Cantem sobre el Pare Claret.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Acollides  Setmana 9 al 11 d’octubre Pare Claret</dc:title>
  <dc:creator>profeclaret</dc:creator>
  <cp:lastModifiedBy>biblioteca</cp:lastModifiedBy>
  <cp:revision>21</cp:revision>
  <dcterms:modified xsi:type="dcterms:W3CDTF">2023-10-16T08:40:21Z</dcterms:modified>
</cp:coreProperties>
</file>