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3" r:id="rId1"/>
  </p:sldMasterIdLst>
  <p:notesMasterIdLst>
    <p:notesMasterId r:id="rId8"/>
  </p:notesMasterIdLst>
  <p:sldIdLst>
    <p:sldId id="256" r:id="rId2"/>
    <p:sldId id="315" r:id="rId3"/>
    <p:sldId id="317" r:id="rId4"/>
    <p:sldId id="318" r:id="rId5"/>
    <p:sldId id="264" r:id="rId6"/>
    <p:sldId id="282" r:id="rId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25E1A45B-9699-4B2E-9267-23424D8B0287}">
  <a:tblStyle styleId="{25E1A45B-9699-4B2E-9267-23424D8B0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655F09C-90DF-407D-9C6D-75088F473381}" styleName="Table_1"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2814" y="-13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648293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g166afe99305_0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5" name="Google Shape;885;g166afe99305_0_1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14193e7395b_0_1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14193e7395b_0_1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Google Shape;900;ge789307ae5_0_226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1" name="Google Shape;901;ge789307ae5_0_226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14193e7395b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14193e7395b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ge789307ae5_0_22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5" name="Google Shape;1335;ge789307ae5_0_22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2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.png"/><Relationship Id="rId4" Type="http://schemas.openxmlformats.org/officeDocument/2006/relationships/image" Target="../media/image27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30.png"/><Relationship Id="rId9" Type="http://schemas.openxmlformats.org/officeDocument/2006/relationships/image" Target="../media/image3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openxmlformats.org/officeDocument/2006/relationships/image" Target="../media/image14.png"/><Relationship Id="rId9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png"/><Relationship Id="rId5" Type="http://schemas.openxmlformats.org/officeDocument/2006/relationships/image" Target="../media/image24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48625" y="2761577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6218351" y="3423175"/>
            <a:ext cx="2721724" cy="2460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"/>
          <p:cNvPicPr preferRelativeResize="0"/>
          <p:nvPr/>
        </p:nvPicPr>
        <p:blipFill rotWithShape="1">
          <a:blip r:embed="rId4">
            <a:alphaModFix/>
          </a:blip>
          <a:srcRect l="30870" t="15242" r="25850" b="15249"/>
          <a:stretch/>
        </p:blipFill>
        <p:spPr>
          <a:xfrm>
            <a:off x="-249337" y="-43440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2"/>
          <p:cNvPicPr preferRelativeResize="0"/>
          <p:nvPr/>
        </p:nvPicPr>
        <p:blipFill rotWithShape="1">
          <a:blip r:embed="rId4">
            <a:alphaModFix amt="40000"/>
          </a:blip>
          <a:srcRect l="30870" t="15242" r="25850" b="15249"/>
          <a:stretch/>
        </p:blipFill>
        <p:spPr>
          <a:xfrm>
            <a:off x="1535238" y="39184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662675" y="2848001"/>
            <a:ext cx="4789499" cy="269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572000" y="-675500"/>
            <a:ext cx="5143499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3090175">
            <a:off x="-508926" y="-121225"/>
            <a:ext cx="2143801" cy="15079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7650" y="-213975"/>
            <a:ext cx="2143800" cy="150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rot="909306">
            <a:off x="458710" y="-189338"/>
            <a:ext cx="1743780" cy="1226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 rotWithShape="1">
          <a:blip r:embed="rId10">
            <a:alphaModFix/>
          </a:blip>
          <a:srcRect l="12178" t="10820" r="12178" b="10828"/>
          <a:stretch/>
        </p:blipFill>
        <p:spPr>
          <a:xfrm>
            <a:off x="8036122" y="4021175"/>
            <a:ext cx="1241582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 rotWithShape="1">
          <a:blip r:embed="rId11">
            <a:alphaModFix/>
          </a:blip>
          <a:srcRect l="12422" t="10820" r="12422" b="10828"/>
          <a:stretch/>
        </p:blipFill>
        <p:spPr>
          <a:xfrm>
            <a:off x="5516037" y="3965825"/>
            <a:ext cx="1151688" cy="1198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"/>
          <p:cNvPicPr preferRelativeResize="0"/>
          <p:nvPr/>
        </p:nvPicPr>
        <p:blipFill rotWithShape="1">
          <a:blip r:embed="rId12">
            <a:alphaModFix/>
          </a:blip>
          <a:srcRect l="17570" t="13034" r="17570" b="13034"/>
          <a:stretch/>
        </p:blipFill>
        <p:spPr>
          <a:xfrm rot="-1309787">
            <a:off x="7003725" y="3905850"/>
            <a:ext cx="1625075" cy="1848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2"/>
          <p:cNvPicPr preferRelativeResize="0"/>
          <p:nvPr/>
        </p:nvPicPr>
        <p:blipFill rotWithShape="1">
          <a:blip r:embed="rId13">
            <a:alphaModFix/>
          </a:blip>
          <a:srcRect l="14225" t="14955" r="14218" b="14962"/>
          <a:stretch/>
        </p:blipFill>
        <p:spPr>
          <a:xfrm>
            <a:off x="6269151" y="3841912"/>
            <a:ext cx="1496472" cy="146275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>
            <a:spLocks noGrp="1"/>
          </p:cNvSpPr>
          <p:nvPr>
            <p:ph type="subTitle" idx="1"/>
          </p:nvPr>
        </p:nvSpPr>
        <p:spPr>
          <a:xfrm rot="-546">
            <a:off x="2683643" y="3169476"/>
            <a:ext cx="3776700" cy="4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ctrTitle"/>
          </p:nvPr>
        </p:nvSpPr>
        <p:spPr>
          <a:xfrm>
            <a:off x="1171875" y="1327038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000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BLANK_1_1_1"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2" name="Google Shape;782;p61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-86787" y="-215613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61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flipH="1">
            <a:off x="7733113" y="279283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5" name="Google Shape;785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rot="10800000">
            <a:off x="449250" y="-337426"/>
            <a:ext cx="3488975" cy="13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786" name="Google Shape;786;p61"/>
          <p:cNvPicPr preferRelativeResize="0"/>
          <p:nvPr/>
        </p:nvPicPr>
        <p:blipFill rotWithShape="1">
          <a:blip r:embed="rId4">
            <a:alphaModFix/>
          </a:blip>
          <a:srcRect t="33457"/>
          <a:stretch/>
        </p:blipFill>
        <p:spPr>
          <a:xfrm flipH="1">
            <a:off x="4983425" y="4053233"/>
            <a:ext cx="4076400" cy="1526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87" name="Google Shape;787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9025" y="-1046350"/>
            <a:ext cx="4012224" cy="4012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8" name="Google Shape;788;p6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0800000">
            <a:off x="-455300" y="179726"/>
            <a:ext cx="5907475" cy="590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6">
  <p:cSld name="SECTION_HEADER_1_1_1_2">
    <p:bg>
      <p:bgPr>
        <a:solidFill>
          <a:schemeClr val="accent2"/>
        </a:solidFill>
        <a:effectLst/>
      </p:bgPr>
    </p:bg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0" name="Google Shape;790;p62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733456" y="21592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>
            <a:off x="1562499" y="3344924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62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10800000" flipH="1">
            <a:off x="1562499" y="-340451"/>
            <a:ext cx="6019002" cy="20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62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305019" y="3595871"/>
            <a:ext cx="2812333" cy="23313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SECTION_HEADER_1_3">
    <p:bg>
      <p:bgPr>
        <a:solidFill>
          <a:schemeClr val="dk2"/>
        </a:solidFill>
        <a:effectLst/>
      </p:bgPr>
    </p:bg>
    <p:spTree>
      <p:nvGrpSpPr>
        <p:cNvPr id="1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6" name="Google Shape;796;p63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63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299293" y="1126636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flipH="1">
            <a:off x="-451424" y="-641525"/>
            <a:ext cx="4677200" cy="467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-197075" y="3711637"/>
            <a:ext cx="1708750" cy="17087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63"/>
          <p:cNvPicPr preferRelativeResize="0"/>
          <p:nvPr/>
        </p:nvPicPr>
        <p:blipFill rotWithShape="1">
          <a:blip r:embed="rId5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2">
  <p:cSld name="Main point 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1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16"/>
          <p:cNvPicPr preferRelativeResize="0"/>
          <p:nvPr/>
        </p:nvPicPr>
        <p:blipFill rotWithShape="1">
          <a:blip r:embed="rId3">
            <a:alphaModFix/>
          </a:blip>
          <a:srcRect t="38631" r="58153"/>
          <a:stretch/>
        </p:blipFill>
        <p:spPr>
          <a:xfrm>
            <a:off x="-228600" y="2207525"/>
            <a:ext cx="3236874" cy="3164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16"/>
          <p:cNvPicPr preferRelativeResize="0"/>
          <p:nvPr/>
        </p:nvPicPr>
        <p:blipFill rotWithShape="1">
          <a:blip r:embed="rId4">
            <a:alphaModFix/>
          </a:blip>
          <a:srcRect l="48906" b="21911"/>
          <a:stretch/>
        </p:blipFill>
        <p:spPr>
          <a:xfrm>
            <a:off x="6004825" y="-152400"/>
            <a:ext cx="3650025" cy="3718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243363" y="-684838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6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>
            <a:off x="-950550" y="3021950"/>
            <a:ext cx="2771951" cy="250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6"/>
          <p:cNvPicPr preferRelativeResize="0"/>
          <p:nvPr/>
        </p:nvPicPr>
        <p:blipFill rotWithShape="1">
          <a:blip r:embed="rId6">
            <a:alphaModFix/>
          </a:blip>
          <a:srcRect l="59664" b="18393"/>
          <a:stretch/>
        </p:blipFill>
        <p:spPr>
          <a:xfrm rot="-6136329">
            <a:off x="-137893" y="-890060"/>
            <a:ext cx="2361011" cy="31844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16"/>
          <p:cNvPicPr preferRelativeResize="0"/>
          <p:nvPr/>
        </p:nvPicPr>
        <p:blipFill rotWithShape="1">
          <a:blip r:embed="rId7">
            <a:alphaModFix/>
          </a:blip>
          <a:srcRect l="4018" t="15279" r="37053" b="2395"/>
          <a:stretch/>
        </p:blipFill>
        <p:spPr>
          <a:xfrm flipH="1">
            <a:off x="6455900" y="2618125"/>
            <a:ext cx="2867100" cy="2670375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16"/>
          <p:cNvSpPr txBox="1">
            <a:spLocks noGrp="1"/>
          </p:cNvSpPr>
          <p:nvPr>
            <p:ph type="subTitle" idx="1"/>
          </p:nvPr>
        </p:nvSpPr>
        <p:spPr>
          <a:xfrm>
            <a:off x="5987850" y="2199475"/>
            <a:ext cx="2301900" cy="94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854250" y="1613275"/>
            <a:ext cx="4063500" cy="2336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7459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23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6350" y="180413"/>
            <a:ext cx="5997775" cy="1283475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23"/>
          <p:cNvSpPr txBox="1">
            <a:spLocks noGrp="1"/>
          </p:cNvSpPr>
          <p:nvPr>
            <p:ph type="title"/>
          </p:nvPr>
        </p:nvSpPr>
        <p:spPr>
          <a:xfrm>
            <a:off x="4553700" y="540000"/>
            <a:ext cx="3870300" cy="564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3"/>
          <p:cNvSpPr txBox="1">
            <a:spLocks noGrp="1"/>
          </p:cNvSpPr>
          <p:nvPr>
            <p:ph type="subTitle" idx="1"/>
          </p:nvPr>
        </p:nvSpPr>
        <p:spPr>
          <a:xfrm>
            <a:off x="4553700" y="1497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1" name="Google Shape;281;p23"/>
          <p:cNvSpPr txBox="1">
            <a:spLocks noGrp="1"/>
          </p:cNvSpPr>
          <p:nvPr>
            <p:ph type="subTitle" idx="2"/>
          </p:nvPr>
        </p:nvSpPr>
        <p:spPr>
          <a:xfrm>
            <a:off x="4553700" y="2136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2" name="Google Shape;282;p23"/>
          <p:cNvSpPr txBox="1">
            <a:spLocks noGrp="1"/>
          </p:cNvSpPr>
          <p:nvPr>
            <p:ph type="subTitle" idx="3"/>
          </p:nvPr>
        </p:nvSpPr>
        <p:spPr>
          <a:xfrm>
            <a:off x="4553700" y="3021675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83" name="Google Shape;283;p23"/>
          <p:cNvSpPr txBox="1">
            <a:spLocks noGrp="1"/>
          </p:cNvSpPr>
          <p:nvPr>
            <p:ph type="subTitle" idx="4"/>
          </p:nvPr>
        </p:nvSpPr>
        <p:spPr>
          <a:xfrm>
            <a:off x="4553700" y="3660075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84" name="Google Shape;284;p23"/>
          <p:cNvPicPr preferRelativeResize="0"/>
          <p:nvPr/>
        </p:nvPicPr>
        <p:blipFill rotWithShape="1">
          <a:blip r:embed="rId4">
            <a:alphaModFix/>
          </a:blip>
          <a:srcRect t="5891" r="42574" b="5776"/>
          <a:stretch/>
        </p:blipFill>
        <p:spPr>
          <a:xfrm>
            <a:off x="-304800" y="-304800"/>
            <a:ext cx="3870300" cy="398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3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flipH="1">
            <a:off x="7783063" y="2243187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6" name="Google Shape;286;p23"/>
          <p:cNvPicPr preferRelativeResize="0"/>
          <p:nvPr/>
        </p:nvPicPr>
        <p:blipFill rotWithShape="1">
          <a:blip r:embed="rId6">
            <a:alphaModFix/>
          </a:blip>
          <a:srcRect t="33457"/>
          <a:stretch/>
        </p:blipFill>
        <p:spPr>
          <a:xfrm flipH="1">
            <a:off x="6758044" y="4528550"/>
            <a:ext cx="2314281" cy="8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>
            <a:off x="-35473" y="38214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7790444" y="-2057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23"/>
          <p:cNvPicPr preferRelativeResize="0"/>
          <p:nvPr/>
        </p:nvPicPr>
        <p:blipFill rotWithShape="1">
          <a:blip r:embed="rId8">
            <a:alphaModFix/>
          </a:blip>
          <a:srcRect l="12422" t="10820" r="12422" b="10828"/>
          <a:stretch/>
        </p:blipFill>
        <p:spPr>
          <a:xfrm rot="10800000">
            <a:off x="682394" y="2"/>
            <a:ext cx="805832" cy="838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3"/>
          <p:cNvPicPr preferRelativeResize="0"/>
          <p:nvPr/>
        </p:nvPicPr>
        <p:blipFill rotWithShape="1">
          <a:blip r:embed="rId7">
            <a:alphaModFix/>
          </a:blip>
          <a:srcRect l="12178" t="10820" r="12178" b="10828"/>
          <a:stretch/>
        </p:blipFill>
        <p:spPr>
          <a:xfrm rot="10800000" flipH="1">
            <a:off x="8342527" y="-29799"/>
            <a:ext cx="868730" cy="898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23"/>
          <p:cNvPicPr preferRelativeResize="0"/>
          <p:nvPr/>
        </p:nvPicPr>
        <p:blipFill rotWithShape="1">
          <a:blip r:embed="rId9">
            <a:alphaModFix/>
          </a:blip>
          <a:srcRect t="52620" r="49693"/>
          <a:stretch/>
        </p:blipFill>
        <p:spPr>
          <a:xfrm>
            <a:off x="125" y="3419994"/>
            <a:ext cx="2849700" cy="1796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0092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7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7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9400" y="180414"/>
            <a:ext cx="6646751" cy="1283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7"/>
          <p:cNvPicPr preferRelativeResize="0"/>
          <p:nvPr/>
        </p:nvPicPr>
        <p:blipFill rotWithShape="1">
          <a:blip r:embed="rId5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7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7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5162295" y="4245853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7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5893360" y="4072823"/>
            <a:ext cx="1088164" cy="1085364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7"/>
          <p:cNvSpPr txBox="1">
            <a:spLocks noGrp="1"/>
          </p:cNvSpPr>
          <p:nvPr>
            <p:ph type="title"/>
          </p:nvPr>
        </p:nvSpPr>
        <p:spPr>
          <a:xfrm>
            <a:off x="3233800" y="540000"/>
            <a:ext cx="51903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7"/>
          <p:cNvSpPr txBox="1">
            <a:spLocks noGrp="1"/>
          </p:cNvSpPr>
          <p:nvPr>
            <p:ph type="subTitle" idx="1"/>
          </p:nvPr>
        </p:nvSpPr>
        <p:spPr>
          <a:xfrm rot="-490">
            <a:off x="3233800" y="1892627"/>
            <a:ext cx="4211400" cy="21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7505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Google Shape;263;p22"/>
          <p:cNvPicPr preferRelativeResize="0"/>
          <p:nvPr/>
        </p:nvPicPr>
        <p:blipFill rotWithShape="1">
          <a:blip r:embed="rId3">
            <a:alphaModFix/>
          </a:blip>
          <a:srcRect l="51837" t="43088"/>
          <a:stretch/>
        </p:blipFill>
        <p:spPr>
          <a:xfrm rot="10800000" flipH="1">
            <a:off x="6672825" y="0"/>
            <a:ext cx="2471175" cy="1954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4" name="Google Shape;264;p22"/>
          <p:cNvPicPr preferRelativeResize="0"/>
          <p:nvPr/>
        </p:nvPicPr>
        <p:blipFill rotWithShape="1">
          <a:blip r:embed="rId4">
            <a:alphaModFix/>
          </a:blip>
          <a:srcRect t="30386" r="39997"/>
          <a:stretch/>
        </p:blipFill>
        <p:spPr>
          <a:xfrm>
            <a:off x="0" y="3004125"/>
            <a:ext cx="2755125" cy="213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2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rot="10800000" flipH="1">
            <a:off x="-384426" y="-601600"/>
            <a:ext cx="2208850" cy="19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6" name="Google Shape;266;p22"/>
          <p:cNvPicPr preferRelativeResize="0"/>
          <p:nvPr/>
        </p:nvPicPr>
        <p:blipFill rotWithShape="1">
          <a:blip r:embed="rId6">
            <a:alphaModFix/>
          </a:blip>
          <a:srcRect l="22400" t="19405" r="22400" b="15409"/>
          <a:stretch/>
        </p:blipFill>
        <p:spPr>
          <a:xfrm rot="9598263" flipH="1">
            <a:off x="864484" y="-59925"/>
            <a:ext cx="861155" cy="99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22"/>
          <p:cNvPicPr preferRelativeResize="0"/>
          <p:nvPr/>
        </p:nvPicPr>
        <p:blipFill rotWithShape="1">
          <a:blip r:embed="rId7">
            <a:alphaModFix/>
          </a:blip>
          <a:srcRect l="25606" t="15906" r="25601" b="15913"/>
          <a:stretch/>
        </p:blipFill>
        <p:spPr>
          <a:xfrm rot="8575504">
            <a:off x="15746" y="-145758"/>
            <a:ext cx="776708" cy="10853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2"/>
          <p:cNvPicPr preferRelativeResize="0"/>
          <p:nvPr/>
        </p:nvPicPr>
        <p:blipFill rotWithShape="1">
          <a:blip r:embed="rId8">
            <a:alphaModFix/>
          </a:blip>
          <a:srcRect l="15824" t="15906" r="15817" b="15913"/>
          <a:stretch/>
        </p:blipFill>
        <p:spPr>
          <a:xfrm rot="611616">
            <a:off x="264869" y="903073"/>
            <a:ext cx="811535" cy="8094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325" y="1670113"/>
            <a:ext cx="4275149" cy="180327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2"/>
          <p:cNvSpPr txBox="1">
            <a:spLocks noGrp="1"/>
          </p:cNvSpPr>
          <p:nvPr>
            <p:ph type="subTitle" idx="1"/>
          </p:nvPr>
        </p:nvSpPr>
        <p:spPr>
          <a:xfrm>
            <a:off x="5283025" y="1266700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1" name="Google Shape;271;p22"/>
          <p:cNvSpPr txBox="1">
            <a:spLocks noGrp="1"/>
          </p:cNvSpPr>
          <p:nvPr>
            <p:ph type="subTitle" idx="2"/>
          </p:nvPr>
        </p:nvSpPr>
        <p:spPr>
          <a:xfrm>
            <a:off x="5283025" y="1905100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22"/>
          <p:cNvSpPr txBox="1">
            <a:spLocks noGrp="1"/>
          </p:cNvSpPr>
          <p:nvPr>
            <p:ph type="title"/>
          </p:nvPr>
        </p:nvSpPr>
        <p:spPr>
          <a:xfrm>
            <a:off x="776350" y="2053650"/>
            <a:ext cx="3022800" cy="103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22"/>
          <p:cNvSpPr txBox="1">
            <a:spLocks noGrp="1"/>
          </p:cNvSpPr>
          <p:nvPr>
            <p:ph type="subTitle" idx="3"/>
          </p:nvPr>
        </p:nvSpPr>
        <p:spPr>
          <a:xfrm>
            <a:off x="5283025" y="2790700"/>
            <a:ext cx="28497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2pPr>
            <a:lvl3pPr lvl="2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3pPr>
            <a:lvl4pPr lvl="3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4pPr>
            <a:lvl5pPr lvl="4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5pPr>
            <a:lvl6pPr lvl="5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6pPr>
            <a:lvl7pPr lvl="6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7pPr>
            <a:lvl8pPr lvl="7" rtl="0">
              <a:lnSpc>
                <a:spcPct val="80000"/>
              </a:lnSpc>
              <a:spcBef>
                <a:spcPts val="1600"/>
              </a:spcBef>
              <a:spcAft>
                <a:spcPts val="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8pPr>
            <a:lvl9pPr lvl="8" rtl="0">
              <a:lnSpc>
                <a:spcPct val="80000"/>
              </a:lnSpc>
              <a:spcBef>
                <a:spcPts val="1600"/>
              </a:spcBef>
              <a:spcAft>
                <a:spcPts val="1600"/>
              </a:spcAft>
              <a:buSzPts val="3000"/>
              <a:buFont typeface="Jua"/>
              <a:buNone/>
              <a:defRPr sz="3000" b="1">
                <a:latin typeface="Jua"/>
                <a:ea typeface="Jua"/>
                <a:cs typeface="Jua"/>
                <a:sym typeface="Jua"/>
              </a:defRPr>
            </a:lvl9pPr>
          </a:lstStyle>
          <a:p>
            <a:endParaRPr/>
          </a:p>
        </p:txBody>
      </p:sp>
      <p:sp>
        <p:nvSpPr>
          <p:cNvPr id="274" name="Google Shape;274;p22"/>
          <p:cNvSpPr txBox="1">
            <a:spLocks noGrp="1"/>
          </p:cNvSpPr>
          <p:nvPr>
            <p:ph type="subTitle" idx="4"/>
          </p:nvPr>
        </p:nvSpPr>
        <p:spPr>
          <a:xfrm>
            <a:off x="5283025" y="3429100"/>
            <a:ext cx="2849700" cy="713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75" name="Google Shape;275;p22"/>
          <p:cNvPicPr preferRelativeResize="0"/>
          <p:nvPr/>
        </p:nvPicPr>
        <p:blipFill rotWithShape="1">
          <a:blip r:embed="rId5">
            <a:alphaModFix/>
          </a:blip>
          <a:srcRect l="30870" t="15242" r="25850" b="15249"/>
          <a:stretch/>
        </p:blipFill>
        <p:spPr>
          <a:xfrm rot="10800000" flipH="1">
            <a:off x="7087549" y="3758000"/>
            <a:ext cx="2208850" cy="199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dk2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Google Shape;322;p26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3" name="Google Shape;323;p26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967343" y="166311"/>
            <a:ext cx="2958088" cy="24521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4" name="Google Shape;324;p26"/>
          <p:cNvPicPr preferRelativeResize="0"/>
          <p:nvPr/>
        </p:nvPicPr>
        <p:blipFill rotWithShape="1">
          <a:blip r:embed="rId4">
            <a:alphaModFix/>
          </a:blip>
          <a:srcRect l="17371" r="17371"/>
          <a:stretch/>
        </p:blipFill>
        <p:spPr>
          <a:xfrm flipH="1">
            <a:off x="8022575" y="-43700"/>
            <a:ext cx="1396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5" name="Google Shape;325;p26"/>
          <p:cNvSpPr txBox="1">
            <a:spLocks noGrp="1"/>
          </p:cNvSpPr>
          <p:nvPr>
            <p:ph type="title"/>
          </p:nvPr>
        </p:nvSpPr>
        <p:spPr>
          <a:xfrm>
            <a:off x="3532900" y="3057125"/>
            <a:ext cx="4360200" cy="109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6"/>
          <p:cNvSpPr txBox="1">
            <a:spLocks noGrp="1"/>
          </p:cNvSpPr>
          <p:nvPr>
            <p:ph type="title" idx="2" hasCustomPrompt="1"/>
          </p:nvPr>
        </p:nvSpPr>
        <p:spPr>
          <a:xfrm>
            <a:off x="4276300" y="540000"/>
            <a:ext cx="28734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15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7" name="Google Shape;327;p26"/>
          <p:cNvSpPr txBox="1">
            <a:spLocks noGrp="1"/>
          </p:cNvSpPr>
          <p:nvPr>
            <p:ph type="subTitle" idx="1"/>
          </p:nvPr>
        </p:nvSpPr>
        <p:spPr>
          <a:xfrm rot="462">
            <a:off x="4596476" y="3972750"/>
            <a:ext cx="2233200" cy="63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" name="Google Shape;757;p56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SECTION_HEADER_2">
    <p:bg>
      <p:bgPr>
        <a:solidFill>
          <a:schemeClr val="accent2"/>
        </a:solidFill>
        <a:effectLst/>
      </p:bgPr>
    </p:bg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" name="Google Shape;759;p57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SECTION_HEADER_2_1">
    <p:bg>
      <p:bgPr>
        <a:solidFill>
          <a:schemeClr val="accent2"/>
        </a:solidFill>
        <a:effectLst/>
      </p:bgPr>
    </p:bg>
    <p:spTree>
      <p:nvGrpSpPr>
        <p:cNvPr id="1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1" name="Google Shape;761;p58"/>
          <p:cNvPicPr preferRelativeResize="0"/>
          <p:nvPr/>
        </p:nvPicPr>
        <p:blipFill>
          <a:blip r:embed="rId2">
            <a:alphaModFix amt="3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6283756" y="2591796"/>
            <a:ext cx="2812333" cy="2331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58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-5400000">
            <a:off x="2692300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58"/>
          <p:cNvPicPr preferRelativeResize="0"/>
          <p:nvPr/>
        </p:nvPicPr>
        <p:blipFill rotWithShape="1">
          <a:blip r:embed="rId3">
            <a:alphaModFix/>
          </a:blip>
          <a:srcRect l="31810" t="20976" r="25966" b="16854"/>
          <a:stretch/>
        </p:blipFill>
        <p:spPr>
          <a:xfrm rot="-2700000">
            <a:off x="-1283812" y="-733175"/>
            <a:ext cx="3857675" cy="3197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ONE_COLUMN_TEXT_1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6" name="Google Shape;766;p59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59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-224887" y="2571750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59"/>
          <p:cNvPicPr preferRelativeResize="0"/>
          <p:nvPr/>
        </p:nvPicPr>
        <p:blipFill rotWithShape="1">
          <a:blip r:embed="rId4">
            <a:alphaModFix/>
          </a:blip>
          <a:srcRect t="32924" b="6717"/>
          <a:stretch/>
        </p:blipFill>
        <p:spPr>
          <a:xfrm rot="5400000" flipH="1">
            <a:off x="-4359325" y="357075"/>
            <a:ext cx="10584901" cy="359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59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7363863" y="100513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59"/>
          <p:cNvPicPr preferRelativeResize="0"/>
          <p:nvPr/>
        </p:nvPicPr>
        <p:blipFill rotWithShape="1">
          <a:blip r:embed="rId5">
            <a:alphaModFix/>
          </a:blip>
          <a:srcRect t="20829" b="9225"/>
          <a:stretch/>
        </p:blipFill>
        <p:spPr>
          <a:xfrm>
            <a:off x="6843275" y="3431775"/>
            <a:ext cx="2673300" cy="186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9"/>
          <p:cNvPicPr preferRelativeResize="0"/>
          <p:nvPr/>
        </p:nvPicPr>
        <p:blipFill rotWithShape="1">
          <a:blip r:embed="rId6">
            <a:alphaModFix/>
          </a:blip>
          <a:srcRect l="25606" t="15906" r="25601" b="15913"/>
          <a:stretch/>
        </p:blipFill>
        <p:spPr>
          <a:xfrm rot="-3494887">
            <a:off x="374570" y="4263278"/>
            <a:ext cx="776709" cy="108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9"/>
          <p:cNvPicPr preferRelativeResize="0"/>
          <p:nvPr/>
        </p:nvPicPr>
        <p:blipFill rotWithShape="1">
          <a:blip r:embed="rId7">
            <a:alphaModFix/>
          </a:blip>
          <a:srcRect l="15824" t="15906" r="15817" b="15913"/>
          <a:stretch/>
        </p:blipFill>
        <p:spPr>
          <a:xfrm>
            <a:off x="1105635" y="4090248"/>
            <a:ext cx="1088164" cy="10853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MAIN_POINT_2">
    <p:spTree>
      <p:nvGrpSpPr>
        <p:cNvPr id="1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4" name="Google Shape;774;p60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125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6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>
            <a:off x="7507538" y="2946525"/>
            <a:ext cx="3082974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60"/>
          <p:cNvPicPr preferRelativeResize="0"/>
          <p:nvPr/>
        </p:nvPicPr>
        <p:blipFill rotWithShape="1">
          <a:blip r:embed="rId3">
            <a:alphaModFix/>
          </a:blip>
          <a:srcRect l="30870" t="15242" r="25850" b="15249"/>
          <a:stretch/>
        </p:blipFill>
        <p:spPr>
          <a:xfrm rot="2954321">
            <a:off x="-1517812" y="38988"/>
            <a:ext cx="3082975" cy="278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60"/>
          <p:cNvPicPr preferRelativeResize="0"/>
          <p:nvPr/>
        </p:nvPicPr>
        <p:blipFill rotWithShape="1">
          <a:blip r:embed="rId4">
            <a:alphaModFix/>
          </a:blip>
          <a:srcRect l="22257" t="32924" b="6717"/>
          <a:stretch/>
        </p:blipFill>
        <p:spPr>
          <a:xfrm rot="5400000" flipH="1">
            <a:off x="-2178051" y="1152075"/>
            <a:ext cx="5796101" cy="253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60"/>
          <p:cNvPicPr preferRelativeResize="0"/>
          <p:nvPr/>
        </p:nvPicPr>
        <p:blipFill rotWithShape="1">
          <a:blip r:embed="rId5">
            <a:alphaModFix/>
          </a:blip>
          <a:srcRect l="25606" t="15906" r="25601" b="15913"/>
          <a:stretch/>
        </p:blipFill>
        <p:spPr>
          <a:xfrm rot="2502886">
            <a:off x="577820" y="448327"/>
            <a:ext cx="776709" cy="1085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60"/>
          <p:cNvPicPr preferRelativeResize="0"/>
          <p:nvPr/>
        </p:nvPicPr>
        <p:blipFill rotWithShape="1">
          <a:blip r:embed="rId6">
            <a:alphaModFix/>
          </a:blip>
          <a:srcRect l="15824" t="15906" r="15817" b="15913"/>
          <a:stretch/>
        </p:blipFill>
        <p:spPr>
          <a:xfrm>
            <a:off x="7767135" y="3985398"/>
            <a:ext cx="1088164" cy="10853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60"/>
          <p:cNvPicPr preferRelativeResize="0"/>
          <p:nvPr/>
        </p:nvPicPr>
        <p:blipFill rotWithShape="1">
          <a:blip r:embed="rId4">
            <a:alphaModFix/>
          </a:blip>
          <a:srcRect t="32924" r="51590" b="6717"/>
          <a:stretch/>
        </p:blipFill>
        <p:spPr>
          <a:xfrm rot="-5400000">
            <a:off x="5643425" y="483775"/>
            <a:ext cx="4618625" cy="324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1pPr>
            <a:lvl2pPr lvl="1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2pPr>
            <a:lvl3pPr lvl="2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3pPr>
            <a:lvl4pPr lvl="3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4pPr>
            <a:lvl5pPr lvl="4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5pPr>
            <a:lvl6pPr lvl="5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6pPr>
            <a:lvl7pPr lvl="6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7pPr>
            <a:lvl8pPr lvl="7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8pPr>
            <a:lvl9pPr lvl="8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Clicker Script"/>
              <a:buNone/>
              <a:defRPr sz="3800" b="1">
                <a:solidFill>
                  <a:schemeClr val="dk1"/>
                </a:solidFill>
                <a:latin typeface="Clicker Script"/>
                <a:ea typeface="Clicker Script"/>
                <a:cs typeface="Clicker Script"/>
                <a:sym typeface="Clicker Scrip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8" r:id="rId3"/>
    <p:sldLayoutId id="2147483672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4" r:id="rId13"/>
    <p:sldLayoutId id="2147483715" r:id="rId14"/>
    <p:sldLayoutId id="2147483716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rive.google.com/file/d/14E0GpKxwaXZ7MO6FhJT1MlcDV-vFEdGa/view?usp=sharing" TargetMode="Externa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6.png"/><Relationship Id="rId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rive.google.com/file/d/1nAIwSzoPME99LmKyaMgSK9z5EN7GQc_s/view?usp=sharing" TargetMode="Externa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file/d/1q7ytZDDT11h-ORnfCQczoHwQ9iwMQR34/view?usp=sharing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42.png"/><Relationship Id="rId4" Type="http://schemas.openxmlformats.org/officeDocument/2006/relationships/image" Target="../media/image32.png"/><Relationship Id="rId9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69"/>
          <p:cNvSpPr txBox="1">
            <a:spLocks noGrp="1"/>
          </p:cNvSpPr>
          <p:nvPr>
            <p:ph type="ctrTitle"/>
          </p:nvPr>
        </p:nvSpPr>
        <p:spPr>
          <a:xfrm>
            <a:off x="1007500" y="1440850"/>
            <a:ext cx="6800400" cy="199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_tradnl" dirty="0" err="1" smtClean="0"/>
              <a:t>Acollides</a:t>
            </a:r>
            <a:r>
              <a:rPr lang="es-ES_tradnl" dirty="0" smtClean="0"/>
              <a:t> </a:t>
            </a:r>
            <a:br>
              <a:rPr lang="es-ES_tradnl" dirty="0" smtClean="0"/>
            </a:br>
            <a:r>
              <a:rPr lang="es-ES_tradnl" sz="3600" dirty="0" smtClean="0"/>
              <a:t>27 de </a:t>
            </a:r>
            <a:r>
              <a:rPr lang="es-ES_tradnl" sz="3600" dirty="0" err="1" smtClean="0"/>
              <a:t>novembre</a:t>
            </a:r>
            <a:r>
              <a:rPr lang="es-ES_tradnl" sz="3600" dirty="0" smtClean="0"/>
              <a:t> a l’1 desembre</a:t>
            </a:r>
            <a:endParaRPr sz="8800" dirty="0"/>
          </a:p>
        </p:txBody>
      </p:sp>
      <p:pic>
        <p:nvPicPr>
          <p:cNvPr id="817" name="Google Shape;817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750" y="1069625"/>
            <a:ext cx="1055501" cy="742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69"/>
          <p:cNvPicPr preferRelativeResize="0"/>
          <p:nvPr/>
        </p:nvPicPr>
        <p:blipFill rotWithShape="1">
          <a:blip r:embed="rId4">
            <a:alphaModFix/>
          </a:blip>
          <a:srcRect l="19282" t="17207" r="19288" b="17214"/>
          <a:stretch/>
        </p:blipFill>
        <p:spPr>
          <a:xfrm>
            <a:off x="7324693" y="2946950"/>
            <a:ext cx="748475" cy="79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5 Imagen" descr="LogoCLARET CAPÇALERA DOCUMENTS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7494"/>
            <a:ext cx="2221414" cy="936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p74"/>
          <p:cNvSpPr txBox="1">
            <a:spLocks noGrp="1"/>
          </p:cNvSpPr>
          <p:nvPr>
            <p:ph type="subTitle" idx="1"/>
          </p:nvPr>
        </p:nvSpPr>
        <p:spPr>
          <a:xfrm>
            <a:off x="2903066" y="549630"/>
            <a:ext cx="5432850" cy="9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clau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Estàs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</a:t>
            </a:r>
            <a:r>
              <a:rPr lang="es-ES_tradnl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/a ?</a:t>
            </a:r>
            <a:endParaRPr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88" name="Google Shape;888;p74"/>
          <p:cNvSpPr txBox="1">
            <a:spLocks noGrp="1"/>
          </p:cNvSpPr>
          <p:nvPr>
            <p:ph type="title"/>
          </p:nvPr>
        </p:nvSpPr>
        <p:spPr>
          <a:xfrm>
            <a:off x="2843808" y="32231"/>
            <a:ext cx="4063500" cy="10117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a-ES" sz="6000" dirty="0" smtClean="0"/>
              <a:t>Observa</a:t>
            </a:r>
            <a:r>
              <a:rPr lang="en" sz="6000" dirty="0" smtClean="0"/>
              <a:t>!</a:t>
            </a:r>
            <a:endParaRPr sz="6000" dirty="0"/>
          </a:p>
        </p:txBody>
      </p:sp>
      <p:pic>
        <p:nvPicPr>
          <p:cNvPr id="889" name="Google Shape;889;p74"/>
          <p:cNvPicPr preferRelativeResize="0"/>
          <p:nvPr/>
        </p:nvPicPr>
        <p:blipFill rotWithShape="1">
          <a:blip r:embed="rId3">
            <a:alphaModFix/>
          </a:blip>
          <a:srcRect l="25606" t="15906" r="25601" b="15913"/>
          <a:stretch/>
        </p:blipFill>
        <p:spPr>
          <a:xfrm rot="17919126">
            <a:off x="8375843" y="1721992"/>
            <a:ext cx="780624" cy="10907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Rectángulo"/>
          <p:cNvSpPr/>
          <p:nvPr/>
        </p:nvSpPr>
        <p:spPr>
          <a:xfrm>
            <a:off x="2771800" y="1296979"/>
            <a:ext cx="5630939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s-ES" sz="1800" b="1" dirty="0" err="1" smtClean="0"/>
              <a:t>Aquesta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setmana</a:t>
            </a:r>
            <a:r>
              <a:rPr lang="es-ES" sz="1800" b="1" dirty="0" smtClean="0"/>
              <a:t> et </a:t>
            </a:r>
            <a:r>
              <a:rPr lang="es-ES" sz="1800" b="1" dirty="0" err="1" smtClean="0"/>
              <a:t>convidem</a:t>
            </a:r>
            <a:r>
              <a:rPr lang="es-ES" sz="1800" b="1" dirty="0" smtClean="0"/>
              <a:t> a estar </a:t>
            </a:r>
            <a:r>
              <a:rPr lang="es-ES" sz="1800" b="1" dirty="0" err="1" smtClean="0"/>
              <a:t>molt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atent</a:t>
            </a:r>
            <a:r>
              <a:rPr lang="es-ES" sz="1800" b="1" dirty="0" smtClean="0"/>
              <a:t>, a observar les persones del </a:t>
            </a:r>
            <a:r>
              <a:rPr lang="es-ES" sz="1800" b="1" dirty="0" err="1" smtClean="0"/>
              <a:t>teu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voltant</a:t>
            </a:r>
            <a:r>
              <a:rPr lang="es-ES" sz="1800" b="1" dirty="0" smtClean="0"/>
              <a:t>, el que </a:t>
            </a:r>
            <a:r>
              <a:rPr lang="es-ES" sz="1800" b="1" dirty="0" err="1" smtClean="0"/>
              <a:t>passa</a:t>
            </a:r>
            <a:r>
              <a:rPr lang="es-ES" sz="1800" b="1" dirty="0" smtClean="0"/>
              <a:t>…Si </a:t>
            </a:r>
            <a:r>
              <a:rPr lang="es-ES" sz="1800" b="1" dirty="0" err="1" smtClean="0"/>
              <a:t>estem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atents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ens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adonem</a:t>
            </a:r>
            <a:r>
              <a:rPr lang="es-ES" sz="1800" b="1" dirty="0" smtClean="0"/>
              <a:t> de les </a:t>
            </a:r>
            <a:r>
              <a:rPr lang="es-ES" sz="1800" b="1" dirty="0" err="1" smtClean="0"/>
              <a:t>necessitats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dels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altres</a:t>
            </a:r>
            <a:r>
              <a:rPr lang="es-ES" sz="1800" b="1" dirty="0" smtClean="0"/>
              <a:t> i </a:t>
            </a:r>
            <a:r>
              <a:rPr lang="es-ES" sz="1800" b="1" dirty="0" err="1" smtClean="0"/>
              <a:t>podem</a:t>
            </a:r>
            <a:r>
              <a:rPr lang="es-ES" sz="1800" b="1" dirty="0" smtClean="0"/>
              <a:t> </a:t>
            </a:r>
            <a:r>
              <a:rPr lang="es-ES" sz="1800" b="1" dirty="0" err="1" smtClean="0"/>
              <a:t>ajudar</a:t>
            </a:r>
            <a:r>
              <a:rPr lang="es-ES" sz="1800" b="1" dirty="0" smtClean="0"/>
              <a:t>-los</a:t>
            </a:r>
            <a:endParaRPr lang="es-ES" sz="18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dilluns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2771800" y="2595994"/>
            <a:ext cx="5681432" cy="20313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lvl="0" algn="ctr"/>
            <a:r>
              <a:rPr lang="en-GB" sz="18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AQUESTS DIES NOSALTRES PODEM COL·LABORAR AMB EL SUPERMERCAT SOLIDARI DE LA NOSTRA ESCOLA.</a:t>
            </a:r>
          </a:p>
          <a:p>
            <a:pPr lvl="0" algn="ctr"/>
            <a:r>
              <a:rPr lang="en-GB" sz="1800" b="1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ES TRACTA D’AJUDAR AMB LA NOSTRA APORTACIÓ A FAMÍLIES QUE HO TENEN MÉS DIFÍCIL QUE NOSALTRES PER TENIR EL NECESSARI EN EL SEU DIA A DIA</a:t>
            </a:r>
            <a:r>
              <a:rPr lang="en-GB" sz="1800" b="1" dirty="0" smtClean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aiandra GD" panose="020E0502030308020204" pitchFamily="34" charset="0"/>
              </a:rPr>
              <a:t>.</a:t>
            </a:r>
            <a:endParaRPr lang="en-GB" sz="1800" b="1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6600" l="2721" r="100000">
                        <a14:foregroundMark x1="37415" y1="46800" x2="37415" y2="46800"/>
                        <a14:foregroundMark x1="50476" y1="54200" x2="50476" y2="54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4359"/>
            <a:ext cx="1384311" cy="1883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Google Shape;889;p74"/>
          <p:cNvPicPr preferRelativeResize="0"/>
          <p:nvPr/>
        </p:nvPicPr>
        <p:blipFill rotWithShape="1">
          <a:blip r:embed="rId3">
            <a:alphaModFix/>
          </a:blip>
          <a:srcRect l="25606" t="15906" r="25601" b="15913"/>
          <a:stretch/>
        </p:blipFill>
        <p:spPr>
          <a:xfrm rot="2592593">
            <a:off x="7892587" y="110102"/>
            <a:ext cx="780624" cy="10907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3 CuadroTexto"/>
          <p:cNvSpPr txBox="1"/>
          <p:nvPr/>
        </p:nvSpPr>
        <p:spPr>
          <a:xfrm>
            <a:off x="187236" y="2787775"/>
            <a:ext cx="2451830" cy="136960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Mira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aquest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vídeo que han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fet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alumnes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2n de ESO per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col·laborar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 la </a:t>
            </a:r>
            <a:r>
              <a:rPr lang="es-ES_tradnl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campanya</a:t>
            </a:r>
            <a:r>
              <a:rPr lang="es-ES_tradnl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r>
              <a:rPr lang="es-ES_tradnl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https://</a:t>
            </a:r>
            <a:r>
              <a:rPr lang="es-ES_tradnl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drive.google.com/file/d/14E0GpKxwaXZ7MO6FhJT1MlcDV-vFEdGa/view?usp=sharing</a:t>
            </a:r>
            <a:endParaRPr lang="es-ES_tradnl" sz="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9319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" name="Google Shape;944;p81"/>
          <p:cNvSpPr txBox="1">
            <a:spLocks noGrp="1"/>
          </p:cNvSpPr>
          <p:nvPr>
            <p:ph type="subTitle" idx="1"/>
          </p:nvPr>
        </p:nvSpPr>
        <p:spPr>
          <a:xfrm>
            <a:off x="1619672" y="456802"/>
            <a:ext cx="6552728" cy="6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_tradn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Descobrim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què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Jesús </a:t>
            </a:r>
            <a:r>
              <a:rPr lang="es-ES_tradnl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es-ES_tradnl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l’evangeli</a:t>
            </a:r>
            <a:r>
              <a:rPr lang="es-ES_tradnl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</a:t>
            </a:r>
            <a:endParaRPr lang="es-E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46" name="Google Shape;946;p81"/>
          <p:cNvSpPr txBox="1">
            <a:spLocks noGrp="1"/>
          </p:cNvSpPr>
          <p:nvPr>
            <p:ph type="subTitle" idx="3"/>
          </p:nvPr>
        </p:nvSpPr>
        <p:spPr>
          <a:xfrm>
            <a:off x="2491026" y="1103638"/>
            <a:ext cx="3744416" cy="6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dirty="0" err="1" smtClean="0"/>
              <a:t>Llegim</a:t>
            </a:r>
            <a:r>
              <a:rPr lang="es-ES_tradnl" dirty="0" smtClean="0"/>
              <a:t> </a:t>
            </a:r>
            <a:r>
              <a:rPr lang="es-ES_tradnl" dirty="0" err="1" smtClean="0"/>
              <a:t>atentament</a:t>
            </a:r>
            <a:r>
              <a:rPr lang="es-ES_tradnl" dirty="0" smtClean="0"/>
              <a:t>:</a:t>
            </a:r>
            <a:endParaRPr dirty="0"/>
          </a:p>
        </p:txBody>
      </p:sp>
      <p:sp>
        <p:nvSpPr>
          <p:cNvPr id="947" name="Google Shape;947;p81"/>
          <p:cNvSpPr txBox="1">
            <a:spLocks noGrp="1"/>
          </p:cNvSpPr>
          <p:nvPr>
            <p:ph type="subTitle" idx="4"/>
          </p:nvPr>
        </p:nvSpPr>
        <p:spPr>
          <a:xfrm>
            <a:off x="2475162" y="1464066"/>
            <a:ext cx="6341665" cy="355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s-ES" sz="1600" b="1" dirty="0">
                <a:effectLst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" sz="1600" b="1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ES" sz="16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“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Van arribar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un 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poble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i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a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J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esús li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van portar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un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cec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tot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pregant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-li que el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toqués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.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Llavors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Jesús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va agafar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el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cec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de la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mà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i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se’l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va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endur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fora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de la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vila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va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mullar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-li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els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ulls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va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posar-li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les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mans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i li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va 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pregunar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V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eus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res?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O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brint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els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ulls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va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dir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: </a:t>
            </a:r>
            <a:endParaRPr lang="es-ES" sz="2000" b="1" dirty="0" smtClean="0">
              <a:effectLst>
                <a:reflection blurRad="6350" stA="55000" endA="300" endPos="45500" dir="5400000" sy="-100000" algn="bl" rotWithShape="0"/>
              </a:effectLst>
            </a:endParaRPr>
          </a:p>
          <a:p>
            <a:pPr marL="0" lvl="0" indent="0"/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-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Entreveig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les persones: les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veig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com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arbres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però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caminen.</a:t>
            </a:r>
            <a:b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Llavors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li va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posar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altre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cop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les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mans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als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ulls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, i va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començar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de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veure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-hi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clar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. Es va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recuperar 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i 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ho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veia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tot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>
                <a:effectLst>
                  <a:reflection blurRad="6350" stA="55000" endA="300" endPos="45500" dir="5400000" sy="-100000" algn="bl" rotWithShape="0"/>
                </a:effectLst>
              </a:rPr>
              <a:t>clarament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fins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i 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tot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de </a:t>
            </a:r>
            <a:r>
              <a:rPr lang="es-ES" sz="2000" b="1" dirty="0" err="1" smtClean="0">
                <a:effectLst>
                  <a:reflection blurRad="6350" stA="55000" endA="300" endPos="45500" dir="5400000" sy="-100000" algn="bl" rotWithShape="0"/>
                </a:effectLst>
              </a:rPr>
              <a:t>lluny</a:t>
            </a:r>
            <a:r>
              <a:rPr lang="es-ES" sz="2000" b="1" dirty="0">
                <a:effectLst>
                  <a:reflection blurRad="6350" stA="55000" endA="300" endPos="45500" dir="5400000" sy="-100000" algn="bl" rotWithShape="0"/>
                </a:effectLst>
              </a:rPr>
              <a:t>.</a:t>
            </a:r>
            <a:r>
              <a:rPr lang="es-ES" sz="2000" b="1" dirty="0" smtClean="0">
                <a:effectLst>
                  <a:reflection blurRad="6350" stA="55000" endA="300" endPos="45500" dir="5400000" sy="-100000" algn="bl" rotWithShape="0"/>
                </a:effectLst>
              </a:rPr>
              <a:t> “</a:t>
            </a: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s-E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endParaRPr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48" name="Google Shape;948;p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0252" y="699542"/>
            <a:ext cx="1224136" cy="108011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10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dimarts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232" y="1131590"/>
            <a:ext cx="2548610" cy="2290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94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Llamada rectangular redondeada"/>
          <p:cNvSpPr/>
          <p:nvPr/>
        </p:nvSpPr>
        <p:spPr>
          <a:xfrm>
            <a:off x="146992" y="2499742"/>
            <a:ext cx="1904728" cy="1181065"/>
          </a:xfrm>
          <a:prstGeom prst="wedgeRoundRectCallout">
            <a:avLst>
              <a:gd name="adj1" fmla="val 42866"/>
              <a:gd name="adj2" fmla="val 72877"/>
              <a:gd name="adj3" fmla="val 16667"/>
            </a:avLst>
          </a:prstGeom>
          <a:solidFill>
            <a:schemeClr val="tx1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a-ES"/>
          </a:p>
        </p:txBody>
      </p:sp>
      <p:sp>
        <p:nvSpPr>
          <p:cNvPr id="903" name="Google Shape;903;p76"/>
          <p:cNvSpPr txBox="1">
            <a:spLocks noGrp="1"/>
          </p:cNvSpPr>
          <p:nvPr>
            <p:ph type="title"/>
          </p:nvPr>
        </p:nvSpPr>
        <p:spPr>
          <a:xfrm>
            <a:off x="1563894" y="771550"/>
            <a:ext cx="6660412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s-ES_trad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Reflexionem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sobre el que </a:t>
            </a:r>
            <a:r>
              <a:rPr lang="es-ES_trad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ens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diu</a:t>
            </a:r>
            <a:r>
              <a:rPr lang="es-ES_tradnl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Jesús…</a:t>
            </a:r>
            <a:endParaRPr lang="es-E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4" name="Google Shape;904;p76"/>
          <p:cNvSpPr txBox="1">
            <a:spLocks noGrp="1"/>
          </p:cNvSpPr>
          <p:nvPr>
            <p:ph type="subTitle" idx="1"/>
          </p:nvPr>
        </p:nvSpPr>
        <p:spPr>
          <a:xfrm rot="-490">
            <a:off x="2627956" y="1707947"/>
            <a:ext cx="5976501" cy="242355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000" b="1" dirty="0"/>
              <a:t>-Per </a:t>
            </a:r>
            <a:r>
              <a:rPr lang="en-US" sz="2000" b="1" dirty="0" err="1"/>
              <a:t>què</a:t>
            </a:r>
            <a:r>
              <a:rPr lang="en-US" sz="2000" b="1" dirty="0"/>
              <a:t> li </a:t>
            </a:r>
            <a:r>
              <a:rPr lang="en-US" sz="2000" b="1" dirty="0" err="1"/>
              <a:t>porten</a:t>
            </a:r>
            <a:r>
              <a:rPr lang="en-US" sz="2000" b="1" dirty="0"/>
              <a:t> un home </a:t>
            </a:r>
            <a:r>
              <a:rPr lang="en-US" sz="2000" b="1" dirty="0" err="1"/>
              <a:t>cec</a:t>
            </a:r>
            <a:r>
              <a:rPr lang="en-US" sz="2000" b="1" dirty="0"/>
              <a:t> a </a:t>
            </a:r>
            <a:r>
              <a:rPr lang="en-US" sz="2000" b="1" dirty="0" err="1"/>
              <a:t>Jesús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-</a:t>
            </a:r>
            <a:r>
              <a:rPr lang="en-US" sz="2000" b="1" dirty="0" err="1"/>
              <a:t>Què</a:t>
            </a:r>
            <a:r>
              <a:rPr lang="en-US" sz="2000" b="1" dirty="0"/>
              <a:t> </a:t>
            </a:r>
            <a:r>
              <a:rPr lang="en-US" sz="2000" b="1" dirty="0" err="1"/>
              <a:t>fa</a:t>
            </a:r>
            <a:r>
              <a:rPr lang="en-US" sz="2000" b="1" dirty="0"/>
              <a:t> </a:t>
            </a:r>
            <a:r>
              <a:rPr lang="en-US" sz="2000" b="1" dirty="0" err="1"/>
              <a:t>Jesús</a:t>
            </a:r>
            <a:r>
              <a:rPr lang="en-US" sz="2000" b="1" dirty="0"/>
              <a:t> </a:t>
            </a:r>
            <a:r>
              <a:rPr lang="en-US" sz="2000" b="1" dirty="0" err="1"/>
              <a:t>amb</a:t>
            </a:r>
            <a:r>
              <a:rPr lang="en-US" sz="2000" b="1" dirty="0"/>
              <a:t> el </a:t>
            </a:r>
            <a:r>
              <a:rPr lang="en-US" sz="2000" b="1" dirty="0" err="1"/>
              <a:t>cec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-Com hi </a:t>
            </a:r>
            <a:r>
              <a:rPr lang="en-US" sz="2000" b="1" dirty="0" err="1"/>
              <a:t>veiem</a:t>
            </a:r>
            <a:r>
              <a:rPr lang="en-US" sz="2000" b="1" dirty="0"/>
              <a:t> </a:t>
            </a:r>
            <a:r>
              <a:rPr lang="en-US" sz="2000" b="1" dirty="0" err="1"/>
              <a:t>nosaltres</a:t>
            </a:r>
            <a:r>
              <a:rPr lang="en-US" sz="2000" b="1" dirty="0"/>
              <a:t>?</a:t>
            </a:r>
          </a:p>
          <a:p>
            <a:r>
              <a:rPr lang="en-US" sz="2000" b="1" dirty="0"/>
              <a:t>-</a:t>
            </a:r>
            <a:r>
              <a:rPr lang="en-US" sz="2000" b="1" dirty="0" err="1"/>
              <a:t>Creus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ho </a:t>
            </a:r>
            <a:r>
              <a:rPr lang="en-US" sz="2000" b="1" dirty="0" err="1"/>
              <a:t>veiem</a:t>
            </a:r>
            <a:r>
              <a:rPr lang="en-US" sz="2000" b="1" dirty="0"/>
              <a:t> tot </a:t>
            </a:r>
            <a:r>
              <a:rPr lang="en-US" sz="2000" b="1" dirty="0" err="1"/>
              <a:t>clarament</a:t>
            </a:r>
            <a:r>
              <a:rPr lang="en-US" sz="2000" b="1" dirty="0"/>
              <a:t>? </a:t>
            </a:r>
          </a:p>
          <a:p>
            <a:r>
              <a:rPr lang="en-US" sz="2000" b="1" dirty="0"/>
              <a:t>-</a:t>
            </a:r>
            <a:r>
              <a:rPr lang="en-US" sz="2000" b="1" dirty="0" err="1"/>
              <a:t>Creus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nosaltres</a:t>
            </a:r>
            <a:r>
              <a:rPr lang="en-US" sz="2000" b="1" dirty="0"/>
              <a:t> </a:t>
            </a:r>
            <a:r>
              <a:rPr lang="en-US" sz="2000" b="1" dirty="0" err="1"/>
              <a:t>necessitem</a:t>
            </a:r>
            <a:r>
              <a:rPr lang="en-US" sz="2000" b="1" dirty="0"/>
              <a:t> </a:t>
            </a:r>
            <a:r>
              <a:rPr lang="en-US" sz="2000" b="1" dirty="0" err="1"/>
              <a:t>algú</a:t>
            </a:r>
            <a:r>
              <a:rPr lang="en-US" sz="2000" b="1" dirty="0"/>
              <a:t>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ens</a:t>
            </a:r>
            <a:r>
              <a:rPr lang="en-US" sz="2000" b="1" dirty="0"/>
              <a:t> </a:t>
            </a:r>
            <a:r>
              <a:rPr lang="en-US" sz="2000" b="1" dirty="0" err="1"/>
              <a:t>ajudi</a:t>
            </a:r>
            <a:r>
              <a:rPr lang="en-US" sz="2000" b="1" dirty="0"/>
              <a:t> a </a:t>
            </a:r>
            <a:r>
              <a:rPr lang="en-US" sz="2000" b="1" dirty="0" err="1"/>
              <a:t>descobrir</a:t>
            </a:r>
            <a:r>
              <a:rPr lang="en-US" sz="2000" b="1" dirty="0"/>
              <a:t> tot el </a:t>
            </a:r>
            <a:r>
              <a:rPr lang="en-US" sz="2000" b="1" dirty="0" err="1"/>
              <a:t>que</a:t>
            </a:r>
            <a:r>
              <a:rPr lang="en-US" sz="2000" b="1" dirty="0"/>
              <a:t> </a:t>
            </a:r>
            <a:r>
              <a:rPr lang="en-US" sz="2000" b="1" dirty="0" err="1"/>
              <a:t>passa</a:t>
            </a:r>
            <a:r>
              <a:rPr lang="en-US" sz="2000" b="1" dirty="0"/>
              <a:t> al </a:t>
            </a:r>
            <a:r>
              <a:rPr lang="en-US" sz="2000" b="1" dirty="0" err="1"/>
              <a:t>nostre</a:t>
            </a:r>
            <a:r>
              <a:rPr lang="en-US" sz="2000" b="1" dirty="0"/>
              <a:t> </a:t>
            </a:r>
            <a:r>
              <a:rPr lang="en-US" sz="2000" b="1" dirty="0" err="1"/>
              <a:t>voltant</a:t>
            </a:r>
            <a:r>
              <a:rPr lang="en-US" sz="2000" b="1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/>
          </a:p>
        </p:txBody>
      </p:sp>
      <p:pic>
        <p:nvPicPr>
          <p:cNvPr id="905" name="Google Shape;905;p76"/>
          <p:cNvPicPr preferRelativeResize="0"/>
          <p:nvPr/>
        </p:nvPicPr>
        <p:blipFill rotWithShape="1">
          <a:blip r:embed="rId3">
            <a:alphaModFix/>
          </a:blip>
          <a:srcRect t="20829" b="9225"/>
          <a:stretch/>
        </p:blipFill>
        <p:spPr>
          <a:xfrm>
            <a:off x="7884368" y="51470"/>
            <a:ext cx="1095036" cy="9349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4 CuadroTexto"/>
          <p:cNvSpPr txBox="1"/>
          <p:nvPr/>
        </p:nvSpPr>
        <p:spPr>
          <a:xfrm>
            <a:off x="107504" y="51470"/>
            <a:ext cx="2160240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diMECRES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73620" y="3840637"/>
            <a:ext cx="1014065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51520" y="2604849"/>
            <a:ext cx="16561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Parleu-ne</a:t>
            </a:r>
            <a:r>
              <a:rPr lang="es-ES_tradnl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entre </a:t>
            </a:r>
            <a:r>
              <a:rPr lang="es-ES_tradnl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tots</a:t>
            </a:r>
            <a:endParaRPr lang="ca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Google Shape;948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76256" y="3435847"/>
            <a:ext cx="2167698" cy="17076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386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77"/>
          <p:cNvSpPr txBox="1">
            <a:spLocks noGrp="1"/>
          </p:cNvSpPr>
          <p:nvPr>
            <p:ph type="title"/>
          </p:nvPr>
        </p:nvSpPr>
        <p:spPr>
          <a:xfrm>
            <a:off x="2019745" y="52636"/>
            <a:ext cx="5256583" cy="86409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Preguem junts</a:t>
            </a:r>
            <a:endParaRPr dirty="0"/>
          </a:p>
        </p:txBody>
      </p:sp>
      <p:pic>
        <p:nvPicPr>
          <p:cNvPr id="916" name="Google Shape;916;p77"/>
          <p:cNvPicPr preferRelativeResize="0"/>
          <p:nvPr/>
        </p:nvPicPr>
        <p:blipFill rotWithShape="1">
          <a:blip r:embed="rId3">
            <a:alphaModFix/>
          </a:blip>
          <a:srcRect l="15186" t="11335" r="15180" b="11343"/>
          <a:stretch/>
        </p:blipFill>
        <p:spPr>
          <a:xfrm>
            <a:off x="7904008" y="1705075"/>
            <a:ext cx="811630" cy="899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107504" y="51470"/>
            <a:ext cx="138262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dijous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15" name="Google Shape;915;p77"/>
          <p:cNvPicPr preferRelativeResize="0"/>
          <p:nvPr/>
        </p:nvPicPr>
        <p:blipFill rotWithShape="1">
          <a:blip r:embed="rId4">
            <a:alphaModFix/>
          </a:blip>
          <a:srcRect l="16675" t="16181" r="17956" b="15629"/>
          <a:stretch/>
        </p:blipFill>
        <p:spPr>
          <a:xfrm>
            <a:off x="6732240" y="767111"/>
            <a:ext cx="1152128" cy="10169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1 CuadroTexto"/>
          <p:cNvSpPr txBox="1"/>
          <p:nvPr/>
        </p:nvSpPr>
        <p:spPr>
          <a:xfrm>
            <a:off x="248199" y="1491630"/>
            <a:ext cx="5327093" cy="3139321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Jesús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neteja’m </a:t>
            </a:r>
            <a:r>
              <a:rPr lang="ca-E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els </a:t>
            </a:r>
            <a:r>
              <a:rPr lang="ca-E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ulls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perquè no m’acostumi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veure injustícies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 em quedi tan tranquil,</a:t>
            </a:r>
            <a:r>
              <a:rPr lang="ca-E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ca-E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Jesús</a:t>
            </a:r>
            <a:r>
              <a:rPr lang="ca-ES" sz="1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obre’m els ulls i neteja-me’ls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perquè no m’acostumi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veure incoherència, mandra, manca de </a:t>
            </a:r>
            <a:r>
              <a:rPr lang="ca-E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sol.lidàritat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,...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i em quedi tant tranquil.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Jesús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, </a:t>
            </a: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neteja’m els ulls per veure’t a Tu</a:t>
            </a:r>
            <a:b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ca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a la meva vida, a les persones i a les coses</a:t>
            </a:r>
            <a:r>
              <a:rPr lang="es-E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.</a:t>
            </a:r>
            <a:endParaRPr lang="ca-ES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452"/>
          <a:stretch/>
        </p:blipFill>
        <p:spPr bwMode="auto">
          <a:xfrm>
            <a:off x="1843711" y="-116605"/>
            <a:ext cx="1212850" cy="107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5760132" y="1837048"/>
            <a:ext cx="2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1600" b="1" dirty="0" err="1" smtClean="0"/>
              <a:t>Seguim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amb</a:t>
            </a:r>
            <a:r>
              <a:rPr lang="es-ES_tradnl" sz="1600" b="1" dirty="0" smtClean="0"/>
              <a:t> la </a:t>
            </a:r>
            <a:r>
              <a:rPr lang="es-ES_tradnl" sz="1600" b="1" dirty="0" err="1" smtClean="0"/>
              <a:t>campanya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solidària</a:t>
            </a:r>
            <a:r>
              <a:rPr lang="es-ES_tradnl" sz="1600" b="1" dirty="0" smtClean="0"/>
              <a:t> de </a:t>
            </a:r>
            <a:r>
              <a:rPr lang="es-ES_tradnl" sz="1600" b="1" dirty="0"/>
              <a:t>N</a:t>
            </a:r>
            <a:r>
              <a:rPr lang="es-ES_tradnl" sz="1600" b="1" dirty="0" smtClean="0"/>
              <a:t>adal</a:t>
            </a:r>
            <a:endParaRPr lang="ca-ES" sz="16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5668490" y="2784291"/>
            <a:ext cx="3223989" cy="17235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600" b="1" dirty="0" err="1" smtClean="0"/>
              <a:t>Els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alumnes</a:t>
            </a:r>
            <a:r>
              <a:rPr lang="es-ES_tradnl" sz="1600" b="1" dirty="0" smtClean="0"/>
              <a:t> de 2n </a:t>
            </a:r>
            <a:r>
              <a:rPr lang="es-ES_tradnl" sz="1600" b="1" dirty="0" err="1" smtClean="0"/>
              <a:t>d’ESO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ens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segueixen</a:t>
            </a:r>
            <a:r>
              <a:rPr lang="es-ES_tradnl" sz="1600" b="1" dirty="0" smtClean="0"/>
              <a:t> </a:t>
            </a:r>
            <a:r>
              <a:rPr lang="es-ES_tradnl" sz="1600" b="1" dirty="0" err="1" smtClean="0"/>
              <a:t>convidant</a:t>
            </a:r>
            <a:r>
              <a:rPr lang="es-ES_tradnl" sz="1600" b="1" dirty="0" smtClean="0"/>
              <a:t> a participar-hi:</a:t>
            </a:r>
          </a:p>
          <a:p>
            <a:r>
              <a:rPr lang="ca-ES" b="1" dirty="0">
                <a:hlinkClick r:id="rId6"/>
              </a:rPr>
              <a:t>https://</a:t>
            </a:r>
            <a:r>
              <a:rPr lang="ca-ES" b="1" dirty="0" smtClean="0">
                <a:hlinkClick r:id="rId6"/>
              </a:rPr>
              <a:t>drive.google.com/file/d/1nAIwSzoPME99LmKyaMgSK9z5EN7GQc_s/view?usp=sharing</a:t>
            </a:r>
            <a:endParaRPr lang="ca-ES" b="1" dirty="0" smtClean="0"/>
          </a:p>
          <a:p>
            <a:endParaRPr lang="ca-ES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/>
                                        <p:tgtEl>
                                          <p:spTgt spid="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9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" name="Google Shape;1338;p95"/>
          <p:cNvSpPr txBox="1">
            <a:spLocks noGrp="1"/>
          </p:cNvSpPr>
          <p:nvPr>
            <p:ph type="title" idx="2"/>
          </p:nvPr>
        </p:nvSpPr>
        <p:spPr>
          <a:xfrm>
            <a:off x="1541407" y="293659"/>
            <a:ext cx="7088395" cy="101511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5400" dirty="0" smtClean="0"/>
              <a:t>Mira i </a:t>
            </a:r>
            <a:r>
              <a:rPr lang="es-ES_tradnl" sz="5400" dirty="0" err="1" smtClean="0"/>
              <a:t>deixa’t</a:t>
            </a:r>
            <a:r>
              <a:rPr lang="es-ES_tradnl" sz="5400" dirty="0" smtClean="0"/>
              <a:t> portar!</a:t>
            </a:r>
            <a:endParaRPr sz="5400" dirty="0"/>
          </a:p>
        </p:txBody>
      </p:sp>
      <p:pic>
        <p:nvPicPr>
          <p:cNvPr id="1341" name="Google Shape;1341;p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484" y="3218234"/>
            <a:ext cx="1320025" cy="9284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2" name="Google Shape;1342;p95"/>
          <p:cNvPicPr preferRelativeResize="0"/>
          <p:nvPr/>
        </p:nvPicPr>
        <p:blipFill rotWithShape="1">
          <a:blip r:embed="rId4">
            <a:alphaModFix/>
          </a:blip>
          <a:srcRect l="16966" r="16966"/>
          <a:stretch/>
        </p:blipFill>
        <p:spPr>
          <a:xfrm>
            <a:off x="59770" y="2321102"/>
            <a:ext cx="592575" cy="63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3" name="Google Shape;1343;p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flipH="1">
            <a:off x="7092280" y="2749612"/>
            <a:ext cx="1440160" cy="1543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4" name="Google Shape;1344;p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34636" y="4146718"/>
            <a:ext cx="1320025" cy="928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5" name="Google Shape;1345;p95"/>
          <p:cNvPicPr preferRelativeResize="0"/>
          <p:nvPr/>
        </p:nvPicPr>
        <p:blipFill rotWithShape="1">
          <a:blip r:embed="rId7">
            <a:alphaModFix/>
          </a:blip>
          <a:srcRect r="16317"/>
          <a:stretch/>
        </p:blipFill>
        <p:spPr>
          <a:xfrm flipH="1">
            <a:off x="684326" y="3057125"/>
            <a:ext cx="1104642" cy="928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11 CuadroTexto"/>
          <p:cNvSpPr txBox="1"/>
          <p:nvPr/>
        </p:nvSpPr>
        <p:spPr>
          <a:xfrm>
            <a:off x="107504" y="51470"/>
            <a:ext cx="1712109" cy="369332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_tradnl" sz="1800" b="1" cap="all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divendres</a:t>
            </a:r>
            <a:endParaRPr lang="ca-ES" sz="1800" b="1" cap="al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971600" y="4068438"/>
            <a:ext cx="5544616" cy="1095600"/>
          </a:xfrm>
        </p:spPr>
        <p:txBody>
          <a:bodyPr/>
          <a:lstStyle/>
          <a:p>
            <a:r>
              <a:rPr lang="es-ES_tradnl" sz="2400" dirty="0" smtClean="0"/>
              <a:t>Clica </a:t>
            </a:r>
            <a:r>
              <a:rPr lang="es-ES_tradnl" sz="2400" dirty="0"/>
              <a:t>aquí</a:t>
            </a:r>
            <a:br>
              <a:rPr lang="es-ES_tradnl" sz="2400" dirty="0"/>
            </a:br>
            <a:r>
              <a:rPr lang="es-ES_tradnl" sz="1600" dirty="0">
                <a:hlinkClick r:id="rId8"/>
              </a:rPr>
              <a:t>https://</a:t>
            </a:r>
            <a:r>
              <a:rPr lang="es-ES_tradnl" sz="1600" dirty="0" smtClean="0">
                <a:hlinkClick r:id="rId8"/>
              </a:rPr>
              <a:t>drive.google.com/file/d/1q7ytZDDT11h-ORnfCQczoHwQ9iwMQR34/view?usp=sharing</a:t>
            </a:r>
            <a:r>
              <a:rPr lang="es-ES_tradnl" sz="2400" dirty="0" smtClean="0"/>
              <a:t/>
            </a:r>
            <a:br>
              <a:rPr lang="es-ES_tradnl" sz="2400" dirty="0" smtClean="0"/>
            </a:br>
            <a:endParaRPr lang="ca-E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31" t="9584" r="35246" b="19701"/>
          <a:stretch/>
        </p:blipFill>
        <p:spPr bwMode="auto">
          <a:xfrm>
            <a:off x="4427984" y="1092914"/>
            <a:ext cx="2808312" cy="30872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691680" y="1635646"/>
            <a:ext cx="2520280" cy="1477328"/>
          </a:xfrm>
          <a:prstGeom prst="rect">
            <a:avLst/>
          </a:prstGeom>
          <a:solidFill>
            <a:schemeClr val="tx1">
              <a:lumMod val="25000"/>
              <a:lumOff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Comença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dia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molt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atent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Passeja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per la vida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amb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alegria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observant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que </a:t>
            </a:r>
            <a:r>
              <a:rPr lang="es-ES_tradnl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t’envolta</a:t>
            </a:r>
            <a:r>
              <a:rPr lang="es-ES_tradnl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ca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00"/>
                                        <p:tgtEl>
                                          <p:spTgt spid="1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700"/>
                                        <p:tgtEl>
                                          <p:spTgt spid="1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ello Autumn! XL by Slidesgo">
  <a:themeElements>
    <a:clrScheme name="Simple Light">
      <a:dk1>
        <a:srgbClr val="591A06"/>
      </a:dk1>
      <a:lt1>
        <a:srgbClr val="FFFFFF"/>
      </a:lt1>
      <a:dk2>
        <a:srgbClr val="9F3110"/>
      </a:dk2>
      <a:lt2>
        <a:srgbClr val="D2080D"/>
      </a:lt2>
      <a:accent1>
        <a:srgbClr val="FA7F71"/>
      </a:accent1>
      <a:accent2>
        <a:srgbClr val="FFEEEE"/>
      </a:accent2>
      <a:accent3>
        <a:srgbClr val="FDB204"/>
      </a:accent3>
      <a:accent4>
        <a:srgbClr val="DD640A"/>
      </a:accent4>
      <a:accent5>
        <a:srgbClr val="96C452"/>
      </a:accent5>
      <a:accent6>
        <a:srgbClr val="397427"/>
      </a:accent6>
      <a:hlink>
        <a:srgbClr val="591A0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238</Words>
  <Application>Microsoft Office PowerPoint</Application>
  <PresentationFormat>Presentación en pantalla (16:9)</PresentationFormat>
  <Paragraphs>32</Paragraphs>
  <Slides>6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Hello Autumn! XL by Slidesgo</vt:lpstr>
      <vt:lpstr>Acollides  27 de novembre a l’1 desembre</vt:lpstr>
      <vt:lpstr>Observa!</vt:lpstr>
      <vt:lpstr>Presentación de PowerPoint</vt:lpstr>
      <vt:lpstr>Reflexionem sobre el que ens diu Jesús…</vt:lpstr>
      <vt:lpstr>Preguem junts</vt:lpstr>
      <vt:lpstr>Mira i deixa’t portar!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Acollides 30 octubre-3 de novembre</dc:title>
  <dc:creator>profeclaret</dc:creator>
  <cp:lastModifiedBy>profeclaret</cp:lastModifiedBy>
  <cp:revision>28</cp:revision>
  <dcterms:modified xsi:type="dcterms:W3CDTF">2023-11-22T15:55:27Z</dcterms:modified>
</cp:coreProperties>
</file>