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8"/>
  </p:notesMasterIdLst>
  <p:sldIdLst>
    <p:sldId id="256" r:id="rId2"/>
    <p:sldId id="285" r:id="rId3"/>
    <p:sldId id="263" r:id="rId4"/>
    <p:sldId id="274" r:id="rId5"/>
    <p:sldId id="270" r:id="rId6"/>
    <p:sldId id="286" r:id="rId7"/>
  </p:sldIdLst>
  <p:sldSz cx="9144000" cy="5143500" type="screen16x9"/>
  <p:notesSz cx="6858000" cy="9144000"/>
  <p:embeddedFontLst>
    <p:embeddedFont>
      <p:font typeface="Nunito" charset="0"/>
      <p:regular r:id="rId9"/>
      <p:bold r:id="rId10"/>
      <p:italic r:id="rId11"/>
      <p:boldItalic r:id="rId12"/>
    </p:embeddedFont>
    <p:embeddedFont>
      <p:font typeface="Bodoni MT Condensed" pitchFamily="18" charset="0"/>
      <p:regular r:id="rId13"/>
      <p:bold r:id="rId14"/>
      <p:italic r:id="rId15"/>
      <p:boldItalic r:id="rId16"/>
    </p:embeddedFont>
    <p:embeddedFont>
      <p:font typeface="Gill Sans Nova Cond Ultra Bold" charset="0"/>
      <p:bold r:id="rId17"/>
    </p:embeddedFont>
    <p:embeddedFont>
      <p:font typeface="Gill Sans Ultra Bold" pitchFamily="34" charset="0"/>
      <p:regular r:id="rId18"/>
    </p:embeddedFont>
    <p:embeddedFont>
      <p:font typeface="Gloucester MT Extra Condensed" pitchFamily="18" charset="0"/>
      <p:regular r:id="rId19"/>
    </p:embeddedFont>
    <p:embeddedFont>
      <p:font typeface="Bebas Neue" charset="0"/>
      <p:regular r:id="rId20"/>
    </p:embeddedFont>
    <p:embeddedFont>
      <p:font typeface="Aharoni" pitchFamily="2" charset="-79"/>
      <p:bold r:id="rId21"/>
    </p:embeddedFont>
    <p:embeddedFont>
      <p:font typeface="MoolBoran" pitchFamily="3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25C34E2-7C42-49E2-AA81-736E08DC8292}">
  <a:tblStyle styleId="{E25C34E2-7C42-49E2-AA81-736E08DC82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4" d="100"/>
          <a:sy n="154" d="100"/>
        </p:scale>
        <p:origin x="-3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0359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df203c47c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df203c47c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4" name="Google Shape;3954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gdd9522e2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7" name="Google Shape;3067;gdd9522e2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dc0ae14e7e_0_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dc0ae14e7e_0_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dc0ae14e7e_0_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dc0ae14e7e_0_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25142" y="4750432"/>
            <a:ext cx="467704" cy="604119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545532" y="-138625"/>
            <a:ext cx="8132050" cy="588169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2466621" y="-1595073"/>
            <a:ext cx="3617692" cy="2877927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4677723" y="152016"/>
            <a:ext cx="487152" cy="569906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3961958" y="164792"/>
            <a:ext cx="399366" cy="730610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31709" y="3925776"/>
            <a:ext cx="9711328" cy="307119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193284" y="4566985"/>
            <a:ext cx="299213" cy="451960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5325691" y="4875125"/>
            <a:ext cx="351996" cy="38848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4787043" y="4467622"/>
            <a:ext cx="467676" cy="514182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5954050" y="4356351"/>
            <a:ext cx="433121" cy="811507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7807248" y="4205673"/>
            <a:ext cx="374039" cy="509117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074449" y="4545586"/>
            <a:ext cx="734249" cy="494732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615560" y="4150187"/>
            <a:ext cx="401730" cy="504148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667179" y="4104275"/>
            <a:ext cx="1039689" cy="441316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761522" y="4673765"/>
            <a:ext cx="1205629" cy="587146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2954752" y="-419280"/>
            <a:ext cx="730857" cy="806876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143427" y="4177040"/>
            <a:ext cx="467704" cy="604070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9584669" y="4317891"/>
            <a:ext cx="63707" cy="207566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6982332" y="4281099"/>
            <a:ext cx="734271" cy="494747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440002" y="4651461"/>
            <a:ext cx="1205629" cy="587146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5448980" y="-76209"/>
            <a:ext cx="405608" cy="44765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5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6"/>
          <p:cNvSpPr txBox="1">
            <a:spLocks noGrp="1"/>
          </p:cNvSpPr>
          <p:nvPr>
            <p:ph type="title"/>
          </p:nvPr>
        </p:nvSpPr>
        <p:spPr>
          <a:xfrm>
            <a:off x="2129850" y="2556389"/>
            <a:ext cx="488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2" name="Google Shape;1042;p16"/>
          <p:cNvSpPr txBox="1">
            <a:spLocks noGrp="1"/>
          </p:cNvSpPr>
          <p:nvPr>
            <p:ph type="title" idx="2" hasCustomPrompt="1"/>
          </p:nvPr>
        </p:nvSpPr>
        <p:spPr>
          <a:xfrm>
            <a:off x="3967060" y="1720889"/>
            <a:ext cx="12099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43" name="Google Shape;1043;p16"/>
          <p:cNvSpPr txBox="1">
            <a:spLocks noGrp="1"/>
          </p:cNvSpPr>
          <p:nvPr>
            <p:ph type="subTitle" idx="1"/>
          </p:nvPr>
        </p:nvSpPr>
        <p:spPr>
          <a:xfrm>
            <a:off x="2397910" y="3291084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6"/>
          <p:cNvSpPr/>
          <p:nvPr/>
        </p:nvSpPr>
        <p:spPr>
          <a:xfrm>
            <a:off x="4070375" y="3095150"/>
            <a:ext cx="5315360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6"/>
          <p:cNvSpPr/>
          <p:nvPr/>
        </p:nvSpPr>
        <p:spPr>
          <a:xfrm rot="10800000">
            <a:off x="-120666" y="-124981"/>
            <a:ext cx="501720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6" name="Google Shape;1046;p16"/>
          <p:cNvGrpSpPr/>
          <p:nvPr/>
        </p:nvGrpSpPr>
        <p:grpSpPr>
          <a:xfrm rot="705560">
            <a:off x="3184691" y="-370993"/>
            <a:ext cx="9932500" cy="3141136"/>
            <a:chOff x="-1441184" y="3615617"/>
            <a:chExt cx="11189918" cy="3538793"/>
          </a:xfrm>
        </p:grpSpPr>
        <p:grpSp>
          <p:nvGrpSpPr>
            <p:cNvPr id="1047" name="Google Shape;1047;p16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1048" name="Google Shape;1048;p16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6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6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6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6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3" name="Google Shape;1053;p16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1054" name="Google Shape;1054;p16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6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6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6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8" name="Google Shape;1058;p16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9" name="Google Shape;1059;p16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1060" name="Google Shape;1060;p16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6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6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3" name="Google Shape;1063;p16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1064" name="Google Shape;1064;p16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6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6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7" name="Google Shape;1067;p16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8" name="Google Shape;1068;p16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1069" name="Google Shape;1069;p16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6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1" name="Google Shape;1071;p16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1072" name="Google Shape;1072;p16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6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6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5" name="Google Shape;1075;p16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1076" name="Google Shape;1076;p16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6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6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9" name="Google Shape;1079;p16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1080" name="Google Shape;1080;p16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6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6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6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6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6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6" name="Google Shape;1086;p16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1087" name="Google Shape;1087;p16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6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6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6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6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6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" name="Google Shape;1093;p16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1094" name="Google Shape;1094;p16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6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6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6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6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6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0" name="Google Shape;1100;p16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1101" name="Google Shape;1101;p16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6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6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6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6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16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1108" name="Google Shape;1108;p16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6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6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6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6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6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4" name="Google Shape;1114;p16"/>
          <p:cNvGrpSpPr/>
          <p:nvPr/>
        </p:nvGrpSpPr>
        <p:grpSpPr>
          <a:xfrm rot="1644031">
            <a:off x="-716795" y="3280996"/>
            <a:ext cx="4400030" cy="2572778"/>
            <a:chOff x="302500" y="1375325"/>
            <a:chExt cx="2796475" cy="1635150"/>
          </a:xfrm>
        </p:grpSpPr>
        <p:sp>
          <p:nvSpPr>
            <p:cNvPr id="1115" name="Google Shape;1115;p16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16"/>
          <p:cNvGrpSpPr/>
          <p:nvPr/>
        </p:nvGrpSpPr>
        <p:grpSpPr>
          <a:xfrm rot="474155">
            <a:off x="158066" y="4765367"/>
            <a:ext cx="917620" cy="389500"/>
            <a:chOff x="-1548595" y="5064988"/>
            <a:chExt cx="762313" cy="323577"/>
          </a:xfrm>
        </p:grpSpPr>
        <p:sp>
          <p:nvSpPr>
            <p:cNvPr id="1123" name="Google Shape;1123;p16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16"/>
          <p:cNvGrpSpPr/>
          <p:nvPr/>
        </p:nvGrpSpPr>
        <p:grpSpPr>
          <a:xfrm rot="-2418090">
            <a:off x="1176925" y="4032992"/>
            <a:ext cx="1419235" cy="912929"/>
            <a:chOff x="-30260" y="4314762"/>
            <a:chExt cx="1135405" cy="730436"/>
          </a:xfrm>
        </p:grpSpPr>
        <p:sp>
          <p:nvSpPr>
            <p:cNvPr id="1130" name="Google Shape;1130;p16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16"/>
          <p:cNvGrpSpPr/>
          <p:nvPr/>
        </p:nvGrpSpPr>
        <p:grpSpPr>
          <a:xfrm rot="-3329021">
            <a:off x="540179" y="3696269"/>
            <a:ext cx="994823" cy="671173"/>
            <a:chOff x="192771" y="3915943"/>
            <a:chExt cx="674372" cy="454968"/>
          </a:xfrm>
        </p:grpSpPr>
        <p:sp>
          <p:nvSpPr>
            <p:cNvPr id="1137" name="Google Shape;1137;p16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16"/>
          <p:cNvGrpSpPr/>
          <p:nvPr/>
        </p:nvGrpSpPr>
        <p:grpSpPr>
          <a:xfrm rot="1553687">
            <a:off x="-235756" y="2903944"/>
            <a:ext cx="756056" cy="1681308"/>
            <a:chOff x="442825" y="1623300"/>
            <a:chExt cx="489525" cy="1088600"/>
          </a:xfrm>
        </p:grpSpPr>
        <p:sp>
          <p:nvSpPr>
            <p:cNvPr id="1141" name="Google Shape;1141;p16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7"/>
          <p:cNvSpPr/>
          <p:nvPr/>
        </p:nvSpPr>
        <p:spPr>
          <a:xfrm rot="10127380" flipH="1">
            <a:off x="328556" y="-627446"/>
            <a:ext cx="8947639" cy="62314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47" name="Google Shape;1147;p17"/>
          <p:cNvGrpSpPr/>
          <p:nvPr/>
        </p:nvGrpSpPr>
        <p:grpSpPr>
          <a:xfrm rot="-2853807">
            <a:off x="6886805" y="3870881"/>
            <a:ext cx="3293230" cy="1714992"/>
            <a:chOff x="-2001175" y="4949325"/>
            <a:chExt cx="4294904" cy="2236627"/>
          </a:xfrm>
        </p:grpSpPr>
        <p:sp>
          <p:nvSpPr>
            <p:cNvPr id="1148" name="Google Shape;1148;p17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17"/>
          <p:cNvGrpSpPr/>
          <p:nvPr/>
        </p:nvGrpSpPr>
        <p:grpSpPr>
          <a:xfrm rot="-4145951">
            <a:off x="7299669" y="4725204"/>
            <a:ext cx="1011437" cy="650658"/>
            <a:chOff x="-30260" y="4314762"/>
            <a:chExt cx="1135405" cy="730436"/>
          </a:xfrm>
        </p:grpSpPr>
        <p:sp>
          <p:nvSpPr>
            <p:cNvPr id="1154" name="Google Shape;1154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7"/>
          <p:cNvGrpSpPr/>
          <p:nvPr/>
        </p:nvGrpSpPr>
        <p:grpSpPr>
          <a:xfrm rot="-4279482">
            <a:off x="8115291" y="4279435"/>
            <a:ext cx="1043511" cy="442938"/>
            <a:chOff x="255847" y="3748111"/>
            <a:chExt cx="1370537" cy="581751"/>
          </a:xfrm>
        </p:grpSpPr>
        <p:sp>
          <p:nvSpPr>
            <p:cNvPr id="1161" name="Google Shape;1161;p17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17"/>
          <p:cNvGrpSpPr/>
          <p:nvPr/>
        </p:nvGrpSpPr>
        <p:grpSpPr>
          <a:xfrm rot="-6092271">
            <a:off x="8523081" y="3515919"/>
            <a:ext cx="911007" cy="614722"/>
            <a:chOff x="192771" y="3915943"/>
            <a:chExt cx="674372" cy="454968"/>
          </a:xfrm>
        </p:grpSpPr>
        <p:sp>
          <p:nvSpPr>
            <p:cNvPr id="1168" name="Google Shape;1168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17"/>
          <p:cNvGrpSpPr/>
          <p:nvPr/>
        </p:nvGrpSpPr>
        <p:grpSpPr>
          <a:xfrm rot="10604155" flipH="1">
            <a:off x="-728708" y="-643172"/>
            <a:ext cx="3692637" cy="2366339"/>
            <a:chOff x="5734826" y="-804276"/>
            <a:chExt cx="4389388" cy="2812835"/>
          </a:xfrm>
        </p:grpSpPr>
        <p:sp>
          <p:nvSpPr>
            <p:cNvPr id="1172" name="Google Shape;1172;p1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3" name="Google Shape;1173;p1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4" name="Google Shape;1174;p1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5" name="Google Shape;1175;p1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6" name="Google Shape;1176;p1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177" name="Google Shape;1177;p17"/>
          <p:cNvGrpSpPr/>
          <p:nvPr/>
        </p:nvGrpSpPr>
        <p:grpSpPr>
          <a:xfrm rot="-3964310">
            <a:off x="464141" y="-61578"/>
            <a:ext cx="1097078" cy="705683"/>
            <a:chOff x="-30260" y="4314762"/>
            <a:chExt cx="1135405" cy="730436"/>
          </a:xfrm>
        </p:grpSpPr>
        <p:sp>
          <p:nvSpPr>
            <p:cNvPr id="1178" name="Google Shape;1178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17"/>
          <p:cNvGrpSpPr/>
          <p:nvPr/>
        </p:nvGrpSpPr>
        <p:grpSpPr>
          <a:xfrm rot="-5000475">
            <a:off x="-34096" y="366178"/>
            <a:ext cx="768845" cy="518744"/>
            <a:chOff x="192771" y="3915943"/>
            <a:chExt cx="674372" cy="454968"/>
          </a:xfrm>
        </p:grpSpPr>
        <p:sp>
          <p:nvSpPr>
            <p:cNvPr id="1185" name="Google Shape;1185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" name="Google Shape;1188;p17"/>
          <p:cNvGrpSpPr/>
          <p:nvPr/>
        </p:nvGrpSpPr>
        <p:grpSpPr>
          <a:xfrm rot="2306266" flipH="1">
            <a:off x="1412970" y="-132931"/>
            <a:ext cx="585101" cy="394238"/>
            <a:chOff x="897994" y="4240309"/>
            <a:chExt cx="967900" cy="652165"/>
          </a:xfrm>
        </p:grpSpPr>
        <p:sp>
          <p:nvSpPr>
            <p:cNvPr id="1189" name="Google Shape;1189;p1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 rot="-1036137">
            <a:off x="152286" y="1174621"/>
            <a:ext cx="309652" cy="580173"/>
            <a:chOff x="5906877" y="4080403"/>
            <a:chExt cx="570948" cy="1069743"/>
          </a:xfrm>
        </p:grpSpPr>
        <p:sp>
          <p:nvSpPr>
            <p:cNvPr id="1195" name="Google Shape;1195;p17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19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1257" name="Google Shape;1257;p1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1263" name="Google Shape;1263;p1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19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19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1269" name="Google Shape;1269;p1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19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1273" name="Google Shape;1273;p19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4" name="Google Shape;1274;p19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1275" name="Google Shape;1275;p19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7" name="Google Shape;1277;p19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1278" name="Google Shape;1278;p1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1" name="Google Shape;1281;p19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1282" name="Google Shape;1282;p1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19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1286" name="Google Shape;1286;p19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19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1293" name="Google Shape;1293;p1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9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1300" name="Google Shape;1300;p1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6" name="Google Shape;1306;p19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1307" name="Google Shape;1307;p1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19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1314" name="Google Shape;1314;p1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19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1321" name="Google Shape;1321;p19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322" name="Google Shape;1322;p19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7" name="Google Shape;1327;p19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328" name="Google Shape;1328;p19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9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332" name="Google Shape;1332;p19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5" name="Google Shape;1335;p19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336" name="Google Shape;1336;p19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2" name="Google Shape;1342;p19"/>
          <p:cNvSpPr txBox="1">
            <a:spLocks noGrp="1"/>
          </p:cNvSpPr>
          <p:nvPr>
            <p:ph type="title"/>
          </p:nvPr>
        </p:nvSpPr>
        <p:spPr>
          <a:xfrm>
            <a:off x="3684425" y="1699200"/>
            <a:ext cx="4741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subTitle" idx="1"/>
          </p:nvPr>
        </p:nvSpPr>
        <p:spPr>
          <a:xfrm>
            <a:off x="3684425" y="2703900"/>
            <a:ext cx="40491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0"/>
          <p:cNvSpPr/>
          <p:nvPr/>
        </p:nvSpPr>
        <p:spPr>
          <a:xfrm rot="10434358" flipH="1">
            <a:off x="2217349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6" name="Google Shape;1346;p20"/>
          <p:cNvGrpSpPr/>
          <p:nvPr/>
        </p:nvGrpSpPr>
        <p:grpSpPr>
          <a:xfrm>
            <a:off x="-568320" y="-674564"/>
            <a:ext cx="3344598" cy="2753152"/>
            <a:chOff x="-568320" y="-674564"/>
            <a:chExt cx="3344598" cy="2753152"/>
          </a:xfrm>
        </p:grpSpPr>
        <p:grpSp>
          <p:nvGrpSpPr>
            <p:cNvPr id="1347" name="Google Shape;1347;p20"/>
            <p:cNvGrpSpPr/>
            <p:nvPr/>
          </p:nvGrpSpPr>
          <p:grpSpPr>
            <a:xfrm rot="-1799872" flipH="1">
              <a:off x="-415907" y="-10056"/>
              <a:ext cx="3039771" cy="1424136"/>
              <a:chOff x="5250782" y="5679875"/>
              <a:chExt cx="3039575" cy="1424044"/>
            </a:xfrm>
          </p:grpSpPr>
          <p:sp>
            <p:nvSpPr>
              <p:cNvPr id="1348" name="Google Shape;1348;p20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0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0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0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0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3" name="Google Shape;1353;p20"/>
            <p:cNvGrpSpPr/>
            <p:nvPr/>
          </p:nvGrpSpPr>
          <p:grpSpPr>
            <a:xfrm rot="-1799872" flipH="1">
              <a:off x="298834" y="614421"/>
              <a:ext cx="178092" cy="499271"/>
              <a:chOff x="7430972" y="6160663"/>
              <a:chExt cx="178080" cy="499239"/>
            </a:xfrm>
          </p:grpSpPr>
          <p:sp>
            <p:nvSpPr>
              <p:cNvPr id="1354" name="Google Shape;1354;p20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0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0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20"/>
            <p:cNvGrpSpPr/>
            <p:nvPr/>
          </p:nvGrpSpPr>
          <p:grpSpPr>
            <a:xfrm rot="-1799872" flipH="1">
              <a:off x="896413" y="890013"/>
              <a:ext cx="414949" cy="480402"/>
              <a:chOff x="6614678" y="6088459"/>
              <a:chExt cx="414922" cy="480370"/>
            </a:xfrm>
          </p:grpSpPr>
          <p:sp>
            <p:nvSpPr>
              <p:cNvPr id="1358" name="Google Shape;1358;p20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0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0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1" name="Google Shape;1361;p20"/>
            <p:cNvGrpSpPr/>
            <p:nvPr/>
          </p:nvGrpSpPr>
          <p:grpSpPr>
            <a:xfrm rot="-1799872" flipH="1">
              <a:off x="760922" y="58517"/>
              <a:ext cx="705573" cy="512253"/>
              <a:chOff x="5913673" y="5891587"/>
              <a:chExt cx="705527" cy="512220"/>
            </a:xfrm>
          </p:grpSpPr>
          <p:sp>
            <p:nvSpPr>
              <p:cNvPr id="1362" name="Google Shape;1362;p20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0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0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0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0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0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8" name="Google Shape;1368;p20"/>
            <p:cNvGrpSpPr/>
            <p:nvPr/>
          </p:nvGrpSpPr>
          <p:grpSpPr>
            <a:xfrm rot="3730530">
              <a:off x="2034813" y="-3228"/>
              <a:ext cx="538917" cy="592507"/>
              <a:chOff x="5118856" y="3486300"/>
              <a:chExt cx="516312" cy="567655"/>
            </a:xfrm>
          </p:grpSpPr>
          <p:sp>
            <p:nvSpPr>
              <p:cNvPr id="1369" name="Google Shape;1369;p2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solidFill>
                <a:schemeClr val="lt2"/>
              </a:solidFill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2" name="Google Shape;1372;p20"/>
          <p:cNvGrpSpPr/>
          <p:nvPr/>
        </p:nvGrpSpPr>
        <p:grpSpPr>
          <a:xfrm>
            <a:off x="5504584" y="2573844"/>
            <a:ext cx="4978503" cy="5350963"/>
            <a:chOff x="4665210" y="1821416"/>
            <a:chExt cx="5750841" cy="6181082"/>
          </a:xfrm>
        </p:grpSpPr>
        <p:grpSp>
          <p:nvGrpSpPr>
            <p:cNvPr id="1373" name="Google Shape;1373;p20"/>
            <p:cNvGrpSpPr/>
            <p:nvPr/>
          </p:nvGrpSpPr>
          <p:grpSpPr>
            <a:xfrm rot="7538757">
              <a:off x="4934979" y="3242186"/>
              <a:ext cx="5211304" cy="3339541"/>
              <a:chOff x="5734826" y="-804276"/>
              <a:chExt cx="4389388" cy="2812835"/>
            </a:xfrm>
          </p:grpSpPr>
          <p:sp>
            <p:nvSpPr>
              <p:cNvPr id="1374" name="Google Shape;1374;p20"/>
              <p:cNvSpPr/>
              <p:nvPr/>
            </p:nvSpPr>
            <p:spPr>
              <a:xfrm rot="-4358582" flipH="1">
                <a:off x="7248663" y="-1224309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5" name="Google Shape;1375;p20"/>
              <p:cNvSpPr/>
              <p:nvPr/>
            </p:nvSpPr>
            <p:spPr>
              <a:xfrm rot="-4358582" flipH="1">
                <a:off x="7326254" y="-1336692"/>
                <a:ext cx="1241840" cy="3851418"/>
              </a:xfrm>
              <a:custGeom>
                <a:avLst/>
                <a:gdLst/>
                <a:ahLst/>
                <a:cxnLst/>
                <a:rect l="l" t="t" r="r" b="b"/>
                <a:pathLst>
                  <a:path w="42829" h="132829" fill="none" extrusionOk="0">
                    <a:moveTo>
                      <a:pt x="1916" y="0"/>
                    </a:moveTo>
                    <a:cubicBezTo>
                      <a:pt x="1" y="6626"/>
                      <a:pt x="3405" y="13800"/>
                      <a:pt x="8329" y="18663"/>
                    </a:cubicBezTo>
                    <a:cubicBezTo>
                      <a:pt x="13253" y="23496"/>
                      <a:pt x="19545" y="26657"/>
                      <a:pt x="25351" y="30426"/>
                    </a:cubicBezTo>
                    <a:cubicBezTo>
                      <a:pt x="31126" y="34195"/>
                      <a:pt x="36749" y="38998"/>
                      <a:pt x="38938" y="45533"/>
                    </a:cubicBezTo>
                    <a:cubicBezTo>
                      <a:pt x="42828" y="57205"/>
                      <a:pt x="34865" y="69059"/>
                      <a:pt x="31065" y="80761"/>
                    </a:cubicBezTo>
                    <a:cubicBezTo>
                      <a:pt x="25320" y="98451"/>
                      <a:pt x="29819" y="119090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6" name="Google Shape;1376;p20"/>
              <p:cNvSpPr/>
              <p:nvPr/>
            </p:nvSpPr>
            <p:spPr>
              <a:xfrm rot="-4358582" flipH="1">
                <a:off x="7403016" y="-1449372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27"/>
                      <a:pt x="3404" y="13801"/>
                      <a:pt x="8329" y="18664"/>
                    </a:cubicBezTo>
                    <a:cubicBezTo>
                      <a:pt x="13253" y="23497"/>
                      <a:pt x="19545" y="26658"/>
                      <a:pt x="25350" y="30427"/>
                    </a:cubicBezTo>
                    <a:cubicBezTo>
                      <a:pt x="31125" y="34196"/>
                      <a:pt x="36718" y="38998"/>
                      <a:pt x="38937" y="45534"/>
                    </a:cubicBezTo>
                    <a:cubicBezTo>
                      <a:pt x="42828" y="57205"/>
                      <a:pt x="34864" y="69090"/>
                      <a:pt x="31065" y="80762"/>
                    </a:cubicBezTo>
                    <a:cubicBezTo>
                      <a:pt x="25320" y="98483"/>
                      <a:pt x="29788" y="11909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7" name="Google Shape;1377;p20"/>
              <p:cNvSpPr/>
              <p:nvPr/>
            </p:nvSpPr>
            <p:spPr>
              <a:xfrm rot="-4358582" flipH="1">
                <a:off x="7479458" y="-1562448"/>
                <a:ext cx="1242710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59" h="132830" fill="none" extrusionOk="0">
                    <a:moveTo>
                      <a:pt x="1915" y="1"/>
                    </a:moveTo>
                    <a:cubicBezTo>
                      <a:pt x="0" y="6627"/>
                      <a:pt x="3405" y="13831"/>
                      <a:pt x="8329" y="1866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8998"/>
                      <a:pt x="38937" y="45564"/>
                    </a:cubicBezTo>
                    <a:cubicBezTo>
                      <a:pt x="42858" y="57205"/>
                      <a:pt x="34894" y="69090"/>
                      <a:pt x="31095" y="80762"/>
                    </a:cubicBezTo>
                    <a:cubicBezTo>
                      <a:pt x="25350" y="98482"/>
                      <a:pt x="29818" y="119091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8" name="Google Shape;1378;p20"/>
              <p:cNvSpPr/>
              <p:nvPr/>
            </p:nvSpPr>
            <p:spPr>
              <a:xfrm rot="-4358582" flipH="1">
                <a:off x="7137186" y="-1084286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379" name="Google Shape;1379;p20"/>
            <p:cNvGrpSpPr/>
            <p:nvPr/>
          </p:nvGrpSpPr>
          <p:grpSpPr>
            <a:xfrm rot="516397">
              <a:off x="8084062" y="3449189"/>
              <a:ext cx="499033" cy="935001"/>
              <a:chOff x="5906877" y="4080403"/>
              <a:chExt cx="570948" cy="1069743"/>
            </a:xfrm>
          </p:grpSpPr>
          <p:sp>
            <p:nvSpPr>
              <p:cNvPr id="1380" name="Google Shape;1380;p2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" name="Google Shape;1383;p20"/>
            <p:cNvGrpSpPr/>
            <p:nvPr/>
          </p:nvGrpSpPr>
          <p:grpSpPr>
            <a:xfrm rot="-5390845">
              <a:off x="6515448" y="3664990"/>
              <a:ext cx="1492155" cy="959870"/>
              <a:chOff x="-30260" y="4314762"/>
              <a:chExt cx="1135405" cy="730436"/>
            </a:xfrm>
          </p:grpSpPr>
          <p:sp>
            <p:nvSpPr>
              <p:cNvPr id="1384" name="Google Shape;1384;p20"/>
              <p:cNvSpPr/>
              <p:nvPr/>
            </p:nvSpPr>
            <p:spPr>
              <a:xfrm rot="1144483">
                <a:off x="-7255" y="4548563"/>
                <a:ext cx="197034" cy="15297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3583" extrusionOk="0">
                    <a:moveTo>
                      <a:pt x="1901" y="1"/>
                    </a:moveTo>
                    <a:cubicBezTo>
                      <a:pt x="1102" y="1"/>
                      <a:pt x="435" y="408"/>
                      <a:pt x="244" y="1086"/>
                    </a:cubicBezTo>
                    <a:cubicBezTo>
                      <a:pt x="1" y="1995"/>
                      <a:pt x="706" y="3046"/>
                      <a:pt x="1846" y="3431"/>
                    </a:cubicBezTo>
                    <a:cubicBezTo>
                      <a:pt x="2138" y="3533"/>
                      <a:pt x="2430" y="3582"/>
                      <a:pt x="2707" y="3582"/>
                    </a:cubicBezTo>
                    <a:cubicBezTo>
                      <a:pt x="3499" y="3582"/>
                      <a:pt x="4168" y="3182"/>
                      <a:pt x="4358" y="2508"/>
                    </a:cubicBezTo>
                    <a:cubicBezTo>
                      <a:pt x="4614" y="1598"/>
                      <a:pt x="3896" y="535"/>
                      <a:pt x="2756" y="150"/>
                    </a:cubicBezTo>
                    <a:cubicBezTo>
                      <a:pt x="2465" y="49"/>
                      <a:pt x="2175" y="1"/>
                      <a:pt x="1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 rot="1144483">
                <a:off x="-7234" y="4537978"/>
                <a:ext cx="197034" cy="174022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076" fill="none" extrusionOk="0">
                    <a:moveTo>
                      <a:pt x="4358" y="2756"/>
                    </a:moveTo>
                    <a:cubicBezTo>
                      <a:pt x="4101" y="3666"/>
                      <a:pt x="2974" y="4076"/>
                      <a:pt x="1846" y="3679"/>
                    </a:cubicBezTo>
                    <a:cubicBezTo>
                      <a:pt x="706" y="3294"/>
                      <a:pt x="1" y="2243"/>
                      <a:pt x="244" y="1334"/>
                    </a:cubicBezTo>
                    <a:cubicBezTo>
                      <a:pt x="501" y="424"/>
                      <a:pt x="1615" y="1"/>
                      <a:pt x="2756" y="398"/>
                    </a:cubicBezTo>
                    <a:cubicBezTo>
                      <a:pt x="3896" y="783"/>
                      <a:pt x="4614" y="1846"/>
                      <a:pt x="4358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 rot="1144483">
                <a:off x="433933" y="4773681"/>
                <a:ext cx="204121" cy="155663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81" y="0"/>
                    </a:moveTo>
                    <a:cubicBezTo>
                      <a:pt x="1156" y="0"/>
                      <a:pt x="457" y="410"/>
                      <a:pt x="257" y="1098"/>
                    </a:cubicBezTo>
                    <a:cubicBezTo>
                      <a:pt x="0" y="2020"/>
                      <a:pt x="731" y="3084"/>
                      <a:pt x="1910" y="3494"/>
                    </a:cubicBezTo>
                    <a:cubicBezTo>
                      <a:pt x="2211" y="3596"/>
                      <a:pt x="2513" y="3645"/>
                      <a:pt x="2800" y="3645"/>
                    </a:cubicBezTo>
                    <a:cubicBezTo>
                      <a:pt x="3624" y="3645"/>
                      <a:pt x="4324" y="3243"/>
                      <a:pt x="4524" y="2558"/>
                    </a:cubicBezTo>
                    <a:cubicBezTo>
                      <a:pt x="4780" y="1623"/>
                      <a:pt x="4037" y="547"/>
                      <a:pt x="2858" y="149"/>
                    </a:cubicBezTo>
                    <a:cubicBezTo>
                      <a:pt x="2561" y="48"/>
                      <a:pt x="2264" y="0"/>
                      <a:pt x="1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0"/>
              <p:cNvSpPr/>
              <p:nvPr/>
            </p:nvSpPr>
            <p:spPr>
              <a:xfrm rot="1144483">
                <a:off x="433947" y="4763095"/>
                <a:ext cx="204121" cy="176754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24" y="2806"/>
                    </a:moveTo>
                    <a:cubicBezTo>
                      <a:pt x="4255" y="3729"/>
                      <a:pt x="3076" y="4139"/>
                      <a:pt x="1910" y="3742"/>
                    </a:cubicBezTo>
                    <a:cubicBezTo>
                      <a:pt x="731" y="3332"/>
                      <a:pt x="0" y="2268"/>
                      <a:pt x="257" y="1346"/>
                    </a:cubicBezTo>
                    <a:cubicBezTo>
                      <a:pt x="526" y="423"/>
                      <a:pt x="1692" y="0"/>
                      <a:pt x="2858" y="397"/>
                    </a:cubicBezTo>
                    <a:cubicBezTo>
                      <a:pt x="4037" y="795"/>
                      <a:pt x="4780" y="1871"/>
                      <a:pt x="4524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0"/>
              <p:cNvSpPr/>
              <p:nvPr/>
            </p:nvSpPr>
            <p:spPr>
              <a:xfrm rot="1144483">
                <a:off x="176442" y="4444991"/>
                <a:ext cx="875957" cy="469978"/>
              </a:xfrm>
              <a:custGeom>
                <a:avLst/>
                <a:gdLst/>
                <a:ahLst/>
                <a:cxnLst/>
                <a:rect l="l" t="t" r="r" b="b"/>
                <a:pathLst>
                  <a:path w="20517" h="11008" fill="none" extrusionOk="0">
                    <a:moveTo>
                      <a:pt x="0" y="9560"/>
                    </a:moveTo>
                    <a:lnTo>
                      <a:pt x="9022" y="0"/>
                    </a:lnTo>
                    <a:lnTo>
                      <a:pt x="20516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 rot="1144483">
                <a:off x="533233" y="4562096"/>
                <a:ext cx="483170" cy="61352"/>
              </a:xfrm>
              <a:custGeom>
                <a:avLst/>
                <a:gdLst/>
                <a:ahLst/>
                <a:cxnLst/>
                <a:rect l="l" t="t" r="r" b="b"/>
                <a:pathLst>
                  <a:path w="11317" h="1437" fill="none" extrusionOk="0">
                    <a:moveTo>
                      <a:pt x="1" y="1"/>
                    </a:moveTo>
                    <a:lnTo>
                      <a:pt x="11316" y="143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20"/>
            <p:cNvGrpSpPr/>
            <p:nvPr/>
          </p:nvGrpSpPr>
          <p:grpSpPr>
            <a:xfrm rot="-3591523">
              <a:off x="5937350" y="4476416"/>
              <a:ext cx="1045803" cy="705634"/>
              <a:chOff x="192771" y="3915943"/>
              <a:chExt cx="674372" cy="454968"/>
            </a:xfrm>
          </p:grpSpPr>
          <p:sp>
            <p:nvSpPr>
              <p:cNvPr id="1391" name="Google Shape;1391;p20"/>
              <p:cNvSpPr/>
              <p:nvPr/>
            </p:nvSpPr>
            <p:spPr>
              <a:xfrm rot="1144478">
                <a:off x="213405" y="4106019"/>
                <a:ext cx="222002" cy="145334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3759" extrusionOk="0">
                    <a:moveTo>
                      <a:pt x="2551" y="1"/>
                    </a:moveTo>
                    <a:cubicBezTo>
                      <a:pt x="1499" y="1"/>
                      <a:pt x="589" y="473"/>
                      <a:pt x="333" y="1239"/>
                    </a:cubicBezTo>
                    <a:cubicBezTo>
                      <a:pt x="0" y="2213"/>
                      <a:pt x="846" y="3277"/>
                      <a:pt x="2204" y="3635"/>
                    </a:cubicBezTo>
                    <a:cubicBezTo>
                      <a:pt x="2518" y="3719"/>
                      <a:pt x="2833" y="3759"/>
                      <a:pt x="3138" y="3759"/>
                    </a:cubicBezTo>
                    <a:cubicBezTo>
                      <a:pt x="4141" y="3759"/>
                      <a:pt x="5026" y="3328"/>
                      <a:pt x="5331" y="2610"/>
                    </a:cubicBezTo>
                    <a:cubicBezTo>
                      <a:pt x="5741" y="1649"/>
                      <a:pt x="4947" y="522"/>
                      <a:pt x="3537" y="137"/>
                    </a:cubicBezTo>
                    <a:cubicBezTo>
                      <a:pt x="3205" y="44"/>
                      <a:pt x="2871" y="1"/>
                      <a:pt x="2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0"/>
              <p:cNvSpPr/>
              <p:nvPr/>
            </p:nvSpPr>
            <p:spPr>
              <a:xfrm rot="1144478">
                <a:off x="213564" y="4095954"/>
                <a:ext cx="222002" cy="164549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4256" fill="none" extrusionOk="0">
                    <a:moveTo>
                      <a:pt x="5331" y="2871"/>
                    </a:moveTo>
                    <a:cubicBezTo>
                      <a:pt x="4934" y="3807"/>
                      <a:pt x="3550" y="4255"/>
                      <a:pt x="2204" y="3896"/>
                    </a:cubicBezTo>
                    <a:cubicBezTo>
                      <a:pt x="846" y="3538"/>
                      <a:pt x="0" y="2474"/>
                      <a:pt x="333" y="1500"/>
                    </a:cubicBezTo>
                    <a:cubicBezTo>
                      <a:pt x="667" y="501"/>
                      <a:pt x="2115" y="1"/>
                      <a:pt x="3537" y="398"/>
                    </a:cubicBezTo>
                    <a:cubicBezTo>
                      <a:pt x="4947" y="783"/>
                      <a:pt x="5741" y="1910"/>
                      <a:pt x="5331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0"/>
              <p:cNvSpPr/>
              <p:nvPr/>
            </p:nvSpPr>
            <p:spPr>
              <a:xfrm rot="1144478">
                <a:off x="439909" y="3968516"/>
                <a:ext cx="380520" cy="349821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9048" fill="none" extrusionOk="0">
                    <a:moveTo>
                      <a:pt x="0" y="9047"/>
                    </a:moveTo>
                    <a:lnTo>
                      <a:pt x="9842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4" name="Google Shape;1394;p20"/>
            <p:cNvGrpSpPr/>
            <p:nvPr/>
          </p:nvGrpSpPr>
          <p:grpSpPr>
            <a:xfrm rot="1340220">
              <a:off x="4781479" y="4463179"/>
              <a:ext cx="1197969" cy="508501"/>
              <a:chOff x="255848" y="3748111"/>
              <a:chExt cx="1370536" cy="581751"/>
            </a:xfrm>
          </p:grpSpPr>
          <p:sp>
            <p:nvSpPr>
              <p:cNvPr id="1395" name="Google Shape;1395;p20"/>
              <p:cNvSpPr/>
              <p:nvPr/>
            </p:nvSpPr>
            <p:spPr>
              <a:xfrm>
                <a:off x="255848" y="4064949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0"/>
              <p:cNvSpPr/>
              <p:nvPr/>
            </p:nvSpPr>
            <p:spPr>
              <a:xfrm>
                <a:off x="342041" y="4115190"/>
                <a:ext cx="52245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39" fill="none" extrusionOk="0">
                    <a:moveTo>
                      <a:pt x="0" y="39"/>
                    </a:moveTo>
                    <a:cubicBezTo>
                      <a:pt x="103" y="13"/>
                      <a:pt x="231" y="0"/>
                      <a:pt x="372" y="0"/>
                    </a:cubicBezTo>
                    <a:cubicBezTo>
                      <a:pt x="526" y="0"/>
                      <a:pt x="667" y="13"/>
                      <a:pt x="808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0"/>
              <p:cNvSpPr/>
              <p:nvPr/>
            </p:nvSpPr>
            <p:spPr>
              <a:xfrm>
                <a:off x="970932" y="4222915"/>
                <a:ext cx="50629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9" fill="none" extrusionOk="0">
                    <a:moveTo>
                      <a:pt x="0" y="39"/>
                    </a:moveTo>
                    <a:cubicBezTo>
                      <a:pt x="103" y="13"/>
                      <a:pt x="218" y="0"/>
                      <a:pt x="346" y="0"/>
                    </a:cubicBezTo>
                    <a:cubicBezTo>
                      <a:pt x="500" y="0"/>
                      <a:pt x="641" y="13"/>
                      <a:pt x="782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3" name="Google Shape;1403;p20"/>
            <p:cNvSpPr/>
            <p:nvPr/>
          </p:nvSpPr>
          <p:spPr>
            <a:xfrm rot="2943764">
              <a:off x="8462964" y="3345712"/>
              <a:ext cx="676726" cy="746894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4" name="Google Shape;1404;p20"/>
          <p:cNvSpPr txBox="1">
            <a:spLocks noGrp="1"/>
          </p:cNvSpPr>
          <p:nvPr>
            <p:ph type="title"/>
          </p:nvPr>
        </p:nvSpPr>
        <p:spPr>
          <a:xfrm>
            <a:off x="5132375" y="14914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20"/>
          <p:cNvSpPr txBox="1">
            <a:spLocks noGrp="1"/>
          </p:cNvSpPr>
          <p:nvPr>
            <p:ph type="subTitle" idx="1"/>
          </p:nvPr>
        </p:nvSpPr>
        <p:spPr>
          <a:xfrm>
            <a:off x="5132375" y="25717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0"/>
          <p:cNvSpPr/>
          <p:nvPr/>
        </p:nvSpPr>
        <p:spPr>
          <a:xfrm rot="10800000" flipH="1">
            <a:off x="290375" y="-1206342"/>
            <a:ext cx="8947373" cy="739674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0" name="Google Shape;2050;p30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2051" name="Google Shape;2051;p30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2052" name="Google Shape;2052;p30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30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2058" name="Google Shape;2058;p30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Google Shape;2062;p30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3" name="Google Shape;2063;p30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2064" name="Google Shape;2064;p3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7" name="Google Shape;2067;p30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2068" name="Google Shape;2068;p3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1" name="Google Shape;2071;p30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2" name="Google Shape;2072;p30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2073" name="Google Shape;2073;p30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5" name="Google Shape;2075;p30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2076" name="Google Shape;2076;p30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" name="Google Shape;2079;p30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2080" name="Google Shape;2080;p30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30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2084" name="Google Shape;2084;p30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0" name="Google Shape;2090;p30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2091" name="Google Shape;2091;p30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30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2098" name="Google Shape;2098;p30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4" name="Google Shape;2104;p30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105" name="Google Shape;2105;p30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0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0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0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0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0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2112" name="Google Shape;2112;p30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0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0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0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8" name="Google Shape;2118;p30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2119" name="Google Shape;2119;p30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120" name="Google Shape;2120;p30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5" name="Google Shape;2125;p30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126" name="Google Shape;2126;p30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0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0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0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1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5" name="Google Shape;2135;p31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2136" name="Google Shape;2136;p3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1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2144" name="Google Shape;2144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31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2148" name="Google Shape;2148;p3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1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2155" name="Google Shape;2155;p3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1" name="Google Shape;2161;p31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2162" name="Google Shape;2162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31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2166" name="Google Shape;2166;p3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9" name="Google Shape;2169;p31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2170" name="Google Shape;2170;p3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6" name="Google Shape;2176;p31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2177" name="Google Shape;2177;p3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1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2181" name="Google Shape;2181;p3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6" name="Google Shape;2186;p31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2187" name="Google Shape;2187;p3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7" name="Google Shape;2197;p31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2198" name="Google Shape;2198;p3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1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2205" name="Google Shape;2205;p31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2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2" name="Google Shape;2212;p32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2213" name="Google Shape;2213;p3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32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2219" name="Google Shape;2219;p3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3" name="Google Shape;2223;p32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4" name="Google Shape;2224;p32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2225" name="Google Shape;2225;p3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32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2229" name="Google Shape;2229;p32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0" name="Google Shape;2230;p32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2231" name="Google Shape;2231;p3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3" name="Google Shape;2233;p32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2234" name="Google Shape;2234;p3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2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2238" name="Google Shape;2238;p3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2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2242" name="Google Shape;2242;p32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8" name="Google Shape;2248;p32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2249" name="Google Shape;2249;p3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32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2256" name="Google Shape;2256;p3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32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2263" name="Google Shape;2263;p3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32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2270" name="Google Shape;2270;p3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6" name="Google Shape;2276;p32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2277" name="Google Shape;2277;p3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278" name="Google Shape;2278;p3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3" name="Google Shape;2283;p3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284" name="Google Shape;2284;p3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7" name="Google Shape;2287;p3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288" name="Google Shape;2288;p3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1" name="Google Shape;2291;p3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292" name="Google Shape;2292;p3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2" r:id="rId3"/>
    <p:sldLayoutId id="2147483663" r:id="rId4"/>
    <p:sldLayoutId id="2147483665" r:id="rId5"/>
    <p:sldLayoutId id="2147483666" r:id="rId6"/>
    <p:sldLayoutId id="2147483676" r:id="rId7"/>
    <p:sldLayoutId id="2147483677" r:id="rId8"/>
    <p:sldLayoutId id="21474836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6ePXM0k9A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35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Gill Sans Ultra Bold" pitchFamily="34" charset="0"/>
              </a:rPr>
              <a:t>ACOLLIDA</a:t>
            </a:r>
            <a:br>
              <a:rPr lang="en" sz="4800" dirty="0">
                <a:latin typeface="Gill Sans Ultra Bold" pitchFamily="34" charset="0"/>
              </a:rPr>
            </a:br>
            <a:r>
              <a:rPr lang="en" sz="1600">
                <a:latin typeface="Gill Sans Ultra Bold" pitchFamily="34" charset="0"/>
              </a:rPr>
              <a:t>SETMANA </a:t>
            </a:r>
            <a:r>
              <a:rPr lang="en" sz="1600" smtClean="0">
                <a:latin typeface="Gill Sans Ultra Bold" pitchFamily="34" charset="0"/>
              </a:rPr>
              <a:t>20</a:t>
            </a:r>
            <a:r>
              <a:rPr lang="en" sz="1600" smtClean="0">
                <a:latin typeface="Gill Sans Ultra Bold" pitchFamily="34" charset="0"/>
              </a:rPr>
              <a:t> </a:t>
            </a:r>
            <a:r>
              <a:rPr lang="en" sz="1600">
                <a:latin typeface="Gill Sans Ultra Bold" pitchFamily="34" charset="0"/>
              </a:rPr>
              <a:t>– </a:t>
            </a:r>
            <a:r>
              <a:rPr lang="en" sz="1600" smtClean="0">
                <a:latin typeface="Gill Sans Ultra Bold" pitchFamily="34" charset="0"/>
              </a:rPr>
              <a:t>24</a:t>
            </a:r>
            <a:r>
              <a:rPr lang="en" sz="1600" smtClean="0">
                <a:latin typeface="Gill Sans Ultra Bold" pitchFamily="34" charset="0"/>
              </a:rPr>
              <a:t> </a:t>
            </a:r>
            <a:r>
              <a:rPr lang="en" sz="1600" dirty="0">
                <a:latin typeface="Gill Sans Ultra Bold" pitchFamily="34" charset="0"/>
              </a:rPr>
              <a:t>DE NOVEMBRE</a:t>
            </a:r>
            <a:endParaRPr sz="4800" dirty="0">
              <a:latin typeface="Gill Sans Ultra Bold" pitchFamily="34" charset="0"/>
            </a:endParaRPr>
          </a:p>
        </p:txBody>
      </p:sp>
      <p:sp>
        <p:nvSpPr>
          <p:cNvPr id="2307" name="Google Shape;2307;p35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loucester MT Extra Condensed" pitchFamily="18" charset="0"/>
              </a:rPr>
              <a:t>Continua amb la música, mestre!</a:t>
            </a:r>
            <a:endParaRPr dirty="0">
              <a:latin typeface="Gloucester MT Extra Condensed" pitchFamily="18" charset="0"/>
            </a:endParaRPr>
          </a:p>
        </p:txBody>
      </p:sp>
      <p:grpSp>
        <p:nvGrpSpPr>
          <p:cNvPr id="2308" name="Google Shape;2308;p35"/>
          <p:cNvGrpSpPr/>
          <p:nvPr/>
        </p:nvGrpSpPr>
        <p:grpSpPr>
          <a:xfrm rot="-7200358" flipH="1">
            <a:off x="6356361" y="77283"/>
            <a:ext cx="3851818" cy="3108364"/>
            <a:chOff x="9748725" y="2400663"/>
            <a:chExt cx="7219852" cy="5826321"/>
          </a:xfrm>
        </p:grpSpPr>
        <p:sp>
          <p:nvSpPr>
            <p:cNvPr id="2309" name="Google Shape;2309;p35"/>
            <p:cNvSpPr/>
            <p:nvPr/>
          </p:nvSpPr>
          <p:spPr>
            <a:xfrm>
              <a:off x="9748725" y="4015016"/>
              <a:ext cx="3083680" cy="2389493"/>
            </a:xfrm>
            <a:custGeom>
              <a:avLst/>
              <a:gdLst/>
              <a:ahLst/>
              <a:cxnLst/>
              <a:rect l="l" t="t" r="r" b="b"/>
              <a:pathLst>
                <a:path w="24238" h="18782" extrusionOk="0">
                  <a:moveTo>
                    <a:pt x="5240" y="2365"/>
                  </a:moveTo>
                  <a:cubicBezTo>
                    <a:pt x="5240" y="2365"/>
                    <a:pt x="5240" y="2391"/>
                    <a:pt x="5165" y="2466"/>
                  </a:cubicBezTo>
                  <a:cubicBezTo>
                    <a:pt x="5215" y="2391"/>
                    <a:pt x="5240" y="2365"/>
                    <a:pt x="5240" y="2365"/>
                  </a:cubicBezTo>
                  <a:close/>
                  <a:moveTo>
                    <a:pt x="4491" y="0"/>
                  </a:moveTo>
                  <a:cubicBezTo>
                    <a:pt x="4408" y="0"/>
                    <a:pt x="4318" y="68"/>
                    <a:pt x="4263" y="235"/>
                  </a:cubicBezTo>
                  <a:cubicBezTo>
                    <a:pt x="4137" y="586"/>
                    <a:pt x="4413" y="1112"/>
                    <a:pt x="4363" y="1238"/>
                  </a:cubicBezTo>
                  <a:cubicBezTo>
                    <a:pt x="4357" y="1246"/>
                    <a:pt x="4340" y="1250"/>
                    <a:pt x="4314" y="1250"/>
                  </a:cubicBezTo>
                  <a:cubicBezTo>
                    <a:pt x="4029" y="1250"/>
                    <a:pt x="2636" y="778"/>
                    <a:pt x="2107" y="686"/>
                  </a:cubicBezTo>
                  <a:cubicBezTo>
                    <a:pt x="2072" y="680"/>
                    <a:pt x="2033" y="677"/>
                    <a:pt x="1992" y="677"/>
                  </a:cubicBezTo>
                  <a:cubicBezTo>
                    <a:pt x="1345" y="677"/>
                    <a:pt x="0" y="1408"/>
                    <a:pt x="1531" y="2892"/>
                  </a:cubicBezTo>
                  <a:cubicBezTo>
                    <a:pt x="2088" y="3430"/>
                    <a:pt x="3207" y="3615"/>
                    <a:pt x="3890" y="3615"/>
                  </a:cubicBezTo>
                  <a:cubicBezTo>
                    <a:pt x="4097" y="3615"/>
                    <a:pt x="4264" y="3598"/>
                    <a:pt x="4363" y="3568"/>
                  </a:cubicBezTo>
                  <a:cubicBezTo>
                    <a:pt x="8623" y="11188"/>
                    <a:pt x="14914" y="15724"/>
                    <a:pt x="20904" y="18782"/>
                  </a:cubicBezTo>
                  <a:cubicBezTo>
                    <a:pt x="23385" y="16626"/>
                    <a:pt x="24238" y="13142"/>
                    <a:pt x="23160" y="11163"/>
                  </a:cubicBezTo>
                  <a:cubicBezTo>
                    <a:pt x="13085" y="7929"/>
                    <a:pt x="5240" y="2365"/>
                    <a:pt x="5240" y="2365"/>
                  </a:cubicBezTo>
                  <a:cubicBezTo>
                    <a:pt x="5240" y="2365"/>
                    <a:pt x="5290" y="1739"/>
                    <a:pt x="5165" y="1413"/>
                  </a:cubicBezTo>
                  <a:cubicBezTo>
                    <a:pt x="5039" y="1062"/>
                    <a:pt x="4689" y="536"/>
                    <a:pt x="4689" y="260"/>
                  </a:cubicBezTo>
                  <a:cubicBezTo>
                    <a:pt x="4689" y="107"/>
                    <a:pt x="4596" y="0"/>
                    <a:pt x="449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5"/>
            <p:cNvSpPr/>
            <p:nvPr/>
          </p:nvSpPr>
          <p:spPr>
            <a:xfrm>
              <a:off x="9844525" y="4130917"/>
              <a:ext cx="2391576" cy="2021693"/>
            </a:xfrm>
            <a:custGeom>
              <a:avLst/>
              <a:gdLst/>
              <a:ahLst/>
              <a:cxnLst/>
              <a:rect l="l" t="t" r="r" b="b"/>
              <a:pathLst>
                <a:path w="18798" h="15891" extrusionOk="0">
                  <a:moveTo>
                    <a:pt x="502" y="1"/>
                  </a:moveTo>
                  <a:lnTo>
                    <a:pt x="502" y="1"/>
                  </a:lnTo>
                  <a:cubicBezTo>
                    <a:pt x="452" y="26"/>
                    <a:pt x="402" y="76"/>
                    <a:pt x="377" y="101"/>
                  </a:cubicBezTo>
                  <a:cubicBezTo>
                    <a:pt x="352" y="101"/>
                    <a:pt x="352" y="101"/>
                    <a:pt x="352" y="126"/>
                  </a:cubicBezTo>
                  <a:cubicBezTo>
                    <a:pt x="301" y="151"/>
                    <a:pt x="276" y="226"/>
                    <a:pt x="226" y="277"/>
                  </a:cubicBezTo>
                  <a:lnTo>
                    <a:pt x="201" y="277"/>
                  </a:lnTo>
                  <a:cubicBezTo>
                    <a:pt x="201" y="277"/>
                    <a:pt x="201" y="302"/>
                    <a:pt x="201" y="302"/>
                  </a:cubicBezTo>
                  <a:cubicBezTo>
                    <a:pt x="1" y="627"/>
                    <a:pt x="1" y="1129"/>
                    <a:pt x="577" y="1780"/>
                  </a:cubicBezTo>
                  <a:cubicBezTo>
                    <a:pt x="602" y="1780"/>
                    <a:pt x="602" y="1780"/>
                    <a:pt x="602" y="1805"/>
                  </a:cubicBezTo>
                  <a:cubicBezTo>
                    <a:pt x="627" y="1830"/>
                    <a:pt x="627" y="1830"/>
                    <a:pt x="627" y="1830"/>
                  </a:cubicBezTo>
                  <a:cubicBezTo>
                    <a:pt x="627" y="1830"/>
                    <a:pt x="627" y="1830"/>
                    <a:pt x="627" y="1855"/>
                  </a:cubicBezTo>
                  <a:lnTo>
                    <a:pt x="652" y="1855"/>
                  </a:lnTo>
                  <a:cubicBezTo>
                    <a:pt x="652" y="1855"/>
                    <a:pt x="652" y="1855"/>
                    <a:pt x="652" y="1881"/>
                  </a:cubicBezTo>
                  <a:lnTo>
                    <a:pt x="677" y="1881"/>
                  </a:lnTo>
                  <a:lnTo>
                    <a:pt x="677" y="1906"/>
                  </a:lnTo>
                  <a:lnTo>
                    <a:pt x="702" y="1906"/>
                  </a:lnTo>
                  <a:lnTo>
                    <a:pt x="702" y="1931"/>
                  </a:lnTo>
                  <a:lnTo>
                    <a:pt x="728" y="1931"/>
                  </a:lnTo>
                  <a:lnTo>
                    <a:pt x="728" y="1956"/>
                  </a:lnTo>
                  <a:lnTo>
                    <a:pt x="753" y="1956"/>
                  </a:lnTo>
                  <a:lnTo>
                    <a:pt x="753" y="1981"/>
                  </a:lnTo>
                  <a:lnTo>
                    <a:pt x="778" y="1981"/>
                  </a:lnTo>
                  <a:cubicBezTo>
                    <a:pt x="1329" y="2507"/>
                    <a:pt x="2407" y="2708"/>
                    <a:pt x="3083" y="2708"/>
                  </a:cubicBezTo>
                  <a:cubicBezTo>
                    <a:pt x="3309" y="2708"/>
                    <a:pt x="3510" y="2683"/>
                    <a:pt x="3610" y="2657"/>
                  </a:cubicBezTo>
                  <a:cubicBezTo>
                    <a:pt x="7043" y="8773"/>
                    <a:pt x="11780" y="12908"/>
                    <a:pt x="16617" y="15891"/>
                  </a:cubicBezTo>
                  <a:cubicBezTo>
                    <a:pt x="17043" y="15239"/>
                    <a:pt x="18146" y="13535"/>
                    <a:pt x="18497" y="12382"/>
                  </a:cubicBezTo>
                  <a:cubicBezTo>
                    <a:pt x="18597" y="12056"/>
                    <a:pt x="18698" y="11730"/>
                    <a:pt x="18798" y="11404"/>
                  </a:cubicBezTo>
                  <a:cubicBezTo>
                    <a:pt x="14011" y="9475"/>
                    <a:pt x="9374" y="7444"/>
                    <a:pt x="4036" y="2156"/>
                  </a:cubicBezTo>
                  <a:cubicBezTo>
                    <a:pt x="3885" y="2206"/>
                    <a:pt x="3585" y="2256"/>
                    <a:pt x="3209" y="2256"/>
                  </a:cubicBezTo>
                  <a:cubicBezTo>
                    <a:pt x="2532" y="2256"/>
                    <a:pt x="1655" y="2131"/>
                    <a:pt x="1154" y="1705"/>
                  </a:cubicBezTo>
                  <a:cubicBezTo>
                    <a:pt x="301" y="978"/>
                    <a:pt x="251" y="402"/>
                    <a:pt x="50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5"/>
            <p:cNvSpPr/>
            <p:nvPr/>
          </p:nvSpPr>
          <p:spPr>
            <a:xfrm>
              <a:off x="14063012" y="3872144"/>
              <a:ext cx="2905565" cy="2589741"/>
            </a:xfrm>
            <a:custGeom>
              <a:avLst/>
              <a:gdLst/>
              <a:ahLst/>
              <a:cxnLst/>
              <a:rect l="l" t="t" r="r" b="b"/>
              <a:pathLst>
                <a:path w="22838" h="20356" extrusionOk="0">
                  <a:moveTo>
                    <a:pt x="17770" y="2436"/>
                  </a:moveTo>
                  <a:cubicBezTo>
                    <a:pt x="17770" y="2436"/>
                    <a:pt x="17820" y="2461"/>
                    <a:pt x="17871" y="2536"/>
                  </a:cubicBezTo>
                  <a:cubicBezTo>
                    <a:pt x="17795" y="2461"/>
                    <a:pt x="17770" y="2436"/>
                    <a:pt x="17770" y="2436"/>
                  </a:cubicBezTo>
                  <a:close/>
                  <a:moveTo>
                    <a:pt x="18306" y="1"/>
                  </a:moveTo>
                  <a:cubicBezTo>
                    <a:pt x="18195" y="1"/>
                    <a:pt x="18107" y="119"/>
                    <a:pt x="18121" y="280"/>
                  </a:cubicBezTo>
                  <a:cubicBezTo>
                    <a:pt x="18146" y="556"/>
                    <a:pt x="17845" y="1133"/>
                    <a:pt x="17770" y="1458"/>
                  </a:cubicBezTo>
                  <a:cubicBezTo>
                    <a:pt x="17695" y="1809"/>
                    <a:pt x="17770" y="2436"/>
                    <a:pt x="17770" y="2436"/>
                  </a:cubicBezTo>
                  <a:cubicBezTo>
                    <a:pt x="17770" y="2436"/>
                    <a:pt x="10577" y="8777"/>
                    <a:pt x="853" y="12987"/>
                  </a:cubicBezTo>
                  <a:cubicBezTo>
                    <a:pt x="1" y="15067"/>
                    <a:pt x="1179" y="18476"/>
                    <a:pt x="3860" y="20356"/>
                  </a:cubicBezTo>
                  <a:cubicBezTo>
                    <a:pt x="9525" y="16722"/>
                    <a:pt x="15314" y="11559"/>
                    <a:pt x="18773" y="3539"/>
                  </a:cubicBezTo>
                  <a:cubicBezTo>
                    <a:pt x="18832" y="3552"/>
                    <a:pt x="18911" y="3558"/>
                    <a:pt x="19007" y="3558"/>
                  </a:cubicBezTo>
                  <a:cubicBezTo>
                    <a:pt x="19644" y="3558"/>
                    <a:pt x="20985" y="3262"/>
                    <a:pt x="21530" y="2586"/>
                  </a:cubicBezTo>
                  <a:cubicBezTo>
                    <a:pt x="22837" y="1031"/>
                    <a:pt x="21610" y="408"/>
                    <a:pt x="20931" y="408"/>
                  </a:cubicBezTo>
                  <a:cubicBezTo>
                    <a:pt x="20855" y="408"/>
                    <a:pt x="20786" y="416"/>
                    <a:pt x="20728" y="431"/>
                  </a:cubicBezTo>
                  <a:cubicBezTo>
                    <a:pt x="20213" y="595"/>
                    <a:pt x="18845" y="1218"/>
                    <a:pt x="18606" y="1218"/>
                  </a:cubicBezTo>
                  <a:cubicBezTo>
                    <a:pt x="18589" y="1218"/>
                    <a:pt x="18577" y="1214"/>
                    <a:pt x="18572" y="1208"/>
                  </a:cubicBezTo>
                  <a:cubicBezTo>
                    <a:pt x="18472" y="1108"/>
                    <a:pt x="18723" y="556"/>
                    <a:pt x="18547" y="205"/>
                  </a:cubicBezTo>
                  <a:cubicBezTo>
                    <a:pt x="18475" y="60"/>
                    <a:pt x="18385" y="1"/>
                    <a:pt x="18306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5"/>
            <p:cNvSpPr/>
            <p:nvPr/>
          </p:nvSpPr>
          <p:spPr>
            <a:xfrm>
              <a:off x="14726230" y="3946061"/>
              <a:ext cx="2155700" cy="2181103"/>
            </a:xfrm>
            <a:custGeom>
              <a:avLst/>
              <a:gdLst/>
              <a:ahLst/>
              <a:cxnLst/>
              <a:rect l="l" t="t" r="r" b="b"/>
              <a:pathLst>
                <a:path w="16944" h="17144" extrusionOk="0">
                  <a:moveTo>
                    <a:pt x="16417" y="0"/>
                  </a:moveTo>
                  <a:cubicBezTo>
                    <a:pt x="16693" y="376"/>
                    <a:pt x="16693" y="953"/>
                    <a:pt x="15916" y="1755"/>
                  </a:cubicBezTo>
                  <a:cubicBezTo>
                    <a:pt x="15364" y="2331"/>
                    <a:pt x="14211" y="2557"/>
                    <a:pt x="13535" y="2557"/>
                  </a:cubicBezTo>
                  <a:cubicBezTo>
                    <a:pt x="13334" y="2557"/>
                    <a:pt x="13184" y="2532"/>
                    <a:pt x="13109" y="2506"/>
                  </a:cubicBezTo>
                  <a:cubicBezTo>
                    <a:pt x="8547" y="8045"/>
                    <a:pt x="4337" y="10577"/>
                    <a:pt x="1" y="12857"/>
                  </a:cubicBezTo>
                  <a:cubicBezTo>
                    <a:pt x="477" y="13860"/>
                    <a:pt x="1053" y="14887"/>
                    <a:pt x="1505" y="15689"/>
                  </a:cubicBezTo>
                  <a:cubicBezTo>
                    <a:pt x="1931" y="16441"/>
                    <a:pt x="2257" y="16993"/>
                    <a:pt x="2357" y="17143"/>
                  </a:cubicBezTo>
                  <a:cubicBezTo>
                    <a:pt x="6718" y="13735"/>
                    <a:pt x="10853" y="9223"/>
                    <a:pt x="13560" y="2958"/>
                  </a:cubicBezTo>
                  <a:cubicBezTo>
                    <a:pt x="13635" y="2958"/>
                    <a:pt x="13710" y="2983"/>
                    <a:pt x="13810" y="2983"/>
                  </a:cubicBezTo>
                  <a:cubicBezTo>
                    <a:pt x="14437" y="2983"/>
                    <a:pt x="15765" y="2682"/>
                    <a:pt x="16317" y="2005"/>
                  </a:cubicBezTo>
                  <a:lnTo>
                    <a:pt x="16342" y="2005"/>
                  </a:lnTo>
                  <a:cubicBezTo>
                    <a:pt x="16668" y="1604"/>
                    <a:pt x="16818" y="1253"/>
                    <a:pt x="16868" y="978"/>
                  </a:cubicBezTo>
                  <a:lnTo>
                    <a:pt x="16893" y="978"/>
                  </a:lnTo>
                  <a:cubicBezTo>
                    <a:pt x="16893" y="978"/>
                    <a:pt x="16893" y="953"/>
                    <a:pt x="16893" y="953"/>
                  </a:cubicBezTo>
                  <a:cubicBezTo>
                    <a:pt x="16893" y="953"/>
                    <a:pt x="16893" y="953"/>
                    <a:pt x="16893" y="928"/>
                  </a:cubicBezTo>
                  <a:cubicBezTo>
                    <a:pt x="16943" y="476"/>
                    <a:pt x="16718" y="176"/>
                    <a:pt x="16417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5"/>
            <p:cNvSpPr/>
            <p:nvPr/>
          </p:nvSpPr>
          <p:spPr>
            <a:xfrm>
              <a:off x="12835430" y="4637904"/>
              <a:ext cx="1422248" cy="1425528"/>
            </a:xfrm>
            <a:custGeom>
              <a:avLst/>
              <a:gdLst/>
              <a:ahLst/>
              <a:cxnLst/>
              <a:rect l="l" t="t" r="r" b="b"/>
              <a:pathLst>
                <a:path w="11179" h="11205" extrusionOk="0">
                  <a:moveTo>
                    <a:pt x="7093" y="1"/>
                  </a:moveTo>
                  <a:lnTo>
                    <a:pt x="1956" y="302"/>
                  </a:lnTo>
                  <a:lnTo>
                    <a:pt x="2256" y="5740"/>
                  </a:lnTo>
                  <a:cubicBezTo>
                    <a:pt x="2306" y="6317"/>
                    <a:pt x="1830" y="6793"/>
                    <a:pt x="1254" y="6793"/>
                  </a:cubicBezTo>
                  <a:cubicBezTo>
                    <a:pt x="502" y="6818"/>
                    <a:pt x="1" y="6818"/>
                    <a:pt x="1" y="6818"/>
                  </a:cubicBezTo>
                  <a:cubicBezTo>
                    <a:pt x="1" y="6818"/>
                    <a:pt x="2206" y="10703"/>
                    <a:pt x="2231" y="11028"/>
                  </a:cubicBezTo>
                  <a:cubicBezTo>
                    <a:pt x="2243" y="11167"/>
                    <a:pt x="3119" y="11205"/>
                    <a:pt x="4060" y="11205"/>
                  </a:cubicBezTo>
                  <a:cubicBezTo>
                    <a:pt x="5157" y="11205"/>
                    <a:pt x="6341" y="11154"/>
                    <a:pt x="6341" y="11154"/>
                  </a:cubicBezTo>
                  <a:cubicBezTo>
                    <a:pt x="6341" y="11154"/>
                    <a:pt x="11179" y="7169"/>
                    <a:pt x="9951" y="6918"/>
                  </a:cubicBezTo>
                  <a:cubicBezTo>
                    <a:pt x="9700" y="6868"/>
                    <a:pt x="9149" y="6843"/>
                    <a:pt x="8422" y="6818"/>
                  </a:cubicBezTo>
                  <a:cubicBezTo>
                    <a:pt x="7895" y="6793"/>
                    <a:pt x="7469" y="6392"/>
                    <a:pt x="7444" y="5866"/>
                  </a:cubicBezTo>
                  <a:lnTo>
                    <a:pt x="7093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5"/>
            <p:cNvSpPr/>
            <p:nvPr/>
          </p:nvSpPr>
          <p:spPr>
            <a:xfrm>
              <a:off x="13112905" y="5186365"/>
              <a:ext cx="6488" cy="105340"/>
            </a:xfrm>
            <a:custGeom>
              <a:avLst/>
              <a:gdLst/>
              <a:ahLst/>
              <a:cxnLst/>
              <a:rect l="l" t="t" r="r" b="b"/>
              <a:pathLst>
                <a:path w="51" h="828" extrusionOk="0">
                  <a:moveTo>
                    <a:pt x="50" y="828"/>
                  </a:moveTo>
                  <a:cubicBezTo>
                    <a:pt x="50" y="828"/>
                    <a:pt x="50" y="828"/>
                    <a:pt x="50" y="828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lnTo>
                    <a:pt x="50" y="828"/>
                  </a:lnTo>
                  <a:close/>
                </a:path>
              </a:pathLst>
            </a:custGeom>
            <a:solidFill>
              <a:srgbClr val="F7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5"/>
            <p:cNvSpPr/>
            <p:nvPr/>
          </p:nvSpPr>
          <p:spPr>
            <a:xfrm>
              <a:off x="13112905" y="5173643"/>
              <a:ext cx="663351" cy="172259"/>
            </a:xfrm>
            <a:custGeom>
              <a:avLst/>
              <a:gdLst/>
              <a:ahLst/>
              <a:cxnLst/>
              <a:rect l="l" t="t" r="r" b="b"/>
              <a:pathLst>
                <a:path w="5214" h="1354" extrusionOk="0">
                  <a:moveTo>
                    <a:pt x="5163" y="0"/>
                  </a:moveTo>
                  <a:cubicBezTo>
                    <a:pt x="4286" y="351"/>
                    <a:pt x="3358" y="502"/>
                    <a:pt x="2431" y="502"/>
                  </a:cubicBezTo>
                  <a:cubicBezTo>
                    <a:pt x="1604" y="502"/>
                    <a:pt x="777" y="376"/>
                    <a:pt x="0" y="101"/>
                  </a:cubicBezTo>
                  <a:lnTo>
                    <a:pt x="0" y="101"/>
                  </a:lnTo>
                  <a:lnTo>
                    <a:pt x="50" y="928"/>
                  </a:lnTo>
                  <a:cubicBezTo>
                    <a:pt x="852" y="1203"/>
                    <a:pt x="1704" y="1354"/>
                    <a:pt x="2531" y="1354"/>
                  </a:cubicBezTo>
                  <a:cubicBezTo>
                    <a:pt x="3434" y="1354"/>
                    <a:pt x="4361" y="1178"/>
                    <a:pt x="5213" y="853"/>
                  </a:cubicBezTo>
                  <a:lnTo>
                    <a:pt x="5163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5"/>
            <p:cNvSpPr/>
            <p:nvPr/>
          </p:nvSpPr>
          <p:spPr>
            <a:xfrm>
              <a:off x="12200964" y="2993282"/>
              <a:ext cx="2442084" cy="2245223"/>
            </a:xfrm>
            <a:custGeom>
              <a:avLst/>
              <a:gdLst/>
              <a:ahLst/>
              <a:cxnLst/>
              <a:rect l="l" t="t" r="r" b="b"/>
              <a:pathLst>
                <a:path w="19195" h="17648" extrusionOk="0">
                  <a:moveTo>
                    <a:pt x="9945" y="0"/>
                  </a:moveTo>
                  <a:cubicBezTo>
                    <a:pt x="9675" y="0"/>
                    <a:pt x="9400" y="15"/>
                    <a:pt x="9123" y="46"/>
                  </a:cubicBezTo>
                  <a:cubicBezTo>
                    <a:pt x="9095" y="45"/>
                    <a:pt x="9066" y="45"/>
                    <a:pt x="9038" y="45"/>
                  </a:cubicBezTo>
                  <a:cubicBezTo>
                    <a:pt x="4495" y="45"/>
                    <a:pt x="1156" y="4037"/>
                    <a:pt x="1604" y="9043"/>
                  </a:cubicBezTo>
                  <a:cubicBezTo>
                    <a:pt x="1629" y="9294"/>
                    <a:pt x="1654" y="9544"/>
                    <a:pt x="1679" y="9795"/>
                  </a:cubicBezTo>
                  <a:cubicBezTo>
                    <a:pt x="1529" y="9770"/>
                    <a:pt x="1354" y="9770"/>
                    <a:pt x="1128" y="9770"/>
                  </a:cubicBezTo>
                  <a:cubicBezTo>
                    <a:pt x="426" y="9795"/>
                    <a:pt x="0" y="10572"/>
                    <a:pt x="301" y="11800"/>
                  </a:cubicBezTo>
                  <a:cubicBezTo>
                    <a:pt x="623" y="12987"/>
                    <a:pt x="1575" y="13334"/>
                    <a:pt x="2288" y="13334"/>
                  </a:cubicBezTo>
                  <a:cubicBezTo>
                    <a:pt x="2463" y="13334"/>
                    <a:pt x="2624" y="13313"/>
                    <a:pt x="2757" y="13279"/>
                  </a:cubicBezTo>
                  <a:lnTo>
                    <a:pt x="2782" y="13279"/>
                  </a:lnTo>
                  <a:cubicBezTo>
                    <a:pt x="2932" y="13554"/>
                    <a:pt x="3083" y="13855"/>
                    <a:pt x="3258" y="14106"/>
                  </a:cubicBezTo>
                  <a:cubicBezTo>
                    <a:pt x="4752" y="16484"/>
                    <a:pt x="7174" y="17648"/>
                    <a:pt x="9588" y="17648"/>
                  </a:cubicBezTo>
                  <a:cubicBezTo>
                    <a:pt x="12237" y="17648"/>
                    <a:pt x="14876" y="16245"/>
                    <a:pt x="16266" y="13504"/>
                  </a:cubicBezTo>
                  <a:cubicBezTo>
                    <a:pt x="16416" y="13229"/>
                    <a:pt x="16542" y="12928"/>
                    <a:pt x="16667" y="12627"/>
                  </a:cubicBezTo>
                  <a:lnTo>
                    <a:pt x="16692" y="12627"/>
                  </a:lnTo>
                  <a:cubicBezTo>
                    <a:pt x="16774" y="12639"/>
                    <a:pt x="16866" y="12645"/>
                    <a:pt x="16963" y="12645"/>
                  </a:cubicBezTo>
                  <a:cubicBezTo>
                    <a:pt x="17696" y="12645"/>
                    <a:pt x="18776" y="12272"/>
                    <a:pt x="18998" y="10923"/>
                  </a:cubicBezTo>
                  <a:cubicBezTo>
                    <a:pt x="19195" y="9691"/>
                    <a:pt x="18714" y="8967"/>
                    <a:pt x="18030" y="8967"/>
                  </a:cubicBezTo>
                  <a:cubicBezTo>
                    <a:pt x="18019" y="8967"/>
                    <a:pt x="18007" y="8967"/>
                    <a:pt x="17995" y="8968"/>
                  </a:cubicBezTo>
                  <a:cubicBezTo>
                    <a:pt x="17770" y="8993"/>
                    <a:pt x="17594" y="9018"/>
                    <a:pt x="17444" y="9068"/>
                  </a:cubicBezTo>
                  <a:cubicBezTo>
                    <a:pt x="17444" y="8818"/>
                    <a:pt x="17469" y="8542"/>
                    <a:pt x="17469" y="8291"/>
                  </a:cubicBezTo>
                  <a:cubicBezTo>
                    <a:pt x="17445" y="3560"/>
                    <a:pt x="14128" y="0"/>
                    <a:pt x="994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5"/>
            <p:cNvSpPr/>
            <p:nvPr/>
          </p:nvSpPr>
          <p:spPr>
            <a:xfrm>
              <a:off x="11936211" y="5269315"/>
              <a:ext cx="3093094" cy="2957669"/>
            </a:xfrm>
            <a:custGeom>
              <a:avLst/>
              <a:gdLst/>
              <a:ahLst/>
              <a:cxnLst/>
              <a:rect l="l" t="t" r="r" b="b"/>
              <a:pathLst>
                <a:path w="24312" h="23248" extrusionOk="0">
                  <a:moveTo>
                    <a:pt x="20928" y="0"/>
                  </a:moveTo>
                  <a:cubicBezTo>
                    <a:pt x="19650" y="953"/>
                    <a:pt x="14362" y="2331"/>
                    <a:pt x="14362" y="2331"/>
                  </a:cubicBezTo>
                  <a:cubicBezTo>
                    <a:pt x="14362" y="2331"/>
                    <a:pt x="13313" y="2504"/>
                    <a:pt x="11920" y="2504"/>
                  </a:cubicBezTo>
                  <a:cubicBezTo>
                    <a:pt x="11003" y="2504"/>
                    <a:pt x="9938" y="2429"/>
                    <a:pt x="8923" y="2181"/>
                  </a:cubicBezTo>
                  <a:cubicBezTo>
                    <a:pt x="6392" y="1579"/>
                    <a:pt x="3059" y="176"/>
                    <a:pt x="3059" y="176"/>
                  </a:cubicBezTo>
                  <a:cubicBezTo>
                    <a:pt x="3059" y="176"/>
                    <a:pt x="2482" y="2005"/>
                    <a:pt x="2056" y="3434"/>
                  </a:cubicBezTo>
                  <a:cubicBezTo>
                    <a:pt x="1630" y="4862"/>
                    <a:pt x="1" y="7193"/>
                    <a:pt x="1" y="7193"/>
                  </a:cubicBezTo>
                  <a:lnTo>
                    <a:pt x="3911" y="9725"/>
                  </a:lnTo>
                  <a:lnTo>
                    <a:pt x="602" y="21354"/>
                  </a:lnTo>
                  <a:cubicBezTo>
                    <a:pt x="602" y="21354"/>
                    <a:pt x="4227" y="23248"/>
                    <a:pt x="9271" y="23248"/>
                  </a:cubicBezTo>
                  <a:cubicBezTo>
                    <a:pt x="10144" y="23248"/>
                    <a:pt x="11059" y="23191"/>
                    <a:pt x="12006" y="23058"/>
                  </a:cubicBezTo>
                  <a:cubicBezTo>
                    <a:pt x="18422" y="22156"/>
                    <a:pt x="23435" y="19248"/>
                    <a:pt x="23435" y="19248"/>
                  </a:cubicBezTo>
                  <a:lnTo>
                    <a:pt x="20427" y="9599"/>
                  </a:lnTo>
                  <a:lnTo>
                    <a:pt x="24312" y="6792"/>
                  </a:lnTo>
                  <a:cubicBezTo>
                    <a:pt x="24312" y="6792"/>
                    <a:pt x="21630" y="2431"/>
                    <a:pt x="20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5"/>
            <p:cNvSpPr/>
            <p:nvPr/>
          </p:nvSpPr>
          <p:spPr>
            <a:xfrm>
              <a:off x="12232770" y="4303178"/>
              <a:ext cx="2334197" cy="389046"/>
            </a:xfrm>
            <a:custGeom>
              <a:avLst/>
              <a:gdLst/>
              <a:ahLst/>
              <a:cxnLst/>
              <a:rect l="l" t="t" r="r" b="b"/>
              <a:pathLst>
                <a:path w="18347" h="3058" extrusionOk="0">
                  <a:moveTo>
                    <a:pt x="51" y="0"/>
                  </a:moveTo>
                  <a:cubicBezTo>
                    <a:pt x="26" y="75"/>
                    <a:pt x="26" y="176"/>
                    <a:pt x="1" y="276"/>
                  </a:cubicBezTo>
                  <a:cubicBezTo>
                    <a:pt x="26" y="201"/>
                    <a:pt x="51" y="126"/>
                    <a:pt x="76" y="75"/>
                  </a:cubicBezTo>
                  <a:cubicBezTo>
                    <a:pt x="76" y="50"/>
                    <a:pt x="51" y="25"/>
                    <a:pt x="51" y="0"/>
                  </a:cubicBezTo>
                  <a:close/>
                  <a:moveTo>
                    <a:pt x="18347" y="1579"/>
                  </a:moveTo>
                  <a:cubicBezTo>
                    <a:pt x="17921" y="2156"/>
                    <a:pt x="17219" y="2356"/>
                    <a:pt x="16693" y="2356"/>
                  </a:cubicBezTo>
                  <a:cubicBezTo>
                    <a:pt x="16617" y="2356"/>
                    <a:pt x="16517" y="2356"/>
                    <a:pt x="16442" y="2331"/>
                  </a:cubicBezTo>
                  <a:lnTo>
                    <a:pt x="16417" y="2331"/>
                  </a:lnTo>
                  <a:cubicBezTo>
                    <a:pt x="16392" y="2356"/>
                    <a:pt x="16392" y="2381"/>
                    <a:pt x="16392" y="2406"/>
                  </a:cubicBezTo>
                  <a:cubicBezTo>
                    <a:pt x="16467" y="2431"/>
                    <a:pt x="16542" y="2431"/>
                    <a:pt x="16642" y="2431"/>
                  </a:cubicBezTo>
                  <a:cubicBezTo>
                    <a:pt x="17194" y="2431"/>
                    <a:pt x="17921" y="2231"/>
                    <a:pt x="18347" y="1579"/>
                  </a:cubicBezTo>
                  <a:close/>
                  <a:moveTo>
                    <a:pt x="652" y="2532"/>
                  </a:moveTo>
                  <a:lnTo>
                    <a:pt x="652" y="2532"/>
                  </a:lnTo>
                  <a:cubicBezTo>
                    <a:pt x="1078" y="2933"/>
                    <a:pt x="1630" y="3058"/>
                    <a:pt x="2081" y="3058"/>
                  </a:cubicBezTo>
                  <a:cubicBezTo>
                    <a:pt x="2231" y="3058"/>
                    <a:pt x="2357" y="3058"/>
                    <a:pt x="2482" y="3033"/>
                  </a:cubicBezTo>
                  <a:lnTo>
                    <a:pt x="2482" y="3008"/>
                  </a:lnTo>
                  <a:cubicBezTo>
                    <a:pt x="2357" y="3033"/>
                    <a:pt x="2206" y="3033"/>
                    <a:pt x="2056" y="3033"/>
                  </a:cubicBezTo>
                  <a:cubicBezTo>
                    <a:pt x="1605" y="3033"/>
                    <a:pt x="1078" y="2908"/>
                    <a:pt x="652" y="2532"/>
                  </a:cubicBezTo>
                  <a:close/>
                </a:path>
              </a:pathLst>
            </a:custGeom>
            <a:solidFill>
              <a:srgbClr val="FB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5"/>
            <p:cNvSpPr/>
            <p:nvPr/>
          </p:nvSpPr>
          <p:spPr>
            <a:xfrm>
              <a:off x="12229590" y="4226589"/>
              <a:ext cx="2391576" cy="1001368"/>
            </a:xfrm>
            <a:custGeom>
              <a:avLst/>
              <a:gdLst/>
              <a:ahLst/>
              <a:cxnLst/>
              <a:rect l="l" t="t" r="r" b="b"/>
              <a:pathLst>
                <a:path w="18798" h="7871" extrusionOk="0">
                  <a:moveTo>
                    <a:pt x="18572" y="1"/>
                  </a:moveTo>
                  <a:cubicBezTo>
                    <a:pt x="18297" y="1229"/>
                    <a:pt x="17269" y="1580"/>
                    <a:pt x="16542" y="1580"/>
                  </a:cubicBezTo>
                  <a:cubicBezTo>
                    <a:pt x="16442" y="1580"/>
                    <a:pt x="16342" y="1580"/>
                    <a:pt x="16266" y="1555"/>
                  </a:cubicBezTo>
                  <a:lnTo>
                    <a:pt x="16216" y="1555"/>
                  </a:lnTo>
                  <a:cubicBezTo>
                    <a:pt x="16091" y="1855"/>
                    <a:pt x="15966" y="2131"/>
                    <a:pt x="15815" y="2432"/>
                  </a:cubicBezTo>
                  <a:cubicBezTo>
                    <a:pt x="14362" y="5114"/>
                    <a:pt x="11705" y="6517"/>
                    <a:pt x="9073" y="6517"/>
                  </a:cubicBezTo>
                  <a:cubicBezTo>
                    <a:pt x="6692" y="6517"/>
                    <a:pt x="4311" y="5364"/>
                    <a:pt x="2908" y="2983"/>
                  </a:cubicBezTo>
                  <a:cubicBezTo>
                    <a:pt x="2733" y="2707"/>
                    <a:pt x="2557" y="2156"/>
                    <a:pt x="2432" y="1855"/>
                  </a:cubicBezTo>
                  <a:lnTo>
                    <a:pt x="2407" y="2131"/>
                  </a:lnTo>
                  <a:cubicBezTo>
                    <a:pt x="2332" y="2156"/>
                    <a:pt x="2256" y="2156"/>
                    <a:pt x="2181" y="2156"/>
                  </a:cubicBezTo>
                  <a:cubicBezTo>
                    <a:pt x="1504" y="2156"/>
                    <a:pt x="502" y="1730"/>
                    <a:pt x="101" y="677"/>
                  </a:cubicBezTo>
                  <a:cubicBezTo>
                    <a:pt x="76" y="728"/>
                    <a:pt x="51" y="803"/>
                    <a:pt x="26" y="878"/>
                  </a:cubicBezTo>
                  <a:cubicBezTo>
                    <a:pt x="1" y="1229"/>
                    <a:pt x="26" y="1730"/>
                    <a:pt x="101" y="2106"/>
                  </a:cubicBezTo>
                  <a:cubicBezTo>
                    <a:pt x="226" y="2557"/>
                    <a:pt x="427" y="2908"/>
                    <a:pt x="677" y="3134"/>
                  </a:cubicBezTo>
                  <a:cubicBezTo>
                    <a:pt x="1103" y="3510"/>
                    <a:pt x="1630" y="3635"/>
                    <a:pt x="2081" y="3635"/>
                  </a:cubicBezTo>
                  <a:cubicBezTo>
                    <a:pt x="2231" y="3635"/>
                    <a:pt x="2382" y="3635"/>
                    <a:pt x="2507" y="3610"/>
                  </a:cubicBezTo>
                  <a:lnTo>
                    <a:pt x="2532" y="3359"/>
                  </a:lnTo>
                  <a:cubicBezTo>
                    <a:pt x="2657" y="3660"/>
                    <a:pt x="2808" y="3936"/>
                    <a:pt x="2983" y="4211"/>
                  </a:cubicBezTo>
                  <a:cubicBezTo>
                    <a:pt x="4437" y="6667"/>
                    <a:pt x="6893" y="7870"/>
                    <a:pt x="9349" y="7870"/>
                  </a:cubicBezTo>
                  <a:cubicBezTo>
                    <a:pt x="11931" y="7870"/>
                    <a:pt x="14487" y="6542"/>
                    <a:pt x="15916" y="3911"/>
                  </a:cubicBezTo>
                  <a:cubicBezTo>
                    <a:pt x="16066" y="3635"/>
                    <a:pt x="16191" y="3334"/>
                    <a:pt x="16317" y="3058"/>
                  </a:cubicBezTo>
                  <a:lnTo>
                    <a:pt x="16342" y="3008"/>
                  </a:lnTo>
                  <a:lnTo>
                    <a:pt x="16417" y="3008"/>
                  </a:lnTo>
                  <a:cubicBezTo>
                    <a:pt x="16417" y="2983"/>
                    <a:pt x="16417" y="2958"/>
                    <a:pt x="16442" y="2933"/>
                  </a:cubicBezTo>
                  <a:lnTo>
                    <a:pt x="16467" y="2933"/>
                  </a:lnTo>
                  <a:cubicBezTo>
                    <a:pt x="16542" y="2958"/>
                    <a:pt x="16642" y="2958"/>
                    <a:pt x="16718" y="2958"/>
                  </a:cubicBezTo>
                  <a:cubicBezTo>
                    <a:pt x="17244" y="2958"/>
                    <a:pt x="17946" y="2758"/>
                    <a:pt x="18372" y="2181"/>
                  </a:cubicBezTo>
                  <a:cubicBezTo>
                    <a:pt x="18522" y="1981"/>
                    <a:pt x="18622" y="1730"/>
                    <a:pt x="18672" y="1429"/>
                  </a:cubicBezTo>
                  <a:cubicBezTo>
                    <a:pt x="18798" y="828"/>
                    <a:pt x="18723" y="352"/>
                    <a:pt x="1857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5"/>
            <p:cNvSpPr/>
            <p:nvPr/>
          </p:nvSpPr>
          <p:spPr>
            <a:xfrm>
              <a:off x="12325389" y="5291706"/>
              <a:ext cx="420860" cy="159410"/>
            </a:xfrm>
            <a:custGeom>
              <a:avLst/>
              <a:gdLst/>
              <a:ahLst/>
              <a:cxnLst/>
              <a:rect l="l" t="t" r="r" b="b"/>
              <a:pathLst>
                <a:path w="3308" h="1253" extrusionOk="0">
                  <a:moveTo>
                    <a:pt x="1" y="0"/>
                  </a:moveTo>
                  <a:lnTo>
                    <a:pt x="1" y="0"/>
                  </a:lnTo>
                  <a:cubicBezTo>
                    <a:pt x="73" y="34"/>
                    <a:pt x="1567" y="656"/>
                    <a:pt x="3283" y="1253"/>
                  </a:cubicBezTo>
                  <a:lnTo>
                    <a:pt x="3308" y="1253"/>
                  </a:lnTo>
                  <a:cubicBezTo>
                    <a:pt x="1567" y="656"/>
                    <a:pt x="73" y="34"/>
                    <a:pt x="1" y="0"/>
                  </a:cubicBezTo>
                  <a:close/>
                </a:path>
              </a:pathLst>
            </a:custGeom>
            <a:solidFill>
              <a:srgbClr val="F5B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5"/>
            <p:cNvSpPr/>
            <p:nvPr/>
          </p:nvSpPr>
          <p:spPr>
            <a:xfrm>
              <a:off x="12318901" y="5304302"/>
              <a:ext cx="3308" cy="9796"/>
            </a:xfrm>
            <a:custGeom>
              <a:avLst/>
              <a:gdLst/>
              <a:ahLst/>
              <a:cxnLst/>
              <a:rect l="l" t="t" r="r" b="b"/>
              <a:pathLst>
                <a:path w="26" h="77" extrusionOk="0">
                  <a:moveTo>
                    <a:pt x="0" y="76"/>
                  </a:moveTo>
                  <a:lnTo>
                    <a:pt x="0" y="76"/>
                  </a:lnTo>
                  <a:cubicBezTo>
                    <a:pt x="0" y="51"/>
                    <a:pt x="26" y="26"/>
                    <a:pt x="26" y="1"/>
                  </a:cubicBezTo>
                  <a:lnTo>
                    <a:pt x="26" y="1"/>
                  </a:lnTo>
                  <a:cubicBezTo>
                    <a:pt x="26" y="26"/>
                    <a:pt x="0" y="51"/>
                    <a:pt x="0" y="76"/>
                  </a:cubicBezTo>
                  <a:close/>
                </a:path>
              </a:pathLst>
            </a:custGeom>
            <a:solidFill>
              <a:srgbClr val="F1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12318901" y="5291579"/>
              <a:ext cx="424168" cy="159537"/>
            </a:xfrm>
            <a:custGeom>
              <a:avLst/>
              <a:gdLst/>
              <a:ahLst/>
              <a:cxnLst/>
              <a:rect l="l" t="t" r="r" b="b"/>
              <a:pathLst>
                <a:path w="3334" h="1254" extrusionOk="0">
                  <a:moveTo>
                    <a:pt x="51" y="1"/>
                  </a:moveTo>
                  <a:cubicBezTo>
                    <a:pt x="51" y="1"/>
                    <a:pt x="51" y="26"/>
                    <a:pt x="51" y="51"/>
                  </a:cubicBezTo>
                  <a:cubicBezTo>
                    <a:pt x="26" y="51"/>
                    <a:pt x="26" y="76"/>
                    <a:pt x="26" y="101"/>
                  </a:cubicBezTo>
                  <a:cubicBezTo>
                    <a:pt x="26" y="126"/>
                    <a:pt x="0" y="151"/>
                    <a:pt x="0" y="176"/>
                  </a:cubicBezTo>
                  <a:cubicBezTo>
                    <a:pt x="1028" y="552"/>
                    <a:pt x="2231" y="953"/>
                    <a:pt x="3334" y="1254"/>
                  </a:cubicBezTo>
                  <a:cubicBezTo>
                    <a:pt x="1604" y="652"/>
                    <a:pt x="101" y="26"/>
                    <a:pt x="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15025969" y="6127057"/>
              <a:ext cx="3308" cy="6488"/>
            </a:xfrm>
            <a:custGeom>
              <a:avLst/>
              <a:gdLst/>
              <a:ahLst/>
              <a:cxnLst/>
              <a:rect l="l" t="t" r="r" b="b"/>
              <a:pathLst>
                <a:path w="26" h="51" extrusionOk="0">
                  <a:moveTo>
                    <a:pt x="26" y="50"/>
                  </a:moveTo>
                  <a:lnTo>
                    <a:pt x="26" y="50"/>
                  </a:lnTo>
                  <a:lnTo>
                    <a:pt x="26" y="50"/>
                  </a:lnTo>
                  <a:close/>
                  <a:moveTo>
                    <a:pt x="26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lose/>
                  <a:moveTo>
                    <a:pt x="26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lose/>
                  <a:moveTo>
                    <a:pt x="26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lose/>
                  <a:moveTo>
                    <a:pt x="26" y="50"/>
                  </a:moveTo>
                  <a:cubicBezTo>
                    <a:pt x="1" y="50"/>
                    <a:pt x="1" y="25"/>
                    <a:pt x="1" y="0"/>
                  </a:cubicBezTo>
                  <a:lnTo>
                    <a:pt x="1" y="0"/>
                  </a:lnTo>
                  <a:cubicBezTo>
                    <a:pt x="1" y="25"/>
                    <a:pt x="1" y="50"/>
                    <a:pt x="26" y="50"/>
                  </a:cubicBezTo>
                  <a:close/>
                </a:path>
              </a:pathLst>
            </a:custGeom>
            <a:solidFill>
              <a:srgbClr val="F5B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14917575" y="5942074"/>
              <a:ext cx="108523" cy="185109"/>
            </a:xfrm>
            <a:custGeom>
              <a:avLst/>
              <a:gdLst/>
              <a:ahLst/>
              <a:cxnLst/>
              <a:rect l="l" t="t" r="r" b="b"/>
              <a:pathLst>
                <a:path w="853" h="1455" extrusionOk="0">
                  <a:moveTo>
                    <a:pt x="853" y="1454"/>
                  </a:moveTo>
                  <a:cubicBezTo>
                    <a:pt x="753" y="1304"/>
                    <a:pt x="427" y="752"/>
                    <a:pt x="1" y="0"/>
                  </a:cubicBezTo>
                  <a:lnTo>
                    <a:pt x="1" y="0"/>
                  </a:lnTo>
                  <a:cubicBezTo>
                    <a:pt x="427" y="752"/>
                    <a:pt x="753" y="1304"/>
                    <a:pt x="853" y="1454"/>
                  </a:cubicBezTo>
                  <a:lnTo>
                    <a:pt x="853" y="1454"/>
                  </a:lnTo>
                  <a:close/>
                </a:path>
              </a:pathLst>
            </a:custGeom>
            <a:solidFill>
              <a:srgbClr val="F0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12191295" y="5942074"/>
              <a:ext cx="2838008" cy="2283135"/>
            </a:xfrm>
            <a:custGeom>
              <a:avLst/>
              <a:gdLst/>
              <a:ahLst/>
              <a:cxnLst/>
              <a:rect l="l" t="t" r="r" b="b"/>
              <a:pathLst>
                <a:path w="22307" h="17946" extrusionOk="0">
                  <a:moveTo>
                    <a:pt x="21430" y="0"/>
                  </a:moveTo>
                  <a:lnTo>
                    <a:pt x="18798" y="1780"/>
                  </a:lnTo>
                  <a:cubicBezTo>
                    <a:pt x="17219" y="2883"/>
                    <a:pt x="16517" y="4888"/>
                    <a:pt x="17094" y="6717"/>
                  </a:cubicBezTo>
                  <a:lnTo>
                    <a:pt x="17520" y="8096"/>
                  </a:lnTo>
                  <a:cubicBezTo>
                    <a:pt x="18497" y="11229"/>
                    <a:pt x="16793" y="14562"/>
                    <a:pt x="13685" y="15615"/>
                  </a:cubicBezTo>
                  <a:cubicBezTo>
                    <a:pt x="11956" y="16216"/>
                    <a:pt x="9926" y="16768"/>
                    <a:pt x="7720" y="17068"/>
                  </a:cubicBezTo>
                  <a:cubicBezTo>
                    <a:pt x="6768" y="17194"/>
                    <a:pt x="5841" y="17269"/>
                    <a:pt x="4988" y="17269"/>
                  </a:cubicBezTo>
                  <a:cubicBezTo>
                    <a:pt x="3084" y="17269"/>
                    <a:pt x="1379" y="16993"/>
                    <a:pt x="1" y="16667"/>
                  </a:cubicBezTo>
                  <a:lnTo>
                    <a:pt x="1" y="16667"/>
                  </a:lnTo>
                  <a:cubicBezTo>
                    <a:pt x="928" y="16993"/>
                    <a:pt x="2307" y="17419"/>
                    <a:pt x="3961" y="17695"/>
                  </a:cubicBezTo>
                  <a:lnTo>
                    <a:pt x="3986" y="17695"/>
                  </a:lnTo>
                  <a:cubicBezTo>
                    <a:pt x="4988" y="17845"/>
                    <a:pt x="6091" y="17945"/>
                    <a:pt x="7269" y="17945"/>
                  </a:cubicBezTo>
                  <a:cubicBezTo>
                    <a:pt x="8046" y="17945"/>
                    <a:pt x="8848" y="17920"/>
                    <a:pt x="9700" y="17795"/>
                  </a:cubicBezTo>
                  <a:cubicBezTo>
                    <a:pt x="9800" y="17795"/>
                    <a:pt x="9901" y="17770"/>
                    <a:pt x="10001" y="17770"/>
                  </a:cubicBezTo>
                  <a:cubicBezTo>
                    <a:pt x="15114" y="17043"/>
                    <a:pt x="19324" y="15063"/>
                    <a:pt x="20828" y="14286"/>
                  </a:cubicBezTo>
                  <a:cubicBezTo>
                    <a:pt x="20953" y="14211"/>
                    <a:pt x="21079" y="14161"/>
                    <a:pt x="21154" y="14111"/>
                  </a:cubicBezTo>
                  <a:cubicBezTo>
                    <a:pt x="21354" y="14011"/>
                    <a:pt x="21430" y="13960"/>
                    <a:pt x="21430" y="13960"/>
                  </a:cubicBezTo>
                  <a:lnTo>
                    <a:pt x="18422" y="4311"/>
                  </a:lnTo>
                  <a:lnTo>
                    <a:pt x="22307" y="1504"/>
                  </a:lnTo>
                  <a:cubicBezTo>
                    <a:pt x="22282" y="1504"/>
                    <a:pt x="22282" y="1479"/>
                    <a:pt x="22282" y="1454"/>
                  </a:cubicBezTo>
                  <a:cubicBezTo>
                    <a:pt x="22182" y="1304"/>
                    <a:pt x="21856" y="752"/>
                    <a:pt x="21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13737828" y="4134098"/>
              <a:ext cx="290327" cy="149995"/>
            </a:xfrm>
            <a:custGeom>
              <a:avLst/>
              <a:gdLst/>
              <a:ahLst/>
              <a:cxnLst/>
              <a:rect l="l" t="t" r="r" b="b"/>
              <a:pathLst>
                <a:path w="2282" h="1179" extrusionOk="0">
                  <a:moveTo>
                    <a:pt x="1103" y="1"/>
                  </a:moveTo>
                  <a:cubicBezTo>
                    <a:pt x="802" y="26"/>
                    <a:pt x="527" y="201"/>
                    <a:pt x="351" y="427"/>
                  </a:cubicBezTo>
                  <a:cubicBezTo>
                    <a:pt x="276" y="552"/>
                    <a:pt x="226" y="678"/>
                    <a:pt x="151" y="803"/>
                  </a:cubicBezTo>
                  <a:cubicBezTo>
                    <a:pt x="101" y="928"/>
                    <a:pt x="51" y="1054"/>
                    <a:pt x="0" y="1179"/>
                  </a:cubicBezTo>
                  <a:cubicBezTo>
                    <a:pt x="151" y="953"/>
                    <a:pt x="276" y="703"/>
                    <a:pt x="477" y="527"/>
                  </a:cubicBezTo>
                  <a:cubicBezTo>
                    <a:pt x="652" y="327"/>
                    <a:pt x="878" y="201"/>
                    <a:pt x="1103" y="201"/>
                  </a:cubicBezTo>
                  <a:cubicBezTo>
                    <a:pt x="1125" y="199"/>
                    <a:pt x="1146" y="198"/>
                    <a:pt x="1168" y="198"/>
                  </a:cubicBezTo>
                  <a:cubicBezTo>
                    <a:pt x="1397" y="198"/>
                    <a:pt x="1622" y="315"/>
                    <a:pt x="1805" y="452"/>
                  </a:cubicBezTo>
                  <a:cubicBezTo>
                    <a:pt x="2005" y="602"/>
                    <a:pt x="2206" y="828"/>
                    <a:pt x="2281" y="1079"/>
                  </a:cubicBezTo>
                  <a:cubicBezTo>
                    <a:pt x="2281" y="803"/>
                    <a:pt x="2106" y="552"/>
                    <a:pt x="1905" y="352"/>
                  </a:cubicBezTo>
                  <a:cubicBezTo>
                    <a:pt x="1705" y="151"/>
                    <a:pt x="1404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12829068" y="4120994"/>
              <a:ext cx="287147" cy="150377"/>
            </a:xfrm>
            <a:custGeom>
              <a:avLst/>
              <a:gdLst/>
              <a:ahLst/>
              <a:cxnLst/>
              <a:rect l="l" t="t" r="r" b="b"/>
              <a:pathLst>
                <a:path w="2257" h="1182" extrusionOk="0">
                  <a:moveTo>
                    <a:pt x="1194" y="1"/>
                  </a:moveTo>
                  <a:cubicBezTo>
                    <a:pt x="1172" y="1"/>
                    <a:pt x="1150" y="2"/>
                    <a:pt x="1128" y="4"/>
                  </a:cubicBezTo>
                  <a:cubicBezTo>
                    <a:pt x="828" y="54"/>
                    <a:pt x="552" y="229"/>
                    <a:pt x="376" y="455"/>
                  </a:cubicBezTo>
                  <a:cubicBezTo>
                    <a:pt x="301" y="580"/>
                    <a:pt x="226" y="705"/>
                    <a:pt x="151" y="806"/>
                  </a:cubicBezTo>
                  <a:cubicBezTo>
                    <a:pt x="101" y="931"/>
                    <a:pt x="51" y="1056"/>
                    <a:pt x="0" y="1182"/>
                  </a:cubicBezTo>
                  <a:cubicBezTo>
                    <a:pt x="151" y="981"/>
                    <a:pt x="301" y="756"/>
                    <a:pt x="502" y="555"/>
                  </a:cubicBezTo>
                  <a:cubicBezTo>
                    <a:pt x="677" y="355"/>
                    <a:pt x="903" y="229"/>
                    <a:pt x="1128" y="204"/>
                  </a:cubicBezTo>
                  <a:cubicBezTo>
                    <a:pt x="1167" y="196"/>
                    <a:pt x="1205" y="193"/>
                    <a:pt x="1243" y="193"/>
                  </a:cubicBezTo>
                  <a:cubicBezTo>
                    <a:pt x="1454" y="193"/>
                    <a:pt x="1660" y="302"/>
                    <a:pt x="1830" y="430"/>
                  </a:cubicBezTo>
                  <a:cubicBezTo>
                    <a:pt x="2006" y="605"/>
                    <a:pt x="2181" y="831"/>
                    <a:pt x="2256" y="1081"/>
                  </a:cubicBezTo>
                  <a:cubicBezTo>
                    <a:pt x="2256" y="806"/>
                    <a:pt x="2106" y="530"/>
                    <a:pt x="1905" y="329"/>
                  </a:cubicBezTo>
                  <a:cubicBezTo>
                    <a:pt x="1743" y="144"/>
                    <a:pt x="1473" y="1"/>
                    <a:pt x="1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13125627" y="4759148"/>
              <a:ext cx="465643" cy="89310"/>
            </a:xfrm>
            <a:custGeom>
              <a:avLst/>
              <a:gdLst/>
              <a:ahLst/>
              <a:cxnLst/>
              <a:rect l="l" t="t" r="r" b="b"/>
              <a:pathLst>
                <a:path w="3660" h="702" extrusionOk="0">
                  <a:moveTo>
                    <a:pt x="0" y="0"/>
                  </a:moveTo>
                  <a:cubicBezTo>
                    <a:pt x="226" y="226"/>
                    <a:pt x="527" y="401"/>
                    <a:pt x="827" y="501"/>
                  </a:cubicBezTo>
                  <a:cubicBezTo>
                    <a:pt x="1128" y="627"/>
                    <a:pt x="1454" y="677"/>
                    <a:pt x="1805" y="702"/>
                  </a:cubicBezTo>
                  <a:cubicBezTo>
                    <a:pt x="2131" y="677"/>
                    <a:pt x="2456" y="652"/>
                    <a:pt x="2782" y="552"/>
                  </a:cubicBezTo>
                  <a:cubicBezTo>
                    <a:pt x="2933" y="527"/>
                    <a:pt x="3083" y="451"/>
                    <a:pt x="3233" y="401"/>
                  </a:cubicBezTo>
                  <a:cubicBezTo>
                    <a:pt x="3384" y="326"/>
                    <a:pt x="3534" y="251"/>
                    <a:pt x="3659" y="176"/>
                  </a:cubicBezTo>
                  <a:lnTo>
                    <a:pt x="3659" y="176"/>
                  </a:lnTo>
                  <a:cubicBezTo>
                    <a:pt x="3359" y="276"/>
                    <a:pt x="3058" y="376"/>
                    <a:pt x="2732" y="426"/>
                  </a:cubicBezTo>
                  <a:cubicBezTo>
                    <a:pt x="2431" y="501"/>
                    <a:pt x="2106" y="527"/>
                    <a:pt x="1805" y="527"/>
                  </a:cubicBezTo>
                  <a:cubicBezTo>
                    <a:pt x="1479" y="527"/>
                    <a:pt x="1178" y="476"/>
                    <a:pt x="852" y="401"/>
                  </a:cubicBezTo>
                  <a:cubicBezTo>
                    <a:pt x="552" y="301"/>
                    <a:pt x="251" y="17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13243564" y="4896168"/>
              <a:ext cx="197835" cy="73535"/>
            </a:xfrm>
            <a:custGeom>
              <a:avLst/>
              <a:gdLst/>
              <a:ahLst/>
              <a:cxnLst/>
              <a:rect l="l" t="t" r="r" b="b"/>
              <a:pathLst>
                <a:path w="1555" h="578" extrusionOk="0">
                  <a:moveTo>
                    <a:pt x="1" y="1"/>
                  </a:moveTo>
                  <a:cubicBezTo>
                    <a:pt x="51" y="151"/>
                    <a:pt x="151" y="252"/>
                    <a:pt x="276" y="352"/>
                  </a:cubicBezTo>
                  <a:cubicBezTo>
                    <a:pt x="402" y="427"/>
                    <a:pt x="552" y="477"/>
                    <a:pt x="677" y="527"/>
                  </a:cubicBezTo>
                  <a:cubicBezTo>
                    <a:pt x="828" y="552"/>
                    <a:pt x="978" y="577"/>
                    <a:pt x="1128" y="577"/>
                  </a:cubicBezTo>
                  <a:cubicBezTo>
                    <a:pt x="1254" y="552"/>
                    <a:pt x="1404" y="552"/>
                    <a:pt x="1555" y="502"/>
                  </a:cubicBezTo>
                  <a:cubicBezTo>
                    <a:pt x="1404" y="477"/>
                    <a:pt x="1254" y="452"/>
                    <a:pt x="1128" y="427"/>
                  </a:cubicBezTo>
                  <a:cubicBezTo>
                    <a:pt x="978" y="402"/>
                    <a:pt x="853" y="402"/>
                    <a:pt x="727" y="352"/>
                  </a:cubicBezTo>
                  <a:cubicBezTo>
                    <a:pt x="577" y="327"/>
                    <a:pt x="452" y="277"/>
                    <a:pt x="352" y="226"/>
                  </a:cubicBezTo>
                  <a:cubicBezTo>
                    <a:pt x="226" y="176"/>
                    <a:pt x="101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13269136" y="4529509"/>
              <a:ext cx="255213" cy="64247"/>
            </a:xfrm>
            <a:custGeom>
              <a:avLst/>
              <a:gdLst/>
              <a:ahLst/>
              <a:cxnLst/>
              <a:rect l="l" t="t" r="r" b="b"/>
              <a:pathLst>
                <a:path w="2006" h="505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76"/>
                    <a:pt x="151" y="126"/>
                    <a:pt x="226" y="201"/>
                  </a:cubicBezTo>
                  <a:cubicBezTo>
                    <a:pt x="301" y="251"/>
                    <a:pt x="376" y="301"/>
                    <a:pt x="451" y="352"/>
                  </a:cubicBezTo>
                  <a:cubicBezTo>
                    <a:pt x="627" y="427"/>
                    <a:pt x="827" y="502"/>
                    <a:pt x="1028" y="502"/>
                  </a:cubicBezTo>
                  <a:cubicBezTo>
                    <a:pt x="1051" y="504"/>
                    <a:pt x="1075" y="504"/>
                    <a:pt x="1099" y="504"/>
                  </a:cubicBezTo>
                  <a:cubicBezTo>
                    <a:pt x="1456" y="504"/>
                    <a:pt x="1841" y="330"/>
                    <a:pt x="2005" y="1"/>
                  </a:cubicBezTo>
                  <a:lnTo>
                    <a:pt x="2005" y="1"/>
                  </a:lnTo>
                  <a:cubicBezTo>
                    <a:pt x="1753" y="230"/>
                    <a:pt x="1437" y="355"/>
                    <a:pt x="1116" y="355"/>
                  </a:cubicBezTo>
                  <a:cubicBezTo>
                    <a:pt x="1087" y="355"/>
                    <a:pt x="1057" y="354"/>
                    <a:pt x="1028" y="352"/>
                  </a:cubicBezTo>
                  <a:cubicBezTo>
                    <a:pt x="852" y="352"/>
                    <a:pt x="677" y="276"/>
                    <a:pt x="501" y="226"/>
                  </a:cubicBezTo>
                  <a:cubicBezTo>
                    <a:pt x="351" y="176"/>
                    <a:pt x="176" y="7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13862126" y="3941608"/>
              <a:ext cx="328622" cy="157629"/>
            </a:xfrm>
            <a:custGeom>
              <a:avLst/>
              <a:gdLst/>
              <a:ahLst/>
              <a:cxnLst/>
              <a:rect l="l" t="t" r="r" b="b"/>
              <a:pathLst>
                <a:path w="2583" h="1239" extrusionOk="0">
                  <a:moveTo>
                    <a:pt x="561" y="1"/>
                  </a:moveTo>
                  <a:cubicBezTo>
                    <a:pt x="367" y="1"/>
                    <a:pt x="170" y="29"/>
                    <a:pt x="1" y="85"/>
                  </a:cubicBezTo>
                  <a:lnTo>
                    <a:pt x="1" y="110"/>
                  </a:lnTo>
                  <a:cubicBezTo>
                    <a:pt x="59" y="107"/>
                    <a:pt x="118" y="106"/>
                    <a:pt x="178" y="106"/>
                  </a:cubicBezTo>
                  <a:cubicBezTo>
                    <a:pt x="600" y="106"/>
                    <a:pt x="1034" y="185"/>
                    <a:pt x="1429" y="361"/>
                  </a:cubicBezTo>
                  <a:cubicBezTo>
                    <a:pt x="1630" y="461"/>
                    <a:pt x="1855" y="587"/>
                    <a:pt x="2031" y="737"/>
                  </a:cubicBezTo>
                  <a:cubicBezTo>
                    <a:pt x="2231" y="887"/>
                    <a:pt x="2407" y="1063"/>
                    <a:pt x="2557" y="1238"/>
                  </a:cubicBezTo>
                  <a:lnTo>
                    <a:pt x="2582" y="1238"/>
                  </a:lnTo>
                  <a:cubicBezTo>
                    <a:pt x="2532" y="1113"/>
                    <a:pt x="2457" y="1013"/>
                    <a:pt x="2382" y="912"/>
                  </a:cubicBezTo>
                  <a:cubicBezTo>
                    <a:pt x="2307" y="812"/>
                    <a:pt x="2231" y="712"/>
                    <a:pt x="2131" y="612"/>
                  </a:cubicBezTo>
                  <a:cubicBezTo>
                    <a:pt x="1956" y="436"/>
                    <a:pt x="1730" y="311"/>
                    <a:pt x="1480" y="211"/>
                  </a:cubicBezTo>
                  <a:cubicBezTo>
                    <a:pt x="1254" y="110"/>
                    <a:pt x="1003" y="35"/>
                    <a:pt x="753" y="10"/>
                  </a:cubicBezTo>
                  <a:cubicBezTo>
                    <a:pt x="690" y="4"/>
                    <a:pt x="626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12717493" y="3955094"/>
              <a:ext cx="322134" cy="156865"/>
            </a:xfrm>
            <a:custGeom>
              <a:avLst/>
              <a:gdLst/>
              <a:ahLst/>
              <a:cxnLst/>
              <a:rect l="l" t="t" r="r" b="b"/>
              <a:pathLst>
                <a:path w="2532" h="1233" extrusionOk="0">
                  <a:moveTo>
                    <a:pt x="2382" y="1"/>
                  </a:moveTo>
                  <a:cubicBezTo>
                    <a:pt x="1935" y="1"/>
                    <a:pt x="1509" y="102"/>
                    <a:pt x="1103" y="305"/>
                  </a:cubicBezTo>
                  <a:cubicBezTo>
                    <a:pt x="877" y="405"/>
                    <a:pt x="677" y="531"/>
                    <a:pt x="502" y="706"/>
                  </a:cubicBezTo>
                  <a:cubicBezTo>
                    <a:pt x="301" y="857"/>
                    <a:pt x="151" y="1032"/>
                    <a:pt x="0" y="1232"/>
                  </a:cubicBezTo>
                  <a:cubicBezTo>
                    <a:pt x="201" y="1082"/>
                    <a:pt x="376" y="932"/>
                    <a:pt x="577" y="806"/>
                  </a:cubicBezTo>
                  <a:cubicBezTo>
                    <a:pt x="777" y="681"/>
                    <a:pt x="978" y="556"/>
                    <a:pt x="1178" y="456"/>
                  </a:cubicBezTo>
                  <a:cubicBezTo>
                    <a:pt x="1379" y="355"/>
                    <a:pt x="1604" y="280"/>
                    <a:pt x="1830" y="205"/>
                  </a:cubicBezTo>
                  <a:cubicBezTo>
                    <a:pt x="2055" y="130"/>
                    <a:pt x="2281" y="80"/>
                    <a:pt x="2532" y="29"/>
                  </a:cubicBezTo>
                  <a:lnTo>
                    <a:pt x="2532" y="4"/>
                  </a:lnTo>
                  <a:cubicBezTo>
                    <a:pt x="2482" y="2"/>
                    <a:pt x="2432" y="1"/>
                    <a:pt x="2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13977009" y="3065927"/>
              <a:ext cx="618695" cy="1176808"/>
            </a:xfrm>
            <a:custGeom>
              <a:avLst/>
              <a:gdLst/>
              <a:ahLst/>
              <a:cxnLst/>
              <a:rect l="l" t="t" r="r" b="b"/>
              <a:pathLst>
                <a:path w="4863" h="9250" extrusionOk="0">
                  <a:moveTo>
                    <a:pt x="877" y="1"/>
                  </a:moveTo>
                  <a:lnTo>
                    <a:pt x="0" y="1455"/>
                  </a:lnTo>
                  <a:cubicBezTo>
                    <a:pt x="0" y="1455"/>
                    <a:pt x="451" y="2006"/>
                    <a:pt x="978" y="2908"/>
                  </a:cubicBezTo>
                  <a:cubicBezTo>
                    <a:pt x="1855" y="4437"/>
                    <a:pt x="2907" y="6893"/>
                    <a:pt x="2155" y="9249"/>
                  </a:cubicBezTo>
                  <a:cubicBezTo>
                    <a:pt x="2155" y="9249"/>
                    <a:pt x="4010" y="9074"/>
                    <a:pt x="4436" y="7294"/>
                  </a:cubicBezTo>
                  <a:cubicBezTo>
                    <a:pt x="4862" y="5515"/>
                    <a:pt x="4311" y="577"/>
                    <a:pt x="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14251176" y="4025703"/>
              <a:ext cx="32061" cy="217042"/>
            </a:xfrm>
            <a:custGeom>
              <a:avLst/>
              <a:gdLst/>
              <a:ahLst/>
              <a:cxnLst/>
              <a:rect l="l" t="t" r="r" b="b"/>
              <a:pathLst>
                <a:path w="252" h="1706" extrusionOk="0">
                  <a:moveTo>
                    <a:pt x="0" y="1705"/>
                  </a:moveTo>
                  <a:lnTo>
                    <a:pt x="0" y="1705"/>
                  </a:lnTo>
                  <a:lnTo>
                    <a:pt x="0" y="1705"/>
                  </a:lnTo>
                  <a:lnTo>
                    <a:pt x="0" y="1705"/>
                  </a:lnTo>
                  <a:close/>
                  <a:moveTo>
                    <a:pt x="26" y="1655"/>
                  </a:moveTo>
                  <a:cubicBezTo>
                    <a:pt x="176" y="1104"/>
                    <a:pt x="251" y="552"/>
                    <a:pt x="251" y="1"/>
                  </a:cubicBezTo>
                  <a:cubicBezTo>
                    <a:pt x="251" y="552"/>
                    <a:pt x="176" y="1104"/>
                    <a:pt x="26" y="1655"/>
                  </a:cubicBezTo>
                  <a:close/>
                </a:path>
              </a:pathLst>
            </a:custGeom>
            <a:solidFill>
              <a:srgbClr val="F14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14196979" y="3598486"/>
              <a:ext cx="175443" cy="644255"/>
            </a:xfrm>
            <a:custGeom>
              <a:avLst/>
              <a:gdLst/>
              <a:ahLst/>
              <a:cxnLst/>
              <a:rect l="l" t="t" r="r" b="b"/>
              <a:pathLst>
                <a:path w="1379" h="5064" extrusionOk="0">
                  <a:moveTo>
                    <a:pt x="677" y="0"/>
                  </a:moveTo>
                  <a:lnTo>
                    <a:pt x="677" y="0"/>
                  </a:lnTo>
                  <a:cubicBezTo>
                    <a:pt x="477" y="101"/>
                    <a:pt x="276" y="176"/>
                    <a:pt x="0" y="251"/>
                  </a:cubicBezTo>
                  <a:cubicBezTo>
                    <a:pt x="376" y="1178"/>
                    <a:pt x="677" y="2256"/>
                    <a:pt x="677" y="3359"/>
                  </a:cubicBezTo>
                  <a:cubicBezTo>
                    <a:pt x="677" y="3910"/>
                    <a:pt x="602" y="4462"/>
                    <a:pt x="452" y="5013"/>
                  </a:cubicBezTo>
                  <a:cubicBezTo>
                    <a:pt x="452" y="5038"/>
                    <a:pt x="426" y="5038"/>
                    <a:pt x="426" y="5063"/>
                  </a:cubicBezTo>
                  <a:cubicBezTo>
                    <a:pt x="426" y="5063"/>
                    <a:pt x="627" y="5038"/>
                    <a:pt x="903" y="4963"/>
                  </a:cubicBezTo>
                  <a:lnTo>
                    <a:pt x="903" y="4963"/>
                  </a:lnTo>
                  <a:cubicBezTo>
                    <a:pt x="752" y="4988"/>
                    <a:pt x="652" y="4988"/>
                    <a:pt x="652" y="4988"/>
                  </a:cubicBezTo>
                  <a:cubicBezTo>
                    <a:pt x="1379" y="3309"/>
                    <a:pt x="1128" y="1479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12255162" y="3158419"/>
              <a:ext cx="558136" cy="1189530"/>
            </a:xfrm>
            <a:custGeom>
              <a:avLst/>
              <a:gdLst/>
              <a:ahLst/>
              <a:cxnLst/>
              <a:rect l="l" t="t" r="r" b="b"/>
              <a:pathLst>
                <a:path w="4387" h="9350" extrusionOk="0">
                  <a:moveTo>
                    <a:pt x="3334" y="1"/>
                  </a:moveTo>
                  <a:cubicBezTo>
                    <a:pt x="0" y="1003"/>
                    <a:pt x="75" y="5991"/>
                    <a:pt x="752" y="7695"/>
                  </a:cubicBezTo>
                  <a:cubicBezTo>
                    <a:pt x="1367" y="9305"/>
                    <a:pt x="3056" y="9349"/>
                    <a:pt x="3242" y="9349"/>
                  </a:cubicBezTo>
                  <a:cubicBezTo>
                    <a:pt x="3253" y="9349"/>
                    <a:pt x="3258" y="9349"/>
                    <a:pt x="3258" y="9349"/>
                  </a:cubicBezTo>
                  <a:cubicBezTo>
                    <a:pt x="2231" y="7093"/>
                    <a:pt x="2933" y="4512"/>
                    <a:pt x="3609" y="2908"/>
                  </a:cubicBezTo>
                  <a:cubicBezTo>
                    <a:pt x="4010" y="1931"/>
                    <a:pt x="4386" y="1329"/>
                    <a:pt x="4386" y="1329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12481493" y="3384877"/>
              <a:ext cx="267936" cy="963074"/>
            </a:xfrm>
            <a:custGeom>
              <a:avLst/>
              <a:gdLst/>
              <a:ahLst/>
              <a:cxnLst/>
              <a:rect l="l" t="t" r="r" b="b"/>
              <a:pathLst>
                <a:path w="2106" h="7570" extrusionOk="0">
                  <a:moveTo>
                    <a:pt x="1454" y="0"/>
                  </a:moveTo>
                  <a:cubicBezTo>
                    <a:pt x="1329" y="276"/>
                    <a:pt x="1204" y="652"/>
                    <a:pt x="1053" y="1078"/>
                  </a:cubicBezTo>
                  <a:cubicBezTo>
                    <a:pt x="502" y="2732"/>
                    <a:pt x="1" y="5364"/>
                    <a:pt x="1229" y="7519"/>
                  </a:cubicBezTo>
                  <a:cubicBezTo>
                    <a:pt x="1229" y="7519"/>
                    <a:pt x="1179" y="7519"/>
                    <a:pt x="1078" y="7544"/>
                  </a:cubicBezTo>
                  <a:cubicBezTo>
                    <a:pt x="1279" y="7569"/>
                    <a:pt x="1404" y="7569"/>
                    <a:pt x="1454" y="7569"/>
                  </a:cubicBezTo>
                  <a:lnTo>
                    <a:pt x="1479" y="7569"/>
                  </a:lnTo>
                  <a:cubicBezTo>
                    <a:pt x="1103" y="6742"/>
                    <a:pt x="953" y="5865"/>
                    <a:pt x="953" y="5013"/>
                  </a:cubicBezTo>
                  <a:cubicBezTo>
                    <a:pt x="953" y="3559"/>
                    <a:pt x="1404" y="2156"/>
                    <a:pt x="1830" y="1128"/>
                  </a:cubicBezTo>
                  <a:cubicBezTo>
                    <a:pt x="1905" y="902"/>
                    <a:pt x="2006" y="677"/>
                    <a:pt x="2106" y="501"/>
                  </a:cubicBezTo>
                  <a:cubicBezTo>
                    <a:pt x="1855" y="351"/>
                    <a:pt x="1655" y="176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5"/>
            <p:cNvSpPr/>
            <p:nvPr/>
          </p:nvSpPr>
          <p:spPr>
            <a:xfrm rot="-486173">
              <a:off x="12280728" y="2543029"/>
              <a:ext cx="2101378" cy="1148054"/>
            </a:xfrm>
            <a:custGeom>
              <a:avLst/>
              <a:gdLst/>
              <a:ahLst/>
              <a:cxnLst/>
              <a:rect l="l" t="t" r="r" b="b"/>
              <a:pathLst>
                <a:path w="16517" h="9024" extrusionOk="0">
                  <a:moveTo>
                    <a:pt x="200" y="1"/>
                  </a:moveTo>
                  <a:cubicBezTo>
                    <a:pt x="200" y="1"/>
                    <a:pt x="0" y="7545"/>
                    <a:pt x="7844" y="8722"/>
                  </a:cubicBezTo>
                  <a:cubicBezTo>
                    <a:pt x="9272" y="8938"/>
                    <a:pt x="10483" y="9024"/>
                    <a:pt x="11505" y="9024"/>
                  </a:cubicBezTo>
                  <a:cubicBezTo>
                    <a:pt x="15344" y="9024"/>
                    <a:pt x="16516" y="7820"/>
                    <a:pt x="16516" y="7820"/>
                  </a:cubicBezTo>
                  <a:cubicBezTo>
                    <a:pt x="16516" y="7820"/>
                    <a:pt x="16449" y="1441"/>
                    <a:pt x="10828" y="1441"/>
                  </a:cubicBezTo>
                  <a:cubicBezTo>
                    <a:pt x="10511" y="1441"/>
                    <a:pt x="10177" y="1462"/>
                    <a:pt x="9824" y="1504"/>
                  </a:cubicBezTo>
                  <a:cubicBezTo>
                    <a:pt x="8210" y="1697"/>
                    <a:pt x="6865" y="1776"/>
                    <a:pt x="5746" y="1776"/>
                  </a:cubicBezTo>
                  <a:cubicBezTo>
                    <a:pt x="457" y="1776"/>
                    <a:pt x="20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13788845" y="3630292"/>
              <a:ext cx="408265" cy="60812"/>
            </a:xfrm>
            <a:custGeom>
              <a:avLst/>
              <a:gdLst/>
              <a:ahLst/>
              <a:cxnLst/>
              <a:rect l="l" t="t" r="r" b="b"/>
              <a:pathLst>
                <a:path w="3209" h="478" extrusionOk="0">
                  <a:moveTo>
                    <a:pt x="0" y="477"/>
                  </a:moveTo>
                  <a:lnTo>
                    <a:pt x="0" y="477"/>
                  </a:lnTo>
                  <a:lnTo>
                    <a:pt x="0" y="477"/>
                  </a:lnTo>
                  <a:close/>
                  <a:moveTo>
                    <a:pt x="0" y="477"/>
                  </a:moveTo>
                  <a:lnTo>
                    <a:pt x="25" y="477"/>
                  </a:lnTo>
                  <a:lnTo>
                    <a:pt x="0" y="477"/>
                  </a:lnTo>
                  <a:close/>
                  <a:moveTo>
                    <a:pt x="25" y="477"/>
                  </a:moveTo>
                  <a:cubicBezTo>
                    <a:pt x="1454" y="452"/>
                    <a:pt x="2507" y="252"/>
                    <a:pt x="3208" y="1"/>
                  </a:cubicBezTo>
                  <a:lnTo>
                    <a:pt x="3208" y="1"/>
                  </a:lnTo>
                  <a:cubicBezTo>
                    <a:pt x="2507" y="252"/>
                    <a:pt x="1454" y="452"/>
                    <a:pt x="25" y="477"/>
                  </a:cubicBezTo>
                  <a:close/>
                </a:path>
              </a:pathLst>
            </a:custGeom>
            <a:solidFill>
              <a:srgbClr val="F1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14196979" y="3572914"/>
              <a:ext cx="140456" cy="57505"/>
            </a:xfrm>
            <a:custGeom>
              <a:avLst/>
              <a:gdLst/>
              <a:ahLst/>
              <a:cxnLst/>
              <a:rect l="l" t="t" r="r" b="b"/>
              <a:pathLst>
                <a:path w="1104" h="452" extrusionOk="0">
                  <a:moveTo>
                    <a:pt x="0" y="452"/>
                  </a:moveTo>
                  <a:lnTo>
                    <a:pt x="0" y="452"/>
                  </a:lnTo>
                  <a:lnTo>
                    <a:pt x="0" y="452"/>
                  </a:lnTo>
                  <a:lnTo>
                    <a:pt x="0" y="452"/>
                  </a:lnTo>
                  <a:lnTo>
                    <a:pt x="0" y="452"/>
                  </a:lnTo>
                  <a:close/>
                  <a:moveTo>
                    <a:pt x="677" y="201"/>
                  </a:moveTo>
                  <a:lnTo>
                    <a:pt x="677" y="201"/>
                  </a:lnTo>
                  <a:cubicBezTo>
                    <a:pt x="853" y="126"/>
                    <a:pt x="978" y="51"/>
                    <a:pt x="1103" y="1"/>
                  </a:cubicBezTo>
                  <a:cubicBezTo>
                    <a:pt x="978" y="51"/>
                    <a:pt x="853" y="126"/>
                    <a:pt x="677" y="201"/>
                  </a:cubicBezTo>
                  <a:close/>
                </a:path>
              </a:pathLst>
            </a:custGeom>
            <a:solidFill>
              <a:srgbClr val="F46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14196979" y="3598486"/>
              <a:ext cx="86259" cy="31933"/>
            </a:xfrm>
            <a:custGeom>
              <a:avLst/>
              <a:gdLst/>
              <a:ahLst/>
              <a:cxnLst/>
              <a:rect l="l" t="t" r="r" b="b"/>
              <a:pathLst>
                <a:path w="678" h="251" extrusionOk="0">
                  <a:moveTo>
                    <a:pt x="0" y="251"/>
                  </a:moveTo>
                  <a:lnTo>
                    <a:pt x="0" y="251"/>
                  </a:lnTo>
                  <a:cubicBezTo>
                    <a:pt x="276" y="176"/>
                    <a:pt x="477" y="101"/>
                    <a:pt x="677" y="0"/>
                  </a:cubicBezTo>
                  <a:lnTo>
                    <a:pt x="677" y="0"/>
                  </a:lnTo>
                  <a:cubicBezTo>
                    <a:pt x="477" y="101"/>
                    <a:pt x="276" y="176"/>
                    <a:pt x="0" y="251"/>
                  </a:cubicBezTo>
                  <a:close/>
                </a:path>
              </a:pathLst>
            </a:custGeom>
            <a:solidFill>
              <a:srgbClr val="F36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14337307" y="3569733"/>
              <a:ext cx="127" cy="1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6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5"/>
            <p:cNvSpPr/>
            <p:nvPr/>
          </p:nvSpPr>
          <p:spPr>
            <a:xfrm rot="-477164">
              <a:off x="12306176" y="2543047"/>
              <a:ext cx="2069460" cy="1148066"/>
            </a:xfrm>
            <a:custGeom>
              <a:avLst/>
              <a:gdLst/>
              <a:ahLst/>
              <a:cxnLst/>
              <a:rect l="l" t="t" r="r" b="b"/>
              <a:pathLst>
                <a:path w="16266" h="9024" extrusionOk="0">
                  <a:moveTo>
                    <a:pt x="0" y="1"/>
                  </a:moveTo>
                  <a:cubicBezTo>
                    <a:pt x="0" y="1"/>
                    <a:pt x="0" y="26"/>
                    <a:pt x="0" y="76"/>
                  </a:cubicBezTo>
                  <a:cubicBezTo>
                    <a:pt x="0" y="552"/>
                    <a:pt x="75" y="4161"/>
                    <a:pt x="2832" y="6617"/>
                  </a:cubicBezTo>
                  <a:cubicBezTo>
                    <a:pt x="3033" y="6793"/>
                    <a:pt x="3233" y="6968"/>
                    <a:pt x="3484" y="7118"/>
                  </a:cubicBezTo>
                  <a:cubicBezTo>
                    <a:pt x="4511" y="7870"/>
                    <a:pt x="5865" y="8447"/>
                    <a:pt x="7644" y="8722"/>
                  </a:cubicBezTo>
                  <a:cubicBezTo>
                    <a:pt x="9073" y="8948"/>
                    <a:pt x="10276" y="9023"/>
                    <a:pt x="11304" y="9023"/>
                  </a:cubicBezTo>
                  <a:lnTo>
                    <a:pt x="11679" y="9023"/>
                  </a:lnTo>
                  <a:cubicBezTo>
                    <a:pt x="13108" y="8998"/>
                    <a:pt x="14161" y="8798"/>
                    <a:pt x="14862" y="8547"/>
                  </a:cubicBezTo>
                  <a:cubicBezTo>
                    <a:pt x="15138" y="8472"/>
                    <a:pt x="15339" y="8397"/>
                    <a:pt x="15539" y="8296"/>
                  </a:cubicBezTo>
                  <a:cubicBezTo>
                    <a:pt x="15715" y="8221"/>
                    <a:pt x="15840" y="8146"/>
                    <a:pt x="15965" y="8096"/>
                  </a:cubicBezTo>
                  <a:cubicBezTo>
                    <a:pt x="15965" y="8096"/>
                    <a:pt x="15965" y="8096"/>
                    <a:pt x="15965" y="8071"/>
                  </a:cubicBezTo>
                  <a:cubicBezTo>
                    <a:pt x="16116" y="7996"/>
                    <a:pt x="16191" y="7920"/>
                    <a:pt x="16266" y="7870"/>
                  </a:cubicBezTo>
                  <a:lnTo>
                    <a:pt x="16266" y="7870"/>
                  </a:lnTo>
                  <a:cubicBezTo>
                    <a:pt x="16040" y="8021"/>
                    <a:pt x="15163" y="8447"/>
                    <a:pt x="13359" y="8447"/>
                  </a:cubicBezTo>
                  <a:cubicBezTo>
                    <a:pt x="12005" y="8447"/>
                    <a:pt x="10126" y="8221"/>
                    <a:pt x="7594" y="7444"/>
                  </a:cubicBezTo>
                  <a:cubicBezTo>
                    <a:pt x="3534" y="6191"/>
                    <a:pt x="2030" y="3484"/>
                    <a:pt x="1504" y="1229"/>
                  </a:cubicBezTo>
                  <a:cubicBezTo>
                    <a:pt x="100" y="7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4" name="Google Shape;2344;p35"/>
          <p:cNvGrpSpPr/>
          <p:nvPr/>
        </p:nvGrpSpPr>
        <p:grpSpPr>
          <a:xfrm rot="4868364">
            <a:off x="-1236678" y="353042"/>
            <a:ext cx="2900629" cy="3708100"/>
            <a:chOff x="3242275" y="7839875"/>
            <a:chExt cx="3072813" cy="3928216"/>
          </a:xfrm>
        </p:grpSpPr>
        <p:sp>
          <p:nvSpPr>
            <p:cNvPr id="2345" name="Google Shape;2345;p35"/>
            <p:cNvSpPr/>
            <p:nvPr/>
          </p:nvSpPr>
          <p:spPr>
            <a:xfrm>
              <a:off x="4062295" y="7947375"/>
              <a:ext cx="2214967" cy="2308518"/>
            </a:xfrm>
            <a:custGeom>
              <a:avLst/>
              <a:gdLst/>
              <a:ahLst/>
              <a:cxnLst/>
              <a:rect l="l" t="t" r="r" b="b"/>
              <a:pathLst>
                <a:path w="30803" h="32104" extrusionOk="0">
                  <a:moveTo>
                    <a:pt x="15398" y="0"/>
                  </a:moveTo>
                  <a:cubicBezTo>
                    <a:pt x="13645" y="0"/>
                    <a:pt x="11889" y="545"/>
                    <a:pt x="10351" y="1354"/>
                  </a:cubicBezTo>
                  <a:cubicBezTo>
                    <a:pt x="9624" y="1730"/>
                    <a:pt x="7419" y="2832"/>
                    <a:pt x="7494" y="3885"/>
                  </a:cubicBezTo>
                  <a:cubicBezTo>
                    <a:pt x="7569" y="5063"/>
                    <a:pt x="3810" y="14411"/>
                    <a:pt x="1805" y="19223"/>
                  </a:cubicBezTo>
                  <a:cubicBezTo>
                    <a:pt x="0" y="23609"/>
                    <a:pt x="100" y="30226"/>
                    <a:pt x="5539" y="31755"/>
                  </a:cubicBezTo>
                  <a:cubicBezTo>
                    <a:pt x="6417" y="32004"/>
                    <a:pt x="7323" y="32103"/>
                    <a:pt x="8234" y="32103"/>
                  </a:cubicBezTo>
                  <a:cubicBezTo>
                    <a:pt x="9431" y="32103"/>
                    <a:pt x="10638" y="31932"/>
                    <a:pt x="11805" y="31705"/>
                  </a:cubicBezTo>
                  <a:cubicBezTo>
                    <a:pt x="13889" y="31293"/>
                    <a:pt x="15950" y="30599"/>
                    <a:pt x="18078" y="30599"/>
                  </a:cubicBezTo>
                  <a:cubicBezTo>
                    <a:pt x="18150" y="30599"/>
                    <a:pt x="18223" y="30600"/>
                    <a:pt x="18296" y="30602"/>
                  </a:cubicBezTo>
                  <a:cubicBezTo>
                    <a:pt x="19882" y="30642"/>
                    <a:pt x="21339" y="31261"/>
                    <a:pt x="22900" y="31261"/>
                  </a:cubicBezTo>
                  <a:cubicBezTo>
                    <a:pt x="23287" y="31261"/>
                    <a:pt x="23681" y="31223"/>
                    <a:pt x="24085" y="31128"/>
                  </a:cubicBezTo>
                  <a:cubicBezTo>
                    <a:pt x="25339" y="30827"/>
                    <a:pt x="26441" y="30101"/>
                    <a:pt x="27394" y="29249"/>
                  </a:cubicBezTo>
                  <a:cubicBezTo>
                    <a:pt x="29223" y="27594"/>
                    <a:pt x="30802" y="24988"/>
                    <a:pt x="29499" y="22557"/>
                  </a:cubicBezTo>
                  <a:cubicBezTo>
                    <a:pt x="28922" y="21504"/>
                    <a:pt x="27945" y="20752"/>
                    <a:pt x="27168" y="19825"/>
                  </a:cubicBezTo>
                  <a:cubicBezTo>
                    <a:pt x="25389" y="17745"/>
                    <a:pt x="25389" y="15414"/>
                    <a:pt x="25038" y="12857"/>
                  </a:cubicBezTo>
                  <a:cubicBezTo>
                    <a:pt x="24687" y="10101"/>
                    <a:pt x="23709" y="7419"/>
                    <a:pt x="22206" y="5063"/>
                  </a:cubicBezTo>
                  <a:cubicBezTo>
                    <a:pt x="21253" y="3534"/>
                    <a:pt x="20000" y="1654"/>
                    <a:pt x="18346" y="702"/>
                  </a:cubicBezTo>
                  <a:cubicBezTo>
                    <a:pt x="17870" y="426"/>
                    <a:pt x="17369" y="226"/>
                    <a:pt x="16817" y="126"/>
                  </a:cubicBezTo>
                  <a:cubicBezTo>
                    <a:pt x="16347" y="40"/>
                    <a:pt x="15873" y="0"/>
                    <a:pt x="15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210063" y="8839446"/>
              <a:ext cx="1640066" cy="1212936"/>
            </a:xfrm>
            <a:custGeom>
              <a:avLst/>
              <a:gdLst/>
              <a:ahLst/>
              <a:cxnLst/>
              <a:rect l="l" t="t" r="r" b="b"/>
              <a:pathLst>
                <a:path w="22808" h="16868" extrusionOk="0">
                  <a:moveTo>
                    <a:pt x="17795" y="0"/>
                  </a:moveTo>
                  <a:cubicBezTo>
                    <a:pt x="17444" y="276"/>
                    <a:pt x="16993" y="376"/>
                    <a:pt x="16642" y="376"/>
                  </a:cubicBezTo>
                  <a:lnTo>
                    <a:pt x="16617" y="376"/>
                  </a:lnTo>
                  <a:cubicBezTo>
                    <a:pt x="16466" y="376"/>
                    <a:pt x="16316" y="351"/>
                    <a:pt x="16191" y="326"/>
                  </a:cubicBezTo>
                  <a:cubicBezTo>
                    <a:pt x="15514" y="1579"/>
                    <a:pt x="14612" y="2657"/>
                    <a:pt x="13509" y="3384"/>
                  </a:cubicBezTo>
                  <a:cubicBezTo>
                    <a:pt x="13484" y="3409"/>
                    <a:pt x="13484" y="3434"/>
                    <a:pt x="13459" y="3434"/>
                  </a:cubicBezTo>
                  <a:lnTo>
                    <a:pt x="13459" y="5740"/>
                  </a:lnTo>
                  <a:cubicBezTo>
                    <a:pt x="13584" y="5238"/>
                    <a:pt x="13559" y="4863"/>
                    <a:pt x="13559" y="4863"/>
                  </a:cubicBezTo>
                  <a:cubicBezTo>
                    <a:pt x="14712" y="4612"/>
                    <a:pt x="15664" y="3033"/>
                    <a:pt x="16266" y="3033"/>
                  </a:cubicBezTo>
                  <a:lnTo>
                    <a:pt x="16366" y="3033"/>
                  </a:lnTo>
                  <a:cubicBezTo>
                    <a:pt x="17018" y="2331"/>
                    <a:pt x="17619" y="1730"/>
                    <a:pt x="17669" y="1730"/>
                  </a:cubicBezTo>
                  <a:cubicBezTo>
                    <a:pt x="17820" y="1529"/>
                    <a:pt x="17995" y="1354"/>
                    <a:pt x="18146" y="1178"/>
                  </a:cubicBezTo>
                  <a:cubicBezTo>
                    <a:pt x="18045" y="777"/>
                    <a:pt x="17920" y="376"/>
                    <a:pt x="17795" y="0"/>
                  </a:cubicBezTo>
                  <a:close/>
                  <a:moveTo>
                    <a:pt x="3509" y="1053"/>
                  </a:moveTo>
                  <a:cubicBezTo>
                    <a:pt x="2757" y="2983"/>
                    <a:pt x="1905" y="5113"/>
                    <a:pt x="1203" y="6842"/>
                  </a:cubicBezTo>
                  <a:cubicBezTo>
                    <a:pt x="1379" y="6842"/>
                    <a:pt x="1554" y="6842"/>
                    <a:pt x="1730" y="6868"/>
                  </a:cubicBezTo>
                  <a:lnTo>
                    <a:pt x="5464" y="6542"/>
                  </a:lnTo>
                  <a:cubicBezTo>
                    <a:pt x="6491" y="6066"/>
                    <a:pt x="8246" y="5915"/>
                    <a:pt x="8371" y="5865"/>
                  </a:cubicBezTo>
                  <a:lnTo>
                    <a:pt x="8371" y="4386"/>
                  </a:lnTo>
                  <a:cubicBezTo>
                    <a:pt x="6316" y="4010"/>
                    <a:pt x="4562" y="2807"/>
                    <a:pt x="3509" y="1053"/>
                  </a:cubicBezTo>
                  <a:close/>
                  <a:moveTo>
                    <a:pt x="20276" y="8472"/>
                  </a:moveTo>
                  <a:cubicBezTo>
                    <a:pt x="19750" y="9524"/>
                    <a:pt x="19299" y="10401"/>
                    <a:pt x="19299" y="10477"/>
                  </a:cubicBezTo>
                  <a:cubicBezTo>
                    <a:pt x="19299" y="10502"/>
                    <a:pt x="19374" y="11178"/>
                    <a:pt x="19399" y="12256"/>
                  </a:cubicBezTo>
                  <a:cubicBezTo>
                    <a:pt x="19725" y="13233"/>
                    <a:pt x="20151" y="14211"/>
                    <a:pt x="20602" y="15163"/>
                  </a:cubicBezTo>
                  <a:cubicBezTo>
                    <a:pt x="21855" y="13910"/>
                    <a:pt x="22807" y="12081"/>
                    <a:pt x="21880" y="10351"/>
                  </a:cubicBezTo>
                  <a:cubicBezTo>
                    <a:pt x="21504" y="9624"/>
                    <a:pt x="20852" y="9098"/>
                    <a:pt x="20276" y="8472"/>
                  </a:cubicBezTo>
                  <a:close/>
                  <a:moveTo>
                    <a:pt x="0" y="11955"/>
                  </a:moveTo>
                  <a:cubicBezTo>
                    <a:pt x="25" y="13960"/>
                    <a:pt x="727" y="15865"/>
                    <a:pt x="2456" y="16868"/>
                  </a:cubicBezTo>
                  <a:cubicBezTo>
                    <a:pt x="2832" y="15364"/>
                    <a:pt x="3158" y="14010"/>
                    <a:pt x="3434" y="12807"/>
                  </a:cubicBezTo>
                  <a:cubicBezTo>
                    <a:pt x="2306" y="12582"/>
                    <a:pt x="476" y="12181"/>
                    <a:pt x="476" y="12106"/>
                  </a:cubicBezTo>
                  <a:cubicBezTo>
                    <a:pt x="326" y="12056"/>
                    <a:pt x="151" y="12005"/>
                    <a:pt x="0" y="11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811991" y="8868280"/>
              <a:ext cx="365865" cy="623654"/>
            </a:xfrm>
            <a:custGeom>
              <a:avLst/>
              <a:gdLst/>
              <a:ahLst/>
              <a:cxnLst/>
              <a:rect l="l" t="t" r="r" b="b"/>
              <a:pathLst>
                <a:path w="5088" h="8673" extrusionOk="0">
                  <a:moveTo>
                    <a:pt x="0" y="0"/>
                  </a:moveTo>
                  <a:lnTo>
                    <a:pt x="0" y="8672"/>
                  </a:lnTo>
                  <a:lnTo>
                    <a:pt x="5088" y="8672"/>
                  </a:lnTo>
                  <a:lnTo>
                    <a:pt x="5088" y="0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5177779" y="9082705"/>
              <a:ext cx="3667" cy="3667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51" y="1"/>
                  </a:moveTo>
                  <a:cubicBezTo>
                    <a:pt x="26" y="1"/>
                    <a:pt x="26" y="26"/>
                    <a:pt x="1" y="26"/>
                  </a:cubicBezTo>
                  <a:lnTo>
                    <a:pt x="1" y="51"/>
                  </a:lnTo>
                  <a:cubicBezTo>
                    <a:pt x="26" y="51"/>
                    <a:pt x="26" y="26"/>
                    <a:pt x="51" y="1"/>
                  </a:cubicBezTo>
                  <a:close/>
                </a:path>
              </a:pathLst>
            </a:custGeom>
            <a:solidFill>
              <a:srgbClr val="22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11991" y="9084503"/>
              <a:ext cx="365865" cy="153307"/>
            </a:xfrm>
            <a:custGeom>
              <a:avLst/>
              <a:gdLst/>
              <a:ahLst/>
              <a:cxnLst/>
              <a:rect l="l" t="t" r="r" b="b"/>
              <a:pathLst>
                <a:path w="5088" h="2132" extrusionOk="0">
                  <a:moveTo>
                    <a:pt x="5088" y="1"/>
                  </a:moveTo>
                  <a:cubicBezTo>
                    <a:pt x="4035" y="703"/>
                    <a:pt x="2782" y="1104"/>
                    <a:pt x="1404" y="1104"/>
                  </a:cubicBezTo>
                  <a:cubicBezTo>
                    <a:pt x="927" y="1104"/>
                    <a:pt x="451" y="1079"/>
                    <a:pt x="0" y="978"/>
                  </a:cubicBezTo>
                  <a:lnTo>
                    <a:pt x="0" y="2106"/>
                  </a:lnTo>
                  <a:cubicBezTo>
                    <a:pt x="0" y="2106"/>
                    <a:pt x="276" y="2131"/>
                    <a:pt x="727" y="2131"/>
                  </a:cubicBezTo>
                  <a:cubicBezTo>
                    <a:pt x="1830" y="2131"/>
                    <a:pt x="3960" y="1881"/>
                    <a:pt x="5088" y="26"/>
                  </a:cubicBezTo>
                  <a:lnTo>
                    <a:pt x="5088" y="1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383070" y="8012235"/>
              <a:ext cx="1169647" cy="1151671"/>
            </a:xfrm>
            <a:custGeom>
              <a:avLst/>
              <a:gdLst/>
              <a:ahLst/>
              <a:cxnLst/>
              <a:rect l="l" t="t" r="r" b="b"/>
              <a:pathLst>
                <a:path w="16266" h="16016" extrusionOk="0">
                  <a:moveTo>
                    <a:pt x="7494" y="1"/>
                  </a:moveTo>
                  <a:cubicBezTo>
                    <a:pt x="3434" y="1"/>
                    <a:pt x="0" y="3960"/>
                    <a:pt x="0" y="8422"/>
                  </a:cubicBezTo>
                  <a:cubicBezTo>
                    <a:pt x="0" y="12883"/>
                    <a:pt x="3308" y="16016"/>
                    <a:pt x="7369" y="16016"/>
                  </a:cubicBezTo>
                  <a:cubicBezTo>
                    <a:pt x="10176" y="16016"/>
                    <a:pt x="12456" y="14311"/>
                    <a:pt x="13760" y="11830"/>
                  </a:cubicBezTo>
                  <a:lnTo>
                    <a:pt x="13785" y="11830"/>
                  </a:lnTo>
                  <a:cubicBezTo>
                    <a:pt x="13908" y="11861"/>
                    <a:pt x="14057" y="11880"/>
                    <a:pt x="14219" y="11880"/>
                  </a:cubicBezTo>
                  <a:cubicBezTo>
                    <a:pt x="14852" y="11880"/>
                    <a:pt x="15686" y="11589"/>
                    <a:pt x="15965" y="10552"/>
                  </a:cubicBezTo>
                  <a:cubicBezTo>
                    <a:pt x="16266" y="9449"/>
                    <a:pt x="15890" y="8772"/>
                    <a:pt x="15263" y="8747"/>
                  </a:cubicBezTo>
                  <a:cubicBezTo>
                    <a:pt x="15205" y="8740"/>
                    <a:pt x="15150" y="8737"/>
                    <a:pt x="15099" y="8737"/>
                  </a:cubicBezTo>
                  <a:cubicBezTo>
                    <a:pt x="14975" y="8737"/>
                    <a:pt x="14869" y="8755"/>
                    <a:pt x="14762" y="8772"/>
                  </a:cubicBezTo>
                  <a:cubicBezTo>
                    <a:pt x="14812" y="8547"/>
                    <a:pt x="14837" y="8321"/>
                    <a:pt x="14862" y="8096"/>
                  </a:cubicBezTo>
                  <a:cubicBezTo>
                    <a:pt x="15314" y="3660"/>
                    <a:pt x="11554" y="1"/>
                    <a:pt x="7494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5181446" y="8862887"/>
              <a:ext cx="192856" cy="219893"/>
            </a:xfrm>
            <a:custGeom>
              <a:avLst/>
              <a:gdLst/>
              <a:ahLst/>
              <a:cxnLst/>
              <a:rect l="l" t="t" r="r" b="b"/>
              <a:pathLst>
                <a:path w="2682" h="3058" extrusionOk="0">
                  <a:moveTo>
                    <a:pt x="2657" y="0"/>
                  </a:moveTo>
                  <a:cubicBezTo>
                    <a:pt x="2005" y="1253"/>
                    <a:pt x="1103" y="2306"/>
                    <a:pt x="0" y="3033"/>
                  </a:cubicBezTo>
                  <a:lnTo>
                    <a:pt x="0" y="3058"/>
                  </a:lnTo>
                  <a:cubicBezTo>
                    <a:pt x="1103" y="2331"/>
                    <a:pt x="2005" y="1253"/>
                    <a:pt x="2682" y="0"/>
                  </a:cubicBezTo>
                  <a:close/>
                </a:path>
              </a:pathLst>
            </a:custGeom>
            <a:solidFill>
              <a:srgbClr val="231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5177779" y="9080908"/>
              <a:ext cx="3667" cy="3667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51" y="1"/>
                  </a:moveTo>
                  <a:cubicBezTo>
                    <a:pt x="26" y="26"/>
                    <a:pt x="26" y="26"/>
                    <a:pt x="1" y="51"/>
                  </a:cubicBezTo>
                  <a:cubicBezTo>
                    <a:pt x="26" y="51"/>
                    <a:pt x="26" y="26"/>
                    <a:pt x="51" y="26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22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912876" y="9084503"/>
              <a:ext cx="264979" cy="79386"/>
            </a:xfrm>
            <a:custGeom>
              <a:avLst/>
              <a:gdLst/>
              <a:ahLst/>
              <a:cxnLst/>
              <a:rect l="l" t="t" r="r" b="b"/>
              <a:pathLst>
                <a:path w="3685" h="1104" extrusionOk="0">
                  <a:moveTo>
                    <a:pt x="1" y="1104"/>
                  </a:moveTo>
                  <a:lnTo>
                    <a:pt x="1" y="1104"/>
                  </a:lnTo>
                  <a:cubicBezTo>
                    <a:pt x="1379" y="1104"/>
                    <a:pt x="2632" y="703"/>
                    <a:pt x="3685" y="1"/>
                  </a:cubicBezTo>
                  <a:lnTo>
                    <a:pt x="3685" y="1"/>
                  </a:lnTo>
                  <a:cubicBezTo>
                    <a:pt x="2632" y="703"/>
                    <a:pt x="1379" y="1104"/>
                    <a:pt x="1" y="1104"/>
                  </a:cubicBezTo>
                  <a:close/>
                </a:path>
              </a:pathLst>
            </a:custGeom>
            <a:solidFill>
              <a:srgbClr val="EF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5480577" y="8641200"/>
              <a:ext cx="73921" cy="198321"/>
            </a:xfrm>
            <a:custGeom>
              <a:avLst/>
              <a:gdLst/>
              <a:ahLst/>
              <a:cxnLst/>
              <a:rect l="l" t="t" r="r" b="b"/>
              <a:pathLst>
                <a:path w="1028" h="2758" extrusionOk="0">
                  <a:moveTo>
                    <a:pt x="0" y="0"/>
                  </a:moveTo>
                  <a:cubicBezTo>
                    <a:pt x="627" y="25"/>
                    <a:pt x="1003" y="702"/>
                    <a:pt x="702" y="1805"/>
                  </a:cubicBezTo>
                  <a:cubicBezTo>
                    <a:pt x="577" y="2231"/>
                    <a:pt x="376" y="2532"/>
                    <a:pt x="126" y="2757"/>
                  </a:cubicBezTo>
                  <a:cubicBezTo>
                    <a:pt x="376" y="2557"/>
                    <a:pt x="602" y="2256"/>
                    <a:pt x="727" y="1805"/>
                  </a:cubicBezTo>
                  <a:cubicBezTo>
                    <a:pt x="1028" y="702"/>
                    <a:pt x="627" y="25"/>
                    <a:pt x="25" y="0"/>
                  </a:cubicBezTo>
                  <a:close/>
                </a:path>
              </a:pathLst>
            </a:custGeom>
            <a:solidFill>
              <a:srgbClr val="2F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5404859" y="8839446"/>
              <a:ext cx="84779" cy="27109"/>
            </a:xfrm>
            <a:custGeom>
              <a:avLst/>
              <a:gdLst/>
              <a:ahLst/>
              <a:cxnLst/>
              <a:rect l="l" t="t" r="r" b="b"/>
              <a:pathLst>
                <a:path w="1179" h="377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803" y="276"/>
                    <a:pt x="377" y="376"/>
                    <a:pt x="1" y="376"/>
                  </a:cubicBezTo>
                  <a:lnTo>
                    <a:pt x="26" y="376"/>
                  </a:lnTo>
                  <a:cubicBezTo>
                    <a:pt x="377" y="376"/>
                    <a:pt x="828" y="276"/>
                    <a:pt x="1179" y="0"/>
                  </a:cubicBezTo>
                  <a:close/>
                </a:path>
              </a:pathLst>
            </a:custGeom>
            <a:solidFill>
              <a:srgbClr val="231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5444551" y="8641200"/>
              <a:ext cx="1870" cy="187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0"/>
                  </a:moveTo>
                  <a:cubicBezTo>
                    <a:pt x="0" y="0"/>
                    <a:pt x="0" y="25"/>
                    <a:pt x="0" y="25"/>
                  </a:cubicBezTo>
                  <a:lnTo>
                    <a:pt x="25" y="25"/>
                  </a:ln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2F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4730110" y="8310915"/>
              <a:ext cx="821831" cy="857928"/>
            </a:xfrm>
            <a:custGeom>
              <a:avLst/>
              <a:gdLst/>
              <a:ahLst/>
              <a:cxnLst/>
              <a:rect l="l" t="t" r="r" b="b"/>
              <a:pathLst>
                <a:path w="11429" h="11931" extrusionOk="0">
                  <a:moveTo>
                    <a:pt x="7544" y="1"/>
                  </a:moveTo>
                  <a:cubicBezTo>
                    <a:pt x="7394" y="76"/>
                    <a:pt x="7269" y="126"/>
                    <a:pt x="7118" y="176"/>
                  </a:cubicBezTo>
                  <a:cubicBezTo>
                    <a:pt x="7519" y="1179"/>
                    <a:pt x="7695" y="2307"/>
                    <a:pt x="7569" y="3484"/>
                  </a:cubicBezTo>
                  <a:cubicBezTo>
                    <a:pt x="7018" y="9675"/>
                    <a:pt x="2883" y="11404"/>
                    <a:pt x="76" y="11404"/>
                  </a:cubicBezTo>
                  <a:lnTo>
                    <a:pt x="0" y="11404"/>
                  </a:lnTo>
                  <a:cubicBezTo>
                    <a:pt x="752" y="11755"/>
                    <a:pt x="1604" y="11931"/>
                    <a:pt x="2532" y="11931"/>
                  </a:cubicBezTo>
                  <a:cubicBezTo>
                    <a:pt x="3910" y="11931"/>
                    <a:pt x="5163" y="11530"/>
                    <a:pt x="6216" y="10828"/>
                  </a:cubicBezTo>
                  <a:cubicBezTo>
                    <a:pt x="6241" y="10803"/>
                    <a:pt x="6241" y="10803"/>
                    <a:pt x="6266" y="10778"/>
                  </a:cubicBezTo>
                  <a:cubicBezTo>
                    <a:pt x="7369" y="10051"/>
                    <a:pt x="8271" y="8998"/>
                    <a:pt x="8923" y="7745"/>
                  </a:cubicBezTo>
                  <a:lnTo>
                    <a:pt x="8973" y="7745"/>
                  </a:lnTo>
                  <a:cubicBezTo>
                    <a:pt x="9073" y="7770"/>
                    <a:pt x="9223" y="7795"/>
                    <a:pt x="9374" y="7795"/>
                  </a:cubicBezTo>
                  <a:cubicBezTo>
                    <a:pt x="9750" y="7795"/>
                    <a:pt x="10176" y="7695"/>
                    <a:pt x="10552" y="7419"/>
                  </a:cubicBezTo>
                  <a:cubicBezTo>
                    <a:pt x="10802" y="7194"/>
                    <a:pt x="11003" y="6893"/>
                    <a:pt x="11128" y="6467"/>
                  </a:cubicBezTo>
                  <a:cubicBezTo>
                    <a:pt x="11429" y="5364"/>
                    <a:pt x="11053" y="4687"/>
                    <a:pt x="10426" y="4662"/>
                  </a:cubicBezTo>
                  <a:lnTo>
                    <a:pt x="10301" y="4662"/>
                  </a:lnTo>
                  <a:cubicBezTo>
                    <a:pt x="10176" y="4662"/>
                    <a:pt x="10050" y="4662"/>
                    <a:pt x="9950" y="4687"/>
                  </a:cubicBezTo>
                  <a:lnTo>
                    <a:pt x="9925" y="4687"/>
                  </a:lnTo>
                  <a:cubicBezTo>
                    <a:pt x="9925" y="4687"/>
                    <a:pt x="9925" y="4662"/>
                    <a:pt x="9925" y="4662"/>
                  </a:cubicBezTo>
                  <a:cubicBezTo>
                    <a:pt x="9248" y="4763"/>
                    <a:pt x="9048" y="5239"/>
                    <a:pt x="9048" y="5239"/>
                  </a:cubicBezTo>
                  <a:cubicBezTo>
                    <a:pt x="9048" y="5189"/>
                    <a:pt x="9048" y="5114"/>
                    <a:pt x="9048" y="5038"/>
                  </a:cubicBezTo>
                  <a:cubicBezTo>
                    <a:pt x="9048" y="3459"/>
                    <a:pt x="8171" y="1354"/>
                    <a:pt x="7544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5066036" y="8101542"/>
              <a:ext cx="1136642" cy="2333326"/>
            </a:xfrm>
            <a:custGeom>
              <a:avLst/>
              <a:gdLst/>
              <a:ahLst/>
              <a:cxnLst/>
              <a:rect l="l" t="t" r="r" b="b"/>
              <a:pathLst>
                <a:path w="15807" h="32449" extrusionOk="0">
                  <a:moveTo>
                    <a:pt x="14623" y="0"/>
                  </a:moveTo>
                  <a:cubicBezTo>
                    <a:pt x="14542" y="0"/>
                    <a:pt x="14469" y="20"/>
                    <a:pt x="14412" y="62"/>
                  </a:cubicBezTo>
                  <a:cubicBezTo>
                    <a:pt x="14026" y="328"/>
                    <a:pt x="13080" y="1269"/>
                    <a:pt x="12945" y="1269"/>
                  </a:cubicBezTo>
                  <a:cubicBezTo>
                    <a:pt x="12940" y="1269"/>
                    <a:pt x="12936" y="1268"/>
                    <a:pt x="12933" y="1265"/>
                  </a:cubicBezTo>
                  <a:cubicBezTo>
                    <a:pt x="12833" y="1215"/>
                    <a:pt x="12858" y="713"/>
                    <a:pt x="12633" y="488"/>
                  </a:cubicBezTo>
                  <a:cubicBezTo>
                    <a:pt x="12562" y="417"/>
                    <a:pt x="12493" y="388"/>
                    <a:pt x="12437" y="388"/>
                  </a:cubicBezTo>
                  <a:cubicBezTo>
                    <a:pt x="12313" y="388"/>
                    <a:pt x="12246" y="526"/>
                    <a:pt x="12332" y="663"/>
                  </a:cubicBezTo>
                  <a:cubicBezTo>
                    <a:pt x="12432" y="864"/>
                    <a:pt x="12357" y="1390"/>
                    <a:pt x="12382" y="1691"/>
                  </a:cubicBezTo>
                  <a:cubicBezTo>
                    <a:pt x="12407" y="1992"/>
                    <a:pt x="12658" y="2443"/>
                    <a:pt x="12658" y="2443"/>
                  </a:cubicBezTo>
                  <a:cubicBezTo>
                    <a:pt x="12658" y="2443"/>
                    <a:pt x="10126" y="7029"/>
                    <a:pt x="5765" y="11992"/>
                  </a:cubicBezTo>
                  <a:cubicBezTo>
                    <a:pt x="5765" y="11991"/>
                    <a:pt x="5764" y="11990"/>
                    <a:pt x="5763" y="11990"/>
                  </a:cubicBezTo>
                  <a:cubicBezTo>
                    <a:pt x="5647" y="11990"/>
                    <a:pt x="2658" y="15225"/>
                    <a:pt x="2658" y="15225"/>
                  </a:cubicBezTo>
                  <a:cubicBezTo>
                    <a:pt x="2582" y="15300"/>
                    <a:pt x="2507" y="15375"/>
                    <a:pt x="2432" y="15425"/>
                  </a:cubicBezTo>
                  <a:cubicBezTo>
                    <a:pt x="2432" y="15601"/>
                    <a:pt x="2457" y="15776"/>
                    <a:pt x="2457" y="15952"/>
                  </a:cubicBezTo>
                  <a:lnTo>
                    <a:pt x="452" y="24448"/>
                  </a:lnTo>
                  <a:cubicBezTo>
                    <a:pt x="452" y="24448"/>
                    <a:pt x="1" y="32448"/>
                    <a:pt x="4008" y="32448"/>
                  </a:cubicBezTo>
                  <a:cubicBezTo>
                    <a:pt x="4817" y="32448"/>
                    <a:pt x="5807" y="32123"/>
                    <a:pt x="7019" y="31340"/>
                  </a:cubicBezTo>
                  <a:cubicBezTo>
                    <a:pt x="7896" y="25927"/>
                    <a:pt x="7395" y="20839"/>
                    <a:pt x="7395" y="20739"/>
                  </a:cubicBezTo>
                  <a:cubicBezTo>
                    <a:pt x="7369" y="20613"/>
                    <a:pt x="10252" y="15200"/>
                    <a:pt x="10202" y="15175"/>
                  </a:cubicBezTo>
                  <a:cubicBezTo>
                    <a:pt x="12056" y="11716"/>
                    <a:pt x="13460" y="7706"/>
                    <a:pt x="13735" y="3044"/>
                  </a:cubicBezTo>
                  <a:cubicBezTo>
                    <a:pt x="14111" y="3019"/>
                    <a:pt x="14613" y="2718"/>
                    <a:pt x="14788" y="2493"/>
                  </a:cubicBezTo>
                  <a:cubicBezTo>
                    <a:pt x="15164" y="2067"/>
                    <a:pt x="15590" y="1716"/>
                    <a:pt x="15615" y="1515"/>
                  </a:cubicBezTo>
                  <a:cubicBezTo>
                    <a:pt x="15806" y="622"/>
                    <a:pt x="15078" y="0"/>
                    <a:pt x="14623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242275" y="9100179"/>
              <a:ext cx="1564348" cy="703471"/>
            </a:xfrm>
            <a:custGeom>
              <a:avLst/>
              <a:gdLst/>
              <a:ahLst/>
              <a:cxnLst/>
              <a:rect l="l" t="t" r="r" b="b"/>
              <a:pathLst>
                <a:path w="21755" h="9783" extrusionOk="0">
                  <a:moveTo>
                    <a:pt x="2450" y="0"/>
                  </a:moveTo>
                  <a:cubicBezTo>
                    <a:pt x="2363" y="0"/>
                    <a:pt x="2281" y="81"/>
                    <a:pt x="2281" y="259"/>
                  </a:cubicBezTo>
                  <a:cubicBezTo>
                    <a:pt x="2281" y="560"/>
                    <a:pt x="2657" y="886"/>
                    <a:pt x="2632" y="1011"/>
                  </a:cubicBezTo>
                  <a:cubicBezTo>
                    <a:pt x="2607" y="1111"/>
                    <a:pt x="1229" y="1186"/>
                    <a:pt x="752" y="1237"/>
                  </a:cubicBezTo>
                  <a:cubicBezTo>
                    <a:pt x="0" y="1312"/>
                    <a:pt x="76" y="2715"/>
                    <a:pt x="953" y="3116"/>
                  </a:cubicBezTo>
                  <a:cubicBezTo>
                    <a:pt x="1034" y="3157"/>
                    <a:pt x="1128" y="3171"/>
                    <a:pt x="1236" y="3171"/>
                  </a:cubicBezTo>
                  <a:cubicBezTo>
                    <a:pt x="1462" y="3171"/>
                    <a:pt x="1749" y="3108"/>
                    <a:pt x="2106" y="3091"/>
                  </a:cubicBezTo>
                  <a:cubicBezTo>
                    <a:pt x="2381" y="3066"/>
                    <a:pt x="3033" y="3016"/>
                    <a:pt x="3334" y="2790"/>
                  </a:cubicBezTo>
                  <a:cubicBezTo>
                    <a:pt x="6717" y="5673"/>
                    <a:pt x="10351" y="7402"/>
                    <a:pt x="13935" y="8480"/>
                  </a:cubicBezTo>
                  <a:cubicBezTo>
                    <a:pt x="13935" y="8580"/>
                    <a:pt x="17770" y="9382"/>
                    <a:pt x="17770" y="9382"/>
                  </a:cubicBezTo>
                  <a:cubicBezTo>
                    <a:pt x="18722" y="9557"/>
                    <a:pt x="19675" y="9683"/>
                    <a:pt x="20602" y="9783"/>
                  </a:cubicBezTo>
                  <a:cubicBezTo>
                    <a:pt x="21755" y="7678"/>
                    <a:pt x="21580" y="5121"/>
                    <a:pt x="20552" y="3693"/>
                  </a:cubicBezTo>
                  <a:lnTo>
                    <a:pt x="21028" y="2740"/>
                  </a:lnTo>
                  <a:lnTo>
                    <a:pt x="15189" y="3242"/>
                  </a:lnTo>
                  <a:cubicBezTo>
                    <a:pt x="8647" y="2941"/>
                    <a:pt x="3660" y="1612"/>
                    <a:pt x="3660" y="1612"/>
                  </a:cubicBezTo>
                  <a:cubicBezTo>
                    <a:pt x="3660" y="1612"/>
                    <a:pt x="3509" y="1111"/>
                    <a:pt x="3334" y="911"/>
                  </a:cubicBezTo>
                  <a:cubicBezTo>
                    <a:pt x="3133" y="685"/>
                    <a:pt x="2707" y="359"/>
                    <a:pt x="2632" y="159"/>
                  </a:cubicBezTo>
                  <a:cubicBezTo>
                    <a:pt x="2598" y="56"/>
                    <a:pt x="2522" y="0"/>
                    <a:pt x="2450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5532852" y="8170860"/>
              <a:ext cx="659679" cy="1549966"/>
            </a:xfrm>
            <a:custGeom>
              <a:avLst/>
              <a:gdLst/>
              <a:ahLst/>
              <a:cxnLst/>
              <a:rect l="l" t="t" r="r" b="b"/>
              <a:pathLst>
                <a:path w="9174" h="21555" extrusionOk="0">
                  <a:moveTo>
                    <a:pt x="9148" y="0"/>
                  </a:moveTo>
                  <a:cubicBezTo>
                    <a:pt x="9148" y="125"/>
                    <a:pt x="9123" y="276"/>
                    <a:pt x="9073" y="401"/>
                  </a:cubicBezTo>
                  <a:cubicBezTo>
                    <a:pt x="9023" y="602"/>
                    <a:pt x="8572" y="927"/>
                    <a:pt x="8171" y="1303"/>
                  </a:cubicBezTo>
                  <a:cubicBezTo>
                    <a:pt x="7970" y="1504"/>
                    <a:pt x="7494" y="1780"/>
                    <a:pt x="7118" y="1780"/>
                  </a:cubicBezTo>
                  <a:lnTo>
                    <a:pt x="7068" y="1780"/>
                  </a:lnTo>
                  <a:cubicBezTo>
                    <a:pt x="6391" y="6391"/>
                    <a:pt x="4687" y="10276"/>
                    <a:pt x="2532" y="13559"/>
                  </a:cubicBezTo>
                  <a:cubicBezTo>
                    <a:pt x="2557" y="13584"/>
                    <a:pt x="953" y="16090"/>
                    <a:pt x="0" y="17644"/>
                  </a:cubicBezTo>
                  <a:cubicBezTo>
                    <a:pt x="251" y="18572"/>
                    <a:pt x="476" y="19474"/>
                    <a:pt x="652" y="20226"/>
                  </a:cubicBezTo>
                  <a:cubicBezTo>
                    <a:pt x="752" y="20677"/>
                    <a:pt x="877" y="21128"/>
                    <a:pt x="1003" y="21554"/>
                  </a:cubicBezTo>
                  <a:cubicBezTo>
                    <a:pt x="978" y="20476"/>
                    <a:pt x="903" y="19800"/>
                    <a:pt x="903" y="19775"/>
                  </a:cubicBezTo>
                  <a:cubicBezTo>
                    <a:pt x="903" y="19624"/>
                    <a:pt x="3710" y="14311"/>
                    <a:pt x="3710" y="14211"/>
                  </a:cubicBezTo>
                  <a:cubicBezTo>
                    <a:pt x="5564" y="10752"/>
                    <a:pt x="6968" y="6742"/>
                    <a:pt x="7243" y="2080"/>
                  </a:cubicBezTo>
                  <a:cubicBezTo>
                    <a:pt x="7619" y="2055"/>
                    <a:pt x="8121" y="1754"/>
                    <a:pt x="8296" y="1529"/>
                  </a:cubicBezTo>
                  <a:cubicBezTo>
                    <a:pt x="8672" y="1103"/>
                    <a:pt x="9098" y="752"/>
                    <a:pt x="9123" y="551"/>
                  </a:cubicBezTo>
                  <a:cubicBezTo>
                    <a:pt x="9173" y="351"/>
                    <a:pt x="9173" y="175"/>
                    <a:pt x="9148" y="0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5954511" y="8214076"/>
              <a:ext cx="3739" cy="19918"/>
            </a:xfrm>
            <a:custGeom>
              <a:avLst/>
              <a:gdLst/>
              <a:ahLst/>
              <a:cxnLst/>
              <a:rect l="l" t="t" r="r" b="b"/>
              <a:pathLst>
                <a:path w="52" h="277" extrusionOk="0">
                  <a:moveTo>
                    <a:pt x="51" y="276"/>
                  </a:moveTo>
                  <a:cubicBezTo>
                    <a:pt x="26" y="226"/>
                    <a:pt x="26" y="176"/>
                    <a:pt x="26" y="126"/>
                  </a:cubicBezTo>
                  <a:cubicBezTo>
                    <a:pt x="26" y="101"/>
                    <a:pt x="26" y="51"/>
                    <a:pt x="1" y="1"/>
                  </a:cubicBezTo>
                  <a:lnTo>
                    <a:pt x="1" y="1"/>
                  </a:lnTo>
                  <a:cubicBezTo>
                    <a:pt x="26" y="51"/>
                    <a:pt x="26" y="101"/>
                    <a:pt x="26" y="126"/>
                  </a:cubicBezTo>
                  <a:cubicBezTo>
                    <a:pt x="26" y="176"/>
                    <a:pt x="26" y="226"/>
                    <a:pt x="51" y="276"/>
                  </a:cubicBezTo>
                </a:path>
              </a:pathLst>
            </a:custGeom>
            <a:solidFill>
              <a:srgbClr val="F9B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5954511" y="8214076"/>
              <a:ext cx="12728" cy="37895"/>
            </a:xfrm>
            <a:custGeom>
              <a:avLst/>
              <a:gdLst/>
              <a:ahLst/>
              <a:cxnLst/>
              <a:rect l="l" t="t" r="r" b="b"/>
              <a:pathLst>
                <a:path w="177" h="527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24"/>
                    <a:pt x="15" y="47"/>
                    <a:pt x="22" y="69"/>
                  </a:cubicBezTo>
                  <a:lnTo>
                    <a:pt x="22" y="69"/>
                  </a:lnTo>
                  <a:cubicBezTo>
                    <a:pt x="19" y="48"/>
                    <a:pt x="13" y="24"/>
                    <a:pt x="1" y="1"/>
                  </a:cubicBezTo>
                  <a:close/>
                  <a:moveTo>
                    <a:pt x="22" y="69"/>
                  </a:moveTo>
                  <a:cubicBezTo>
                    <a:pt x="26" y="93"/>
                    <a:pt x="26" y="113"/>
                    <a:pt x="26" y="126"/>
                  </a:cubicBezTo>
                  <a:cubicBezTo>
                    <a:pt x="26" y="176"/>
                    <a:pt x="26" y="226"/>
                    <a:pt x="51" y="276"/>
                  </a:cubicBezTo>
                  <a:cubicBezTo>
                    <a:pt x="76" y="351"/>
                    <a:pt x="101" y="452"/>
                    <a:pt x="151" y="527"/>
                  </a:cubicBezTo>
                  <a:lnTo>
                    <a:pt x="176" y="477"/>
                  </a:lnTo>
                  <a:cubicBezTo>
                    <a:pt x="176" y="477"/>
                    <a:pt x="94" y="291"/>
                    <a:pt x="22" y="69"/>
                  </a:cubicBezTo>
                  <a:close/>
                </a:path>
              </a:pathLst>
            </a:custGeom>
            <a:solidFill>
              <a:srgbClr val="F14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5"/>
            <p:cNvSpPr/>
            <p:nvPr/>
          </p:nvSpPr>
          <p:spPr>
            <a:xfrm>
              <a:off x="5967167" y="8248303"/>
              <a:ext cx="7263" cy="5465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1"/>
                  </a:moveTo>
                  <a:cubicBezTo>
                    <a:pt x="0" y="1"/>
                    <a:pt x="25" y="26"/>
                    <a:pt x="101" y="76"/>
                  </a:cubicBezTo>
                  <a:cubicBezTo>
                    <a:pt x="51" y="2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4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5"/>
            <p:cNvSpPr/>
            <p:nvPr/>
          </p:nvSpPr>
          <p:spPr>
            <a:xfrm>
              <a:off x="5952714" y="8149504"/>
              <a:ext cx="1870" cy="10570"/>
            </a:xfrm>
            <a:custGeom>
              <a:avLst/>
              <a:gdLst/>
              <a:ahLst/>
              <a:cxnLst/>
              <a:rect l="l" t="t" r="r" b="b"/>
              <a:pathLst>
                <a:path w="26" h="147" extrusionOk="0">
                  <a:moveTo>
                    <a:pt x="1" y="1"/>
                  </a:moveTo>
                  <a:cubicBezTo>
                    <a:pt x="2" y="48"/>
                    <a:pt x="26" y="74"/>
                    <a:pt x="26" y="147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73"/>
                    <a:pt x="2" y="48"/>
                    <a:pt x="1" y="1"/>
                  </a:cubicBezTo>
                  <a:close/>
                </a:path>
              </a:pathLst>
            </a:custGeom>
            <a:solidFill>
              <a:srgbClr val="F9B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5"/>
            <p:cNvSpPr/>
            <p:nvPr/>
          </p:nvSpPr>
          <p:spPr>
            <a:xfrm>
              <a:off x="5949118" y="8131168"/>
              <a:ext cx="7263" cy="27109"/>
            </a:xfrm>
            <a:custGeom>
              <a:avLst/>
              <a:gdLst/>
              <a:ahLst/>
              <a:cxnLst/>
              <a:rect l="l" t="t" r="r" b="b"/>
              <a:pathLst>
                <a:path w="101" h="377" extrusionOk="0">
                  <a:moveTo>
                    <a:pt x="101" y="1"/>
                  </a:moveTo>
                  <a:lnTo>
                    <a:pt x="101" y="1"/>
                  </a:lnTo>
                  <a:cubicBezTo>
                    <a:pt x="26" y="26"/>
                    <a:pt x="1" y="101"/>
                    <a:pt x="26" y="201"/>
                  </a:cubicBezTo>
                  <a:cubicBezTo>
                    <a:pt x="26" y="226"/>
                    <a:pt x="26" y="226"/>
                    <a:pt x="51" y="251"/>
                  </a:cubicBezTo>
                  <a:cubicBezTo>
                    <a:pt x="51" y="301"/>
                    <a:pt x="76" y="326"/>
                    <a:pt x="76" y="377"/>
                  </a:cubicBezTo>
                  <a:cubicBezTo>
                    <a:pt x="101" y="251"/>
                    <a:pt x="101" y="101"/>
                    <a:pt x="101" y="1"/>
                  </a:cubicBezTo>
                  <a:close/>
                </a:path>
              </a:pathLst>
            </a:custGeom>
            <a:solidFill>
              <a:srgbClr val="F14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5"/>
            <p:cNvSpPr/>
            <p:nvPr/>
          </p:nvSpPr>
          <p:spPr>
            <a:xfrm>
              <a:off x="3258526" y="9235938"/>
              <a:ext cx="1229115" cy="524493"/>
            </a:xfrm>
            <a:custGeom>
              <a:avLst/>
              <a:gdLst/>
              <a:ahLst/>
              <a:cxnLst/>
              <a:rect l="l" t="t" r="r" b="b"/>
              <a:pathLst>
                <a:path w="17093" h="7294" extrusionOk="0">
                  <a:moveTo>
                    <a:pt x="0" y="0"/>
                  </a:moveTo>
                  <a:cubicBezTo>
                    <a:pt x="0" y="376"/>
                    <a:pt x="150" y="827"/>
                    <a:pt x="501" y="1103"/>
                  </a:cubicBezTo>
                  <a:lnTo>
                    <a:pt x="526" y="1103"/>
                  </a:lnTo>
                  <a:cubicBezTo>
                    <a:pt x="576" y="1153"/>
                    <a:pt x="627" y="1178"/>
                    <a:pt x="702" y="1228"/>
                  </a:cubicBezTo>
                  <a:lnTo>
                    <a:pt x="727" y="1228"/>
                  </a:lnTo>
                  <a:cubicBezTo>
                    <a:pt x="802" y="1278"/>
                    <a:pt x="902" y="1278"/>
                    <a:pt x="1003" y="1278"/>
                  </a:cubicBezTo>
                  <a:cubicBezTo>
                    <a:pt x="1228" y="1278"/>
                    <a:pt x="1504" y="1228"/>
                    <a:pt x="1880" y="1203"/>
                  </a:cubicBezTo>
                  <a:cubicBezTo>
                    <a:pt x="2155" y="1178"/>
                    <a:pt x="2807" y="1128"/>
                    <a:pt x="3108" y="902"/>
                  </a:cubicBezTo>
                  <a:cubicBezTo>
                    <a:pt x="6491" y="3785"/>
                    <a:pt x="10125" y="5514"/>
                    <a:pt x="13709" y="6592"/>
                  </a:cubicBezTo>
                  <a:cubicBezTo>
                    <a:pt x="13709" y="6667"/>
                    <a:pt x="15539" y="7068"/>
                    <a:pt x="16667" y="7293"/>
                  </a:cubicBezTo>
                  <a:cubicBezTo>
                    <a:pt x="16817" y="6567"/>
                    <a:pt x="16968" y="5890"/>
                    <a:pt x="17093" y="5263"/>
                  </a:cubicBezTo>
                  <a:cubicBezTo>
                    <a:pt x="15940" y="5163"/>
                    <a:pt x="14361" y="4988"/>
                    <a:pt x="14361" y="4912"/>
                  </a:cubicBezTo>
                  <a:cubicBezTo>
                    <a:pt x="10677" y="4261"/>
                    <a:pt x="6867" y="2933"/>
                    <a:pt x="3183" y="476"/>
                  </a:cubicBezTo>
                  <a:cubicBezTo>
                    <a:pt x="2907" y="727"/>
                    <a:pt x="2281" y="827"/>
                    <a:pt x="1980" y="877"/>
                  </a:cubicBezTo>
                  <a:cubicBezTo>
                    <a:pt x="1579" y="953"/>
                    <a:pt x="1278" y="1078"/>
                    <a:pt x="1028" y="1078"/>
                  </a:cubicBezTo>
                  <a:cubicBezTo>
                    <a:pt x="952" y="1078"/>
                    <a:pt x="902" y="1078"/>
                    <a:pt x="852" y="1053"/>
                  </a:cubicBezTo>
                  <a:cubicBezTo>
                    <a:pt x="351" y="877"/>
                    <a:pt x="75" y="426"/>
                    <a:pt x="0" y="0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5"/>
            <p:cNvSpPr/>
            <p:nvPr/>
          </p:nvSpPr>
          <p:spPr>
            <a:xfrm>
              <a:off x="3876633" y="9056675"/>
              <a:ext cx="2438455" cy="2710697"/>
            </a:xfrm>
            <a:custGeom>
              <a:avLst/>
              <a:gdLst/>
              <a:ahLst/>
              <a:cxnLst/>
              <a:rect l="l" t="t" r="r" b="b"/>
              <a:pathLst>
                <a:path w="33911" h="37697" extrusionOk="0">
                  <a:moveTo>
                    <a:pt x="20901" y="1"/>
                  </a:moveTo>
                  <a:cubicBezTo>
                    <a:pt x="20317" y="1"/>
                    <a:pt x="19348" y="1593"/>
                    <a:pt x="18196" y="1842"/>
                  </a:cubicBezTo>
                  <a:cubicBezTo>
                    <a:pt x="18196" y="1842"/>
                    <a:pt x="18447" y="4398"/>
                    <a:pt x="15464" y="4924"/>
                  </a:cubicBezTo>
                  <a:cubicBezTo>
                    <a:pt x="15198" y="4970"/>
                    <a:pt x="14960" y="4991"/>
                    <a:pt x="14749" y="4991"/>
                  </a:cubicBezTo>
                  <a:cubicBezTo>
                    <a:pt x="13687" y="4991"/>
                    <a:pt x="13280" y="4465"/>
                    <a:pt x="13133" y="3922"/>
                  </a:cubicBezTo>
                  <a:cubicBezTo>
                    <a:pt x="12962" y="3382"/>
                    <a:pt x="13054" y="2843"/>
                    <a:pt x="13011" y="2843"/>
                  </a:cubicBezTo>
                  <a:cubicBezTo>
                    <a:pt x="13010" y="2843"/>
                    <a:pt x="13009" y="2843"/>
                    <a:pt x="13008" y="2844"/>
                  </a:cubicBezTo>
                  <a:cubicBezTo>
                    <a:pt x="12858" y="2894"/>
                    <a:pt x="9900" y="3145"/>
                    <a:pt x="9424" y="4072"/>
                  </a:cubicBezTo>
                  <a:cubicBezTo>
                    <a:pt x="8973" y="4999"/>
                    <a:pt x="8397" y="8909"/>
                    <a:pt x="6868" y="14724"/>
                  </a:cubicBezTo>
                  <a:cubicBezTo>
                    <a:pt x="5339" y="20538"/>
                    <a:pt x="1" y="34774"/>
                    <a:pt x="1" y="34774"/>
                  </a:cubicBezTo>
                  <a:cubicBezTo>
                    <a:pt x="1" y="34774"/>
                    <a:pt x="2502" y="32701"/>
                    <a:pt x="6212" y="32701"/>
                  </a:cubicBezTo>
                  <a:cubicBezTo>
                    <a:pt x="7498" y="32701"/>
                    <a:pt x="8929" y="32950"/>
                    <a:pt x="10452" y="33621"/>
                  </a:cubicBezTo>
                  <a:cubicBezTo>
                    <a:pt x="16617" y="36353"/>
                    <a:pt x="20126" y="37305"/>
                    <a:pt x="25765" y="37656"/>
                  </a:cubicBezTo>
                  <a:cubicBezTo>
                    <a:pt x="26198" y="37684"/>
                    <a:pt x="26607" y="37696"/>
                    <a:pt x="26994" y="37696"/>
                  </a:cubicBezTo>
                  <a:cubicBezTo>
                    <a:pt x="31584" y="37696"/>
                    <a:pt x="33035" y="35925"/>
                    <a:pt x="33058" y="35902"/>
                  </a:cubicBezTo>
                  <a:cubicBezTo>
                    <a:pt x="33911" y="34849"/>
                    <a:pt x="32657" y="30463"/>
                    <a:pt x="32407" y="29285"/>
                  </a:cubicBezTo>
                  <a:cubicBezTo>
                    <a:pt x="31404" y="24573"/>
                    <a:pt x="29224" y="20288"/>
                    <a:pt x="27144" y="15952"/>
                  </a:cubicBezTo>
                  <a:cubicBezTo>
                    <a:pt x="25915" y="13395"/>
                    <a:pt x="24286" y="10714"/>
                    <a:pt x="23685" y="7907"/>
                  </a:cubicBezTo>
                  <a:cubicBezTo>
                    <a:pt x="23108" y="5250"/>
                    <a:pt x="21605" y="488"/>
                    <a:pt x="21078" y="62"/>
                  </a:cubicBezTo>
                  <a:cubicBezTo>
                    <a:pt x="21024" y="20"/>
                    <a:pt x="20965" y="1"/>
                    <a:pt x="20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5"/>
            <p:cNvSpPr/>
            <p:nvPr/>
          </p:nvSpPr>
          <p:spPr>
            <a:xfrm>
              <a:off x="4963354" y="8576340"/>
              <a:ext cx="164093" cy="82981"/>
            </a:xfrm>
            <a:custGeom>
              <a:avLst/>
              <a:gdLst/>
              <a:ahLst/>
              <a:cxnLst/>
              <a:rect l="l" t="t" r="r" b="b"/>
              <a:pathLst>
                <a:path w="2282" h="1154" extrusionOk="0">
                  <a:moveTo>
                    <a:pt x="1178" y="0"/>
                  </a:moveTo>
                  <a:cubicBezTo>
                    <a:pt x="878" y="0"/>
                    <a:pt x="577" y="176"/>
                    <a:pt x="401" y="376"/>
                  </a:cubicBezTo>
                  <a:cubicBezTo>
                    <a:pt x="301" y="476"/>
                    <a:pt x="251" y="602"/>
                    <a:pt x="176" y="727"/>
                  </a:cubicBezTo>
                  <a:cubicBezTo>
                    <a:pt x="101" y="852"/>
                    <a:pt x="51" y="978"/>
                    <a:pt x="0" y="1103"/>
                  </a:cubicBezTo>
                  <a:cubicBezTo>
                    <a:pt x="176" y="877"/>
                    <a:pt x="301" y="652"/>
                    <a:pt x="502" y="476"/>
                  </a:cubicBezTo>
                  <a:cubicBezTo>
                    <a:pt x="685" y="316"/>
                    <a:pt x="889" y="197"/>
                    <a:pt x="1114" y="197"/>
                  </a:cubicBezTo>
                  <a:cubicBezTo>
                    <a:pt x="1136" y="197"/>
                    <a:pt x="1157" y="199"/>
                    <a:pt x="1178" y="201"/>
                  </a:cubicBezTo>
                  <a:cubicBezTo>
                    <a:pt x="1429" y="201"/>
                    <a:pt x="1655" y="326"/>
                    <a:pt x="1855" y="501"/>
                  </a:cubicBezTo>
                  <a:cubicBezTo>
                    <a:pt x="2031" y="677"/>
                    <a:pt x="2206" y="877"/>
                    <a:pt x="2281" y="1153"/>
                  </a:cubicBezTo>
                  <a:cubicBezTo>
                    <a:pt x="2281" y="877"/>
                    <a:pt x="2131" y="602"/>
                    <a:pt x="1955" y="401"/>
                  </a:cubicBezTo>
                  <a:cubicBezTo>
                    <a:pt x="1755" y="176"/>
                    <a:pt x="1479" y="25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5"/>
            <p:cNvSpPr/>
            <p:nvPr/>
          </p:nvSpPr>
          <p:spPr>
            <a:xfrm>
              <a:off x="4529040" y="8559011"/>
              <a:ext cx="156830" cy="102109"/>
            </a:xfrm>
            <a:custGeom>
              <a:avLst/>
              <a:gdLst/>
              <a:ahLst/>
              <a:cxnLst/>
              <a:rect l="l" t="t" r="r" b="b"/>
              <a:pathLst>
                <a:path w="2181" h="1420" extrusionOk="0">
                  <a:moveTo>
                    <a:pt x="1107" y="0"/>
                  </a:moveTo>
                  <a:cubicBezTo>
                    <a:pt x="1022" y="0"/>
                    <a:pt x="936" y="13"/>
                    <a:pt x="852" y="41"/>
                  </a:cubicBezTo>
                  <a:cubicBezTo>
                    <a:pt x="577" y="141"/>
                    <a:pt x="351" y="366"/>
                    <a:pt x="226" y="617"/>
                  </a:cubicBezTo>
                  <a:cubicBezTo>
                    <a:pt x="176" y="742"/>
                    <a:pt x="126" y="893"/>
                    <a:pt x="75" y="1018"/>
                  </a:cubicBezTo>
                  <a:cubicBezTo>
                    <a:pt x="50" y="1143"/>
                    <a:pt x="25" y="1269"/>
                    <a:pt x="0" y="1419"/>
                  </a:cubicBezTo>
                  <a:cubicBezTo>
                    <a:pt x="101" y="1168"/>
                    <a:pt x="201" y="918"/>
                    <a:pt x="351" y="692"/>
                  </a:cubicBezTo>
                  <a:cubicBezTo>
                    <a:pt x="502" y="467"/>
                    <a:pt x="677" y="291"/>
                    <a:pt x="928" y="216"/>
                  </a:cubicBezTo>
                  <a:cubicBezTo>
                    <a:pt x="1000" y="184"/>
                    <a:pt x="1076" y="170"/>
                    <a:pt x="1152" y="170"/>
                  </a:cubicBezTo>
                  <a:cubicBezTo>
                    <a:pt x="1312" y="170"/>
                    <a:pt x="1477" y="232"/>
                    <a:pt x="1629" y="316"/>
                  </a:cubicBezTo>
                  <a:cubicBezTo>
                    <a:pt x="1855" y="442"/>
                    <a:pt x="2080" y="617"/>
                    <a:pt x="2181" y="868"/>
                  </a:cubicBezTo>
                  <a:cubicBezTo>
                    <a:pt x="2131" y="592"/>
                    <a:pt x="1930" y="341"/>
                    <a:pt x="1705" y="191"/>
                  </a:cubicBezTo>
                  <a:cubicBezTo>
                    <a:pt x="1542" y="83"/>
                    <a:pt x="1327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5"/>
            <p:cNvSpPr/>
            <p:nvPr/>
          </p:nvSpPr>
          <p:spPr>
            <a:xfrm>
              <a:off x="4682200" y="8904306"/>
              <a:ext cx="261384" cy="70541"/>
            </a:xfrm>
            <a:custGeom>
              <a:avLst/>
              <a:gdLst/>
              <a:ahLst/>
              <a:cxnLst/>
              <a:rect l="l" t="t" r="r" b="b"/>
              <a:pathLst>
                <a:path w="3635" h="981" extrusionOk="0">
                  <a:moveTo>
                    <a:pt x="3635" y="1"/>
                  </a:moveTo>
                  <a:cubicBezTo>
                    <a:pt x="3359" y="176"/>
                    <a:pt x="3083" y="326"/>
                    <a:pt x="2783" y="452"/>
                  </a:cubicBezTo>
                  <a:cubicBezTo>
                    <a:pt x="2507" y="602"/>
                    <a:pt x="2181" y="702"/>
                    <a:pt x="1880" y="752"/>
                  </a:cubicBezTo>
                  <a:cubicBezTo>
                    <a:pt x="1580" y="828"/>
                    <a:pt x="1254" y="828"/>
                    <a:pt x="953" y="828"/>
                  </a:cubicBezTo>
                  <a:cubicBezTo>
                    <a:pt x="627" y="803"/>
                    <a:pt x="301" y="727"/>
                    <a:pt x="1" y="627"/>
                  </a:cubicBezTo>
                  <a:lnTo>
                    <a:pt x="1" y="627"/>
                  </a:lnTo>
                  <a:cubicBezTo>
                    <a:pt x="276" y="803"/>
                    <a:pt x="602" y="903"/>
                    <a:pt x="928" y="953"/>
                  </a:cubicBezTo>
                  <a:cubicBezTo>
                    <a:pt x="1052" y="972"/>
                    <a:pt x="1177" y="980"/>
                    <a:pt x="1301" y="980"/>
                  </a:cubicBezTo>
                  <a:cubicBezTo>
                    <a:pt x="1503" y="980"/>
                    <a:pt x="1704" y="959"/>
                    <a:pt x="1905" y="928"/>
                  </a:cubicBezTo>
                  <a:cubicBezTo>
                    <a:pt x="2231" y="853"/>
                    <a:pt x="2557" y="727"/>
                    <a:pt x="2833" y="577"/>
                  </a:cubicBezTo>
                  <a:cubicBezTo>
                    <a:pt x="2983" y="502"/>
                    <a:pt x="3133" y="402"/>
                    <a:pt x="3259" y="326"/>
                  </a:cubicBezTo>
                  <a:cubicBezTo>
                    <a:pt x="3384" y="226"/>
                    <a:pt x="3509" y="126"/>
                    <a:pt x="3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5"/>
            <p:cNvSpPr/>
            <p:nvPr/>
          </p:nvSpPr>
          <p:spPr>
            <a:xfrm>
              <a:off x="4765108" y="9010655"/>
              <a:ext cx="115412" cy="27109"/>
            </a:xfrm>
            <a:custGeom>
              <a:avLst/>
              <a:gdLst/>
              <a:ahLst/>
              <a:cxnLst/>
              <a:rect l="l" t="t" r="r" b="b"/>
              <a:pathLst>
                <a:path w="1605" h="377" extrusionOk="0">
                  <a:moveTo>
                    <a:pt x="1" y="0"/>
                  </a:moveTo>
                  <a:lnTo>
                    <a:pt x="1" y="0"/>
                  </a:lnTo>
                  <a:cubicBezTo>
                    <a:pt x="76" y="126"/>
                    <a:pt x="201" y="226"/>
                    <a:pt x="351" y="276"/>
                  </a:cubicBezTo>
                  <a:cubicBezTo>
                    <a:pt x="477" y="326"/>
                    <a:pt x="627" y="351"/>
                    <a:pt x="777" y="376"/>
                  </a:cubicBezTo>
                  <a:cubicBezTo>
                    <a:pt x="928" y="376"/>
                    <a:pt x="1078" y="351"/>
                    <a:pt x="1204" y="326"/>
                  </a:cubicBezTo>
                  <a:cubicBezTo>
                    <a:pt x="1354" y="276"/>
                    <a:pt x="1479" y="226"/>
                    <a:pt x="1605" y="151"/>
                  </a:cubicBezTo>
                  <a:lnTo>
                    <a:pt x="1605" y="151"/>
                  </a:lnTo>
                  <a:cubicBezTo>
                    <a:pt x="1454" y="176"/>
                    <a:pt x="1329" y="176"/>
                    <a:pt x="1178" y="201"/>
                  </a:cubicBezTo>
                  <a:lnTo>
                    <a:pt x="777" y="201"/>
                  </a:lnTo>
                  <a:cubicBezTo>
                    <a:pt x="652" y="201"/>
                    <a:pt x="502" y="176"/>
                    <a:pt x="376" y="151"/>
                  </a:cubicBezTo>
                  <a:cubicBezTo>
                    <a:pt x="251" y="126"/>
                    <a:pt x="126" y="7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5"/>
            <p:cNvSpPr/>
            <p:nvPr/>
          </p:nvSpPr>
          <p:spPr>
            <a:xfrm>
              <a:off x="4689391" y="8776384"/>
              <a:ext cx="144246" cy="42210"/>
            </a:xfrm>
            <a:custGeom>
              <a:avLst/>
              <a:gdLst/>
              <a:ahLst/>
              <a:cxnLst/>
              <a:rect l="l" t="t" r="r" b="b"/>
              <a:pathLst>
                <a:path w="2006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76" y="75"/>
                    <a:pt x="151" y="151"/>
                    <a:pt x="201" y="201"/>
                  </a:cubicBezTo>
                  <a:cubicBezTo>
                    <a:pt x="277" y="276"/>
                    <a:pt x="352" y="326"/>
                    <a:pt x="427" y="376"/>
                  </a:cubicBezTo>
                  <a:cubicBezTo>
                    <a:pt x="602" y="476"/>
                    <a:pt x="778" y="552"/>
                    <a:pt x="978" y="577"/>
                  </a:cubicBezTo>
                  <a:cubicBezTo>
                    <a:pt x="1029" y="583"/>
                    <a:pt x="1080" y="586"/>
                    <a:pt x="1131" y="586"/>
                  </a:cubicBezTo>
                  <a:cubicBezTo>
                    <a:pt x="1483" y="586"/>
                    <a:pt x="1831" y="435"/>
                    <a:pt x="2006" y="151"/>
                  </a:cubicBezTo>
                  <a:lnTo>
                    <a:pt x="2006" y="151"/>
                  </a:lnTo>
                  <a:cubicBezTo>
                    <a:pt x="1765" y="311"/>
                    <a:pt x="1493" y="423"/>
                    <a:pt x="1214" y="423"/>
                  </a:cubicBezTo>
                  <a:cubicBezTo>
                    <a:pt x="1144" y="423"/>
                    <a:pt x="1074" y="416"/>
                    <a:pt x="1003" y="401"/>
                  </a:cubicBezTo>
                  <a:cubicBezTo>
                    <a:pt x="828" y="401"/>
                    <a:pt x="653" y="326"/>
                    <a:pt x="502" y="251"/>
                  </a:cubicBezTo>
                  <a:cubicBezTo>
                    <a:pt x="327" y="201"/>
                    <a:pt x="176" y="10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5"/>
            <p:cNvSpPr/>
            <p:nvPr/>
          </p:nvSpPr>
          <p:spPr>
            <a:xfrm>
              <a:off x="5044464" y="8469272"/>
              <a:ext cx="180272" cy="98082"/>
            </a:xfrm>
            <a:custGeom>
              <a:avLst/>
              <a:gdLst/>
              <a:ahLst/>
              <a:cxnLst/>
              <a:rect l="l" t="t" r="r" b="b"/>
              <a:pathLst>
                <a:path w="2507" h="1364" extrusionOk="0">
                  <a:moveTo>
                    <a:pt x="414" y="1"/>
                  </a:moveTo>
                  <a:cubicBezTo>
                    <a:pt x="276" y="1"/>
                    <a:pt x="138" y="19"/>
                    <a:pt x="0" y="61"/>
                  </a:cubicBezTo>
                  <a:lnTo>
                    <a:pt x="0" y="86"/>
                  </a:lnTo>
                  <a:cubicBezTo>
                    <a:pt x="42" y="84"/>
                    <a:pt x="84" y="83"/>
                    <a:pt x="126" y="83"/>
                  </a:cubicBezTo>
                  <a:cubicBezTo>
                    <a:pt x="581" y="83"/>
                    <a:pt x="1013" y="207"/>
                    <a:pt x="1404" y="437"/>
                  </a:cubicBezTo>
                  <a:cubicBezTo>
                    <a:pt x="1629" y="537"/>
                    <a:pt x="1830" y="662"/>
                    <a:pt x="2005" y="838"/>
                  </a:cubicBezTo>
                  <a:cubicBezTo>
                    <a:pt x="2181" y="988"/>
                    <a:pt x="2356" y="1188"/>
                    <a:pt x="2507" y="1364"/>
                  </a:cubicBezTo>
                  <a:cubicBezTo>
                    <a:pt x="2456" y="1239"/>
                    <a:pt x="2406" y="1138"/>
                    <a:pt x="2331" y="1013"/>
                  </a:cubicBezTo>
                  <a:cubicBezTo>
                    <a:pt x="2256" y="913"/>
                    <a:pt x="2181" y="812"/>
                    <a:pt x="2106" y="737"/>
                  </a:cubicBezTo>
                  <a:cubicBezTo>
                    <a:pt x="1930" y="537"/>
                    <a:pt x="1705" y="386"/>
                    <a:pt x="1504" y="261"/>
                  </a:cubicBezTo>
                  <a:cubicBezTo>
                    <a:pt x="1253" y="161"/>
                    <a:pt x="1028" y="61"/>
                    <a:pt x="752" y="36"/>
                  </a:cubicBezTo>
                  <a:cubicBezTo>
                    <a:pt x="639" y="13"/>
                    <a:pt x="527" y="1"/>
                    <a:pt x="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5"/>
            <p:cNvSpPr/>
            <p:nvPr/>
          </p:nvSpPr>
          <p:spPr>
            <a:xfrm>
              <a:off x="4456917" y="8474737"/>
              <a:ext cx="187535" cy="83628"/>
            </a:xfrm>
            <a:custGeom>
              <a:avLst/>
              <a:gdLst/>
              <a:ahLst/>
              <a:cxnLst/>
              <a:rect l="l" t="t" r="r" b="b"/>
              <a:pathLst>
                <a:path w="2608" h="1163" extrusionOk="0">
                  <a:moveTo>
                    <a:pt x="2033" y="1"/>
                  </a:moveTo>
                  <a:cubicBezTo>
                    <a:pt x="1974" y="1"/>
                    <a:pt x="1915" y="4"/>
                    <a:pt x="1855" y="10"/>
                  </a:cubicBezTo>
                  <a:cubicBezTo>
                    <a:pt x="1605" y="10"/>
                    <a:pt x="1354" y="85"/>
                    <a:pt x="1104" y="160"/>
                  </a:cubicBezTo>
                  <a:cubicBezTo>
                    <a:pt x="878" y="285"/>
                    <a:pt x="652" y="386"/>
                    <a:pt x="452" y="561"/>
                  </a:cubicBezTo>
                  <a:cubicBezTo>
                    <a:pt x="352" y="661"/>
                    <a:pt x="276" y="736"/>
                    <a:pt x="201" y="837"/>
                  </a:cubicBezTo>
                  <a:cubicBezTo>
                    <a:pt x="126" y="937"/>
                    <a:pt x="51" y="1037"/>
                    <a:pt x="1" y="1163"/>
                  </a:cubicBezTo>
                  <a:cubicBezTo>
                    <a:pt x="176" y="987"/>
                    <a:pt x="352" y="812"/>
                    <a:pt x="552" y="686"/>
                  </a:cubicBezTo>
                  <a:cubicBezTo>
                    <a:pt x="728" y="536"/>
                    <a:pt x="953" y="436"/>
                    <a:pt x="1179" y="335"/>
                  </a:cubicBezTo>
                  <a:cubicBezTo>
                    <a:pt x="1538" y="196"/>
                    <a:pt x="1929" y="120"/>
                    <a:pt x="2313" y="120"/>
                  </a:cubicBezTo>
                  <a:cubicBezTo>
                    <a:pt x="2412" y="120"/>
                    <a:pt x="2510" y="125"/>
                    <a:pt x="2607" y="135"/>
                  </a:cubicBezTo>
                  <a:lnTo>
                    <a:pt x="2607" y="110"/>
                  </a:lnTo>
                  <a:cubicBezTo>
                    <a:pt x="2416" y="33"/>
                    <a:pt x="2224" y="1"/>
                    <a:pt x="2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5"/>
            <p:cNvSpPr/>
            <p:nvPr/>
          </p:nvSpPr>
          <p:spPr>
            <a:xfrm>
              <a:off x="4132548" y="7839875"/>
              <a:ext cx="1513941" cy="842828"/>
            </a:xfrm>
            <a:custGeom>
              <a:avLst/>
              <a:gdLst/>
              <a:ahLst/>
              <a:cxnLst/>
              <a:rect l="l" t="t" r="r" b="b"/>
              <a:pathLst>
                <a:path w="21054" h="11721" extrusionOk="0">
                  <a:moveTo>
                    <a:pt x="10883" y="0"/>
                  </a:moveTo>
                  <a:cubicBezTo>
                    <a:pt x="9742" y="0"/>
                    <a:pt x="8729" y="167"/>
                    <a:pt x="7995" y="418"/>
                  </a:cubicBezTo>
                  <a:cubicBezTo>
                    <a:pt x="1078" y="2297"/>
                    <a:pt x="0" y="6508"/>
                    <a:pt x="2757" y="7886"/>
                  </a:cubicBezTo>
                  <a:cubicBezTo>
                    <a:pt x="3176" y="8093"/>
                    <a:pt x="3629" y="8178"/>
                    <a:pt x="4101" y="8178"/>
                  </a:cubicBezTo>
                  <a:cubicBezTo>
                    <a:pt x="6032" y="8178"/>
                    <a:pt x="8294" y="6760"/>
                    <a:pt x="9925" y="6458"/>
                  </a:cubicBezTo>
                  <a:cubicBezTo>
                    <a:pt x="10340" y="6376"/>
                    <a:pt x="10663" y="6343"/>
                    <a:pt x="10931" y="6343"/>
                  </a:cubicBezTo>
                  <a:cubicBezTo>
                    <a:pt x="11974" y="6343"/>
                    <a:pt x="12185" y="6839"/>
                    <a:pt x="13760" y="6859"/>
                  </a:cubicBezTo>
                  <a:cubicBezTo>
                    <a:pt x="14061" y="6859"/>
                    <a:pt x="14336" y="6859"/>
                    <a:pt x="14612" y="6834"/>
                  </a:cubicBezTo>
                  <a:cubicBezTo>
                    <a:pt x="15088" y="6809"/>
                    <a:pt x="15514" y="6658"/>
                    <a:pt x="15865" y="6483"/>
                  </a:cubicBezTo>
                  <a:cubicBezTo>
                    <a:pt x="16517" y="7886"/>
                    <a:pt x="17444" y="10142"/>
                    <a:pt x="17369" y="11721"/>
                  </a:cubicBezTo>
                  <a:cubicBezTo>
                    <a:pt x="17369" y="11721"/>
                    <a:pt x="17622" y="11129"/>
                    <a:pt x="18517" y="11129"/>
                  </a:cubicBezTo>
                  <a:cubicBezTo>
                    <a:pt x="18597" y="11129"/>
                    <a:pt x="18682" y="11134"/>
                    <a:pt x="18772" y="11144"/>
                  </a:cubicBezTo>
                  <a:cubicBezTo>
                    <a:pt x="18772" y="11144"/>
                    <a:pt x="21053" y="5280"/>
                    <a:pt x="17770" y="2398"/>
                  </a:cubicBezTo>
                  <a:cubicBezTo>
                    <a:pt x="15699" y="606"/>
                    <a:pt x="13058" y="0"/>
                    <a:pt x="10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5"/>
            <p:cNvSpPr/>
            <p:nvPr/>
          </p:nvSpPr>
          <p:spPr>
            <a:xfrm>
              <a:off x="4289304" y="8379892"/>
              <a:ext cx="122674" cy="46884"/>
            </a:xfrm>
            <a:custGeom>
              <a:avLst/>
              <a:gdLst/>
              <a:ahLst/>
              <a:cxnLst/>
              <a:rect l="l" t="t" r="r" b="b"/>
              <a:pathLst>
                <a:path w="1706" h="652" extrusionOk="0">
                  <a:moveTo>
                    <a:pt x="1705" y="652"/>
                  </a:moveTo>
                  <a:cubicBezTo>
                    <a:pt x="1329" y="627"/>
                    <a:pt x="953" y="552"/>
                    <a:pt x="577" y="376"/>
                  </a:cubicBezTo>
                  <a:cubicBezTo>
                    <a:pt x="377" y="276"/>
                    <a:pt x="176" y="151"/>
                    <a:pt x="1" y="0"/>
                  </a:cubicBezTo>
                  <a:cubicBezTo>
                    <a:pt x="176" y="151"/>
                    <a:pt x="377" y="276"/>
                    <a:pt x="577" y="376"/>
                  </a:cubicBezTo>
                  <a:cubicBezTo>
                    <a:pt x="953" y="552"/>
                    <a:pt x="1329" y="627"/>
                    <a:pt x="1705" y="652"/>
                  </a:cubicBezTo>
                  <a:lnTo>
                    <a:pt x="1705" y="652"/>
                  </a:lnTo>
                  <a:close/>
                </a:path>
              </a:pathLst>
            </a:custGeom>
            <a:solidFill>
              <a:srgbClr val="9C9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5"/>
            <p:cNvSpPr/>
            <p:nvPr/>
          </p:nvSpPr>
          <p:spPr>
            <a:xfrm>
              <a:off x="4411904" y="8296984"/>
              <a:ext cx="504647" cy="129793"/>
            </a:xfrm>
            <a:custGeom>
              <a:avLst/>
              <a:gdLst/>
              <a:ahLst/>
              <a:cxnLst/>
              <a:rect l="l" t="t" r="r" b="b"/>
              <a:pathLst>
                <a:path w="7018" h="1805" extrusionOk="0">
                  <a:moveTo>
                    <a:pt x="226" y="1805"/>
                  </a:moveTo>
                  <a:cubicBezTo>
                    <a:pt x="151" y="1805"/>
                    <a:pt x="75" y="1805"/>
                    <a:pt x="0" y="1805"/>
                  </a:cubicBezTo>
                  <a:lnTo>
                    <a:pt x="0" y="1805"/>
                  </a:lnTo>
                  <a:cubicBezTo>
                    <a:pt x="75" y="1805"/>
                    <a:pt x="151" y="1805"/>
                    <a:pt x="226" y="1805"/>
                  </a:cubicBezTo>
                  <a:lnTo>
                    <a:pt x="226" y="1805"/>
                  </a:lnTo>
                  <a:close/>
                  <a:moveTo>
                    <a:pt x="2481" y="1354"/>
                  </a:moveTo>
                  <a:cubicBezTo>
                    <a:pt x="3760" y="903"/>
                    <a:pt x="5013" y="301"/>
                    <a:pt x="6040" y="101"/>
                  </a:cubicBezTo>
                  <a:cubicBezTo>
                    <a:pt x="6441" y="26"/>
                    <a:pt x="6767" y="0"/>
                    <a:pt x="7018" y="0"/>
                  </a:cubicBezTo>
                  <a:lnTo>
                    <a:pt x="7018" y="0"/>
                  </a:lnTo>
                  <a:cubicBezTo>
                    <a:pt x="6767" y="0"/>
                    <a:pt x="6441" y="26"/>
                    <a:pt x="6040" y="101"/>
                  </a:cubicBezTo>
                  <a:cubicBezTo>
                    <a:pt x="5013" y="301"/>
                    <a:pt x="3760" y="903"/>
                    <a:pt x="2481" y="1354"/>
                  </a:cubicBezTo>
                  <a:close/>
                </a:path>
              </a:pathLst>
            </a:custGeom>
            <a:solidFill>
              <a:srgbClr val="A0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5"/>
            <p:cNvSpPr/>
            <p:nvPr/>
          </p:nvSpPr>
          <p:spPr>
            <a:xfrm>
              <a:off x="4210063" y="8143823"/>
              <a:ext cx="1277796" cy="538875"/>
            </a:xfrm>
            <a:custGeom>
              <a:avLst/>
              <a:gdLst/>
              <a:ahLst/>
              <a:cxnLst/>
              <a:rect l="l" t="t" r="r" b="b"/>
              <a:pathLst>
                <a:path w="17770" h="7494" extrusionOk="0">
                  <a:moveTo>
                    <a:pt x="727" y="0"/>
                  </a:moveTo>
                  <a:cubicBezTo>
                    <a:pt x="0" y="1278"/>
                    <a:pt x="176" y="2506"/>
                    <a:pt x="1103" y="3283"/>
                  </a:cubicBezTo>
                  <a:cubicBezTo>
                    <a:pt x="1278" y="3434"/>
                    <a:pt x="1479" y="3559"/>
                    <a:pt x="1679" y="3659"/>
                  </a:cubicBezTo>
                  <a:cubicBezTo>
                    <a:pt x="2055" y="3835"/>
                    <a:pt x="2431" y="3910"/>
                    <a:pt x="2807" y="3935"/>
                  </a:cubicBezTo>
                  <a:lnTo>
                    <a:pt x="3033" y="3935"/>
                  </a:lnTo>
                  <a:cubicBezTo>
                    <a:pt x="3760" y="3935"/>
                    <a:pt x="4537" y="3734"/>
                    <a:pt x="5288" y="3484"/>
                  </a:cubicBezTo>
                  <a:cubicBezTo>
                    <a:pt x="6567" y="3033"/>
                    <a:pt x="7820" y="2431"/>
                    <a:pt x="8847" y="2231"/>
                  </a:cubicBezTo>
                  <a:cubicBezTo>
                    <a:pt x="9248" y="2156"/>
                    <a:pt x="9574" y="2130"/>
                    <a:pt x="9825" y="2130"/>
                  </a:cubicBezTo>
                  <a:cubicBezTo>
                    <a:pt x="10827" y="2130"/>
                    <a:pt x="11053" y="2557"/>
                    <a:pt x="12406" y="2632"/>
                  </a:cubicBezTo>
                  <a:lnTo>
                    <a:pt x="12807" y="2632"/>
                  </a:lnTo>
                  <a:cubicBezTo>
                    <a:pt x="13058" y="2632"/>
                    <a:pt x="13309" y="2632"/>
                    <a:pt x="13534" y="2607"/>
                  </a:cubicBezTo>
                  <a:cubicBezTo>
                    <a:pt x="13835" y="2582"/>
                    <a:pt x="14111" y="2531"/>
                    <a:pt x="14361" y="2431"/>
                  </a:cubicBezTo>
                  <a:cubicBezTo>
                    <a:pt x="14512" y="2381"/>
                    <a:pt x="14637" y="2331"/>
                    <a:pt x="14787" y="2256"/>
                  </a:cubicBezTo>
                  <a:cubicBezTo>
                    <a:pt x="15414" y="3609"/>
                    <a:pt x="16291" y="5714"/>
                    <a:pt x="16291" y="7293"/>
                  </a:cubicBezTo>
                  <a:cubicBezTo>
                    <a:pt x="16291" y="7369"/>
                    <a:pt x="16291" y="7444"/>
                    <a:pt x="16291" y="7494"/>
                  </a:cubicBezTo>
                  <a:cubicBezTo>
                    <a:pt x="16291" y="7494"/>
                    <a:pt x="16542" y="6892"/>
                    <a:pt x="17444" y="6892"/>
                  </a:cubicBezTo>
                  <a:cubicBezTo>
                    <a:pt x="17519" y="6892"/>
                    <a:pt x="17594" y="6892"/>
                    <a:pt x="17694" y="6917"/>
                  </a:cubicBezTo>
                  <a:cubicBezTo>
                    <a:pt x="17694" y="6917"/>
                    <a:pt x="17720" y="6817"/>
                    <a:pt x="17770" y="6667"/>
                  </a:cubicBezTo>
                  <a:cubicBezTo>
                    <a:pt x="17669" y="6642"/>
                    <a:pt x="17569" y="6642"/>
                    <a:pt x="17469" y="6642"/>
                  </a:cubicBezTo>
                  <a:cubicBezTo>
                    <a:pt x="16642" y="6642"/>
                    <a:pt x="16366" y="7193"/>
                    <a:pt x="16366" y="7193"/>
                  </a:cubicBezTo>
                  <a:cubicBezTo>
                    <a:pt x="16542" y="5589"/>
                    <a:pt x="15715" y="3308"/>
                    <a:pt x="15138" y="1855"/>
                  </a:cubicBezTo>
                  <a:cubicBezTo>
                    <a:pt x="14762" y="2030"/>
                    <a:pt x="14336" y="2156"/>
                    <a:pt x="13860" y="2156"/>
                  </a:cubicBezTo>
                  <a:lnTo>
                    <a:pt x="13008" y="2156"/>
                  </a:lnTo>
                  <a:cubicBezTo>
                    <a:pt x="11329" y="2030"/>
                    <a:pt x="11228" y="1479"/>
                    <a:pt x="10000" y="1479"/>
                  </a:cubicBezTo>
                  <a:cubicBezTo>
                    <a:pt x="9775" y="1479"/>
                    <a:pt x="9524" y="1504"/>
                    <a:pt x="9198" y="1554"/>
                  </a:cubicBezTo>
                  <a:cubicBezTo>
                    <a:pt x="7619" y="1780"/>
                    <a:pt x="5389" y="2983"/>
                    <a:pt x="3509" y="2983"/>
                  </a:cubicBezTo>
                  <a:cubicBezTo>
                    <a:pt x="2958" y="2983"/>
                    <a:pt x="2456" y="2882"/>
                    <a:pt x="1980" y="2607"/>
                  </a:cubicBezTo>
                  <a:cubicBezTo>
                    <a:pt x="953" y="2030"/>
                    <a:pt x="501" y="1078"/>
                    <a:pt x="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5"/>
            <p:cNvSpPr/>
            <p:nvPr/>
          </p:nvSpPr>
          <p:spPr>
            <a:xfrm>
              <a:off x="3876633" y="9061133"/>
              <a:ext cx="2397037" cy="2706958"/>
            </a:xfrm>
            <a:custGeom>
              <a:avLst/>
              <a:gdLst/>
              <a:ahLst/>
              <a:cxnLst/>
              <a:rect l="l" t="t" r="r" b="b"/>
              <a:pathLst>
                <a:path w="33335" h="37645" extrusionOk="0">
                  <a:moveTo>
                    <a:pt x="21053" y="0"/>
                  </a:moveTo>
                  <a:cubicBezTo>
                    <a:pt x="20677" y="0"/>
                    <a:pt x="22783" y="12481"/>
                    <a:pt x="25038" y="16366"/>
                  </a:cubicBezTo>
                  <a:cubicBezTo>
                    <a:pt x="29875" y="24762"/>
                    <a:pt x="26191" y="33233"/>
                    <a:pt x="18722" y="33233"/>
                  </a:cubicBezTo>
                  <a:cubicBezTo>
                    <a:pt x="18171" y="33233"/>
                    <a:pt x="17570" y="33183"/>
                    <a:pt x="16968" y="33083"/>
                  </a:cubicBezTo>
                  <a:cubicBezTo>
                    <a:pt x="13159" y="32431"/>
                    <a:pt x="9600" y="30877"/>
                    <a:pt x="6091" y="29324"/>
                  </a:cubicBezTo>
                  <a:lnTo>
                    <a:pt x="6066" y="29324"/>
                  </a:lnTo>
                  <a:cubicBezTo>
                    <a:pt x="5590" y="29098"/>
                    <a:pt x="5113" y="29023"/>
                    <a:pt x="4637" y="29023"/>
                  </a:cubicBezTo>
                  <a:cubicBezTo>
                    <a:pt x="3158" y="29023"/>
                    <a:pt x="1755" y="29950"/>
                    <a:pt x="1204" y="31429"/>
                  </a:cubicBezTo>
                  <a:cubicBezTo>
                    <a:pt x="527" y="33309"/>
                    <a:pt x="51" y="34562"/>
                    <a:pt x="1" y="34687"/>
                  </a:cubicBezTo>
                  <a:lnTo>
                    <a:pt x="1" y="34712"/>
                  </a:lnTo>
                  <a:cubicBezTo>
                    <a:pt x="1" y="34712"/>
                    <a:pt x="502" y="34286"/>
                    <a:pt x="1404" y="33810"/>
                  </a:cubicBezTo>
                  <a:cubicBezTo>
                    <a:pt x="2006" y="33509"/>
                    <a:pt x="2783" y="33183"/>
                    <a:pt x="3685" y="32958"/>
                  </a:cubicBezTo>
                  <a:cubicBezTo>
                    <a:pt x="4437" y="32757"/>
                    <a:pt x="5289" y="32632"/>
                    <a:pt x="6191" y="32632"/>
                  </a:cubicBezTo>
                  <a:cubicBezTo>
                    <a:pt x="7494" y="32632"/>
                    <a:pt x="8923" y="32882"/>
                    <a:pt x="10452" y="33559"/>
                  </a:cubicBezTo>
                  <a:cubicBezTo>
                    <a:pt x="10828" y="33735"/>
                    <a:pt x="11153" y="33885"/>
                    <a:pt x="11504" y="34035"/>
                  </a:cubicBezTo>
                  <a:cubicBezTo>
                    <a:pt x="14111" y="35138"/>
                    <a:pt x="16241" y="35940"/>
                    <a:pt x="18347" y="36491"/>
                  </a:cubicBezTo>
                  <a:cubicBezTo>
                    <a:pt x="19149" y="36692"/>
                    <a:pt x="19925" y="36867"/>
                    <a:pt x="20727" y="37018"/>
                  </a:cubicBezTo>
                  <a:cubicBezTo>
                    <a:pt x="22306" y="37319"/>
                    <a:pt x="23910" y="37494"/>
                    <a:pt x="25765" y="37594"/>
                  </a:cubicBezTo>
                  <a:cubicBezTo>
                    <a:pt x="26191" y="37619"/>
                    <a:pt x="26592" y="37644"/>
                    <a:pt x="26993" y="37644"/>
                  </a:cubicBezTo>
                  <a:cubicBezTo>
                    <a:pt x="31580" y="37644"/>
                    <a:pt x="33033" y="35865"/>
                    <a:pt x="33058" y="35840"/>
                  </a:cubicBezTo>
                  <a:cubicBezTo>
                    <a:pt x="33259" y="35589"/>
                    <a:pt x="33334" y="35113"/>
                    <a:pt x="33334" y="34537"/>
                  </a:cubicBezTo>
                  <a:cubicBezTo>
                    <a:pt x="33334" y="32807"/>
                    <a:pt x="32582" y="30100"/>
                    <a:pt x="32407" y="29223"/>
                  </a:cubicBezTo>
                  <a:cubicBezTo>
                    <a:pt x="31404" y="24511"/>
                    <a:pt x="29224" y="20226"/>
                    <a:pt x="27144" y="15890"/>
                  </a:cubicBezTo>
                  <a:cubicBezTo>
                    <a:pt x="25915" y="13333"/>
                    <a:pt x="24286" y="10652"/>
                    <a:pt x="23685" y="7845"/>
                  </a:cubicBezTo>
                  <a:cubicBezTo>
                    <a:pt x="23108" y="5188"/>
                    <a:pt x="21605" y="426"/>
                    <a:pt x="2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6" name="Google Shape;3956;p64"/>
          <p:cNvSpPr txBox="1">
            <a:spLocks noGrp="1"/>
          </p:cNvSpPr>
          <p:nvPr>
            <p:ph type="title"/>
          </p:nvPr>
        </p:nvSpPr>
        <p:spPr>
          <a:xfrm>
            <a:off x="5132375" y="14914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latin typeface="Gill Sans Nova Cond Ultra Bold" panose="020B0B04020104020203" pitchFamily="34" charset="0"/>
              </a:rPr>
              <a:t>ESCOLTEM “INEVITABLE”</a:t>
            </a:r>
            <a:endParaRPr sz="2800" dirty="0">
              <a:latin typeface="Gill Sans Nova Cond Ultra Bold" panose="020B0B040201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57" name="Google Shape;3957;p64"/>
          <p:cNvSpPr txBox="1">
            <a:spLocks noGrp="1"/>
          </p:cNvSpPr>
          <p:nvPr>
            <p:ph type="subTitle" idx="1"/>
          </p:nvPr>
        </p:nvSpPr>
        <p:spPr>
          <a:xfrm>
            <a:off x="5132375" y="25717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Quina és la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preferida de la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cançó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Per què? En quina persona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penses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l’escoltes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És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algú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qui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sents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AMOR?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58" name="Google Shape;3958;p64"/>
          <p:cNvSpPr/>
          <p:nvPr/>
        </p:nvSpPr>
        <p:spPr>
          <a:xfrm>
            <a:off x="912179" y="917712"/>
            <a:ext cx="3975160" cy="3308088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9" name="Google Shape;3959;p64"/>
          <p:cNvGrpSpPr/>
          <p:nvPr/>
        </p:nvGrpSpPr>
        <p:grpSpPr>
          <a:xfrm>
            <a:off x="1430509" y="1345918"/>
            <a:ext cx="2842852" cy="2451675"/>
            <a:chOff x="4691600" y="1070360"/>
            <a:chExt cx="3543819" cy="3056570"/>
          </a:xfrm>
        </p:grpSpPr>
        <p:sp>
          <p:nvSpPr>
            <p:cNvPr id="3960" name="Google Shape;3960;p64"/>
            <p:cNvSpPr/>
            <p:nvPr/>
          </p:nvSpPr>
          <p:spPr>
            <a:xfrm>
              <a:off x="4691600" y="1177795"/>
              <a:ext cx="3543819" cy="2399504"/>
            </a:xfrm>
            <a:custGeom>
              <a:avLst/>
              <a:gdLst/>
              <a:ahLst/>
              <a:cxnLst/>
              <a:rect l="l" t="t" r="r" b="b"/>
              <a:pathLst>
                <a:path w="95915" h="64948" extrusionOk="0">
                  <a:moveTo>
                    <a:pt x="3184" y="0"/>
                  </a:moveTo>
                  <a:cubicBezTo>
                    <a:pt x="1444" y="0"/>
                    <a:pt x="1" y="1444"/>
                    <a:pt x="1" y="3184"/>
                  </a:cubicBezTo>
                  <a:lnTo>
                    <a:pt x="1" y="61764"/>
                  </a:lnTo>
                  <a:cubicBezTo>
                    <a:pt x="1" y="63525"/>
                    <a:pt x="1444" y="64948"/>
                    <a:pt x="3184" y="64948"/>
                  </a:cubicBezTo>
                  <a:lnTo>
                    <a:pt x="92731" y="64948"/>
                  </a:lnTo>
                  <a:cubicBezTo>
                    <a:pt x="94492" y="64948"/>
                    <a:pt x="95914" y="63525"/>
                    <a:pt x="95914" y="61764"/>
                  </a:cubicBezTo>
                  <a:lnTo>
                    <a:pt x="95914" y="3184"/>
                  </a:lnTo>
                  <a:cubicBezTo>
                    <a:pt x="95914" y="1444"/>
                    <a:pt x="94492" y="0"/>
                    <a:pt x="92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64"/>
            <p:cNvSpPr/>
            <p:nvPr/>
          </p:nvSpPr>
          <p:spPr>
            <a:xfrm>
              <a:off x="4691600" y="1070360"/>
              <a:ext cx="3543819" cy="2186996"/>
            </a:xfrm>
            <a:custGeom>
              <a:avLst/>
              <a:gdLst/>
              <a:ahLst/>
              <a:cxnLst/>
              <a:rect l="l" t="t" r="r" b="b"/>
              <a:pathLst>
                <a:path w="95915" h="59196" extrusionOk="0">
                  <a:moveTo>
                    <a:pt x="92731" y="3142"/>
                  </a:moveTo>
                  <a:lnTo>
                    <a:pt x="92731" y="55567"/>
                  </a:lnTo>
                  <a:lnTo>
                    <a:pt x="3184" y="55567"/>
                  </a:lnTo>
                  <a:lnTo>
                    <a:pt x="3184" y="3142"/>
                  </a:lnTo>
                  <a:close/>
                  <a:moveTo>
                    <a:pt x="3184" y="1"/>
                  </a:moveTo>
                  <a:cubicBezTo>
                    <a:pt x="1444" y="1"/>
                    <a:pt x="1" y="1423"/>
                    <a:pt x="1" y="3184"/>
                  </a:cubicBezTo>
                  <a:lnTo>
                    <a:pt x="1" y="59196"/>
                  </a:lnTo>
                  <a:lnTo>
                    <a:pt x="95914" y="59196"/>
                  </a:lnTo>
                  <a:lnTo>
                    <a:pt x="95914" y="3184"/>
                  </a:lnTo>
                  <a:cubicBezTo>
                    <a:pt x="95914" y="1423"/>
                    <a:pt x="94492" y="1"/>
                    <a:pt x="92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64"/>
            <p:cNvSpPr/>
            <p:nvPr/>
          </p:nvSpPr>
          <p:spPr>
            <a:xfrm>
              <a:off x="6064707" y="3577231"/>
              <a:ext cx="797586" cy="432109"/>
            </a:xfrm>
            <a:custGeom>
              <a:avLst/>
              <a:gdLst/>
              <a:ahLst/>
              <a:cxnLst/>
              <a:rect l="l" t="t" r="r" b="b"/>
              <a:pathLst>
                <a:path w="21587" h="11696" extrusionOk="0">
                  <a:moveTo>
                    <a:pt x="1" y="1"/>
                  </a:moveTo>
                  <a:lnTo>
                    <a:pt x="1" y="11695"/>
                  </a:lnTo>
                  <a:lnTo>
                    <a:pt x="21586" y="11695"/>
                  </a:lnTo>
                  <a:lnTo>
                    <a:pt x="21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64"/>
            <p:cNvSpPr/>
            <p:nvPr/>
          </p:nvSpPr>
          <p:spPr>
            <a:xfrm>
              <a:off x="5757306" y="4009297"/>
              <a:ext cx="1412392" cy="117633"/>
            </a:xfrm>
            <a:custGeom>
              <a:avLst/>
              <a:gdLst/>
              <a:ahLst/>
              <a:cxnLst/>
              <a:rect l="l" t="t" r="r" b="b"/>
              <a:pathLst>
                <a:path w="38227" h="3184" extrusionOk="0">
                  <a:moveTo>
                    <a:pt x="1" y="0"/>
                  </a:moveTo>
                  <a:lnTo>
                    <a:pt x="1" y="3184"/>
                  </a:lnTo>
                  <a:lnTo>
                    <a:pt x="38226" y="3184"/>
                  </a:lnTo>
                  <a:lnTo>
                    <a:pt x="38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64"/>
            <p:cNvSpPr/>
            <p:nvPr/>
          </p:nvSpPr>
          <p:spPr>
            <a:xfrm>
              <a:off x="6388586" y="3335725"/>
              <a:ext cx="150598" cy="150588"/>
            </a:xfrm>
            <a:custGeom>
              <a:avLst/>
              <a:gdLst/>
              <a:ahLst/>
              <a:cxnLst/>
              <a:rect l="l" t="t" r="r" b="b"/>
              <a:pathLst>
                <a:path w="4076" h="4076" extrusionOk="0">
                  <a:moveTo>
                    <a:pt x="2038" y="0"/>
                  </a:moveTo>
                  <a:cubicBezTo>
                    <a:pt x="913" y="0"/>
                    <a:pt x="1" y="913"/>
                    <a:pt x="1" y="2038"/>
                  </a:cubicBezTo>
                  <a:cubicBezTo>
                    <a:pt x="1" y="3163"/>
                    <a:pt x="913" y="4075"/>
                    <a:pt x="2038" y="4075"/>
                  </a:cubicBezTo>
                  <a:cubicBezTo>
                    <a:pt x="3163" y="4075"/>
                    <a:pt x="4076" y="3163"/>
                    <a:pt x="4076" y="2038"/>
                  </a:cubicBezTo>
                  <a:cubicBezTo>
                    <a:pt x="4076" y="913"/>
                    <a:pt x="3163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96;p38">
            <a:extLst>
              <a:ext uri="{FF2B5EF4-FFF2-40B4-BE49-F238E27FC236}">
                <a16:creationId xmlns:a16="http://schemas.microsoft.com/office/drawing/2014/main" xmlns="" id="{C9DB9003-27C6-4A43-81A6-CDFAC88BFEC9}"/>
              </a:ext>
            </a:extLst>
          </p:cNvPr>
          <p:cNvSpPr/>
          <p:nvPr/>
        </p:nvSpPr>
        <p:spPr>
          <a:xfrm>
            <a:off x="6372200" y="65116"/>
            <a:ext cx="2699852" cy="46432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 Condensed" panose="02070606080606020203" pitchFamily="18" charset="0"/>
              </a:rPr>
              <a:t>DILLUNS</a:t>
            </a:r>
            <a:endParaRPr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doni MT Condensed" panose="02070606080606020203" pitchFamily="18" charset="0"/>
            </a:endParaRPr>
          </a:p>
        </p:txBody>
      </p:sp>
      <p:pic>
        <p:nvPicPr>
          <p:cNvPr id="13" name="Imagen 12">
            <a:hlinkClick r:id="rId3"/>
            <a:extLst>
              <a:ext uri="{FF2B5EF4-FFF2-40B4-BE49-F238E27FC236}">
                <a16:creationId xmlns:a16="http://schemas.microsoft.com/office/drawing/2014/main" xmlns="" id="{9C459B7A-054D-4EEE-B949-9BB5BB03D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81" y="1447947"/>
            <a:ext cx="2706179" cy="1562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p42"/>
          <p:cNvSpPr txBox="1">
            <a:spLocks noGrp="1"/>
          </p:cNvSpPr>
          <p:nvPr>
            <p:ph type="title"/>
          </p:nvPr>
        </p:nvSpPr>
        <p:spPr>
          <a:xfrm>
            <a:off x="3455700" y="771550"/>
            <a:ext cx="4741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_tradnl" sz="2000" dirty="0">
                <a:latin typeface="Gill Sans Ultra Bold" pitchFamily="34" charset="0"/>
              </a:rPr>
              <a:t>PER QUÈ TREBALLAREM AQUESTA CANÇÓ?</a:t>
            </a:r>
            <a:endParaRPr sz="2000" dirty="0"/>
          </a:p>
        </p:txBody>
      </p:sp>
      <p:sp>
        <p:nvSpPr>
          <p:cNvPr id="2589" name="Google Shape;2589;p42"/>
          <p:cNvSpPr txBox="1">
            <a:spLocks noGrp="1"/>
          </p:cNvSpPr>
          <p:nvPr>
            <p:ph type="subTitle" idx="1"/>
          </p:nvPr>
        </p:nvSpPr>
        <p:spPr>
          <a:xfrm>
            <a:off x="3663752" y="1543100"/>
            <a:ext cx="4796680" cy="3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olBoran" pitchFamily="34" charset="0"/>
                <a:cs typeface="MoolBoran" pitchFamily="34" charset="0"/>
              </a:rPr>
              <a:t>Durant tots aquests dies, us hem vist molt il·lusionats per escoltar la cançó “Inevitable”! Molts 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i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moltes</a:t>
            </a:r>
            <a:r>
              <a:rPr lang="en" sz="1600" b="1" dirty="0">
                <a:latin typeface="MoolBoran" pitchFamily="34" charset="0"/>
                <a:cs typeface="MoolBoran" pitchFamily="34" charset="0"/>
              </a:rPr>
              <a:t> de vosaltres, fins 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i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tot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,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us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l’heu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après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de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memòria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!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sz="1600" b="1" dirty="0">
              <a:latin typeface="MoolBoran" pitchFamily="34" charset="0"/>
              <a:cs typeface="MoolBoran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Avui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,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descobrireu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la GRAN SORPRESA: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tots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els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nens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i nenes de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l’Escola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,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participarem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en la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coreografia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de “Inevitable” i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donarem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el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millor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de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nosaltres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mateixos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/es per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aconseguir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que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surti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de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meravella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sz="1600" b="1" dirty="0">
              <a:latin typeface="MoolBoran" pitchFamily="34" charset="0"/>
              <a:cs typeface="MoolBoran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Saps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que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fins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i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tot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formarem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part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d’un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concurs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juntament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amb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altres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Escoles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latin typeface="MoolBoran" pitchFamily="34" charset="0"/>
                <a:cs typeface="MoolBoran" pitchFamily="34" charset="0"/>
              </a:rPr>
              <a:t>El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dia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30 de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novembre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,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grabarem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un videoclip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pel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grup “Maldita Nerea” i el GRAN PREMI será que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els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propis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cantants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rebin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i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vegin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el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nostre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 vídeo.  QUINA SORT, </a:t>
            </a:r>
            <a:r>
              <a:rPr lang="es-ES" sz="1600" b="1" dirty="0" err="1">
                <a:latin typeface="MoolBoran" pitchFamily="34" charset="0"/>
                <a:cs typeface="MoolBoran" pitchFamily="34" charset="0"/>
              </a:rPr>
              <a:t>oi</a:t>
            </a:r>
            <a:r>
              <a:rPr lang="es-ES" sz="1600" b="1" dirty="0">
                <a:latin typeface="MoolBoran" pitchFamily="34" charset="0"/>
                <a:cs typeface="MoolBoran" pitchFamily="34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90" name="Google Shape;25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00" y="1203150"/>
            <a:ext cx="2737200" cy="2737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Google Shape;2396;p38">
            <a:extLst>
              <a:ext uri="{FF2B5EF4-FFF2-40B4-BE49-F238E27FC236}">
                <a16:creationId xmlns:a16="http://schemas.microsoft.com/office/drawing/2014/main" xmlns="" id="{FE31A15E-6370-4C44-BD76-E83DB3EEDB79}"/>
              </a:ext>
            </a:extLst>
          </p:cNvPr>
          <p:cNvSpPr/>
          <p:nvPr/>
        </p:nvSpPr>
        <p:spPr>
          <a:xfrm>
            <a:off x="107504" y="123477"/>
            <a:ext cx="2699852" cy="46432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 Condensed" panose="02070606080606020203" pitchFamily="18" charset="0"/>
              </a:rPr>
              <a:t>DIMARTS</a:t>
            </a:r>
            <a:endParaRPr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doni MT Condensed" panose="0207060608060602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53"/>
          <p:cNvSpPr/>
          <p:nvPr/>
        </p:nvSpPr>
        <p:spPr>
          <a:xfrm rot="3868695">
            <a:off x="11175245" y="83129"/>
            <a:ext cx="7602" cy="29274"/>
          </a:xfrm>
          <a:custGeom>
            <a:avLst/>
            <a:gdLst/>
            <a:ahLst/>
            <a:cxnLst/>
            <a:rect l="l" t="t" r="r" b="b"/>
            <a:pathLst>
              <a:path w="94" h="362" extrusionOk="0">
                <a:moveTo>
                  <a:pt x="94" y="1"/>
                </a:moveTo>
                <a:lnTo>
                  <a:pt x="94" y="1"/>
                </a:lnTo>
                <a:cubicBezTo>
                  <a:pt x="93" y="7"/>
                  <a:pt x="92" y="13"/>
                  <a:pt x="91" y="20"/>
                </a:cubicBezTo>
                <a:lnTo>
                  <a:pt x="91" y="20"/>
                </a:lnTo>
                <a:cubicBezTo>
                  <a:pt x="93" y="10"/>
                  <a:pt x="94" y="3"/>
                  <a:pt x="94" y="1"/>
                </a:cubicBezTo>
                <a:close/>
                <a:moveTo>
                  <a:pt x="91" y="20"/>
                </a:moveTo>
                <a:lnTo>
                  <a:pt x="91" y="20"/>
                </a:lnTo>
                <a:cubicBezTo>
                  <a:pt x="82" y="66"/>
                  <a:pt x="55" y="187"/>
                  <a:pt x="0" y="361"/>
                </a:cubicBezTo>
                <a:cubicBezTo>
                  <a:pt x="13" y="334"/>
                  <a:pt x="27" y="294"/>
                  <a:pt x="40" y="254"/>
                </a:cubicBezTo>
                <a:cubicBezTo>
                  <a:pt x="65" y="180"/>
                  <a:pt x="78" y="105"/>
                  <a:pt x="91" y="20"/>
                </a:cubicBezTo>
                <a:close/>
              </a:path>
            </a:pathLst>
          </a:custGeom>
          <a:solidFill>
            <a:srgbClr val="3C14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4" name="Google Shape;3074;p53"/>
          <p:cNvGrpSpPr/>
          <p:nvPr/>
        </p:nvGrpSpPr>
        <p:grpSpPr>
          <a:xfrm>
            <a:off x="-2199498" y="-632725"/>
            <a:ext cx="6417398" cy="4383430"/>
            <a:chOff x="-2199498" y="-632725"/>
            <a:chExt cx="6417398" cy="4383430"/>
          </a:xfrm>
        </p:grpSpPr>
        <p:sp>
          <p:nvSpPr>
            <p:cNvPr id="3075" name="Google Shape;3075;p53"/>
            <p:cNvSpPr/>
            <p:nvPr/>
          </p:nvSpPr>
          <p:spPr>
            <a:xfrm rot="-1809947">
              <a:off x="-122179" y="2028275"/>
              <a:ext cx="12248" cy="2217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3"/>
            <p:cNvSpPr/>
            <p:nvPr/>
          </p:nvSpPr>
          <p:spPr>
            <a:xfrm rot="-1809947">
              <a:off x="552879" y="1484373"/>
              <a:ext cx="66873" cy="51496"/>
            </a:xfrm>
            <a:custGeom>
              <a:avLst/>
              <a:gdLst/>
              <a:ahLst/>
              <a:cxnLst/>
              <a:rect l="l" t="t" r="r" b="b"/>
              <a:pathLst>
                <a:path w="2244" h="1728" extrusionOk="0">
                  <a:moveTo>
                    <a:pt x="1077" y="1"/>
                  </a:moveTo>
                  <a:cubicBezTo>
                    <a:pt x="536" y="1"/>
                    <a:pt x="75" y="332"/>
                    <a:pt x="39" y="775"/>
                  </a:cubicBezTo>
                  <a:cubicBezTo>
                    <a:pt x="1" y="1249"/>
                    <a:pt x="449" y="1672"/>
                    <a:pt x="1052" y="1723"/>
                  </a:cubicBezTo>
                  <a:cubicBezTo>
                    <a:pt x="1092" y="1726"/>
                    <a:pt x="1132" y="1728"/>
                    <a:pt x="1171" y="1728"/>
                  </a:cubicBezTo>
                  <a:cubicBezTo>
                    <a:pt x="1710" y="1728"/>
                    <a:pt x="2169" y="1409"/>
                    <a:pt x="2205" y="967"/>
                  </a:cubicBezTo>
                  <a:cubicBezTo>
                    <a:pt x="2243" y="493"/>
                    <a:pt x="1795" y="57"/>
                    <a:pt x="1193" y="6"/>
                  </a:cubicBezTo>
                  <a:cubicBezTo>
                    <a:pt x="1154" y="2"/>
                    <a:pt x="1115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3"/>
            <p:cNvSpPr/>
            <p:nvPr/>
          </p:nvSpPr>
          <p:spPr>
            <a:xfrm rot="-1809947">
              <a:off x="552887" y="1483000"/>
              <a:ext cx="66873" cy="54267"/>
            </a:xfrm>
            <a:custGeom>
              <a:avLst/>
              <a:gdLst/>
              <a:ahLst/>
              <a:cxnLst/>
              <a:rect l="l" t="t" r="r" b="b"/>
              <a:pathLst>
                <a:path w="2244" h="1821" fill="none" extrusionOk="0">
                  <a:moveTo>
                    <a:pt x="2205" y="1013"/>
                  </a:moveTo>
                  <a:cubicBezTo>
                    <a:pt x="2167" y="1487"/>
                    <a:pt x="1641" y="1820"/>
                    <a:pt x="1052" y="1769"/>
                  </a:cubicBezTo>
                  <a:cubicBezTo>
                    <a:pt x="449" y="1718"/>
                    <a:pt x="1" y="1295"/>
                    <a:pt x="39" y="821"/>
                  </a:cubicBezTo>
                  <a:cubicBezTo>
                    <a:pt x="78" y="346"/>
                    <a:pt x="603" y="0"/>
                    <a:pt x="1193" y="52"/>
                  </a:cubicBezTo>
                  <a:cubicBezTo>
                    <a:pt x="1795" y="103"/>
                    <a:pt x="2243" y="539"/>
                    <a:pt x="2205" y="1013"/>
                  </a:cubicBezTo>
                  <a:close/>
                </a:path>
              </a:pathLst>
            </a:custGeom>
            <a:noFill/>
            <a:ln w="16025" cap="flat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3"/>
            <p:cNvSpPr/>
            <p:nvPr/>
          </p:nvSpPr>
          <p:spPr>
            <a:xfrm rot="-1809947">
              <a:off x="704575" y="1528718"/>
              <a:ext cx="66843" cy="51526"/>
            </a:xfrm>
            <a:custGeom>
              <a:avLst/>
              <a:gdLst/>
              <a:ahLst/>
              <a:cxnLst/>
              <a:rect l="l" t="t" r="r" b="b"/>
              <a:pathLst>
                <a:path w="2243" h="1729" extrusionOk="0">
                  <a:moveTo>
                    <a:pt x="1076" y="1"/>
                  </a:moveTo>
                  <a:cubicBezTo>
                    <a:pt x="535" y="1"/>
                    <a:pt x="74" y="332"/>
                    <a:pt x="38" y="775"/>
                  </a:cubicBezTo>
                  <a:cubicBezTo>
                    <a:pt x="0" y="1249"/>
                    <a:pt x="449" y="1672"/>
                    <a:pt x="1051" y="1723"/>
                  </a:cubicBezTo>
                  <a:cubicBezTo>
                    <a:pt x="1090" y="1727"/>
                    <a:pt x="1128" y="1728"/>
                    <a:pt x="1167" y="1728"/>
                  </a:cubicBezTo>
                  <a:cubicBezTo>
                    <a:pt x="1708" y="1728"/>
                    <a:pt x="2168" y="1398"/>
                    <a:pt x="2204" y="967"/>
                  </a:cubicBezTo>
                  <a:cubicBezTo>
                    <a:pt x="2243" y="493"/>
                    <a:pt x="1794" y="57"/>
                    <a:pt x="1192" y="6"/>
                  </a:cubicBezTo>
                  <a:cubicBezTo>
                    <a:pt x="1153" y="3"/>
                    <a:pt x="1114" y="1"/>
                    <a:pt x="1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3"/>
            <p:cNvSpPr/>
            <p:nvPr/>
          </p:nvSpPr>
          <p:spPr>
            <a:xfrm rot="-1809947">
              <a:off x="704575" y="1527348"/>
              <a:ext cx="66843" cy="54267"/>
            </a:xfrm>
            <a:custGeom>
              <a:avLst/>
              <a:gdLst/>
              <a:ahLst/>
              <a:cxnLst/>
              <a:rect l="l" t="t" r="r" b="b"/>
              <a:pathLst>
                <a:path w="2243" h="1821" fill="none" extrusionOk="0">
                  <a:moveTo>
                    <a:pt x="2204" y="1013"/>
                  </a:moveTo>
                  <a:cubicBezTo>
                    <a:pt x="2166" y="1474"/>
                    <a:pt x="1640" y="1820"/>
                    <a:pt x="1051" y="1769"/>
                  </a:cubicBezTo>
                  <a:cubicBezTo>
                    <a:pt x="449" y="1718"/>
                    <a:pt x="0" y="1295"/>
                    <a:pt x="38" y="821"/>
                  </a:cubicBezTo>
                  <a:cubicBezTo>
                    <a:pt x="77" y="347"/>
                    <a:pt x="602" y="1"/>
                    <a:pt x="1192" y="52"/>
                  </a:cubicBezTo>
                  <a:cubicBezTo>
                    <a:pt x="1794" y="103"/>
                    <a:pt x="2243" y="539"/>
                    <a:pt x="2204" y="1013"/>
                  </a:cubicBezTo>
                  <a:close/>
                </a:path>
              </a:pathLst>
            </a:custGeom>
            <a:noFill/>
            <a:ln w="16025" cap="flat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3"/>
            <p:cNvSpPr/>
            <p:nvPr/>
          </p:nvSpPr>
          <p:spPr>
            <a:xfrm rot="-1809947">
              <a:off x="590836" y="1289504"/>
              <a:ext cx="172636" cy="287965"/>
            </a:xfrm>
            <a:custGeom>
              <a:avLst/>
              <a:gdLst/>
              <a:ahLst/>
              <a:cxnLst/>
              <a:rect l="l" t="t" r="r" b="b"/>
              <a:pathLst>
                <a:path w="5793" h="9663" fill="none" extrusionOk="0">
                  <a:moveTo>
                    <a:pt x="1" y="5818"/>
                  </a:moveTo>
                  <a:lnTo>
                    <a:pt x="2410" y="0"/>
                  </a:lnTo>
                  <a:lnTo>
                    <a:pt x="5793" y="3780"/>
                  </a:lnTo>
                  <a:lnTo>
                    <a:pt x="3653" y="9662"/>
                  </a:lnTo>
                </a:path>
              </a:pathLst>
            </a:custGeom>
            <a:noFill/>
            <a:ln w="16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3"/>
            <p:cNvSpPr/>
            <p:nvPr/>
          </p:nvSpPr>
          <p:spPr>
            <a:xfrm rot="-1809947">
              <a:off x="620124" y="1321791"/>
              <a:ext cx="101203" cy="116879"/>
            </a:xfrm>
            <a:custGeom>
              <a:avLst/>
              <a:gdLst/>
              <a:ahLst/>
              <a:cxnLst/>
              <a:rect l="l" t="t" r="r" b="b"/>
              <a:pathLst>
                <a:path w="3396" h="3922" fill="none" extrusionOk="0">
                  <a:moveTo>
                    <a:pt x="0" y="1"/>
                  </a:moveTo>
                  <a:lnTo>
                    <a:pt x="3396" y="3922"/>
                  </a:lnTo>
                </a:path>
              </a:pathLst>
            </a:custGeom>
            <a:noFill/>
            <a:ln w="160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3"/>
            <p:cNvSpPr/>
            <p:nvPr/>
          </p:nvSpPr>
          <p:spPr>
            <a:xfrm rot="2572944">
              <a:off x="-2100757" y="2612552"/>
              <a:ext cx="152939" cy="52759"/>
            </a:xfrm>
            <a:custGeom>
              <a:avLst/>
              <a:gdLst/>
              <a:ahLst/>
              <a:cxnLst/>
              <a:rect l="l" t="t" r="r" b="b"/>
              <a:pathLst>
                <a:path w="1977" h="682" extrusionOk="0">
                  <a:moveTo>
                    <a:pt x="1963" y="681"/>
                  </a:moveTo>
                  <a:cubicBezTo>
                    <a:pt x="1963" y="681"/>
                    <a:pt x="1963" y="681"/>
                    <a:pt x="1963" y="681"/>
                  </a:cubicBezTo>
                  <a:cubicBezTo>
                    <a:pt x="1963" y="681"/>
                    <a:pt x="1963" y="681"/>
                    <a:pt x="1963" y="681"/>
                  </a:cubicBezTo>
                  <a:close/>
                  <a:moveTo>
                    <a:pt x="1977" y="681"/>
                  </a:moveTo>
                  <a:cubicBezTo>
                    <a:pt x="1977" y="681"/>
                    <a:pt x="1977" y="681"/>
                    <a:pt x="1977" y="681"/>
                  </a:cubicBezTo>
                  <a:cubicBezTo>
                    <a:pt x="1977" y="681"/>
                    <a:pt x="1977" y="681"/>
                    <a:pt x="1977" y="681"/>
                  </a:cubicBezTo>
                  <a:close/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C9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3"/>
            <p:cNvSpPr/>
            <p:nvPr/>
          </p:nvSpPr>
          <p:spPr>
            <a:xfrm rot="2572944">
              <a:off x="1985981" y="1863128"/>
              <a:ext cx="370472" cy="334268"/>
            </a:xfrm>
            <a:custGeom>
              <a:avLst/>
              <a:gdLst/>
              <a:ahLst/>
              <a:cxnLst/>
              <a:rect l="l" t="t" r="r" b="b"/>
              <a:pathLst>
                <a:path w="4789" h="4321" extrusionOk="0">
                  <a:moveTo>
                    <a:pt x="3388" y="1"/>
                  </a:moveTo>
                  <a:cubicBezTo>
                    <a:pt x="3372" y="1"/>
                    <a:pt x="3355" y="1"/>
                    <a:pt x="3338" y="2"/>
                  </a:cubicBezTo>
                  <a:cubicBezTo>
                    <a:pt x="2324" y="42"/>
                    <a:pt x="2484" y="1751"/>
                    <a:pt x="2163" y="2072"/>
                  </a:cubicBezTo>
                  <a:cubicBezTo>
                    <a:pt x="2013" y="2226"/>
                    <a:pt x="1889" y="2289"/>
                    <a:pt x="1793" y="2289"/>
                  </a:cubicBezTo>
                  <a:cubicBezTo>
                    <a:pt x="1582" y="2289"/>
                    <a:pt x="1507" y="1983"/>
                    <a:pt x="1589" y="1671"/>
                  </a:cubicBezTo>
                  <a:cubicBezTo>
                    <a:pt x="1696" y="1217"/>
                    <a:pt x="1830" y="723"/>
                    <a:pt x="1456" y="589"/>
                  </a:cubicBezTo>
                  <a:cubicBezTo>
                    <a:pt x="1438" y="583"/>
                    <a:pt x="1422" y="581"/>
                    <a:pt x="1406" y="581"/>
                  </a:cubicBezTo>
                  <a:cubicBezTo>
                    <a:pt x="1065" y="581"/>
                    <a:pt x="1030" y="1886"/>
                    <a:pt x="1069" y="2486"/>
                  </a:cubicBezTo>
                  <a:cubicBezTo>
                    <a:pt x="1095" y="3126"/>
                    <a:pt x="0" y="3887"/>
                    <a:pt x="0" y="3887"/>
                  </a:cubicBezTo>
                  <a:lnTo>
                    <a:pt x="734" y="4285"/>
                  </a:lnTo>
                  <a:lnTo>
                    <a:pt x="734" y="4285"/>
                  </a:lnTo>
                  <a:cubicBezTo>
                    <a:pt x="743" y="4130"/>
                    <a:pt x="1277" y="3488"/>
                    <a:pt x="2537" y="3153"/>
                  </a:cubicBezTo>
                  <a:cubicBezTo>
                    <a:pt x="3499" y="2899"/>
                    <a:pt x="4433" y="2272"/>
                    <a:pt x="4607" y="1364"/>
                  </a:cubicBezTo>
                  <a:cubicBezTo>
                    <a:pt x="4789" y="480"/>
                    <a:pt x="4009" y="1"/>
                    <a:pt x="3388" y="1"/>
                  </a:cubicBezTo>
                  <a:close/>
                  <a:moveTo>
                    <a:pt x="734" y="4285"/>
                  </a:moveTo>
                  <a:cubicBezTo>
                    <a:pt x="733" y="4308"/>
                    <a:pt x="742" y="4320"/>
                    <a:pt x="762" y="4320"/>
                  </a:cubicBezTo>
                  <a:cubicBezTo>
                    <a:pt x="769" y="4320"/>
                    <a:pt x="778" y="4318"/>
                    <a:pt x="788" y="4315"/>
                  </a:cubicBezTo>
                  <a:lnTo>
                    <a:pt x="734" y="4285"/>
                  </a:ln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3"/>
            <p:cNvSpPr/>
            <p:nvPr/>
          </p:nvSpPr>
          <p:spPr>
            <a:xfrm rot="2572944">
              <a:off x="2009277" y="1983427"/>
              <a:ext cx="297523" cy="178777"/>
            </a:xfrm>
            <a:custGeom>
              <a:avLst/>
              <a:gdLst/>
              <a:ahLst/>
              <a:cxnLst/>
              <a:rect l="l" t="t" r="r" b="b"/>
              <a:pathLst>
                <a:path w="3846" h="2311" extrusionOk="0">
                  <a:moveTo>
                    <a:pt x="3846" y="0"/>
                  </a:moveTo>
                  <a:cubicBezTo>
                    <a:pt x="3472" y="721"/>
                    <a:pt x="2551" y="1135"/>
                    <a:pt x="1656" y="1242"/>
                  </a:cubicBezTo>
                  <a:cubicBezTo>
                    <a:pt x="855" y="1349"/>
                    <a:pt x="308" y="1602"/>
                    <a:pt x="0" y="1816"/>
                  </a:cubicBezTo>
                  <a:lnTo>
                    <a:pt x="388" y="2310"/>
                  </a:lnTo>
                  <a:cubicBezTo>
                    <a:pt x="668" y="2083"/>
                    <a:pt x="1122" y="1816"/>
                    <a:pt x="1790" y="1629"/>
                  </a:cubicBezTo>
                  <a:lnTo>
                    <a:pt x="1816" y="1629"/>
                  </a:lnTo>
                  <a:cubicBezTo>
                    <a:pt x="2003" y="1576"/>
                    <a:pt x="2190" y="1509"/>
                    <a:pt x="2377" y="1442"/>
                  </a:cubicBezTo>
                  <a:cubicBezTo>
                    <a:pt x="2377" y="1429"/>
                    <a:pt x="2377" y="1429"/>
                    <a:pt x="2377" y="1429"/>
                  </a:cubicBezTo>
                  <a:lnTo>
                    <a:pt x="2390" y="1429"/>
                  </a:lnTo>
                  <a:cubicBezTo>
                    <a:pt x="3071" y="1135"/>
                    <a:pt x="3659" y="641"/>
                    <a:pt x="3846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3"/>
            <p:cNvSpPr/>
            <p:nvPr/>
          </p:nvSpPr>
          <p:spPr>
            <a:xfrm rot="2572944">
              <a:off x="-131390" y="75600"/>
              <a:ext cx="438007" cy="256677"/>
            </a:xfrm>
            <a:custGeom>
              <a:avLst/>
              <a:gdLst/>
              <a:ahLst/>
              <a:cxnLst/>
              <a:rect l="l" t="t" r="r" b="b"/>
              <a:pathLst>
                <a:path w="5662" h="3318" extrusionOk="0">
                  <a:moveTo>
                    <a:pt x="3266" y="1"/>
                  </a:moveTo>
                  <a:cubicBezTo>
                    <a:pt x="3236" y="1"/>
                    <a:pt x="3206" y="11"/>
                    <a:pt x="3178" y="33"/>
                  </a:cubicBezTo>
                  <a:cubicBezTo>
                    <a:pt x="2871" y="287"/>
                    <a:pt x="3165" y="714"/>
                    <a:pt x="3432" y="1101"/>
                  </a:cubicBezTo>
                  <a:cubicBezTo>
                    <a:pt x="3631" y="1405"/>
                    <a:pt x="3649" y="1766"/>
                    <a:pt x="3345" y="1766"/>
                  </a:cubicBezTo>
                  <a:cubicBezTo>
                    <a:pt x="3262" y="1766"/>
                    <a:pt x="3154" y="1739"/>
                    <a:pt x="3018" y="1676"/>
                  </a:cubicBezTo>
                  <a:cubicBezTo>
                    <a:pt x="2639" y="1504"/>
                    <a:pt x="2249" y="89"/>
                    <a:pt x="1447" y="89"/>
                  </a:cubicBezTo>
                  <a:cubicBezTo>
                    <a:pt x="1373" y="89"/>
                    <a:pt x="1296" y="101"/>
                    <a:pt x="1216" y="127"/>
                  </a:cubicBezTo>
                  <a:cubicBezTo>
                    <a:pt x="615" y="314"/>
                    <a:pt x="1" y="1035"/>
                    <a:pt x="468" y="1836"/>
                  </a:cubicBezTo>
                  <a:cubicBezTo>
                    <a:pt x="949" y="2637"/>
                    <a:pt x="1883" y="2757"/>
                    <a:pt x="2845" y="3011"/>
                  </a:cubicBezTo>
                  <a:cubicBezTo>
                    <a:pt x="3810" y="3271"/>
                    <a:pt x="4627" y="3318"/>
                    <a:pt x="4954" y="3318"/>
                  </a:cubicBezTo>
                  <a:cubicBezTo>
                    <a:pt x="5098" y="3318"/>
                    <a:pt x="5148" y="3309"/>
                    <a:pt x="5074" y="3304"/>
                  </a:cubicBezTo>
                  <a:lnTo>
                    <a:pt x="5662" y="2637"/>
                  </a:lnTo>
                  <a:cubicBezTo>
                    <a:pt x="5662" y="2637"/>
                    <a:pt x="4380" y="2303"/>
                    <a:pt x="4193" y="1689"/>
                  </a:cubicBezTo>
                  <a:cubicBezTo>
                    <a:pt x="4023" y="1128"/>
                    <a:pt x="3585" y="1"/>
                    <a:pt x="3266" y="1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3"/>
            <p:cNvSpPr/>
            <p:nvPr/>
          </p:nvSpPr>
          <p:spPr>
            <a:xfrm rot="2572944">
              <a:off x="-55349" y="88613"/>
              <a:ext cx="77" cy="1083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74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3"/>
            <p:cNvSpPr/>
            <p:nvPr/>
          </p:nvSpPr>
          <p:spPr>
            <a:xfrm rot="2572944">
              <a:off x="-119900" y="85189"/>
              <a:ext cx="327538" cy="211886"/>
            </a:xfrm>
            <a:custGeom>
              <a:avLst/>
              <a:gdLst/>
              <a:ahLst/>
              <a:cxnLst/>
              <a:rect l="l" t="t" r="r" b="b"/>
              <a:pathLst>
                <a:path w="4234" h="2739" extrusionOk="0">
                  <a:moveTo>
                    <a:pt x="388" y="1"/>
                  </a:moveTo>
                  <a:lnTo>
                    <a:pt x="388" y="1"/>
                  </a:lnTo>
                  <a:cubicBezTo>
                    <a:pt x="121" y="335"/>
                    <a:pt x="1" y="789"/>
                    <a:pt x="281" y="1269"/>
                  </a:cubicBezTo>
                  <a:cubicBezTo>
                    <a:pt x="281" y="1269"/>
                    <a:pt x="281" y="1283"/>
                    <a:pt x="281" y="1283"/>
                  </a:cubicBezTo>
                  <a:cubicBezTo>
                    <a:pt x="762" y="2084"/>
                    <a:pt x="1696" y="2204"/>
                    <a:pt x="2658" y="2458"/>
                  </a:cubicBezTo>
                  <a:cubicBezTo>
                    <a:pt x="3245" y="2618"/>
                    <a:pt x="3779" y="2698"/>
                    <a:pt x="4180" y="2738"/>
                  </a:cubicBezTo>
                  <a:lnTo>
                    <a:pt x="4233" y="2618"/>
                  </a:lnTo>
                  <a:cubicBezTo>
                    <a:pt x="3833" y="2538"/>
                    <a:pt x="3272" y="2391"/>
                    <a:pt x="2671" y="2137"/>
                  </a:cubicBezTo>
                  <a:cubicBezTo>
                    <a:pt x="1750" y="1750"/>
                    <a:pt x="842" y="1510"/>
                    <a:pt x="468" y="655"/>
                  </a:cubicBezTo>
                  <a:cubicBezTo>
                    <a:pt x="374" y="415"/>
                    <a:pt x="348" y="201"/>
                    <a:pt x="388" y="1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3"/>
            <p:cNvSpPr/>
            <p:nvPr/>
          </p:nvSpPr>
          <p:spPr>
            <a:xfrm rot="2572944">
              <a:off x="186183" y="401143"/>
              <a:ext cx="12455" cy="5260"/>
            </a:xfrm>
            <a:custGeom>
              <a:avLst/>
              <a:gdLst/>
              <a:ahLst/>
              <a:cxnLst/>
              <a:rect l="l" t="t" r="r" b="b"/>
              <a:pathLst>
                <a:path w="161" h="68" extrusionOk="0">
                  <a:moveTo>
                    <a:pt x="1" y="1"/>
                  </a:moveTo>
                  <a:cubicBezTo>
                    <a:pt x="67" y="28"/>
                    <a:pt x="107" y="54"/>
                    <a:pt x="148" y="68"/>
                  </a:cubicBezTo>
                  <a:lnTo>
                    <a:pt x="161" y="41"/>
                  </a:lnTo>
                  <a:cubicBezTo>
                    <a:pt x="161" y="41"/>
                    <a:pt x="107" y="28"/>
                    <a:pt x="1" y="1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3"/>
            <p:cNvSpPr/>
            <p:nvPr/>
          </p:nvSpPr>
          <p:spPr>
            <a:xfrm rot="2572944">
              <a:off x="-2127834" y="1579535"/>
              <a:ext cx="381225" cy="360338"/>
            </a:xfrm>
            <a:custGeom>
              <a:avLst/>
              <a:gdLst/>
              <a:ahLst/>
              <a:cxnLst/>
              <a:rect l="l" t="t" r="r" b="b"/>
              <a:pathLst>
                <a:path w="4928" h="4658" extrusionOk="0">
                  <a:moveTo>
                    <a:pt x="4487" y="0"/>
                  </a:moveTo>
                  <a:cubicBezTo>
                    <a:pt x="4487" y="0"/>
                    <a:pt x="3886" y="708"/>
                    <a:pt x="3098" y="1055"/>
                  </a:cubicBezTo>
                  <a:cubicBezTo>
                    <a:pt x="2297" y="1402"/>
                    <a:pt x="0" y="2283"/>
                    <a:pt x="14" y="3405"/>
                  </a:cubicBezTo>
                  <a:cubicBezTo>
                    <a:pt x="24" y="4242"/>
                    <a:pt x="389" y="4658"/>
                    <a:pt x="1009" y="4658"/>
                  </a:cubicBezTo>
                  <a:cubicBezTo>
                    <a:pt x="1230" y="4658"/>
                    <a:pt x="1482" y="4605"/>
                    <a:pt x="1763" y="4500"/>
                  </a:cubicBezTo>
                  <a:cubicBezTo>
                    <a:pt x="2844" y="4099"/>
                    <a:pt x="4340" y="855"/>
                    <a:pt x="4927" y="654"/>
                  </a:cubicBezTo>
                  <a:lnTo>
                    <a:pt x="4487" y="0"/>
                  </a:ln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3"/>
            <p:cNvSpPr/>
            <p:nvPr/>
          </p:nvSpPr>
          <p:spPr>
            <a:xfrm rot="2572944">
              <a:off x="-2149447" y="1634568"/>
              <a:ext cx="245924" cy="243681"/>
            </a:xfrm>
            <a:custGeom>
              <a:avLst/>
              <a:gdLst/>
              <a:ahLst/>
              <a:cxnLst/>
              <a:rect l="l" t="t" r="r" b="b"/>
              <a:pathLst>
                <a:path w="3179" h="3150" extrusionOk="0">
                  <a:moveTo>
                    <a:pt x="2043" y="1"/>
                  </a:moveTo>
                  <a:lnTo>
                    <a:pt x="2043" y="1"/>
                  </a:lnTo>
                  <a:cubicBezTo>
                    <a:pt x="1109" y="455"/>
                    <a:pt x="0" y="1123"/>
                    <a:pt x="14" y="1910"/>
                  </a:cubicBezTo>
                  <a:cubicBezTo>
                    <a:pt x="24" y="2737"/>
                    <a:pt x="389" y="3150"/>
                    <a:pt x="1007" y="3150"/>
                  </a:cubicBezTo>
                  <a:cubicBezTo>
                    <a:pt x="1228" y="3150"/>
                    <a:pt x="1482" y="3097"/>
                    <a:pt x="1763" y="2992"/>
                  </a:cubicBezTo>
                  <a:cubicBezTo>
                    <a:pt x="2203" y="2832"/>
                    <a:pt x="2697" y="2217"/>
                    <a:pt x="3178" y="1510"/>
                  </a:cubicBezTo>
                  <a:lnTo>
                    <a:pt x="3178" y="1510"/>
                  </a:lnTo>
                  <a:cubicBezTo>
                    <a:pt x="3112" y="1518"/>
                    <a:pt x="3048" y="1523"/>
                    <a:pt x="2986" y="1523"/>
                  </a:cubicBezTo>
                  <a:cubicBezTo>
                    <a:pt x="2380" y="1523"/>
                    <a:pt x="2015" y="1106"/>
                    <a:pt x="2003" y="281"/>
                  </a:cubicBezTo>
                  <a:cubicBezTo>
                    <a:pt x="2003" y="188"/>
                    <a:pt x="2017" y="94"/>
                    <a:pt x="2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3"/>
            <p:cNvSpPr/>
            <p:nvPr/>
          </p:nvSpPr>
          <p:spPr>
            <a:xfrm rot="2572944">
              <a:off x="-1925487" y="2428081"/>
              <a:ext cx="344016" cy="413716"/>
            </a:xfrm>
            <a:custGeom>
              <a:avLst/>
              <a:gdLst/>
              <a:ahLst/>
              <a:cxnLst/>
              <a:rect l="l" t="t" r="r" b="b"/>
              <a:pathLst>
                <a:path w="4447" h="5348" extrusionOk="0">
                  <a:moveTo>
                    <a:pt x="3873" y="0"/>
                  </a:moveTo>
                  <a:cubicBezTo>
                    <a:pt x="3873" y="0"/>
                    <a:pt x="3446" y="828"/>
                    <a:pt x="2751" y="1335"/>
                  </a:cubicBezTo>
                  <a:cubicBezTo>
                    <a:pt x="2044" y="1856"/>
                    <a:pt x="1" y="3231"/>
                    <a:pt x="268" y="4326"/>
                  </a:cubicBezTo>
                  <a:cubicBezTo>
                    <a:pt x="435" y="5012"/>
                    <a:pt x="786" y="5347"/>
                    <a:pt x="1258" y="5347"/>
                  </a:cubicBezTo>
                  <a:cubicBezTo>
                    <a:pt x="1539" y="5347"/>
                    <a:pt x="1863" y="5228"/>
                    <a:pt x="2217" y="4994"/>
                  </a:cubicBezTo>
                  <a:cubicBezTo>
                    <a:pt x="3178" y="4366"/>
                    <a:pt x="3913" y="868"/>
                    <a:pt x="4447" y="534"/>
                  </a:cubicBezTo>
                  <a:lnTo>
                    <a:pt x="3873" y="0"/>
                  </a:ln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3"/>
            <p:cNvSpPr/>
            <p:nvPr/>
          </p:nvSpPr>
          <p:spPr>
            <a:xfrm rot="2572944">
              <a:off x="-1961043" y="2534375"/>
              <a:ext cx="246930" cy="257760"/>
            </a:xfrm>
            <a:custGeom>
              <a:avLst/>
              <a:gdLst/>
              <a:ahLst/>
              <a:cxnLst/>
              <a:rect l="l" t="t" r="r" b="b"/>
              <a:pathLst>
                <a:path w="3192" h="3332" extrusionOk="0">
                  <a:moveTo>
                    <a:pt x="1750" y="0"/>
                  </a:moveTo>
                  <a:lnTo>
                    <a:pt x="1750" y="0"/>
                  </a:lnTo>
                  <a:cubicBezTo>
                    <a:pt x="922" y="655"/>
                    <a:pt x="1" y="1549"/>
                    <a:pt x="188" y="2310"/>
                  </a:cubicBezTo>
                  <a:cubicBezTo>
                    <a:pt x="355" y="2996"/>
                    <a:pt x="706" y="3331"/>
                    <a:pt x="1178" y="3331"/>
                  </a:cubicBezTo>
                  <a:cubicBezTo>
                    <a:pt x="1459" y="3331"/>
                    <a:pt x="1783" y="3212"/>
                    <a:pt x="2137" y="2978"/>
                  </a:cubicBezTo>
                  <a:cubicBezTo>
                    <a:pt x="2524" y="2724"/>
                    <a:pt x="2872" y="2016"/>
                    <a:pt x="3192" y="1229"/>
                  </a:cubicBezTo>
                  <a:lnTo>
                    <a:pt x="3192" y="1229"/>
                  </a:lnTo>
                  <a:cubicBezTo>
                    <a:pt x="3040" y="1281"/>
                    <a:pt x="2897" y="1308"/>
                    <a:pt x="2763" y="1308"/>
                  </a:cubicBezTo>
                  <a:cubicBezTo>
                    <a:pt x="2285" y="1308"/>
                    <a:pt x="1930" y="969"/>
                    <a:pt x="1763" y="281"/>
                  </a:cubicBezTo>
                  <a:cubicBezTo>
                    <a:pt x="1750" y="187"/>
                    <a:pt x="1737" y="94"/>
                    <a:pt x="1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3"/>
            <p:cNvSpPr/>
            <p:nvPr/>
          </p:nvSpPr>
          <p:spPr>
            <a:xfrm rot="2572944">
              <a:off x="1164070" y="-22416"/>
              <a:ext cx="2659276" cy="2203973"/>
            </a:xfrm>
            <a:custGeom>
              <a:avLst/>
              <a:gdLst/>
              <a:ahLst/>
              <a:cxnLst/>
              <a:rect l="l" t="t" r="r" b="b"/>
              <a:pathLst>
                <a:path w="31129" h="24759" extrusionOk="0">
                  <a:moveTo>
                    <a:pt x="23813" y="0"/>
                  </a:moveTo>
                  <a:cubicBezTo>
                    <a:pt x="23065" y="0"/>
                    <a:pt x="22246" y="121"/>
                    <a:pt x="21364" y="388"/>
                  </a:cubicBezTo>
                  <a:cubicBezTo>
                    <a:pt x="21364" y="388"/>
                    <a:pt x="18678" y="1868"/>
                    <a:pt x="15750" y="1868"/>
                  </a:cubicBezTo>
                  <a:cubicBezTo>
                    <a:pt x="14957" y="1868"/>
                    <a:pt x="14146" y="1759"/>
                    <a:pt x="13366" y="1483"/>
                  </a:cubicBezTo>
                  <a:cubicBezTo>
                    <a:pt x="12350" y="1123"/>
                    <a:pt x="11300" y="949"/>
                    <a:pt x="10281" y="949"/>
                  </a:cubicBezTo>
                  <a:cubicBezTo>
                    <a:pt x="7632" y="949"/>
                    <a:pt x="5197" y="2127"/>
                    <a:pt x="4127" y="4287"/>
                  </a:cubicBezTo>
                  <a:cubicBezTo>
                    <a:pt x="2658" y="7264"/>
                    <a:pt x="1" y="10669"/>
                    <a:pt x="1283" y="16344"/>
                  </a:cubicBezTo>
                  <a:cubicBezTo>
                    <a:pt x="2277" y="20730"/>
                    <a:pt x="3259" y="22746"/>
                    <a:pt x="6082" y="22746"/>
                  </a:cubicBezTo>
                  <a:cubicBezTo>
                    <a:pt x="6292" y="22746"/>
                    <a:pt x="6512" y="22735"/>
                    <a:pt x="6744" y="22713"/>
                  </a:cubicBezTo>
                  <a:cubicBezTo>
                    <a:pt x="6891" y="22698"/>
                    <a:pt x="7038" y="22690"/>
                    <a:pt x="7185" y="22690"/>
                  </a:cubicBezTo>
                  <a:cubicBezTo>
                    <a:pt x="8211" y="22690"/>
                    <a:pt x="9212" y="23057"/>
                    <a:pt x="9948" y="23781"/>
                  </a:cubicBezTo>
                  <a:cubicBezTo>
                    <a:pt x="10496" y="24306"/>
                    <a:pt x="11380" y="24759"/>
                    <a:pt x="12813" y="24759"/>
                  </a:cubicBezTo>
                  <a:cubicBezTo>
                    <a:pt x="13021" y="24759"/>
                    <a:pt x="13241" y="24749"/>
                    <a:pt x="13473" y="24729"/>
                  </a:cubicBezTo>
                  <a:cubicBezTo>
                    <a:pt x="17492" y="24355"/>
                    <a:pt x="20897" y="20203"/>
                    <a:pt x="21524" y="15876"/>
                  </a:cubicBezTo>
                  <a:cubicBezTo>
                    <a:pt x="22152" y="11550"/>
                    <a:pt x="24943" y="10562"/>
                    <a:pt x="26879" y="9347"/>
                  </a:cubicBezTo>
                  <a:cubicBezTo>
                    <a:pt x="31128" y="6687"/>
                    <a:pt x="29390" y="0"/>
                    <a:pt x="2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3"/>
            <p:cNvSpPr/>
            <p:nvPr/>
          </p:nvSpPr>
          <p:spPr>
            <a:xfrm rot="2572944">
              <a:off x="760678" y="1324688"/>
              <a:ext cx="511421" cy="316553"/>
            </a:xfrm>
            <a:custGeom>
              <a:avLst/>
              <a:gdLst/>
              <a:ahLst/>
              <a:cxnLst/>
              <a:rect l="l" t="t" r="r" b="b"/>
              <a:pathLst>
                <a:path w="6611" h="4092" extrusionOk="0">
                  <a:moveTo>
                    <a:pt x="3766" y="0"/>
                  </a:moveTo>
                  <a:lnTo>
                    <a:pt x="3072" y="1002"/>
                  </a:lnTo>
                  <a:cubicBezTo>
                    <a:pt x="2964" y="1154"/>
                    <a:pt x="2803" y="1234"/>
                    <a:pt x="2636" y="1234"/>
                  </a:cubicBezTo>
                  <a:cubicBezTo>
                    <a:pt x="2553" y="1234"/>
                    <a:pt x="2470" y="1215"/>
                    <a:pt x="2391" y="1175"/>
                  </a:cubicBezTo>
                  <a:cubicBezTo>
                    <a:pt x="2121" y="1040"/>
                    <a:pt x="1824" y="988"/>
                    <a:pt x="1538" y="988"/>
                  </a:cubicBezTo>
                  <a:cubicBezTo>
                    <a:pt x="888" y="988"/>
                    <a:pt x="294" y="1257"/>
                    <a:pt x="201" y="1442"/>
                  </a:cubicBezTo>
                  <a:cubicBezTo>
                    <a:pt x="1" y="1829"/>
                    <a:pt x="1523" y="3018"/>
                    <a:pt x="2952" y="3739"/>
                  </a:cubicBezTo>
                  <a:cubicBezTo>
                    <a:pt x="3459" y="3995"/>
                    <a:pt x="4028" y="4091"/>
                    <a:pt x="4558" y="4091"/>
                  </a:cubicBezTo>
                  <a:cubicBezTo>
                    <a:pt x="5521" y="4091"/>
                    <a:pt x="6361" y="3775"/>
                    <a:pt x="6490" y="3525"/>
                  </a:cubicBezTo>
                  <a:cubicBezTo>
                    <a:pt x="6610" y="3298"/>
                    <a:pt x="6170" y="3031"/>
                    <a:pt x="5502" y="2711"/>
                  </a:cubicBezTo>
                  <a:cubicBezTo>
                    <a:pt x="5422" y="2671"/>
                    <a:pt x="5328" y="2631"/>
                    <a:pt x="5235" y="2577"/>
                  </a:cubicBezTo>
                  <a:cubicBezTo>
                    <a:pt x="4981" y="2470"/>
                    <a:pt x="4861" y="2177"/>
                    <a:pt x="4955" y="1923"/>
                  </a:cubicBezTo>
                  <a:lnTo>
                    <a:pt x="5328" y="788"/>
                  </a:lnTo>
                  <a:lnTo>
                    <a:pt x="3766" y="0"/>
                  </a:ln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3"/>
            <p:cNvSpPr/>
            <p:nvPr/>
          </p:nvSpPr>
          <p:spPr>
            <a:xfrm rot="2572944">
              <a:off x="1059873" y="1419161"/>
              <a:ext cx="151856" cy="95074"/>
            </a:xfrm>
            <a:custGeom>
              <a:avLst/>
              <a:gdLst/>
              <a:ahLst/>
              <a:cxnLst/>
              <a:rect l="l" t="t" r="r" b="b"/>
              <a:pathLst>
                <a:path w="1963" h="1229" extrusionOk="0">
                  <a:moveTo>
                    <a:pt x="294" y="0"/>
                  </a:moveTo>
                  <a:lnTo>
                    <a:pt x="0" y="441"/>
                  </a:lnTo>
                  <a:cubicBezTo>
                    <a:pt x="187" y="694"/>
                    <a:pt x="414" y="895"/>
                    <a:pt x="654" y="1028"/>
                  </a:cubicBezTo>
                  <a:cubicBezTo>
                    <a:pt x="922" y="1162"/>
                    <a:pt x="1242" y="1229"/>
                    <a:pt x="1589" y="1229"/>
                  </a:cubicBezTo>
                  <a:cubicBezTo>
                    <a:pt x="1643" y="1229"/>
                    <a:pt x="1709" y="1215"/>
                    <a:pt x="1776" y="1215"/>
                  </a:cubicBezTo>
                  <a:lnTo>
                    <a:pt x="1963" y="654"/>
                  </a:lnTo>
                  <a:cubicBezTo>
                    <a:pt x="1870" y="654"/>
                    <a:pt x="1776" y="668"/>
                    <a:pt x="1683" y="668"/>
                  </a:cubicBezTo>
                  <a:cubicBezTo>
                    <a:pt x="1375" y="668"/>
                    <a:pt x="1095" y="601"/>
                    <a:pt x="855" y="481"/>
                  </a:cubicBezTo>
                  <a:cubicBezTo>
                    <a:pt x="654" y="387"/>
                    <a:pt x="468" y="214"/>
                    <a:pt x="294" y="0"/>
                  </a:cubicBezTo>
                  <a:close/>
                </a:path>
              </a:pathLst>
            </a:custGeom>
            <a:solidFill>
              <a:srgbClr val="E18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3"/>
            <p:cNvSpPr/>
            <p:nvPr/>
          </p:nvSpPr>
          <p:spPr>
            <a:xfrm rot="2572944">
              <a:off x="1172394" y="883444"/>
              <a:ext cx="888585" cy="906266"/>
            </a:xfrm>
            <a:custGeom>
              <a:avLst/>
              <a:gdLst/>
              <a:ahLst/>
              <a:cxnLst/>
              <a:rect l="l" t="t" r="r" b="b"/>
              <a:pathLst>
                <a:path w="7438" h="7586" extrusionOk="0">
                  <a:moveTo>
                    <a:pt x="3403" y="0"/>
                  </a:moveTo>
                  <a:cubicBezTo>
                    <a:pt x="2178" y="0"/>
                    <a:pt x="1657" y="1095"/>
                    <a:pt x="962" y="2476"/>
                  </a:cubicBezTo>
                  <a:cubicBezTo>
                    <a:pt x="0" y="4372"/>
                    <a:pt x="601" y="6855"/>
                    <a:pt x="1683" y="7403"/>
                  </a:cubicBezTo>
                  <a:cubicBezTo>
                    <a:pt x="1923" y="7526"/>
                    <a:pt x="2208" y="7586"/>
                    <a:pt x="2515" y="7586"/>
                  </a:cubicBezTo>
                  <a:cubicBezTo>
                    <a:pt x="3675" y="7586"/>
                    <a:pt x="5169" y="6736"/>
                    <a:pt x="5929" y="5226"/>
                  </a:cubicBezTo>
                  <a:cubicBezTo>
                    <a:pt x="7197" y="2716"/>
                    <a:pt x="7438" y="1675"/>
                    <a:pt x="5168" y="526"/>
                  </a:cubicBezTo>
                  <a:cubicBezTo>
                    <a:pt x="4443" y="161"/>
                    <a:pt x="3872" y="0"/>
                    <a:pt x="3403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3"/>
            <p:cNvSpPr/>
            <p:nvPr/>
          </p:nvSpPr>
          <p:spPr>
            <a:xfrm rot="2572944">
              <a:off x="1127863" y="1388310"/>
              <a:ext cx="5260" cy="7349"/>
            </a:xfrm>
            <a:custGeom>
              <a:avLst/>
              <a:gdLst/>
              <a:ahLst/>
              <a:cxnLst/>
              <a:rect l="l" t="t" r="r" b="b"/>
              <a:pathLst>
                <a:path w="68" h="95" extrusionOk="0">
                  <a:moveTo>
                    <a:pt x="14" y="1"/>
                  </a:moveTo>
                  <a:lnTo>
                    <a:pt x="1" y="14"/>
                  </a:lnTo>
                  <a:cubicBezTo>
                    <a:pt x="14" y="41"/>
                    <a:pt x="41" y="67"/>
                    <a:pt x="54" y="94"/>
                  </a:cubicBezTo>
                  <a:lnTo>
                    <a:pt x="67" y="81"/>
                  </a:lnTo>
                  <a:cubicBezTo>
                    <a:pt x="54" y="54"/>
                    <a:pt x="27" y="27"/>
                    <a:pt x="14" y="1"/>
                  </a:cubicBezTo>
                  <a:close/>
                </a:path>
              </a:pathLst>
            </a:custGeom>
            <a:solidFill>
              <a:srgbClr val="A54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3"/>
            <p:cNvSpPr/>
            <p:nvPr/>
          </p:nvSpPr>
          <p:spPr>
            <a:xfrm rot="2572944">
              <a:off x="1111021" y="1404503"/>
              <a:ext cx="43476" cy="38293"/>
            </a:xfrm>
            <a:custGeom>
              <a:avLst/>
              <a:gdLst/>
              <a:ahLst/>
              <a:cxnLst/>
              <a:rect l="l" t="t" r="r" b="b"/>
              <a:pathLst>
                <a:path w="562" h="495" extrusionOk="0">
                  <a:moveTo>
                    <a:pt x="14" y="1"/>
                  </a:moveTo>
                  <a:lnTo>
                    <a:pt x="1" y="14"/>
                  </a:lnTo>
                  <a:cubicBezTo>
                    <a:pt x="175" y="228"/>
                    <a:pt x="361" y="401"/>
                    <a:pt x="562" y="495"/>
                  </a:cubicBezTo>
                  <a:cubicBezTo>
                    <a:pt x="361" y="401"/>
                    <a:pt x="175" y="228"/>
                    <a:pt x="14" y="1"/>
                  </a:cubicBezTo>
                  <a:close/>
                </a:path>
              </a:pathLst>
            </a:custGeom>
            <a:solidFill>
              <a:srgbClr val="E07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3"/>
            <p:cNvSpPr/>
            <p:nvPr/>
          </p:nvSpPr>
          <p:spPr>
            <a:xfrm rot="2572944">
              <a:off x="1103362" y="1176489"/>
              <a:ext cx="599956" cy="491362"/>
            </a:xfrm>
            <a:custGeom>
              <a:avLst/>
              <a:gdLst/>
              <a:ahLst/>
              <a:cxnLst/>
              <a:rect l="l" t="t" r="r" b="b"/>
              <a:pathLst>
                <a:path w="5022" h="4113" extrusionOk="0">
                  <a:moveTo>
                    <a:pt x="228" y="0"/>
                  </a:moveTo>
                  <a:cubicBezTo>
                    <a:pt x="214" y="80"/>
                    <a:pt x="188" y="147"/>
                    <a:pt x="174" y="214"/>
                  </a:cubicBezTo>
                  <a:cubicBezTo>
                    <a:pt x="1" y="1202"/>
                    <a:pt x="134" y="2217"/>
                    <a:pt x="468" y="2938"/>
                  </a:cubicBezTo>
                  <a:cubicBezTo>
                    <a:pt x="508" y="3045"/>
                    <a:pt x="561" y="3138"/>
                    <a:pt x="615" y="3232"/>
                  </a:cubicBezTo>
                  <a:cubicBezTo>
                    <a:pt x="642" y="3272"/>
                    <a:pt x="668" y="3312"/>
                    <a:pt x="695" y="3352"/>
                  </a:cubicBezTo>
                  <a:cubicBezTo>
                    <a:pt x="708" y="3378"/>
                    <a:pt x="735" y="3405"/>
                    <a:pt x="748" y="3432"/>
                  </a:cubicBezTo>
                  <a:cubicBezTo>
                    <a:pt x="909" y="3659"/>
                    <a:pt x="1095" y="3832"/>
                    <a:pt x="1296" y="3926"/>
                  </a:cubicBezTo>
                  <a:cubicBezTo>
                    <a:pt x="1536" y="4046"/>
                    <a:pt x="1816" y="4113"/>
                    <a:pt x="2124" y="4113"/>
                  </a:cubicBezTo>
                  <a:cubicBezTo>
                    <a:pt x="3058" y="4113"/>
                    <a:pt x="4207" y="3552"/>
                    <a:pt x="5021" y="2564"/>
                  </a:cubicBezTo>
                  <a:lnTo>
                    <a:pt x="5021" y="2564"/>
                  </a:lnTo>
                  <a:cubicBezTo>
                    <a:pt x="4367" y="3058"/>
                    <a:pt x="3459" y="3472"/>
                    <a:pt x="2618" y="3472"/>
                  </a:cubicBezTo>
                  <a:cubicBezTo>
                    <a:pt x="2284" y="3472"/>
                    <a:pt x="1950" y="3405"/>
                    <a:pt x="1656" y="3258"/>
                  </a:cubicBezTo>
                  <a:cubicBezTo>
                    <a:pt x="575" y="2711"/>
                    <a:pt x="161" y="1202"/>
                    <a:pt x="228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3"/>
            <p:cNvSpPr/>
            <p:nvPr/>
          </p:nvSpPr>
          <p:spPr>
            <a:xfrm rot="2572944">
              <a:off x="1611823" y="1588577"/>
              <a:ext cx="161876" cy="191025"/>
            </a:xfrm>
            <a:custGeom>
              <a:avLst/>
              <a:gdLst/>
              <a:ahLst/>
              <a:cxnLst/>
              <a:rect l="l" t="t" r="r" b="b"/>
              <a:pathLst>
                <a:path w="1355" h="1599" extrusionOk="0">
                  <a:moveTo>
                    <a:pt x="976" y="1"/>
                  </a:moveTo>
                  <a:cubicBezTo>
                    <a:pt x="756" y="1"/>
                    <a:pt x="521" y="121"/>
                    <a:pt x="521" y="121"/>
                  </a:cubicBezTo>
                  <a:lnTo>
                    <a:pt x="0" y="1069"/>
                  </a:lnTo>
                  <a:cubicBezTo>
                    <a:pt x="0" y="1069"/>
                    <a:pt x="13" y="1509"/>
                    <a:pt x="321" y="1589"/>
                  </a:cubicBezTo>
                  <a:cubicBezTo>
                    <a:pt x="343" y="1595"/>
                    <a:pt x="369" y="1598"/>
                    <a:pt x="395" y="1598"/>
                  </a:cubicBezTo>
                  <a:cubicBezTo>
                    <a:pt x="729" y="1598"/>
                    <a:pt x="1336" y="1146"/>
                    <a:pt x="1349" y="454"/>
                  </a:cubicBezTo>
                  <a:cubicBezTo>
                    <a:pt x="1355" y="96"/>
                    <a:pt x="1172" y="1"/>
                    <a:pt x="976" y="1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3"/>
            <p:cNvSpPr/>
            <p:nvPr/>
          </p:nvSpPr>
          <p:spPr>
            <a:xfrm rot="2572944">
              <a:off x="-1401844" y="1039937"/>
              <a:ext cx="1863425" cy="1447852"/>
            </a:xfrm>
            <a:custGeom>
              <a:avLst/>
              <a:gdLst/>
              <a:ahLst/>
              <a:cxnLst/>
              <a:rect l="l" t="t" r="r" b="b"/>
              <a:pathLst>
                <a:path w="24088" h="18716" extrusionOk="0">
                  <a:moveTo>
                    <a:pt x="16036" y="0"/>
                  </a:moveTo>
                  <a:lnTo>
                    <a:pt x="3672" y="2644"/>
                  </a:lnTo>
                  <a:cubicBezTo>
                    <a:pt x="3672" y="2644"/>
                    <a:pt x="0" y="2911"/>
                    <a:pt x="1536" y="5501"/>
                  </a:cubicBezTo>
                  <a:cubicBezTo>
                    <a:pt x="2817" y="7665"/>
                    <a:pt x="3765" y="8145"/>
                    <a:pt x="4393" y="10028"/>
                  </a:cubicBezTo>
                  <a:cubicBezTo>
                    <a:pt x="5007" y="11911"/>
                    <a:pt x="7197" y="13179"/>
                    <a:pt x="8813" y="14154"/>
                  </a:cubicBezTo>
                  <a:cubicBezTo>
                    <a:pt x="10442" y="15128"/>
                    <a:pt x="14113" y="18373"/>
                    <a:pt x="15916" y="18600"/>
                  </a:cubicBezTo>
                  <a:cubicBezTo>
                    <a:pt x="16582" y="18682"/>
                    <a:pt x="17231" y="18716"/>
                    <a:pt x="17843" y="18716"/>
                  </a:cubicBezTo>
                  <a:cubicBezTo>
                    <a:pt x="20630" y="18716"/>
                    <a:pt x="22637" y="18008"/>
                    <a:pt x="21871" y="17866"/>
                  </a:cubicBezTo>
                  <a:lnTo>
                    <a:pt x="24087" y="4059"/>
                  </a:lnTo>
                  <a:lnTo>
                    <a:pt x="160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3"/>
            <p:cNvSpPr/>
            <p:nvPr/>
          </p:nvSpPr>
          <p:spPr>
            <a:xfrm rot="2572944">
              <a:off x="-1498802" y="916103"/>
              <a:ext cx="1555613" cy="1586093"/>
            </a:xfrm>
            <a:custGeom>
              <a:avLst/>
              <a:gdLst/>
              <a:ahLst/>
              <a:cxnLst/>
              <a:rect l="l" t="t" r="r" b="b"/>
              <a:pathLst>
                <a:path w="20109" h="20503" extrusionOk="0">
                  <a:moveTo>
                    <a:pt x="17040" y="1"/>
                  </a:moveTo>
                  <a:cubicBezTo>
                    <a:pt x="15386" y="1"/>
                    <a:pt x="12368" y="2113"/>
                    <a:pt x="10869" y="4626"/>
                  </a:cubicBezTo>
                  <a:cubicBezTo>
                    <a:pt x="9894" y="6255"/>
                    <a:pt x="9120" y="7711"/>
                    <a:pt x="8652" y="8832"/>
                  </a:cubicBezTo>
                  <a:cubicBezTo>
                    <a:pt x="7905" y="9233"/>
                    <a:pt x="6676" y="9941"/>
                    <a:pt x="6035" y="10702"/>
                  </a:cubicBezTo>
                  <a:cubicBezTo>
                    <a:pt x="5074" y="11837"/>
                    <a:pt x="0" y="19741"/>
                    <a:pt x="0" y="19741"/>
                  </a:cubicBezTo>
                  <a:lnTo>
                    <a:pt x="935" y="20502"/>
                  </a:lnTo>
                  <a:cubicBezTo>
                    <a:pt x="935" y="20502"/>
                    <a:pt x="8332" y="14707"/>
                    <a:pt x="8973" y="13813"/>
                  </a:cubicBezTo>
                  <a:cubicBezTo>
                    <a:pt x="9320" y="13332"/>
                    <a:pt x="10001" y="12250"/>
                    <a:pt x="10575" y="11329"/>
                  </a:cubicBezTo>
                  <a:cubicBezTo>
                    <a:pt x="11804" y="10902"/>
                    <a:pt x="13312" y="9967"/>
                    <a:pt x="15008" y="8872"/>
                  </a:cubicBezTo>
                  <a:cubicBezTo>
                    <a:pt x="20109" y="5588"/>
                    <a:pt x="19014" y="1475"/>
                    <a:pt x="17879" y="300"/>
                  </a:cubicBezTo>
                  <a:cubicBezTo>
                    <a:pt x="17678" y="95"/>
                    <a:pt x="17390" y="1"/>
                    <a:pt x="17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3"/>
            <p:cNvSpPr/>
            <p:nvPr/>
          </p:nvSpPr>
          <p:spPr>
            <a:xfrm rot="2572944">
              <a:off x="-1199490" y="1450999"/>
              <a:ext cx="1192026" cy="1805405"/>
            </a:xfrm>
            <a:custGeom>
              <a:avLst/>
              <a:gdLst/>
              <a:ahLst/>
              <a:cxnLst/>
              <a:rect l="l" t="t" r="r" b="b"/>
              <a:pathLst>
                <a:path w="15409" h="23338" extrusionOk="0">
                  <a:moveTo>
                    <a:pt x="12422" y="1"/>
                  </a:moveTo>
                  <a:cubicBezTo>
                    <a:pt x="10553" y="1"/>
                    <a:pt x="7913" y="1141"/>
                    <a:pt x="6850" y="5365"/>
                  </a:cubicBezTo>
                  <a:cubicBezTo>
                    <a:pt x="6369" y="7275"/>
                    <a:pt x="5955" y="8970"/>
                    <a:pt x="5969" y="10225"/>
                  </a:cubicBezTo>
                  <a:cubicBezTo>
                    <a:pt x="5368" y="10880"/>
                    <a:pt x="4553" y="11854"/>
                    <a:pt x="3859" y="12976"/>
                  </a:cubicBezTo>
                  <a:cubicBezTo>
                    <a:pt x="3285" y="13911"/>
                    <a:pt x="0" y="22696"/>
                    <a:pt x="0" y="22696"/>
                  </a:cubicBezTo>
                  <a:lnTo>
                    <a:pt x="1015" y="23337"/>
                  </a:lnTo>
                  <a:cubicBezTo>
                    <a:pt x="1015" y="23337"/>
                    <a:pt x="6302" y="17689"/>
                    <a:pt x="7744" y="14792"/>
                  </a:cubicBezTo>
                  <a:cubicBezTo>
                    <a:pt x="8158" y="13937"/>
                    <a:pt x="8479" y="12642"/>
                    <a:pt x="8652" y="11828"/>
                  </a:cubicBezTo>
                  <a:cubicBezTo>
                    <a:pt x="9654" y="11133"/>
                    <a:pt x="10869" y="9798"/>
                    <a:pt x="12164" y="7982"/>
                  </a:cubicBezTo>
                  <a:cubicBezTo>
                    <a:pt x="14167" y="5232"/>
                    <a:pt x="15409" y="1039"/>
                    <a:pt x="13940" y="305"/>
                  </a:cubicBezTo>
                  <a:cubicBezTo>
                    <a:pt x="13575" y="126"/>
                    <a:pt x="13041" y="1"/>
                    <a:pt x="12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3"/>
            <p:cNvSpPr/>
            <p:nvPr/>
          </p:nvSpPr>
          <p:spPr>
            <a:xfrm rot="2572944">
              <a:off x="-425289" y="1982178"/>
              <a:ext cx="376042" cy="682848"/>
            </a:xfrm>
            <a:custGeom>
              <a:avLst/>
              <a:gdLst/>
              <a:ahLst/>
              <a:cxnLst/>
              <a:rect l="l" t="t" r="r" b="b"/>
              <a:pathLst>
                <a:path w="4861" h="8827" extrusionOk="0">
                  <a:moveTo>
                    <a:pt x="4621" y="1"/>
                  </a:moveTo>
                  <a:cubicBezTo>
                    <a:pt x="4314" y="1216"/>
                    <a:pt x="3820" y="2511"/>
                    <a:pt x="3192" y="3606"/>
                  </a:cubicBezTo>
                  <a:cubicBezTo>
                    <a:pt x="2097" y="5555"/>
                    <a:pt x="1042" y="7011"/>
                    <a:pt x="121" y="7812"/>
                  </a:cubicBezTo>
                  <a:cubicBezTo>
                    <a:pt x="94" y="8105"/>
                    <a:pt x="54" y="8453"/>
                    <a:pt x="1" y="8826"/>
                  </a:cubicBezTo>
                  <a:cubicBezTo>
                    <a:pt x="68" y="8559"/>
                    <a:pt x="121" y="8292"/>
                    <a:pt x="174" y="8079"/>
                  </a:cubicBezTo>
                  <a:cubicBezTo>
                    <a:pt x="1176" y="7384"/>
                    <a:pt x="2391" y="6049"/>
                    <a:pt x="3686" y="4233"/>
                  </a:cubicBezTo>
                  <a:cubicBezTo>
                    <a:pt x="4033" y="3766"/>
                    <a:pt x="4354" y="3245"/>
                    <a:pt x="4647" y="2711"/>
                  </a:cubicBezTo>
                  <a:cubicBezTo>
                    <a:pt x="4754" y="1830"/>
                    <a:pt x="4821" y="935"/>
                    <a:pt x="4861" y="27"/>
                  </a:cubicBezTo>
                  <a:cubicBezTo>
                    <a:pt x="4794" y="27"/>
                    <a:pt x="4701" y="14"/>
                    <a:pt x="4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3"/>
            <p:cNvSpPr/>
            <p:nvPr/>
          </p:nvSpPr>
          <p:spPr>
            <a:xfrm rot="2572944">
              <a:off x="-14779" y="1076824"/>
              <a:ext cx="987566" cy="1230318"/>
            </a:xfrm>
            <a:custGeom>
              <a:avLst/>
              <a:gdLst/>
              <a:ahLst/>
              <a:cxnLst/>
              <a:rect l="l" t="t" r="r" b="b"/>
              <a:pathLst>
                <a:path w="12766" h="15904" extrusionOk="0">
                  <a:moveTo>
                    <a:pt x="6864" y="0"/>
                  </a:moveTo>
                  <a:lnTo>
                    <a:pt x="1" y="10802"/>
                  </a:lnTo>
                  <a:cubicBezTo>
                    <a:pt x="2256" y="15751"/>
                    <a:pt x="7743" y="15903"/>
                    <a:pt x="8412" y="15903"/>
                  </a:cubicBezTo>
                  <a:cubicBezTo>
                    <a:pt x="8456" y="15903"/>
                    <a:pt x="8480" y="15903"/>
                    <a:pt x="8480" y="15903"/>
                  </a:cubicBezTo>
                  <a:lnTo>
                    <a:pt x="12766" y="6730"/>
                  </a:lnTo>
                  <a:lnTo>
                    <a:pt x="11390" y="2163"/>
                  </a:lnTo>
                  <a:cubicBezTo>
                    <a:pt x="11320" y="2169"/>
                    <a:pt x="11251" y="2172"/>
                    <a:pt x="11183" y="2172"/>
                  </a:cubicBezTo>
                  <a:cubicBezTo>
                    <a:pt x="9428" y="2172"/>
                    <a:pt x="8413" y="254"/>
                    <a:pt x="8413" y="254"/>
                  </a:cubicBezTo>
                  <a:lnTo>
                    <a:pt x="68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3"/>
            <p:cNvSpPr/>
            <p:nvPr/>
          </p:nvSpPr>
          <p:spPr>
            <a:xfrm rot="2572944">
              <a:off x="-863243" y="472471"/>
              <a:ext cx="1733307" cy="1559790"/>
            </a:xfrm>
            <a:custGeom>
              <a:avLst/>
              <a:gdLst/>
              <a:ahLst/>
              <a:cxnLst/>
              <a:rect l="l" t="t" r="r" b="b"/>
              <a:pathLst>
                <a:path w="22406" h="20163" extrusionOk="0">
                  <a:moveTo>
                    <a:pt x="4754" y="1"/>
                  </a:moveTo>
                  <a:lnTo>
                    <a:pt x="4180" y="1389"/>
                  </a:lnTo>
                  <a:lnTo>
                    <a:pt x="9748" y="3886"/>
                  </a:lnTo>
                  <a:cubicBezTo>
                    <a:pt x="12205" y="4888"/>
                    <a:pt x="16731" y="5448"/>
                    <a:pt x="16731" y="5448"/>
                  </a:cubicBezTo>
                  <a:cubicBezTo>
                    <a:pt x="14608" y="9414"/>
                    <a:pt x="7278" y="11176"/>
                    <a:pt x="4514" y="11510"/>
                  </a:cubicBezTo>
                  <a:cubicBezTo>
                    <a:pt x="2858" y="11711"/>
                    <a:pt x="1" y="12311"/>
                    <a:pt x="388" y="14194"/>
                  </a:cubicBezTo>
                  <a:cubicBezTo>
                    <a:pt x="361" y="13887"/>
                    <a:pt x="508" y="13553"/>
                    <a:pt x="842" y="13500"/>
                  </a:cubicBezTo>
                  <a:cubicBezTo>
                    <a:pt x="879" y="13494"/>
                    <a:pt x="916" y="13491"/>
                    <a:pt x="952" y="13491"/>
                  </a:cubicBezTo>
                  <a:cubicBezTo>
                    <a:pt x="1169" y="13491"/>
                    <a:pt x="1382" y="13586"/>
                    <a:pt x="1577" y="13700"/>
                  </a:cubicBezTo>
                  <a:cubicBezTo>
                    <a:pt x="2885" y="14421"/>
                    <a:pt x="3513" y="15583"/>
                    <a:pt x="4247" y="16824"/>
                  </a:cubicBezTo>
                  <a:cubicBezTo>
                    <a:pt x="4981" y="18066"/>
                    <a:pt x="5916" y="19241"/>
                    <a:pt x="7038" y="20162"/>
                  </a:cubicBezTo>
                  <a:cubicBezTo>
                    <a:pt x="7532" y="19562"/>
                    <a:pt x="7705" y="18440"/>
                    <a:pt x="8132" y="17719"/>
                  </a:cubicBezTo>
                  <a:cubicBezTo>
                    <a:pt x="8586" y="16905"/>
                    <a:pt x="9187" y="16170"/>
                    <a:pt x="9908" y="15583"/>
                  </a:cubicBezTo>
                  <a:cubicBezTo>
                    <a:pt x="10736" y="14915"/>
                    <a:pt x="11724" y="14501"/>
                    <a:pt x="12632" y="13967"/>
                  </a:cubicBezTo>
                  <a:cubicBezTo>
                    <a:pt x="15142" y="12512"/>
                    <a:pt x="17399" y="10402"/>
                    <a:pt x="19228" y="8159"/>
                  </a:cubicBezTo>
                  <a:cubicBezTo>
                    <a:pt x="21017" y="5942"/>
                    <a:pt x="22406" y="2551"/>
                    <a:pt x="21605" y="2364"/>
                  </a:cubicBezTo>
                  <a:cubicBezTo>
                    <a:pt x="20817" y="2190"/>
                    <a:pt x="19562" y="1630"/>
                    <a:pt x="18868" y="1469"/>
                  </a:cubicBezTo>
                  <a:cubicBezTo>
                    <a:pt x="18147" y="1295"/>
                    <a:pt x="17140" y="1233"/>
                    <a:pt x="16074" y="1233"/>
                  </a:cubicBezTo>
                  <a:cubicBezTo>
                    <a:pt x="13468" y="1233"/>
                    <a:pt x="10509" y="1603"/>
                    <a:pt x="10509" y="1603"/>
                  </a:cubicBezTo>
                  <a:cubicBezTo>
                    <a:pt x="9214" y="655"/>
                    <a:pt x="4754" y="1"/>
                    <a:pt x="47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3"/>
            <p:cNvSpPr/>
            <p:nvPr/>
          </p:nvSpPr>
          <p:spPr>
            <a:xfrm rot="2572944">
              <a:off x="-119071" y="1166619"/>
              <a:ext cx="1608295" cy="2351019"/>
            </a:xfrm>
            <a:custGeom>
              <a:avLst/>
              <a:gdLst/>
              <a:ahLst/>
              <a:cxnLst/>
              <a:rect l="l" t="t" r="r" b="b"/>
              <a:pathLst>
                <a:path w="20790" h="30391" extrusionOk="0">
                  <a:moveTo>
                    <a:pt x="19788" y="1"/>
                  </a:moveTo>
                  <a:lnTo>
                    <a:pt x="15315" y="3926"/>
                  </a:lnTo>
                  <a:cubicBezTo>
                    <a:pt x="15315" y="3926"/>
                    <a:pt x="13820" y="4941"/>
                    <a:pt x="12365" y="5182"/>
                  </a:cubicBezTo>
                  <a:cubicBezTo>
                    <a:pt x="12226" y="5205"/>
                    <a:pt x="12077" y="5215"/>
                    <a:pt x="11919" y="5215"/>
                  </a:cubicBezTo>
                  <a:cubicBezTo>
                    <a:pt x="11452" y="5215"/>
                    <a:pt x="10911" y="5128"/>
                    <a:pt x="10362" y="5048"/>
                  </a:cubicBezTo>
                  <a:cubicBezTo>
                    <a:pt x="9814" y="4964"/>
                    <a:pt x="9256" y="4880"/>
                    <a:pt x="8750" y="4880"/>
                  </a:cubicBezTo>
                  <a:cubicBezTo>
                    <a:pt x="8131" y="4880"/>
                    <a:pt x="7590" y="5005"/>
                    <a:pt x="7237" y="5409"/>
                  </a:cubicBezTo>
                  <a:cubicBezTo>
                    <a:pt x="5688" y="7158"/>
                    <a:pt x="5061" y="10255"/>
                    <a:pt x="4567" y="12472"/>
                  </a:cubicBezTo>
                  <a:cubicBezTo>
                    <a:pt x="3619" y="16598"/>
                    <a:pt x="4393" y="21204"/>
                    <a:pt x="2804" y="25143"/>
                  </a:cubicBezTo>
                  <a:cubicBezTo>
                    <a:pt x="2070" y="26972"/>
                    <a:pt x="1082" y="28735"/>
                    <a:pt x="0" y="30390"/>
                  </a:cubicBezTo>
                  <a:cubicBezTo>
                    <a:pt x="0" y="30390"/>
                    <a:pt x="6102" y="29616"/>
                    <a:pt x="7184" y="27480"/>
                  </a:cubicBezTo>
                  <a:cubicBezTo>
                    <a:pt x="8279" y="25357"/>
                    <a:pt x="8719" y="19348"/>
                    <a:pt x="8359" y="16598"/>
                  </a:cubicBezTo>
                  <a:cubicBezTo>
                    <a:pt x="7985" y="13847"/>
                    <a:pt x="9694" y="9588"/>
                    <a:pt x="9694" y="9588"/>
                  </a:cubicBezTo>
                  <a:cubicBezTo>
                    <a:pt x="9694" y="9588"/>
                    <a:pt x="13887" y="7785"/>
                    <a:pt x="14995" y="7051"/>
                  </a:cubicBezTo>
                  <a:cubicBezTo>
                    <a:pt x="16103" y="6316"/>
                    <a:pt x="20790" y="1296"/>
                    <a:pt x="20790" y="1296"/>
                  </a:cubicBezTo>
                  <a:lnTo>
                    <a:pt x="19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3"/>
            <p:cNvSpPr/>
            <p:nvPr/>
          </p:nvSpPr>
          <p:spPr>
            <a:xfrm rot="2929440">
              <a:off x="1449851" y="711017"/>
              <a:ext cx="626212" cy="378533"/>
            </a:xfrm>
            <a:custGeom>
              <a:avLst/>
              <a:gdLst/>
              <a:ahLst/>
              <a:cxnLst/>
              <a:rect l="l" t="t" r="r" b="b"/>
              <a:pathLst>
                <a:path w="8346" h="5045" extrusionOk="0">
                  <a:moveTo>
                    <a:pt x="7005" y="1"/>
                  </a:moveTo>
                  <a:cubicBezTo>
                    <a:pt x="4979" y="1"/>
                    <a:pt x="4230" y="1606"/>
                    <a:pt x="2564" y="2668"/>
                  </a:cubicBezTo>
                  <a:cubicBezTo>
                    <a:pt x="1987" y="3039"/>
                    <a:pt x="1528" y="3170"/>
                    <a:pt x="1167" y="3170"/>
                  </a:cubicBezTo>
                  <a:cubicBezTo>
                    <a:pt x="295" y="3170"/>
                    <a:pt x="1" y="2401"/>
                    <a:pt x="1" y="2401"/>
                  </a:cubicBezTo>
                  <a:lnTo>
                    <a:pt x="1" y="2401"/>
                  </a:lnTo>
                  <a:cubicBezTo>
                    <a:pt x="1" y="3803"/>
                    <a:pt x="1429" y="5031"/>
                    <a:pt x="2618" y="5045"/>
                  </a:cubicBezTo>
                  <a:cubicBezTo>
                    <a:pt x="3819" y="5045"/>
                    <a:pt x="3859" y="3790"/>
                    <a:pt x="4554" y="3242"/>
                  </a:cubicBezTo>
                  <a:cubicBezTo>
                    <a:pt x="5001" y="2881"/>
                    <a:pt x="5486" y="2797"/>
                    <a:pt x="6064" y="2797"/>
                  </a:cubicBezTo>
                  <a:cubicBezTo>
                    <a:pt x="6384" y="2797"/>
                    <a:pt x="6732" y="2823"/>
                    <a:pt x="7117" y="2842"/>
                  </a:cubicBezTo>
                  <a:cubicBezTo>
                    <a:pt x="7153" y="2843"/>
                    <a:pt x="7187" y="2844"/>
                    <a:pt x="7221" y="2844"/>
                  </a:cubicBezTo>
                  <a:cubicBezTo>
                    <a:pt x="8206" y="2844"/>
                    <a:pt x="8306" y="2107"/>
                    <a:pt x="8306" y="2107"/>
                  </a:cubicBezTo>
                  <a:lnTo>
                    <a:pt x="8346" y="198"/>
                  </a:lnTo>
                  <a:cubicBezTo>
                    <a:pt x="7840" y="61"/>
                    <a:pt x="7398" y="1"/>
                    <a:pt x="7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3"/>
            <p:cNvSpPr/>
            <p:nvPr/>
          </p:nvSpPr>
          <p:spPr>
            <a:xfrm rot="2572944">
              <a:off x="1354603" y="868179"/>
              <a:ext cx="161279" cy="207153"/>
            </a:xfrm>
            <a:custGeom>
              <a:avLst/>
              <a:gdLst/>
              <a:ahLst/>
              <a:cxnLst/>
              <a:rect l="l" t="t" r="r" b="b"/>
              <a:pathLst>
                <a:path w="1350" h="1734" extrusionOk="0">
                  <a:moveTo>
                    <a:pt x="884" y="1"/>
                  </a:moveTo>
                  <a:cubicBezTo>
                    <a:pt x="792" y="1"/>
                    <a:pt x="685" y="43"/>
                    <a:pt x="561" y="153"/>
                  </a:cubicBezTo>
                  <a:cubicBezTo>
                    <a:pt x="1" y="647"/>
                    <a:pt x="107" y="1488"/>
                    <a:pt x="361" y="1675"/>
                  </a:cubicBezTo>
                  <a:cubicBezTo>
                    <a:pt x="427" y="1718"/>
                    <a:pt x="497" y="1734"/>
                    <a:pt x="566" y="1734"/>
                  </a:cubicBezTo>
                  <a:cubicBezTo>
                    <a:pt x="777" y="1734"/>
                    <a:pt x="975" y="1582"/>
                    <a:pt x="975" y="1582"/>
                  </a:cubicBezTo>
                  <a:lnTo>
                    <a:pt x="1349" y="567"/>
                  </a:lnTo>
                  <a:cubicBezTo>
                    <a:pt x="1349" y="567"/>
                    <a:pt x="1218" y="1"/>
                    <a:pt x="884" y="1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3"/>
            <p:cNvSpPr/>
            <p:nvPr/>
          </p:nvSpPr>
          <p:spPr>
            <a:xfrm rot="2929552">
              <a:off x="1739165" y="1164465"/>
              <a:ext cx="722015" cy="455046"/>
            </a:xfrm>
            <a:custGeom>
              <a:avLst/>
              <a:gdLst/>
              <a:ahLst/>
              <a:cxnLst/>
              <a:rect l="l" t="t" r="r" b="b"/>
              <a:pathLst>
                <a:path w="11083" h="6985" extrusionOk="0">
                  <a:moveTo>
                    <a:pt x="11083" y="1588"/>
                  </a:moveTo>
                  <a:lnTo>
                    <a:pt x="11083" y="1588"/>
                  </a:lnTo>
                  <a:cubicBezTo>
                    <a:pt x="11081" y="1590"/>
                    <a:pt x="11061" y="1652"/>
                    <a:pt x="11025" y="1762"/>
                  </a:cubicBezTo>
                  <a:lnTo>
                    <a:pt x="11025" y="1762"/>
                  </a:lnTo>
                  <a:cubicBezTo>
                    <a:pt x="11048" y="1705"/>
                    <a:pt x="11067" y="1647"/>
                    <a:pt x="11083" y="1588"/>
                  </a:cubicBezTo>
                  <a:close/>
                  <a:moveTo>
                    <a:pt x="1171" y="0"/>
                  </a:moveTo>
                  <a:cubicBezTo>
                    <a:pt x="644" y="0"/>
                    <a:pt x="189" y="234"/>
                    <a:pt x="81" y="893"/>
                  </a:cubicBezTo>
                  <a:cubicBezTo>
                    <a:pt x="14" y="1307"/>
                    <a:pt x="1" y="2242"/>
                    <a:pt x="708" y="3083"/>
                  </a:cubicBezTo>
                  <a:cubicBezTo>
                    <a:pt x="1656" y="4205"/>
                    <a:pt x="2110" y="4432"/>
                    <a:pt x="3272" y="4539"/>
                  </a:cubicBezTo>
                  <a:cubicBezTo>
                    <a:pt x="4420" y="4645"/>
                    <a:pt x="4300" y="5981"/>
                    <a:pt x="5128" y="6621"/>
                  </a:cubicBezTo>
                  <a:cubicBezTo>
                    <a:pt x="5435" y="6859"/>
                    <a:pt x="5878" y="6985"/>
                    <a:pt x="6376" y="6985"/>
                  </a:cubicBezTo>
                  <a:cubicBezTo>
                    <a:pt x="7220" y="6985"/>
                    <a:pt x="8222" y="6623"/>
                    <a:pt x="8987" y="5834"/>
                  </a:cubicBezTo>
                  <a:cubicBezTo>
                    <a:pt x="10016" y="4748"/>
                    <a:pt x="10810" y="2418"/>
                    <a:pt x="11025" y="1762"/>
                  </a:cubicBezTo>
                  <a:lnTo>
                    <a:pt x="11025" y="1762"/>
                  </a:lnTo>
                  <a:cubicBezTo>
                    <a:pt x="10593" y="2836"/>
                    <a:pt x="8895" y="3512"/>
                    <a:pt x="7932" y="3550"/>
                  </a:cubicBezTo>
                  <a:cubicBezTo>
                    <a:pt x="7769" y="3559"/>
                    <a:pt x="7607" y="3564"/>
                    <a:pt x="7446" y="3564"/>
                  </a:cubicBezTo>
                  <a:cubicBezTo>
                    <a:pt x="6177" y="3564"/>
                    <a:pt x="4969" y="3256"/>
                    <a:pt x="4140" y="2202"/>
                  </a:cubicBezTo>
                  <a:cubicBezTo>
                    <a:pt x="3672" y="1614"/>
                    <a:pt x="3272" y="907"/>
                    <a:pt x="2644" y="479"/>
                  </a:cubicBezTo>
                  <a:cubicBezTo>
                    <a:pt x="2251" y="217"/>
                    <a:pt x="1678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3"/>
            <p:cNvSpPr/>
            <p:nvPr/>
          </p:nvSpPr>
          <p:spPr>
            <a:xfrm rot="2572944">
              <a:off x="-856932" y="1699353"/>
              <a:ext cx="435918" cy="334733"/>
            </a:xfrm>
            <a:custGeom>
              <a:avLst/>
              <a:gdLst/>
              <a:ahLst/>
              <a:cxnLst/>
              <a:rect l="l" t="t" r="r" b="b"/>
              <a:pathLst>
                <a:path w="5635" h="4327" extrusionOk="0">
                  <a:moveTo>
                    <a:pt x="0" y="4326"/>
                  </a:moveTo>
                  <a:lnTo>
                    <a:pt x="0" y="4326"/>
                  </a:lnTo>
                  <a:cubicBezTo>
                    <a:pt x="347" y="3792"/>
                    <a:pt x="788" y="3084"/>
                    <a:pt x="1175" y="2470"/>
                  </a:cubicBezTo>
                  <a:cubicBezTo>
                    <a:pt x="2404" y="2043"/>
                    <a:pt x="3912" y="1108"/>
                    <a:pt x="5608" y="13"/>
                  </a:cubicBezTo>
                  <a:cubicBezTo>
                    <a:pt x="5621" y="13"/>
                    <a:pt x="5621" y="0"/>
                    <a:pt x="5621" y="0"/>
                  </a:cubicBezTo>
                  <a:cubicBezTo>
                    <a:pt x="5621" y="0"/>
                    <a:pt x="5621" y="13"/>
                    <a:pt x="5608" y="13"/>
                  </a:cubicBezTo>
                  <a:cubicBezTo>
                    <a:pt x="3912" y="1108"/>
                    <a:pt x="2404" y="2043"/>
                    <a:pt x="1175" y="2470"/>
                  </a:cubicBezTo>
                  <a:cubicBezTo>
                    <a:pt x="788" y="3084"/>
                    <a:pt x="347" y="3792"/>
                    <a:pt x="0" y="4326"/>
                  </a:cubicBezTo>
                  <a:close/>
                  <a:moveTo>
                    <a:pt x="5635" y="0"/>
                  </a:moveTo>
                  <a:cubicBezTo>
                    <a:pt x="5635" y="0"/>
                    <a:pt x="5635" y="0"/>
                    <a:pt x="5635" y="0"/>
                  </a:cubicBezTo>
                  <a:cubicBezTo>
                    <a:pt x="5635" y="0"/>
                    <a:pt x="5635" y="0"/>
                    <a:pt x="5635" y="0"/>
                  </a:cubicBezTo>
                  <a:close/>
                </a:path>
              </a:pathLst>
            </a:custGeom>
            <a:solidFill>
              <a:srgbClr val="8D2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3"/>
            <p:cNvSpPr/>
            <p:nvPr/>
          </p:nvSpPr>
          <p:spPr>
            <a:xfrm rot="2572944">
              <a:off x="-1667597" y="1345908"/>
              <a:ext cx="1263273" cy="975188"/>
            </a:xfrm>
            <a:custGeom>
              <a:avLst/>
              <a:gdLst/>
              <a:ahLst/>
              <a:cxnLst/>
              <a:rect l="l" t="t" r="r" b="b"/>
              <a:pathLst>
                <a:path w="16330" h="12606" extrusionOk="0">
                  <a:moveTo>
                    <a:pt x="16330" y="1"/>
                  </a:moveTo>
                  <a:lnTo>
                    <a:pt x="16330" y="1"/>
                  </a:lnTo>
                  <a:cubicBezTo>
                    <a:pt x="15876" y="281"/>
                    <a:pt x="15382" y="548"/>
                    <a:pt x="14821" y="815"/>
                  </a:cubicBezTo>
                  <a:cubicBezTo>
                    <a:pt x="12979" y="1643"/>
                    <a:pt x="11350" y="2351"/>
                    <a:pt x="10068" y="2591"/>
                  </a:cubicBezTo>
                  <a:cubicBezTo>
                    <a:pt x="9373" y="3419"/>
                    <a:pt x="8532" y="4394"/>
                    <a:pt x="8118" y="4821"/>
                  </a:cubicBezTo>
                  <a:cubicBezTo>
                    <a:pt x="7664" y="5288"/>
                    <a:pt x="0" y="11844"/>
                    <a:pt x="0" y="11844"/>
                  </a:cubicBezTo>
                  <a:lnTo>
                    <a:pt x="147" y="11964"/>
                  </a:lnTo>
                  <a:lnTo>
                    <a:pt x="828" y="12525"/>
                  </a:lnTo>
                  <a:lnTo>
                    <a:pt x="935" y="12605"/>
                  </a:lnTo>
                  <a:cubicBezTo>
                    <a:pt x="935" y="12605"/>
                    <a:pt x="7104" y="7772"/>
                    <a:pt x="8666" y="6249"/>
                  </a:cubicBezTo>
                  <a:cubicBezTo>
                    <a:pt x="8813" y="6103"/>
                    <a:pt x="8920" y="5996"/>
                    <a:pt x="8973" y="5916"/>
                  </a:cubicBezTo>
                  <a:cubicBezTo>
                    <a:pt x="9080" y="5769"/>
                    <a:pt x="9227" y="5542"/>
                    <a:pt x="9400" y="5288"/>
                  </a:cubicBezTo>
                  <a:cubicBezTo>
                    <a:pt x="9747" y="4754"/>
                    <a:pt x="10188" y="4046"/>
                    <a:pt x="10575" y="3432"/>
                  </a:cubicBezTo>
                  <a:cubicBezTo>
                    <a:pt x="11804" y="3005"/>
                    <a:pt x="13312" y="2070"/>
                    <a:pt x="15008" y="975"/>
                  </a:cubicBezTo>
                  <a:cubicBezTo>
                    <a:pt x="15021" y="975"/>
                    <a:pt x="15021" y="962"/>
                    <a:pt x="15021" y="962"/>
                  </a:cubicBezTo>
                  <a:lnTo>
                    <a:pt x="15035" y="962"/>
                  </a:lnTo>
                  <a:cubicBezTo>
                    <a:pt x="15515" y="642"/>
                    <a:pt x="15943" y="321"/>
                    <a:pt x="16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3"/>
            <p:cNvSpPr/>
            <p:nvPr/>
          </p:nvSpPr>
          <p:spPr>
            <a:xfrm rot="2572944">
              <a:off x="-1596690" y="2654250"/>
              <a:ext cx="17638" cy="14544"/>
            </a:xfrm>
            <a:custGeom>
              <a:avLst/>
              <a:gdLst/>
              <a:ahLst/>
              <a:cxnLst/>
              <a:rect l="l" t="t" r="r" b="b"/>
              <a:pathLst>
                <a:path w="228" h="188" extrusionOk="0">
                  <a:moveTo>
                    <a:pt x="41" y="187"/>
                  </a:moveTo>
                  <a:lnTo>
                    <a:pt x="1" y="161"/>
                  </a:lnTo>
                  <a:lnTo>
                    <a:pt x="1" y="161"/>
                  </a:lnTo>
                  <a:lnTo>
                    <a:pt x="41" y="187"/>
                  </a:lnTo>
                  <a:lnTo>
                    <a:pt x="41" y="187"/>
                  </a:lnTo>
                  <a:lnTo>
                    <a:pt x="41" y="187"/>
                  </a:lnTo>
                  <a:close/>
                  <a:moveTo>
                    <a:pt x="41" y="187"/>
                  </a:moveTo>
                  <a:lnTo>
                    <a:pt x="41" y="187"/>
                  </a:lnTo>
                  <a:lnTo>
                    <a:pt x="41" y="187"/>
                  </a:lnTo>
                  <a:close/>
                  <a:moveTo>
                    <a:pt x="41" y="187"/>
                  </a:moveTo>
                  <a:cubicBezTo>
                    <a:pt x="54" y="187"/>
                    <a:pt x="121" y="121"/>
                    <a:pt x="228" y="0"/>
                  </a:cubicBezTo>
                  <a:cubicBezTo>
                    <a:pt x="121" y="121"/>
                    <a:pt x="54" y="187"/>
                    <a:pt x="41" y="187"/>
                  </a:cubicBezTo>
                  <a:close/>
                </a:path>
              </a:pathLst>
            </a:custGeom>
            <a:solidFill>
              <a:srgbClr val="AD7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3"/>
            <p:cNvSpPr/>
            <p:nvPr/>
          </p:nvSpPr>
          <p:spPr>
            <a:xfrm rot="2572944">
              <a:off x="-294204" y="1885275"/>
              <a:ext cx="26921" cy="86874"/>
            </a:xfrm>
            <a:custGeom>
              <a:avLst/>
              <a:gdLst/>
              <a:ahLst/>
              <a:cxnLst/>
              <a:rect l="l" t="t" r="r" b="b"/>
              <a:pathLst>
                <a:path w="348" h="1123" extrusionOk="0">
                  <a:moveTo>
                    <a:pt x="1" y="1122"/>
                  </a:moveTo>
                  <a:cubicBezTo>
                    <a:pt x="1" y="1122"/>
                    <a:pt x="1" y="1122"/>
                    <a:pt x="1" y="1109"/>
                  </a:cubicBezTo>
                  <a:cubicBezTo>
                    <a:pt x="1" y="1122"/>
                    <a:pt x="1" y="1122"/>
                    <a:pt x="1" y="1122"/>
                  </a:cubicBezTo>
                  <a:close/>
                  <a:moveTo>
                    <a:pt x="295" y="134"/>
                  </a:moveTo>
                  <a:cubicBezTo>
                    <a:pt x="308" y="81"/>
                    <a:pt x="335" y="41"/>
                    <a:pt x="348" y="1"/>
                  </a:cubicBezTo>
                  <a:lnTo>
                    <a:pt x="348" y="1"/>
                  </a:lnTo>
                  <a:cubicBezTo>
                    <a:pt x="348" y="1"/>
                    <a:pt x="348" y="1"/>
                    <a:pt x="348" y="1"/>
                  </a:cubicBezTo>
                  <a:cubicBezTo>
                    <a:pt x="335" y="41"/>
                    <a:pt x="308" y="81"/>
                    <a:pt x="295" y="134"/>
                  </a:cubicBezTo>
                  <a:close/>
                </a:path>
              </a:pathLst>
            </a:custGeom>
            <a:solidFill>
              <a:srgbClr val="8D2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3"/>
            <p:cNvSpPr/>
            <p:nvPr/>
          </p:nvSpPr>
          <p:spPr>
            <a:xfrm rot="2572944">
              <a:off x="-241415" y="1906006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72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3"/>
            <p:cNvSpPr/>
            <p:nvPr/>
          </p:nvSpPr>
          <p:spPr>
            <a:xfrm rot="2572944">
              <a:off x="-1212248" y="1483485"/>
              <a:ext cx="691048" cy="1571162"/>
            </a:xfrm>
            <a:custGeom>
              <a:avLst/>
              <a:gdLst/>
              <a:ahLst/>
              <a:cxnLst/>
              <a:rect l="l" t="t" r="r" b="b"/>
              <a:pathLst>
                <a:path w="8933" h="20310" extrusionOk="0">
                  <a:moveTo>
                    <a:pt x="8919" y="1"/>
                  </a:moveTo>
                  <a:cubicBezTo>
                    <a:pt x="8826" y="1"/>
                    <a:pt x="8412" y="308"/>
                    <a:pt x="8011" y="601"/>
                  </a:cubicBezTo>
                  <a:cubicBezTo>
                    <a:pt x="7611" y="909"/>
                    <a:pt x="7224" y="1216"/>
                    <a:pt x="7197" y="1216"/>
                  </a:cubicBezTo>
                  <a:cubicBezTo>
                    <a:pt x="7184" y="1256"/>
                    <a:pt x="7157" y="1296"/>
                    <a:pt x="7144" y="1349"/>
                  </a:cubicBezTo>
                  <a:cubicBezTo>
                    <a:pt x="7050" y="1630"/>
                    <a:pt x="6917" y="2057"/>
                    <a:pt x="6850" y="2324"/>
                  </a:cubicBezTo>
                  <a:cubicBezTo>
                    <a:pt x="6850" y="2337"/>
                    <a:pt x="6850" y="2337"/>
                    <a:pt x="6850" y="2337"/>
                  </a:cubicBezTo>
                  <a:cubicBezTo>
                    <a:pt x="6369" y="4220"/>
                    <a:pt x="5969" y="5889"/>
                    <a:pt x="5969" y="7144"/>
                  </a:cubicBezTo>
                  <a:cubicBezTo>
                    <a:pt x="5969" y="7157"/>
                    <a:pt x="5969" y="7184"/>
                    <a:pt x="5969" y="7197"/>
                  </a:cubicBezTo>
                  <a:cubicBezTo>
                    <a:pt x="5368" y="7852"/>
                    <a:pt x="4553" y="8826"/>
                    <a:pt x="3859" y="9948"/>
                  </a:cubicBezTo>
                  <a:cubicBezTo>
                    <a:pt x="3285" y="10883"/>
                    <a:pt x="0" y="19668"/>
                    <a:pt x="0" y="19668"/>
                  </a:cubicBezTo>
                  <a:lnTo>
                    <a:pt x="174" y="19775"/>
                  </a:lnTo>
                  <a:lnTo>
                    <a:pt x="975" y="20283"/>
                  </a:lnTo>
                  <a:lnTo>
                    <a:pt x="1015" y="20309"/>
                  </a:lnTo>
                  <a:cubicBezTo>
                    <a:pt x="1028" y="20309"/>
                    <a:pt x="1095" y="20243"/>
                    <a:pt x="1202" y="20122"/>
                  </a:cubicBezTo>
                  <a:cubicBezTo>
                    <a:pt x="1255" y="20056"/>
                    <a:pt x="1335" y="19975"/>
                    <a:pt x="1415" y="19882"/>
                  </a:cubicBezTo>
                  <a:cubicBezTo>
                    <a:pt x="2070" y="17679"/>
                    <a:pt x="3926" y="11483"/>
                    <a:pt x="4340" y="10682"/>
                  </a:cubicBezTo>
                  <a:cubicBezTo>
                    <a:pt x="4940" y="9507"/>
                    <a:pt x="5688" y="8493"/>
                    <a:pt x="6249" y="7798"/>
                  </a:cubicBezTo>
                  <a:cubicBezTo>
                    <a:pt x="6142" y="6543"/>
                    <a:pt x="8586" y="1963"/>
                    <a:pt x="8933" y="27"/>
                  </a:cubicBezTo>
                  <a:cubicBezTo>
                    <a:pt x="8933" y="1"/>
                    <a:pt x="8933" y="1"/>
                    <a:pt x="8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3"/>
            <p:cNvSpPr/>
            <p:nvPr/>
          </p:nvSpPr>
          <p:spPr>
            <a:xfrm rot="2572944">
              <a:off x="978033" y="1342264"/>
              <a:ext cx="10443" cy="2166"/>
            </a:xfrm>
            <a:custGeom>
              <a:avLst/>
              <a:gdLst/>
              <a:ahLst/>
              <a:cxnLst/>
              <a:rect l="l" t="t" r="r" b="b"/>
              <a:pathLst>
                <a:path w="135" h="28" extrusionOk="0">
                  <a:moveTo>
                    <a:pt x="1" y="1"/>
                  </a:moveTo>
                  <a:cubicBezTo>
                    <a:pt x="54" y="1"/>
                    <a:pt x="94" y="14"/>
                    <a:pt x="134" y="27"/>
                  </a:cubicBezTo>
                  <a:cubicBezTo>
                    <a:pt x="107" y="14"/>
                    <a:pt x="81" y="1"/>
                    <a:pt x="41" y="1"/>
                  </a:cubicBezTo>
                  <a:close/>
                </a:path>
              </a:pathLst>
            </a:custGeom>
            <a:solidFill>
              <a:srgbClr val="A72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3"/>
            <p:cNvSpPr/>
            <p:nvPr/>
          </p:nvSpPr>
          <p:spPr>
            <a:xfrm rot="2572944">
              <a:off x="-720475" y="1306859"/>
              <a:ext cx="569208" cy="580580"/>
            </a:xfrm>
            <a:custGeom>
              <a:avLst/>
              <a:gdLst/>
              <a:ahLst/>
              <a:cxnLst/>
              <a:rect l="l" t="t" r="r" b="b"/>
              <a:pathLst>
                <a:path w="7358" h="7505" extrusionOk="0">
                  <a:moveTo>
                    <a:pt x="7077" y="1"/>
                  </a:moveTo>
                  <a:cubicBezTo>
                    <a:pt x="6797" y="174"/>
                    <a:pt x="6530" y="348"/>
                    <a:pt x="6236" y="508"/>
                  </a:cubicBezTo>
                  <a:cubicBezTo>
                    <a:pt x="5328" y="1042"/>
                    <a:pt x="4340" y="1456"/>
                    <a:pt x="3512" y="2124"/>
                  </a:cubicBezTo>
                  <a:cubicBezTo>
                    <a:pt x="2791" y="2711"/>
                    <a:pt x="2190" y="3446"/>
                    <a:pt x="1736" y="4260"/>
                  </a:cubicBezTo>
                  <a:cubicBezTo>
                    <a:pt x="1309" y="4981"/>
                    <a:pt x="1136" y="6103"/>
                    <a:pt x="642" y="6703"/>
                  </a:cubicBezTo>
                  <a:cubicBezTo>
                    <a:pt x="308" y="6423"/>
                    <a:pt x="134" y="6303"/>
                    <a:pt x="94" y="6303"/>
                  </a:cubicBezTo>
                  <a:cubicBezTo>
                    <a:pt x="1" y="6303"/>
                    <a:pt x="602" y="6917"/>
                    <a:pt x="1416" y="7505"/>
                  </a:cubicBezTo>
                  <a:cubicBezTo>
                    <a:pt x="1870" y="6877"/>
                    <a:pt x="1977" y="5742"/>
                    <a:pt x="2351" y="4994"/>
                  </a:cubicBezTo>
                  <a:cubicBezTo>
                    <a:pt x="2765" y="4167"/>
                    <a:pt x="3312" y="3379"/>
                    <a:pt x="4006" y="2751"/>
                  </a:cubicBezTo>
                  <a:cubicBezTo>
                    <a:pt x="4794" y="2030"/>
                    <a:pt x="5755" y="1576"/>
                    <a:pt x="6623" y="989"/>
                  </a:cubicBezTo>
                  <a:cubicBezTo>
                    <a:pt x="6877" y="815"/>
                    <a:pt x="7117" y="655"/>
                    <a:pt x="7358" y="468"/>
                  </a:cubicBezTo>
                  <a:cubicBezTo>
                    <a:pt x="7251" y="321"/>
                    <a:pt x="7157" y="161"/>
                    <a:pt x="70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3"/>
            <p:cNvSpPr/>
            <p:nvPr/>
          </p:nvSpPr>
          <p:spPr>
            <a:xfrm rot="2572944">
              <a:off x="33330" y="1325842"/>
              <a:ext cx="481405" cy="493783"/>
            </a:xfrm>
            <a:custGeom>
              <a:avLst/>
              <a:gdLst/>
              <a:ahLst/>
              <a:cxnLst/>
              <a:rect l="l" t="t" r="r" b="b"/>
              <a:pathLst>
                <a:path w="6223" h="6383" extrusionOk="0">
                  <a:moveTo>
                    <a:pt x="6222" y="1"/>
                  </a:moveTo>
                  <a:lnTo>
                    <a:pt x="6222" y="1"/>
                  </a:lnTo>
                  <a:cubicBezTo>
                    <a:pt x="6076" y="188"/>
                    <a:pt x="5942" y="375"/>
                    <a:pt x="5795" y="548"/>
                  </a:cubicBezTo>
                  <a:cubicBezTo>
                    <a:pt x="5795" y="548"/>
                    <a:pt x="5795" y="561"/>
                    <a:pt x="5795" y="561"/>
                  </a:cubicBezTo>
                  <a:cubicBezTo>
                    <a:pt x="5782" y="575"/>
                    <a:pt x="5768" y="588"/>
                    <a:pt x="5755" y="601"/>
                  </a:cubicBezTo>
                  <a:cubicBezTo>
                    <a:pt x="5755" y="601"/>
                    <a:pt x="5755" y="601"/>
                    <a:pt x="5755" y="615"/>
                  </a:cubicBezTo>
                  <a:cubicBezTo>
                    <a:pt x="4126" y="2604"/>
                    <a:pt x="2177" y="4500"/>
                    <a:pt x="0" y="5916"/>
                  </a:cubicBezTo>
                  <a:cubicBezTo>
                    <a:pt x="80" y="6076"/>
                    <a:pt x="174" y="6236"/>
                    <a:pt x="281" y="6383"/>
                  </a:cubicBezTo>
                  <a:cubicBezTo>
                    <a:pt x="2390" y="4834"/>
                    <a:pt x="4246" y="2791"/>
                    <a:pt x="5768" y="682"/>
                  </a:cubicBezTo>
                  <a:cubicBezTo>
                    <a:pt x="5915" y="468"/>
                    <a:pt x="6076" y="241"/>
                    <a:pt x="6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3"/>
            <p:cNvSpPr/>
            <p:nvPr/>
          </p:nvSpPr>
          <p:spPr>
            <a:xfrm rot="2572944">
              <a:off x="575857" y="1537212"/>
              <a:ext cx="34115" cy="44559"/>
            </a:xfrm>
            <a:custGeom>
              <a:avLst/>
              <a:gdLst/>
              <a:ahLst/>
              <a:cxnLst/>
              <a:rect l="l" t="t" r="r" b="b"/>
              <a:pathLst>
                <a:path w="441" h="576" extrusionOk="0">
                  <a:moveTo>
                    <a:pt x="441" y="1"/>
                  </a:moveTo>
                  <a:cubicBezTo>
                    <a:pt x="431" y="10"/>
                    <a:pt x="429" y="13"/>
                    <a:pt x="428" y="19"/>
                  </a:cubicBezTo>
                  <a:lnTo>
                    <a:pt x="428" y="19"/>
                  </a:lnTo>
                  <a:cubicBezTo>
                    <a:pt x="432" y="13"/>
                    <a:pt x="436" y="7"/>
                    <a:pt x="441" y="1"/>
                  </a:cubicBezTo>
                  <a:close/>
                  <a:moveTo>
                    <a:pt x="428" y="19"/>
                  </a:moveTo>
                  <a:lnTo>
                    <a:pt x="428" y="19"/>
                  </a:lnTo>
                  <a:cubicBezTo>
                    <a:pt x="370" y="97"/>
                    <a:pt x="313" y="175"/>
                    <a:pt x="256" y="251"/>
                  </a:cubicBezTo>
                  <a:lnTo>
                    <a:pt x="256" y="251"/>
                  </a:lnTo>
                  <a:cubicBezTo>
                    <a:pt x="312" y="177"/>
                    <a:pt x="369" y="102"/>
                    <a:pt x="427" y="28"/>
                  </a:cubicBezTo>
                  <a:cubicBezTo>
                    <a:pt x="427" y="24"/>
                    <a:pt x="427" y="21"/>
                    <a:pt x="428" y="19"/>
                  </a:cubicBezTo>
                  <a:close/>
                  <a:moveTo>
                    <a:pt x="256" y="251"/>
                  </a:moveTo>
                  <a:lnTo>
                    <a:pt x="256" y="251"/>
                  </a:lnTo>
                  <a:cubicBezTo>
                    <a:pt x="172" y="362"/>
                    <a:pt x="88" y="471"/>
                    <a:pt x="0" y="575"/>
                  </a:cubicBezTo>
                  <a:cubicBezTo>
                    <a:pt x="85" y="474"/>
                    <a:pt x="171" y="365"/>
                    <a:pt x="256" y="251"/>
                  </a:cubicBezTo>
                  <a:close/>
                </a:path>
              </a:pathLst>
            </a:custGeom>
            <a:solidFill>
              <a:srgbClr val="A72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3"/>
            <p:cNvSpPr/>
            <p:nvPr/>
          </p:nvSpPr>
          <p:spPr>
            <a:xfrm rot="2572944">
              <a:off x="491520" y="1253592"/>
              <a:ext cx="50670" cy="74419"/>
            </a:xfrm>
            <a:custGeom>
              <a:avLst/>
              <a:gdLst/>
              <a:ahLst/>
              <a:cxnLst/>
              <a:rect l="l" t="t" r="r" b="b"/>
              <a:pathLst>
                <a:path w="655" h="962" extrusionOk="0">
                  <a:moveTo>
                    <a:pt x="0" y="962"/>
                  </a:moveTo>
                  <a:lnTo>
                    <a:pt x="0" y="962"/>
                  </a:lnTo>
                  <a:cubicBezTo>
                    <a:pt x="254" y="655"/>
                    <a:pt x="467" y="348"/>
                    <a:pt x="654" y="0"/>
                  </a:cubicBezTo>
                  <a:cubicBezTo>
                    <a:pt x="467" y="348"/>
                    <a:pt x="254" y="655"/>
                    <a:pt x="0" y="962"/>
                  </a:cubicBezTo>
                  <a:close/>
                  <a:moveTo>
                    <a:pt x="654" y="0"/>
                  </a:moveTo>
                  <a:lnTo>
                    <a:pt x="654" y="0"/>
                  </a:lnTo>
                  <a:lnTo>
                    <a:pt x="654" y="0"/>
                  </a:lnTo>
                  <a:close/>
                  <a:moveTo>
                    <a:pt x="654" y="0"/>
                  </a:moveTo>
                  <a:cubicBezTo>
                    <a:pt x="654" y="0"/>
                    <a:pt x="654" y="0"/>
                    <a:pt x="654" y="0"/>
                  </a:cubicBezTo>
                  <a:lnTo>
                    <a:pt x="654" y="0"/>
                  </a:lnTo>
                  <a:close/>
                  <a:moveTo>
                    <a:pt x="654" y="0"/>
                  </a:moveTo>
                  <a:lnTo>
                    <a:pt x="654" y="0"/>
                  </a:lnTo>
                  <a:lnTo>
                    <a:pt x="654" y="0"/>
                  </a:lnTo>
                  <a:close/>
                  <a:moveTo>
                    <a:pt x="654" y="0"/>
                  </a:moveTo>
                  <a:lnTo>
                    <a:pt x="654" y="0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A43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3"/>
            <p:cNvSpPr/>
            <p:nvPr/>
          </p:nvSpPr>
          <p:spPr>
            <a:xfrm rot="2572944">
              <a:off x="261082" y="1092441"/>
              <a:ext cx="435996" cy="233547"/>
            </a:xfrm>
            <a:custGeom>
              <a:avLst/>
              <a:gdLst/>
              <a:ahLst/>
              <a:cxnLst/>
              <a:rect l="l" t="t" r="r" b="b"/>
              <a:pathLst>
                <a:path w="5636" h="3019" extrusionOk="0">
                  <a:moveTo>
                    <a:pt x="5515" y="1"/>
                  </a:moveTo>
                  <a:lnTo>
                    <a:pt x="5515" y="1"/>
                  </a:lnTo>
                  <a:cubicBezTo>
                    <a:pt x="4527" y="668"/>
                    <a:pt x="2952" y="828"/>
                    <a:pt x="1750" y="828"/>
                  </a:cubicBezTo>
                  <a:cubicBezTo>
                    <a:pt x="775" y="828"/>
                    <a:pt x="28" y="722"/>
                    <a:pt x="1" y="722"/>
                  </a:cubicBezTo>
                  <a:cubicBezTo>
                    <a:pt x="2084" y="1202"/>
                    <a:pt x="4154" y="1456"/>
                    <a:pt x="4220" y="1469"/>
                  </a:cubicBezTo>
                  <a:cubicBezTo>
                    <a:pt x="4033" y="1817"/>
                    <a:pt x="3820" y="2124"/>
                    <a:pt x="3566" y="2431"/>
                  </a:cubicBezTo>
                  <a:lnTo>
                    <a:pt x="3659" y="2431"/>
                  </a:lnTo>
                  <a:cubicBezTo>
                    <a:pt x="3579" y="2631"/>
                    <a:pt x="3486" y="2831"/>
                    <a:pt x="3379" y="3018"/>
                  </a:cubicBezTo>
                  <a:cubicBezTo>
                    <a:pt x="5635" y="1376"/>
                    <a:pt x="5515" y="1"/>
                    <a:pt x="5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3"/>
            <p:cNvSpPr/>
            <p:nvPr/>
          </p:nvSpPr>
          <p:spPr>
            <a:xfrm rot="2572944">
              <a:off x="745825" y="1911177"/>
              <a:ext cx="93914" cy="332334"/>
            </a:xfrm>
            <a:custGeom>
              <a:avLst/>
              <a:gdLst/>
              <a:ahLst/>
              <a:cxnLst/>
              <a:rect l="l" t="t" r="r" b="b"/>
              <a:pathLst>
                <a:path w="1214" h="4296" extrusionOk="0">
                  <a:moveTo>
                    <a:pt x="1214" y="1"/>
                  </a:moveTo>
                  <a:cubicBezTo>
                    <a:pt x="1174" y="132"/>
                    <a:pt x="368" y="2155"/>
                    <a:pt x="0" y="4282"/>
                  </a:cubicBezTo>
                  <a:cubicBezTo>
                    <a:pt x="0" y="4282"/>
                    <a:pt x="0" y="4295"/>
                    <a:pt x="0" y="4295"/>
                  </a:cubicBezTo>
                  <a:cubicBezTo>
                    <a:pt x="368" y="2156"/>
                    <a:pt x="1174" y="132"/>
                    <a:pt x="1214" y="1"/>
                  </a:cubicBezTo>
                  <a:close/>
                </a:path>
              </a:pathLst>
            </a:custGeom>
            <a:solidFill>
              <a:srgbClr val="F1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3"/>
            <p:cNvSpPr/>
            <p:nvPr/>
          </p:nvSpPr>
          <p:spPr>
            <a:xfrm rot="2572944">
              <a:off x="702038" y="1868536"/>
              <a:ext cx="509255" cy="495871"/>
            </a:xfrm>
            <a:custGeom>
              <a:avLst/>
              <a:gdLst/>
              <a:ahLst/>
              <a:cxnLst/>
              <a:rect l="l" t="t" r="r" b="b"/>
              <a:pathLst>
                <a:path w="6583" h="6410" extrusionOk="0">
                  <a:moveTo>
                    <a:pt x="6583" y="1"/>
                  </a:moveTo>
                  <a:cubicBezTo>
                    <a:pt x="4059" y="989"/>
                    <a:pt x="2190" y="1069"/>
                    <a:pt x="1629" y="1069"/>
                  </a:cubicBezTo>
                  <a:lnTo>
                    <a:pt x="1456" y="1069"/>
                  </a:lnTo>
                  <a:cubicBezTo>
                    <a:pt x="1456" y="1069"/>
                    <a:pt x="0" y="2765"/>
                    <a:pt x="788" y="6410"/>
                  </a:cubicBezTo>
                  <a:cubicBezTo>
                    <a:pt x="1162" y="4247"/>
                    <a:pt x="1990" y="2191"/>
                    <a:pt x="2003" y="2124"/>
                  </a:cubicBezTo>
                  <a:lnTo>
                    <a:pt x="2030" y="2124"/>
                  </a:lnTo>
                  <a:cubicBezTo>
                    <a:pt x="2030" y="2124"/>
                    <a:pt x="2030" y="2124"/>
                    <a:pt x="2030" y="2110"/>
                  </a:cubicBezTo>
                  <a:lnTo>
                    <a:pt x="2057" y="2110"/>
                  </a:lnTo>
                  <a:cubicBezTo>
                    <a:pt x="2057" y="2110"/>
                    <a:pt x="2057" y="2110"/>
                    <a:pt x="2057" y="2097"/>
                  </a:cubicBezTo>
                  <a:lnTo>
                    <a:pt x="2083" y="2097"/>
                  </a:lnTo>
                  <a:cubicBezTo>
                    <a:pt x="2097" y="2084"/>
                    <a:pt x="2123" y="2084"/>
                    <a:pt x="2137" y="2070"/>
                  </a:cubicBezTo>
                  <a:cubicBezTo>
                    <a:pt x="2644" y="1843"/>
                    <a:pt x="4513" y="1029"/>
                    <a:pt x="5915" y="335"/>
                  </a:cubicBezTo>
                  <a:lnTo>
                    <a:pt x="5942" y="335"/>
                  </a:lnTo>
                  <a:cubicBezTo>
                    <a:pt x="5942" y="335"/>
                    <a:pt x="5942" y="335"/>
                    <a:pt x="5942" y="321"/>
                  </a:cubicBezTo>
                  <a:lnTo>
                    <a:pt x="5969" y="321"/>
                  </a:lnTo>
                  <a:cubicBezTo>
                    <a:pt x="5969" y="308"/>
                    <a:pt x="5982" y="308"/>
                    <a:pt x="5982" y="308"/>
                  </a:cubicBezTo>
                  <a:cubicBezTo>
                    <a:pt x="5995" y="308"/>
                    <a:pt x="6009" y="295"/>
                    <a:pt x="6022" y="295"/>
                  </a:cubicBezTo>
                  <a:lnTo>
                    <a:pt x="6035" y="281"/>
                  </a:lnTo>
                  <a:cubicBezTo>
                    <a:pt x="6236" y="188"/>
                    <a:pt x="6409" y="94"/>
                    <a:pt x="6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53"/>
            <p:cNvSpPr/>
            <p:nvPr/>
          </p:nvSpPr>
          <p:spPr>
            <a:xfrm rot="2572944">
              <a:off x="250473" y="1213369"/>
              <a:ext cx="193166" cy="162222"/>
            </a:xfrm>
            <a:custGeom>
              <a:avLst/>
              <a:gdLst/>
              <a:ahLst/>
              <a:cxnLst/>
              <a:rect l="l" t="t" r="r" b="b"/>
              <a:pathLst>
                <a:path w="2497" h="2097" extrusionOk="0">
                  <a:moveTo>
                    <a:pt x="2497" y="1"/>
                  </a:moveTo>
                  <a:cubicBezTo>
                    <a:pt x="1843" y="802"/>
                    <a:pt x="975" y="1496"/>
                    <a:pt x="0" y="2097"/>
                  </a:cubicBezTo>
                  <a:cubicBezTo>
                    <a:pt x="374" y="1870"/>
                    <a:pt x="735" y="1630"/>
                    <a:pt x="1068" y="1376"/>
                  </a:cubicBezTo>
                  <a:lnTo>
                    <a:pt x="1055" y="1376"/>
                  </a:lnTo>
                  <a:cubicBezTo>
                    <a:pt x="1602" y="962"/>
                    <a:pt x="2096" y="495"/>
                    <a:pt x="2497" y="1"/>
                  </a:cubicBezTo>
                  <a:close/>
                </a:path>
              </a:pathLst>
            </a:custGeom>
            <a:solidFill>
              <a:srgbClr val="A544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53"/>
            <p:cNvSpPr/>
            <p:nvPr/>
          </p:nvSpPr>
          <p:spPr>
            <a:xfrm rot="2572944">
              <a:off x="80829" y="1233136"/>
              <a:ext cx="134373" cy="70242"/>
            </a:xfrm>
            <a:custGeom>
              <a:avLst/>
              <a:gdLst/>
              <a:ahLst/>
              <a:cxnLst/>
              <a:rect l="l" t="t" r="r" b="b"/>
              <a:pathLst>
                <a:path w="1737" h="908" extrusionOk="0">
                  <a:moveTo>
                    <a:pt x="0" y="908"/>
                  </a:moveTo>
                  <a:lnTo>
                    <a:pt x="0" y="908"/>
                  </a:lnTo>
                  <a:cubicBezTo>
                    <a:pt x="601" y="641"/>
                    <a:pt x="1189" y="334"/>
                    <a:pt x="1736" y="0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189" y="334"/>
                    <a:pt x="601" y="641"/>
                    <a:pt x="0" y="908"/>
                  </a:cubicBezTo>
                  <a:close/>
                </a:path>
              </a:pathLst>
            </a:custGeom>
            <a:solidFill>
              <a:srgbClr val="C62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3"/>
            <p:cNvSpPr/>
            <p:nvPr/>
          </p:nvSpPr>
          <p:spPr>
            <a:xfrm rot="2572944">
              <a:off x="-831782" y="922268"/>
              <a:ext cx="158122" cy="62042"/>
            </a:xfrm>
            <a:custGeom>
              <a:avLst/>
              <a:gdLst/>
              <a:ahLst/>
              <a:cxnLst/>
              <a:rect l="l" t="t" r="r" b="b"/>
              <a:pathLst>
                <a:path w="2044" h="802" extrusionOk="0">
                  <a:moveTo>
                    <a:pt x="2043" y="802"/>
                  </a:moveTo>
                  <a:cubicBezTo>
                    <a:pt x="1789" y="575"/>
                    <a:pt x="1509" y="375"/>
                    <a:pt x="1189" y="201"/>
                  </a:cubicBezTo>
                  <a:cubicBezTo>
                    <a:pt x="1175" y="188"/>
                    <a:pt x="1162" y="188"/>
                    <a:pt x="1162" y="174"/>
                  </a:cubicBezTo>
                  <a:cubicBezTo>
                    <a:pt x="1162" y="188"/>
                    <a:pt x="1175" y="188"/>
                    <a:pt x="1189" y="201"/>
                  </a:cubicBezTo>
                  <a:cubicBezTo>
                    <a:pt x="1509" y="375"/>
                    <a:pt x="1789" y="575"/>
                    <a:pt x="2043" y="802"/>
                  </a:cubicBezTo>
                  <a:cubicBezTo>
                    <a:pt x="2043" y="802"/>
                    <a:pt x="2043" y="802"/>
                    <a:pt x="2043" y="802"/>
                  </a:cubicBezTo>
                  <a:moveTo>
                    <a:pt x="0" y="628"/>
                  </a:moveTo>
                  <a:cubicBezTo>
                    <a:pt x="0" y="348"/>
                    <a:pt x="147" y="54"/>
                    <a:pt x="454" y="1"/>
                  </a:cubicBezTo>
                  <a:cubicBezTo>
                    <a:pt x="494" y="1"/>
                    <a:pt x="534" y="1"/>
                    <a:pt x="561" y="1"/>
                  </a:cubicBezTo>
                  <a:cubicBezTo>
                    <a:pt x="534" y="1"/>
                    <a:pt x="494" y="1"/>
                    <a:pt x="454" y="1"/>
                  </a:cubicBezTo>
                  <a:cubicBezTo>
                    <a:pt x="147" y="54"/>
                    <a:pt x="0" y="348"/>
                    <a:pt x="0" y="628"/>
                  </a:cubicBezTo>
                  <a:close/>
                  <a:moveTo>
                    <a:pt x="574" y="1"/>
                  </a:moveTo>
                  <a:lnTo>
                    <a:pt x="574" y="1"/>
                  </a:lnTo>
                  <a:lnTo>
                    <a:pt x="574" y="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C62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3"/>
            <p:cNvSpPr/>
            <p:nvPr/>
          </p:nvSpPr>
          <p:spPr>
            <a:xfrm rot="2572944">
              <a:off x="-802448" y="839696"/>
              <a:ext cx="1202392" cy="565030"/>
            </a:xfrm>
            <a:custGeom>
              <a:avLst/>
              <a:gdLst/>
              <a:ahLst/>
              <a:cxnLst/>
              <a:rect l="l" t="t" r="r" b="b"/>
              <a:pathLst>
                <a:path w="15543" h="7304" extrusionOk="0">
                  <a:moveTo>
                    <a:pt x="15542" y="0"/>
                  </a:moveTo>
                  <a:lnTo>
                    <a:pt x="15542" y="0"/>
                  </a:lnTo>
                  <a:cubicBezTo>
                    <a:pt x="15182" y="254"/>
                    <a:pt x="14768" y="521"/>
                    <a:pt x="14300" y="788"/>
                  </a:cubicBezTo>
                  <a:cubicBezTo>
                    <a:pt x="13967" y="1042"/>
                    <a:pt x="13606" y="1282"/>
                    <a:pt x="13232" y="1509"/>
                  </a:cubicBezTo>
                  <a:cubicBezTo>
                    <a:pt x="12685" y="1843"/>
                    <a:pt x="12097" y="2150"/>
                    <a:pt x="11496" y="2417"/>
                  </a:cubicBezTo>
                  <a:cubicBezTo>
                    <a:pt x="8773" y="3672"/>
                    <a:pt x="5728" y="4326"/>
                    <a:pt x="4166" y="4513"/>
                  </a:cubicBezTo>
                  <a:cubicBezTo>
                    <a:pt x="2617" y="4700"/>
                    <a:pt x="13" y="5234"/>
                    <a:pt x="0" y="6863"/>
                  </a:cubicBezTo>
                  <a:cubicBezTo>
                    <a:pt x="0" y="6970"/>
                    <a:pt x="13" y="7077"/>
                    <a:pt x="40" y="7197"/>
                  </a:cubicBezTo>
                  <a:cubicBezTo>
                    <a:pt x="40" y="7184"/>
                    <a:pt x="40" y="7157"/>
                    <a:pt x="40" y="7130"/>
                  </a:cubicBezTo>
                  <a:cubicBezTo>
                    <a:pt x="40" y="6850"/>
                    <a:pt x="187" y="6556"/>
                    <a:pt x="494" y="6503"/>
                  </a:cubicBezTo>
                  <a:lnTo>
                    <a:pt x="614" y="6503"/>
                  </a:lnTo>
                  <a:cubicBezTo>
                    <a:pt x="815" y="6503"/>
                    <a:pt x="1015" y="6583"/>
                    <a:pt x="1202" y="6676"/>
                  </a:cubicBezTo>
                  <a:cubicBezTo>
                    <a:pt x="1202" y="6690"/>
                    <a:pt x="1215" y="6690"/>
                    <a:pt x="1229" y="6703"/>
                  </a:cubicBezTo>
                  <a:cubicBezTo>
                    <a:pt x="1549" y="6877"/>
                    <a:pt x="1829" y="7077"/>
                    <a:pt x="2083" y="7304"/>
                  </a:cubicBezTo>
                  <a:cubicBezTo>
                    <a:pt x="2804" y="6997"/>
                    <a:pt x="3605" y="6770"/>
                    <a:pt x="4233" y="6636"/>
                  </a:cubicBezTo>
                  <a:cubicBezTo>
                    <a:pt x="6823" y="6062"/>
                    <a:pt x="13419" y="3806"/>
                    <a:pt x="15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3"/>
            <p:cNvSpPr/>
            <p:nvPr/>
          </p:nvSpPr>
          <p:spPr>
            <a:xfrm rot="2572944">
              <a:off x="339779" y="1249362"/>
              <a:ext cx="110623" cy="105131"/>
            </a:xfrm>
            <a:custGeom>
              <a:avLst/>
              <a:gdLst/>
              <a:ahLst/>
              <a:cxnLst/>
              <a:rect l="l" t="t" r="r" b="b"/>
              <a:pathLst>
                <a:path w="1430" h="1359" extrusionOk="0">
                  <a:moveTo>
                    <a:pt x="1430" y="0"/>
                  </a:moveTo>
                  <a:lnTo>
                    <a:pt x="1430" y="0"/>
                  </a:lnTo>
                  <a:cubicBezTo>
                    <a:pt x="1031" y="488"/>
                    <a:pt x="542" y="950"/>
                    <a:pt x="1" y="1359"/>
                  </a:cubicBezTo>
                  <a:lnTo>
                    <a:pt x="14" y="1359"/>
                  </a:lnTo>
                  <a:cubicBezTo>
                    <a:pt x="542" y="950"/>
                    <a:pt x="1031" y="488"/>
                    <a:pt x="1430" y="0"/>
                  </a:cubicBezTo>
                  <a:close/>
                </a:path>
              </a:pathLst>
            </a:custGeom>
            <a:solidFill>
              <a:srgbClr val="A23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3"/>
            <p:cNvSpPr/>
            <p:nvPr/>
          </p:nvSpPr>
          <p:spPr>
            <a:xfrm rot="2572944">
              <a:off x="340059" y="1251407"/>
              <a:ext cx="117818" cy="106446"/>
            </a:xfrm>
            <a:custGeom>
              <a:avLst/>
              <a:gdLst/>
              <a:ahLst/>
              <a:cxnLst/>
              <a:rect l="l" t="t" r="r" b="b"/>
              <a:pathLst>
                <a:path w="1523" h="1376" extrusionOk="0">
                  <a:moveTo>
                    <a:pt x="1429" y="1"/>
                  </a:moveTo>
                  <a:cubicBezTo>
                    <a:pt x="1028" y="495"/>
                    <a:pt x="534" y="962"/>
                    <a:pt x="0" y="1376"/>
                  </a:cubicBezTo>
                  <a:cubicBezTo>
                    <a:pt x="468" y="1109"/>
                    <a:pt x="882" y="842"/>
                    <a:pt x="1242" y="588"/>
                  </a:cubicBezTo>
                  <a:cubicBezTo>
                    <a:pt x="1349" y="401"/>
                    <a:pt x="1442" y="201"/>
                    <a:pt x="1522" y="1"/>
                  </a:cubicBezTo>
                  <a:close/>
                </a:path>
              </a:pathLst>
            </a:custGeom>
            <a:solidFill>
              <a:srgbClr val="E7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31" name="Google Shape;3131;p53"/>
            <p:cNvGrpSpPr/>
            <p:nvPr/>
          </p:nvGrpSpPr>
          <p:grpSpPr>
            <a:xfrm rot="4261813">
              <a:off x="1228150" y="1113436"/>
              <a:ext cx="590265" cy="482565"/>
              <a:chOff x="2714432" y="1378783"/>
              <a:chExt cx="438877" cy="358799"/>
            </a:xfrm>
          </p:grpSpPr>
          <p:sp>
            <p:nvSpPr>
              <p:cNvPr id="3132" name="Google Shape;3132;p53"/>
              <p:cNvSpPr/>
              <p:nvPr/>
            </p:nvSpPr>
            <p:spPr>
              <a:xfrm>
                <a:off x="2996997" y="1445216"/>
                <a:ext cx="100197" cy="5177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179" extrusionOk="0">
                    <a:moveTo>
                      <a:pt x="1103" y="1"/>
                    </a:moveTo>
                    <a:cubicBezTo>
                      <a:pt x="802" y="26"/>
                      <a:pt x="527" y="201"/>
                      <a:pt x="351" y="427"/>
                    </a:cubicBezTo>
                    <a:cubicBezTo>
                      <a:pt x="276" y="552"/>
                      <a:pt x="226" y="678"/>
                      <a:pt x="151" y="803"/>
                    </a:cubicBezTo>
                    <a:cubicBezTo>
                      <a:pt x="101" y="928"/>
                      <a:pt x="51" y="1054"/>
                      <a:pt x="0" y="1179"/>
                    </a:cubicBezTo>
                    <a:cubicBezTo>
                      <a:pt x="151" y="953"/>
                      <a:pt x="276" y="703"/>
                      <a:pt x="477" y="527"/>
                    </a:cubicBezTo>
                    <a:cubicBezTo>
                      <a:pt x="652" y="327"/>
                      <a:pt x="878" y="201"/>
                      <a:pt x="1103" y="201"/>
                    </a:cubicBezTo>
                    <a:cubicBezTo>
                      <a:pt x="1125" y="199"/>
                      <a:pt x="1146" y="198"/>
                      <a:pt x="1168" y="198"/>
                    </a:cubicBezTo>
                    <a:cubicBezTo>
                      <a:pt x="1397" y="198"/>
                      <a:pt x="1622" y="315"/>
                      <a:pt x="1805" y="452"/>
                    </a:cubicBezTo>
                    <a:cubicBezTo>
                      <a:pt x="2005" y="602"/>
                      <a:pt x="2206" y="828"/>
                      <a:pt x="2281" y="1079"/>
                    </a:cubicBezTo>
                    <a:cubicBezTo>
                      <a:pt x="2281" y="803"/>
                      <a:pt x="2106" y="552"/>
                      <a:pt x="1905" y="352"/>
                    </a:cubicBezTo>
                    <a:cubicBezTo>
                      <a:pt x="1705" y="151"/>
                      <a:pt x="1404" y="1"/>
                      <a:pt x="1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53"/>
              <p:cNvSpPr/>
              <p:nvPr/>
            </p:nvSpPr>
            <p:spPr>
              <a:xfrm>
                <a:off x="2752941" y="1450634"/>
                <a:ext cx="99099" cy="51902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182" extrusionOk="0">
                    <a:moveTo>
                      <a:pt x="1194" y="1"/>
                    </a:moveTo>
                    <a:cubicBezTo>
                      <a:pt x="1172" y="1"/>
                      <a:pt x="1150" y="2"/>
                      <a:pt x="1128" y="4"/>
                    </a:cubicBezTo>
                    <a:cubicBezTo>
                      <a:pt x="828" y="54"/>
                      <a:pt x="552" y="229"/>
                      <a:pt x="376" y="455"/>
                    </a:cubicBezTo>
                    <a:cubicBezTo>
                      <a:pt x="301" y="580"/>
                      <a:pt x="226" y="705"/>
                      <a:pt x="151" y="806"/>
                    </a:cubicBezTo>
                    <a:cubicBezTo>
                      <a:pt x="101" y="931"/>
                      <a:pt x="51" y="1056"/>
                      <a:pt x="0" y="1182"/>
                    </a:cubicBezTo>
                    <a:cubicBezTo>
                      <a:pt x="151" y="981"/>
                      <a:pt x="301" y="756"/>
                      <a:pt x="502" y="555"/>
                    </a:cubicBezTo>
                    <a:cubicBezTo>
                      <a:pt x="677" y="355"/>
                      <a:pt x="903" y="229"/>
                      <a:pt x="1128" y="204"/>
                    </a:cubicBezTo>
                    <a:cubicBezTo>
                      <a:pt x="1167" y="196"/>
                      <a:pt x="1205" y="193"/>
                      <a:pt x="1243" y="193"/>
                    </a:cubicBezTo>
                    <a:cubicBezTo>
                      <a:pt x="1454" y="193"/>
                      <a:pt x="1660" y="302"/>
                      <a:pt x="1830" y="430"/>
                    </a:cubicBezTo>
                    <a:cubicBezTo>
                      <a:pt x="2006" y="605"/>
                      <a:pt x="2181" y="831"/>
                      <a:pt x="2256" y="1081"/>
                    </a:cubicBezTo>
                    <a:cubicBezTo>
                      <a:pt x="2256" y="806"/>
                      <a:pt x="2106" y="530"/>
                      <a:pt x="1905" y="329"/>
                    </a:cubicBezTo>
                    <a:cubicBezTo>
                      <a:pt x="1743" y="144"/>
                      <a:pt x="1473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53"/>
              <p:cNvSpPr/>
              <p:nvPr/>
            </p:nvSpPr>
            <p:spPr>
              <a:xfrm>
                <a:off x="2839387" y="1664913"/>
                <a:ext cx="160701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702" extrusionOk="0">
                    <a:moveTo>
                      <a:pt x="0" y="0"/>
                    </a:moveTo>
                    <a:cubicBezTo>
                      <a:pt x="226" y="226"/>
                      <a:pt x="527" y="401"/>
                      <a:pt x="827" y="501"/>
                    </a:cubicBezTo>
                    <a:cubicBezTo>
                      <a:pt x="1128" y="627"/>
                      <a:pt x="1454" y="677"/>
                      <a:pt x="1805" y="702"/>
                    </a:cubicBezTo>
                    <a:cubicBezTo>
                      <a:pt x="2131" y="677"/>
                      <a:pt x="2456" y="652"/>
                      <a:pt x="2782" y="552"/>
                    </a:cubicBezTo>
                    <a:cubicBezTo>
                      <a:pt x="2933" y="527"/>
                      <a:pt x="3083" y="451"/>
                      <a:pt x="3233" y="401"/>
                    </a:cubicBezTo>
                    <a:cubicBezTo>
                      <a:pt x="3384" y="326"/>
                      <a:pt x="3534" y="251"/>
                      <a:pt x="3659" y="176"/>
                    </a:cubicBezTo>
                    <a:lnTo>
                      <a:pt x="3659" y="176"/>
                    </a:lnTo>
                    <a:cubicBezTo>
                      <a:pt x="3359" y="276"/>
                      <a:pt x="3058" y="376"/>
                      <a:pt x="2732" y="426"/>
                    </a:cubicBezTo>
                    <a:cubicBezTo>
                      <a:pt x="2431" y="501"/>
                      <a:pt x="2106" y="527"/>
                      <a:pt x="1805" y="527"/>
                    </a:cubicBezTo>
                    <a:cubicBezTo>
                      <a:pt x="1479" y="527"/>
                      <a:pt x="1178" y="476"/>
                      <a:pt x="852" y="401"/>
                    </a:cubicBezTo>
                    <a:cubicBezTo>
                      <a:pt x="552" y="301"/>
                      <a:pt x="251" y="17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53"/>
              <p:cNvSpPr/>
              <p:nvPr/>
            </p:nvSpPr>
            <p:spPr>
              <a:xfrm>
                <a:off x="2880091" y="1712202"/>
                <a:ext cx="68276" cy="253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78" extrusionOk="0">
                    <a:moveTo>
                      <a:pt x="1" y="1"/>
                    </a:moveTo>
                    <a:cubicBezTo>
                      <a:pt x="51" y="151"/>
                      <a:pt x="151" y="252"/>
                      <a:pt x="276" y="352"/>
                    </a:cubicBezTo>
                    <a:cubicBezTo>
                      <a:pt x="402" y="427"/>
                      <a:pt x="552" y="477"/>
                      <a:pt x="677" y="527"/>
                    </a:cubicBezTo>
                    <a:cubicBezTo>
                      <a:pt x="828" y="552"/>
                      <a:pt x="978" y="577"/>
                      <a:pt x="1128" y="577"/>
                    </a:cubicBezTo>
                    <a:cubicBezTo>
                      <a:pt x="1254" y="552"/>
                      <a:pt x="1404" y="552"/>
                      <a:pt x="1555" y="502"/>
                    </a:cubicBezTo>
                    <a:cubicBezTo>
                      <a:pt x="1404" y="477"/>
                      <a:pt x="1254" y="452"/>
                      <a:pt x="1128" y="427"/>
                    </a:cubicBezTo>
                    <a:cubicBezTo>
                      <a:pt x="978" y="402"/>
                      <a:pt x="853" y="402"/>
                      <a:pt x="727" y="352"/>
                    </a:cubicBezTo>
                    <a:cubicBezTo>
                      <a:pt x="577" y="327"/>
                      <a:pt x="452" y="277"/>
                      <a:pt x="352" y="226"/>
                    </a:cubicBezTo>
                    <a:cubicBezTo>
                      <a:pt x="226" y="176"/>
                      <a:pt x="101" y="10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53"/>
              <p:cNvSpPr/>
              <p:nvPr/>
            </p:nvSpPr>
            <p:spPr>
              <a:xfrm>
                <a:off x="2857106" y="1573730"/>
                <a:ext cx="88078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50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5" y="76"/>
                      <a:pt x="151" y="126"/>
                      <a:pt x="226" y="201"/>
                    </a:cubicBezTo>
                    <a:cubicBezTo>
                      <a:pt x="301" y="251"/>
                      <a:pt x="376" y="301"/>
                      <a:pt x="451" y="352"/>
                    </a:cubicBezTo>
                    <a:cubicBezTo>
                      <a:pt x="627" y="427"/>
                      <a:pt x="827" y="502"/>
                      <a:pt x="1028" y="502"/>
                    </a:cubicBezTo>
                    <a:cubicBezTo>
                      <a:pt x="1051" y="504"/>
                      <a:pt x="1075" y="504"/>
                      <a:pt x="1099" y="504"/>
                    </a:cubicBezTo>
                    <a:cubicBezTo>
                      <a:pt x="1456" y="504"/>
                      <a:pt x="1841" y="330"/>
                      <a:pt x="2005" y="1"/>
                    </a:cubicBezTo>
                    <a:lnTo>
                      <a:pt x="2005" y="1"/>
                    </a:lnTo>
                    <a:cubicBezTo>
                      <a:pt x="1753" y="230"/>
                      <a:pt x="1437" y="355"/>
                      <a:pt x="1116" y="355"/>
                    </a:cubicBezTo>
                    <a:cubicBezTo>
                      <a:pt x="1087" y="355"/>
                      <a:pt x="1057" y="354"/>
                      <a:pt x="1028" y="352"/>
                    </a:cubicBezTo>
                    <a:cubicBezTo>
                      <a:pt x="852" y="352"/>
                      <a:pt x="677" y="276"/>
                      <a:pt x="501" y="226"/>
                    </a:cubicBezTo>
                    <a:cubicBezTo>
                      <a:pt x="351" y="176"/>
                      <a:pt x="176" y="7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53"/>
              <p:cNvSpPr/>
              <p:nvPr/>
            </p:nvSpPr>
            <p:spPr>
              <a:xfrm>
                <a:off x="3039897" y="1378783"/>
                <a:ext cx="113413" cy="54404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1239" extrusionOk="0">
                    <a:moveTo>
                      <a:pt x="561" y="1"/>
                    </a:moveTo>
                    <a:cubicBezTo>
                      <a:pt x="367" y="1"/>
                      <a:pt x="170" y="29"/>
                      <a:pt x="1" y="85"/>
                    </a:cubicBezTo>
                    <a:lnTo>
                      <a:pt x="1" y="110"/>
                    </a:lnTo>
                    <a:cubicBezTo>
                      <a:pt x="59" y="107"/>
                      <a:pt x="118" y="106"/>
                      <a:pt x="178" y="106"/>
                    </a:cubicBezTo>
                    <a:cubicBezTo>
                      <a:pt x="600" y="106"/>
                      <a:pt x="1034" y="185"/>
                      <a:pt x="1429" y="361"/>
                    </a:cubicBezTo>
                    <a:cubicBezTo>
                      <a:pt x="1630" y="461"/>
                      <a:pt x="1855" y="587"/>
                      <a:pt x="2031" y="737"/>
                    </a:cubicBezTo>
                    <a:cubicBezTo>
                      <a:pt x="2231" y="887"/>
                      <a:pt x="2407" y="1063"/>
                      <a:pt x="2557" y="1238"/>
                    </a:cubicBezTo>
                    <a:lnTo>
                      <a:pt x="2582" y="1238"/>
                    </a:lnTo>
                    <a:cubicBezTo>
                      <a:pt x="2532" y="1113"/>
                      <a:pt x="2457" y="1013"/>
                      <a:pt x="2382" y="912"/>
                    </a:cubicBezTo>
                    <a:cubicBezTo>
                      <a:pt x="2307" y="812"/>
                      <a:pt x="2231" y="712"/>
                      <a:pt x="2131" y="612"/>
                    </a:cubicBezTo>
                    <a:cubicBezTo>
                      <a:pt x="1956" y="436"/>
                      <a:pt x="1730" y="311"/>
                      <a:pt x="1480" y="211"/>
                    </a:cubicBezTo>
                    <a:cubicBezTo>
                      <a:pt x="1254" y="110"/>
                      <a:pt x="1003" y="35"/>
                      <a:pt x="753" y="10"/>
                    </a:cubicBezTo>
                    <a:cubicBezTo>
                      <a:pt x="690" y="4"/>
                      <a:pt x="626" y="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53"/>
              <p:cNvSpPr/>
              <p:nvPr/>
            </p:nvSpPr>
            <p:spPr>
              <a:xfrm>
                <a:off x="2714432" y="1393378"/>
                <a:ext cx="111174" cy="54141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233" extrusionOk="0">
                    <a:moveTo>
                      <a:pt x="2382" y="1"/>
                    </a:moveTo>
                    <a:cubicBezTo>
                      <a:pt x="1935" y="1"/>
                      <a:pt x="1509" y="102"/>
                      <a:pt x="1103" y="305"/>
                    </a:cubicBezTo>
                    <a:cubicBezTo>
                      <a:pt x="877" y="405"/>
                      <a:pt x="677" y="531"/>
                      <a:pt x="502" y="706"/>
                    </a:cubicBezTo>
                    <a:cubicBezTo>
                      <a:pt x="301" y="857"/>
                      <a:pt x="151" y="1032"/>
                      <a:pt x="0" y="1232"/>
                    </a:cubicBezTo>
                    <a:cubicBezTo>
                      <a:pt x="201" y="1082"/>
                      <a:pt x="376" y="932"/>
                      <a:pt x="577" y="806"/>
                    </a:cubicBezTo>
                    <a:cubicBezTo>
                      <a:pt x="777" y="681"/>
                      <a:pt x="978" y="556"/>
                      <a:pt x="1178" y="456"/>
                    </a:cubicBezTo>
                    <a:cubicBezTo>
                      <a:pt x="1379" y="355"/>
                      <a:pt x="1604" y="280"/>
                      <a:pt x="1830" y="205"/>
                    </a:cubicBezTo>
                    <a:cubicBezTo>
                      <a:pt x="2055" y="130"/>
                      <a:pt x="2281" y="80"/>
                      <a:pt x="2532" y="29"/>
                    </a:cubicBezTo>
                    <a:lnTo>
                      <a:pt x="2532" y="4"/>
                    </a:lnTo>
                    <a:cubicBezTo>
                      <a:pt x="2482" y="2"/>
                      <a:pt x="2432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39" name="Google Shape;3139;p53"/>
          <p:cNvGrpSpPr/>
          <p:nvPr/>
        </p:nvGrpSpPr>
        <p:grpSpPr>
          <a:xfrm>
            <a:off x="6357457" y="1971316"/>
            <a:ext cx="6071052" cy="5536628"/>
            <a:chOff x="6357457" y="1971316"/>
            <a:chExt cx="6071052" cy="5536628"/>
          </a:xfrm>
        </p:grpSpPr>
        <p:sp>
          <p:nvSpPr>
            <p:cNvPr id="3140" name="Google Shape;3140;p53"/>
            <p:cNvSpPr/>
            <p:nvPr/>
          </p:nvSpPr>
          <p:spPr>
            <a:xfrm rot="3868695">
              <a:off x="6386677" y="4043608"/>
              <a:ext cx="592909" cy="438700"/>
            </a:xfrm>
            <a:custGeom>
              <a:avLst/>
              <a:gdLst/>
              <a:ahLst/>
              <a:cxnLst/>
              <a:rect l="l" t="t" r="r" b="b"/>
              <a:pathLst>
                <a:path w="6344" h="4694" extrusionOk="0">
                  <a:moveTo>
                    <a:pt x="6049" y="0"/>
                  </a:moveTo>
                  <a:cubicBezTo>
                    <a:pt x="6049" y="0"/>
                    <a:pt x="5028" y="841"/>
                    <a:pt x="4276" y="841"/>
                  </a:cubicBezTo>
                  <a:cubicBezTo>
                    <a:pt x="4186" y="841"/>
                    <a:pt x="4100" y="829"/>
                    <a:pt x="4019" y="802"/>
                  </a:cubicBezTo>
                  <a:cubicBezTo>
                    <a:pt x="3513" y="633"/>
                    <a:pt x="2593" y="387"/>
                    <a:pt x="2042" y="387"/>
                  </a:cubicBezTo>
                  <a:cubicBezTo>
                    <a:pt x="1764" y="387"/>
                    <a:pt x="1580" y="449"/>
                    <a:pt x="1589" y="615"/>
                  </a:cubicBezTo>
                  <a:cubicBezTo>
                    <a:pt x="1616" y="1122"/>
                    <a:pt x="2270" y="1122"/>
                    <a:pt x="2858" y="1149"/>
                  </a:cubicBezTo>
                  <a:cubicBezTo>
                    <a:pt x="3445" y="1162"/>
                    <a:pt x="3886" y="1563"/>
                    <a:pt x="3125" y="1990"/>
                  </a:cubicBezTo>
                  <a:cubicBezTo>
                    <a:pt x="3049" y="2034"/>
                    <a:pt x="2931" y="2048"/>
                    <a:pt x="2786" y="2048"/>
                  </a:cubicBezTo>
                  <a:cubicBezTo>
                    <a:pt x="2624" y="2048"/>
                    <a:pt x="2428" y="2031"/>
                    <a:pt x="2217" y="2017"/>
                  </a:cubicBezTo>
                  <a:cubicBezTo>
                    <a:pt x="2018" y="2003"/>
                    <a:pt x="1806" y="1988"/>
                    <a:pt x="1596" y="1988"/>
                  </a:cubicBezTo>
                  <a:cubicBezTo>
                    <a:pt x="1006" y="1988"/>
                    <a:pt x="438" y="2106"/>
                    <a:pt x="241" y="2698"/>
                  </a:cubicBezTo>
                  <a:cubicBezTo>
                    <a:pt x="0" y="3445"/>
                    <a:pt x="294" y="4594"/>
                    <a:pt x="1456" y="4687"/>
                  </a:cubicBezTo>
                  <a:cubicBezTo>
                    <a:pt x="1513" y="4692"/>
                    <a:pt x="1570" y="4694"/>
                    <a:pt x="1625" y="4694"/>
                  </a:cubicBezTo>
                  <a:cubicBezTo>
                    <a:pt x="2686" y="4694"/>
                    <a:pt x="3467" y="3874"/>
                    <a:pt x="4380" y="3138"/>
                  </a:cubicBezTo>
                  <a:cubicBezTo>
                    <a:pt x="5644" y="2105"/>
                    <a:pt x="6344" y="1050"/>
                    <a:pt x="6328" y="1050"/>
                  </a:cubicBezTo>
                  <a:lnTo>
                    <a:pt x="6328" y="1050"/>
                  </a:lnTo>
                  <a:cubicBezTo>
                    <a:pt x="6327" y="1050"/>
                    <a:pt x="6318" y="1060"/>
                    <a:pt x="6303" y="1082"/>
                  </a:cubicBezTo>
                  <a:lnTo>
                    <a:pt x="6049" y="0"/>
                  </a:ln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53"/>
            <p:cNvSpPr/>
            <p:nvPr/>
          </p:nvSpPr>
          <p:spPr>
            <a:xfrm rot="3868695">
              <a:off x="6354474" y="4125722"/>
              <a:ext cx="511692" cy="298323"/>
            </a:xfrm>
            <a:custGeom>
              <a:avLst/>
              <a:gdLst/>
              <a:ahLst/>
              <a:cxnLst/>
              <a:rect l="l" t="t" r="r" b="b"/>
              <a:pathLst>
                <a:path w="5475" h="3192" extrusionOk="0">
                  <a:moveTo>
                    <a:pt x="5274" y="0"/>
                  </a:moveTo>
                  <a:cubicBezTo>
                    <a:pt x="4900" y="347"/>
                    <a:pt x="4339" y="788"/>
                    <a:pt x="3645" y="1215"/>
                  </a:cubicBezTo>
                  <a:cubicBezTo>
                    <a:pt x="2724" y="1776"/>
                    <a:pt x="1909" y="2404"/>
                    <a:pt x="988" y="2404"/>
                  </a:cubicBezTo>
                  <a:cubicBezTo>
                    <a:pt x="828" y="2404"/>
                    <a:pt x="681" y="2390"/>
                    <a:pt x="521" y="2350"/>
                  </a:cubicBezTo>
                  <a:cubicBezTo>
                    <a:pt x="320" y="2310"/>
                    <a:pt x="147" y="2230"/>
                    <a:pt x="0" y="2123"/>
                  </a:cubicBezTo>
                  <a:lnTo>
                    <a:pt x="0" y="2123"/>
                  </a:lnTo>
                  <a:cubicBezTo>
                    <a:pt x="107" y="2577"/>
                    <a:pt x="401" y="2978"/>
                    <a:pt x="935" y="3125"/>
                  </a:cubicBezTo>
                  <a:lnTo>
                    <a:pt x="948" y="3125"/>
                  </a:lnTo>
                  <a:cubicBezTo>
                    <a:pt x="948" y="3125"/>
                    <a:pt x="948" y="3138"/>
                    <a:pt x="948" y="3138"/>
                  </a:cubicBezTo>
                  <a:lnTo>
                    <a:pt x="1001" y="3138"/>
                  </a:lnTo>
                  <a:cubicBezTo>
                    <a:pt x="1001" y="3151"/>
                    <a:pt x="1015" y="3151"/>
                    <a:pt x="1015" y="3151"/>
                  </a:cubicBezTo>
                  <a:lnTo>
                    <a:pt x="1068" y="3151"/>
                  </a:lnTo>
                  <a:cubicBezTo>
                    <a:pt x="1068" y="3151"/>
                    <a:pt x="1068" y="3151"/>
                    <a:pt x="1068" y="3165"/>
                  </a:cubicBezTo>
                  <a:lnTo>
                    <a:pt x="1162" y="3165"/>
                  </a:lnTo>
                  <a:cubicBezTo>
                    <a:pt x="1162" y="3165"/>
                    <a:pt x="1162" y="3178"/>
                    <a:pt x="1162" y="3178"/>
                  </a:cubicBezTo>
                  <a:lnTo>
                    <a:pt x="1242" y="3178"/>
                  </a:lnTo>
                  <a:cubicBezTo>
                    <a:pt x="1295" y="3178"/>
                    <a:pt x="1349" y="3191"/>
                    <a:pt x="1415" y="3191"/>
                  </a:cubicBezTo>
                  <a:cubicBezTo>
                    <a:pt x="2484" y="3191"/>
                    <a:pt x="3258" y="2364"/>
                    <a:pt x="4166" y="1629"/>
                  </a:cubicBezTo>
                  <a:cubicBezTo>
                    <a:pt x="4713" y="1175"/>
                    <a:pt x="5154" y="735"/>
                    <a:pt x="5474" y="361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53"/>
            <p:cNvSpPr/>
            <p:nvPr/>
          </p:nvSpPr>
          <p:spPr>
            <a:xfrm rot="3868695">
              <a:off x="7677885" y="2341602"/>
              <a:ext cx="683938" cy="360568"/>
            </a:xfrm>
            <a:custGeom>
              <a:avLst/>
              <a:gdLst/>
              <a:ahLst/>
              <a:cxnLst/>
              <a:rect l="l" t="t" r="r" b="b"/>
              <a:pathLst>
                <a:path w="7318" h="3858" extrusionOk="0">
                  <a:moveTo>
                    <a:pt x="4954" y="0"/>
                  </a:moveTo>
                  <a:cubicBezTo>
                    <a:pt x="4641" y="0"/>
                    <a:pt x="4299" y="13"/>
                    <a:pt x="3940" y="47"/>
                  </a:cubicBezTo>
                  <a:cubicBezTo>
                    <a:pt x="2698" y="153"/>
                    <a:pt x="1523" y="100"/>
                    <a:pt x="762" y="981"/>
                  </a:cubicBezTo>
                  <a:cubicBezTo>
                    <a:pt x="1" y="1862"/>
                    <a:pt x="588" y="2891"/>
                    <a:pt x="1296" y="3251"/>
                  </a:cubicBezTo>
                  <a:cubicBezTo>
                    <a:pt x="1442" y="3328"/>
                    <a:pt x="1584" y="3361"/>
                    <a:pt x="1722" y="3361"/>
                  </a:cubicBezTo>
                  <a:cubicBezTo>
                    <a:pt x="2644" y="3361"/>
                    <a:pt x="3382" y="1870"/>
                    <a:pt x="3846" y="1742"/>
                  </a:cubicBezTo>
                  <a:cubicBezTo>
                    <a:pt x="3973" y="1708"/>
                    <a:pt x="4080" y="1693"/>
                    <a:pt x="4169" y="1693"/>
                  </a:cubicBezTo>
                  <a:cubicBezTo>
                    <a:pt x="4667" y="1693"/>
                    <a:pt x="4585" y="2179"/>
                    <a:pt x="4233" y="2530"/>
                  </a:cubicBezTo>
                  <a:cubicBezTo>
                    <a:pt x="3833" y="2957"/>
                    <a:pt x="3365" y="3411"/>
                    <a:pt x="3699" y="3799"/>
                  </a:cubicBezTo>
                  <a:cubicBezTo>
                    <a:pt x="3736" y="3839"/>
                    <a:pt x="3779" y="3858"/>
                    <a:pt x="3828" y="3858"/>
                  </a:cubicBezTo>
                  <a:cubicBezTo>
                    <a:pt x="4227" y="3858"/>
                    <a:pt x="4994" y="2612"/>
                    <a:pt x="5315" y="1969"/>
                  </a:cubicBezTo>
                  <a:cubicBezTo>
                    <a:pt x="5675" y="1262"/>
                    <a:pt x="7318" y="1128"/>
                    <a:pt x="7318" y="1128"/>
                  </a:cubicBezTo>
                  <a:lnTo>
                    <a:pt x="6744" y="180"/>
                  </a:lnTo>
                  <a:lnTo>
                    <a:pt x="6744" y="180"/>
                  </a:lnTo>
                  <a:cubicBezTo>
                    <a:pt x="6758" y="181"/>
                    <a:pt x="6768" y="182"/>
                    <a:pt x="6776" y="182"/>
                  </a:cubicBezTo>
                  <a:cubicBezTo>
                    <a:pt x="6838" y="182"/>
                    <a:pt x="6664" y="134"/>
                    <a:pt x="6330" y="87"/>
                  </a:cubicBezTo>
                  <a:cubicBezTo>
                    <a:pt x="6002" y="44"/>
                    <a:pt x="5524" y="0"/>
                    <a:pt x="4954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3"/>
            <p:cNvSpPr/>
            <p:nvPr/>
          </p:nvSpPr>
          <p:spPr>
            <a:xfrm rot="3868695">
              <a:off x="7957112" y="2223406"/>
              <a:ext cx="17570" cy="26262"/>
            </a:xfrm>
            <a:custGeom>
              <a:avLst/>
              <a:gdLst/>
              <a:ahLst/>
              <a:cxnLst/>
              <a:rect l="l" t="t" r="r" b="b"/>
              <a:pathLst>
                <a:path w="188" h="281" extrusionOk="0">
                  <a:moveTo>
                    <a:pt x="0" y="281"/>
                  </a:moveTo>
                  <a:lnTo>
                    <a:pt x="0" y="281"/>
                  </a:lnTo>
                  <a:lnTo>
                    <a:pt x="0" y="281"/>
                  </a:ln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lose/>
                  <a:moveTo>
                    <a:pt x="0" y="268"/>
                  </a:moveTo>
                  <a:lnTo>
                    <a:pt x="0" y="268"/>
                  </a:lnTo>
                  <a:lnTo>
                    <a:pt x="0" y="268"/>
                  </a:lnTo>
                  <a:close/>
                  <a:moveTo>
                    <a:pt x="14" y="254"/>
                  </a:moveTo>
                  <a:cubicBezTo>
                    <a:pt x="14" y="254"/>
                    <a:pt x="14" y="254"/>
                    <a:pt x="14" y="254"/>
                  </a:cubicBezTo>
                  <a:cubicBezTo>
                    <a:pt x="14" y="254"/>
                    <a:pt x="14" y="254"/>
                    <a:pt x="14" y="254"/>
                  </a:cubicBezTo>
                  <a:close/>
                  <a:moveTo>
                    <a:pt x="14" y="241"/>
                  </a:moveTo>
                  <a:cubicBezTo>
                    <a:pt x="14" y="241"/>
                    <a:pt x="14" y="241"/>
                    <a:pt x="14" y="241"/>
                  </a:cubicBezTo>
                  <a:cubicBezTo>
                    <a:pt x="14" y="241"/>
                    <a:pt x="14" y="241"/>
                    <a:pt x="14" y="241"/>
                  </a:cubicBezTo>
                  <a:close/>
                  <a:moveTo>
                    <a:pt x="14" y="241"/>
                  </a:moveTo>
                  <a:lnTo>
                    <a:pt x="14" y="241"/>
                  </a:lnTo>
                  <a:cubicBezTo>
                    <a:pt x="14" y="241"/>
                    <a:pt x="14" y="241"/>
                    <a:pt x="14" y="241"/>
                  </a:cubicBezTo>
                  <a:close/>
                  <a:moveTo>
                    <a:pt x="27" y="228"/>
                  </a:moveTo>
                  <a:cubicBezTo>
                    <a:pt x="27" y="228"/>
                    <a:pt x="27" y="228"/>
                    <a:pt x="27" y="228"/>
                  </a:cubicBezTo>
                  <a:cubicBezTo>
                    <a:pt x="27" y="228"/>
                    <a:pt x="27" y="228"/>
                    <a:pt x="27" y="228"/>
                  </a:cubicBezTo>
                  <a:close/>
                  <a:moveTo>
                    <a:pt x="27" y="214"/>
                  </a:moveTo>
                  <a:cubicBezTo>
                    <a:pt x="27" y="214"/>
                    <a:pt x="27" y="214"/>
                    <a:pt x="27" y="214"/>
                  </a:cubicBezTo>
                  <a:cubicBezTo>
                    <a:pt x="27" y="214"/>
                    <a:pt x="27" y="214"/>
                    <a:pt x="27" y="214"/>
                  </a:cubicBezTo>
                  <a:close/>
                  <a:moveTo>
                    <a:pt x="27" y="214"/>
                  </a:moveTo>
                  <a:cubicBezTo>
                    <a:pt x="40" y="214"/>
                    <a:pt x="40" y="214"/>
                    <a:pt x="40" y="214"/>
                  </a:cubicBezTo>
                  <a:cubicBezTo>
                    <a:pt x="40" y="214"/>
                    <a:pt x="40" y="214"/>
                    <a:pt x="27" y="214"/>
                  </a:cubicBezTo>
                  <a:close/>
                  <a:moveTo>
                    <a:pt x="40" y="201"/>
                  </a:moveTo>
                  <a:lnTo>
                    <a:pt x="40" y="201"/>
                  </a:lnTo>
                  <a:lnTo>
                    <a:pt x="40" y="201"/>
                  </a:lnTo>
                  <a:close/>
                  <a:moveTo>
                    <a:pt x="40" y="187"/>
                  </a:moveTo>
                  <a:cubicBezTo>
                    <a:pt x="40" y="187"/>
                    <a:pt x="40" y="187"/>
                    <a:pt x="40" y="187"/>
                  </a:cubicBezTo>
                  <a:cubicBezTo>
                    <a:pt x="40" y="187"/>
                    <a:pt x="40" y="187"/>
                    <a:pt x="40" y="187"/>
                  </a:cubicBezTo>
                  <a:close/>
                  <a:moveTo>
                    <a:pt x="54" y="187"/>
                  </a:moveTo>
                  <a:cubicBezTo>
                    <a:pt x="54" y="187"/>
                    <a:pt x="54" y="187"/>
                    <a:pt x="54" y="187"/>
                  </a:cubicBezTo>
                  <a:cubicBezTo>
                    <a:pt x="54" y="187"/>
                    <a:pt x="54" y="187"/>
                    <a:pt x="54" y="187"/>
                  </a:cubicBezTo>
                  <a:close/>
                  <a:moveTo>
                    <a:pt x="54" y="174"/>
                  </a:moveTo>
                  <a:cubicBezTo>
                    <a:pt x="54" y="174"/>
                    <a:pt x="54" y="174"/>
                    <a:pt x="54" y="174"/>
                  </a:cubicBezTo>
                  <a:cubicBezTo>
                    <a:pt x="54" y="174"/>
                    <a:pt x="54" y="174"/>
                    <a:pt x="54" y="174"/>
                  </a:cubicBezTo>
                  <a:close/>
                  <a:moveTo>
                    <a:pt x="54" y="174"/>
                  </a:moveTo>
                  <a:cubicBezTo>
                    <a:pt x="54" y="174"/>
                    <a:pt x="54" y="174"/>
                    <a:pt x="54" y="174"/>
                  </a:cubicBezTo>
                  <a:cubicBezTo>
                    <a:pt x="54" y="174"/>
                    <a:pt x="54" y="174"/>
                    <a:pt x="54" y="174"/>
                  </a:cubicBezTo>
                  <a:close/>
                  <a:moveTo>
                    <a:pt x="67" y="161"/>
                  </a:moveTo>
                  <a:cubicBezTo>
                    <a:pt x="67" y="161"/>
                    <a:pt x="67" y="161"/>
                    <a:pt x="67" y="161"/>
                  </a:cubicBezTo>
                  <a:cubicBezTo>
                    <a:pt x="67" y="161"/>
                    <a:pt x="67" y="161"/>
                    <a:pt x="67" y="161"/>
                  </a:cubicBezTo>
                  <a:close/>
                  <a:moveTo>
                    <a:pt x="67" y="161"/>
                  </a:moveTo>
                  <a:cubicBezTo>
                    <a:pt x="67" y="161"/>
                    <a:pt x="67" y="161"/>
                    <a:pt x="67" y="161"/>
                  </a:cubicBezTo>
                  <a:cubicBezTo>
                    <a:pt x="67" y="161"/>
                    <a:pt x="67" y="161"/>
                    <a:pt x="67" y="161"/>
                  </a:cubicBezTo>
                  <a:close/>
                  <a:moveTo>
                    <a:pt x="67" y="147"/>
                  </a:move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lose/>
                  <a:moveTo>
                    <a:pt x="81" y="147"/>
                  </a:moveTo>
                  <a:lnTo>
                    <a:pt x="81" y="147"/>
                  </a:lnTo>
                  <a:lnTo>
                    <a:pt x="81" y="147"/>
                  </a:lnTo>
                  <a:close/>
                  <a:moveTo>
                    <a:pt x="81" y="134"/>
                  </a:moveTo>
                  <a:cubicBezTo>
                    <a:pt x="81" y="134"/>
                    <a:pt x="81" y="134"/>
                    <a:pt x="81" y="134"/>
                  </a:cubicBezTo>
                  <a:cubicBezTo>
                    <a:pt x="81" y="134"/>
                    <a:pt x="81" y="134"/>
                    <a:pt x="81" y="134"/>
                  </a:cubicBezTo>
                  <a:close/>
                  <a:moveTo>
                    <a:pt x="81" y="134"/>
                  </a:moveTo>
                  <a:cubicBezTo>
                    <a:pt x="81" y="134"/>
                    <a:pt x="81" y="134"/>
                    <a:pt x="81" y="134"/>
                  </a:cubicBezTo>
                  <a:cubicBezTo>
                    <a:pt x="81" y="134"/>
                    <a:pt x="81" y="134"/>
                    <a:pt x="81" y="134"/>
                  </a:cubicBezTo>
                  <a:close/>
                  <a:moveTo>
                    <a:pt x="94" y="134"/>
                  </a:move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34"/>
                  </a:cubicBezTo>
                  <a:close/>
                  <a:moveTo>
                    <a:pt x="94" y="121"/>
                  </a:move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21"/>
                  </a:cubicBezTo>
                  <a:close/>
                  <a:moveTo>
                    <a:pt x="94" y="107"/>
                  </a:moveTo>
                  <a:lnTo>
                    <a:pt x="94" y="107"/>
                  </a:lnTo>
                  <a:lnTo>
                    <a:pt x="94" y="107"/>
                  </a:lnTo>
                  <a:close/>
                  <a:moveTo>
                    <a:pt x="107" y="107"/>
                  </a:move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lose/>
                  <a:moveTo>
                    <a:pt x="107" y="107"/>
                  </a:moveTo>
                  <a:cubicBezTo>
                    <a:pt x="107" y="107"/>
                    <a:pt x="107" y="94"/>
                    <a:pt x="107" y="94"/>
                  </a:cubicBezTo>
                  <a:cubicBezTo>
                    <a:pt x="107" y="94"/>
                    <a:pt x="107" y="94"/>
                    <a:pt x="107" y="107"/>
                  </a:cubicBezTo>
                  <a:close/>
                  <a:moveTo>
                    <a:pt x="107" y="94"/>
                  </a:moveTo>
                  <a:cubicBezTo>
                    <a:pt x="107" y="94"/>
                    <a:pt x="107" y="94"/>
                    <a:pt x="121" y="94"/>
                  </a:cubicBezTo>
                  <a:cubicBezTo>
                    <a:pt x="107" y="94"/>
                    <a:pt x="107" y="94"/>
                    <a:pt x="107" y="94"/>
                  </a:cubicBezTo>
                  <a:close/>
                  <a:moveTo>
                    <a:pt x="121" y="94"/>
                  </a:move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94"/>
                  </a:cubicBezTo>
                  <a:close/>
                  <a:moveTo>
                    <a:pt x="121" y="81"/>
                  </a:move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lose/>
                  <a:moveTo>
                    <a:pt x="121" y="81"/>
                  </a:moveTo>
                  <a:cubicBezTo>
                    <a:pt x="121" y="81"/>
                    <a:pt x="134" y="81"/>
                    <a:pt x="134" y="67"/>
                  </a:cubicBezTo>
                  <a:cubicBezTo>
                    <a:pt x="134" y="81"/>
                    <a:pt x="121" y="81"/>
                    <a:pt x="121" y="81"/>
                  </a:cubicBezTo>
                  <a:close/>
                  <a:moveTo>
                    <a:pt x="134" y="67"/>
                  </a:moveTo>
                  <a:cubicBezTo>
                    <a:pt x="134" y="67"/>
                    <a:pt x="134" y="67"/>
                    <a:pt x="134" y="67"/>
                  </a:cubicBezTo>
                  <a:cubicBezTo>
                    <a:pt x="134" y="67"/>
                    <a:pt x="134" y="67"/>
                    <a:pt x="134" y="67"/>
                  </a:cubicBezTo>
                  <a:close/>
                  <a:moveTo>
                    <a:pt x="134" y="67"/>
                  </a:moveTo>
                  <a:lnTo>
                    <a:pt x="134" y="54"/>
                  </a:lnTo>
                  <a:cubicBezTo>
                    <a:pt x="134" y="54"/>
                    <a:pt x="134" y="67"/>
                    <a:pt x="134" y="67"/>
                  </a:cubicBezTo>
                  <a:close/>
                  <a:moveTo>
                    <a:pt x="147" y="54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147" y="54"/>
                    <a:pt x="147" y="54"/>
                    <a:pt x="147" y="54"/>
                  </a:cubicBezTo>
                  <a:close/>
                  <a:moveTo>
                    <a:pt x="147" y="54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147" y="54"/>
                    <a:pt x="147" y="54"/>
                    <a:pt x="147" y="54"/>
                  </a:cubicBezTo>
                  <a:close/>
                  <a:moveTo>
                    <a:pt x="147" y="41"/>
                  </a:moveTo>
                  <a:cubicBezTo>
                    <a:pt x="147" y="41"/>
                    <a:pt x="147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lose/>
                  <a:moveTo>
                    <a:pt x="161" y="41"/>
                  </a:moveTo>
                  <a:cubicBezTo>
                    <a:pt x="161" y="41"/>
                    <a:pt x="161" y="41"/>
                    <a:pt x="161" y="27"/>
                  </a:cubicBezTo>
                  <a:cubicBezTo>
                    <a:pt x="161" y="41"/>
                    <a:pt x="161" y="41"/>
                    <a:pt x="161" y="41"/>
                  </a:cubicBezTo>
                  <a:close/>
                  <a:moveTo>
                    <a:pt x="161" y="27"/>
                  </a:moveTo>
                  <a:cubicBezTo>
                    <a:pt x="161" y="27"/>
                    <a:pt x="161" y="27"/>
                    <a:pt x="161" y="27"/>
                  </a:cubicBezTo>
                  <a:cubicBezTo>
                    <a:pt x="161" y="27"/>
                    <a:pt x="161" y="27"/>
                    <a:pt x="161" y="27"/>
                  </a:cubicBezTo>
                  <a:close/>
                  <a:moveTo>
                    <a:pt x="161" y="27"/>
                  </a:moveTo>
                  <a:cubicBezTo>
                    <a:pt x="174" y="27"/>
                    <a:pt x="174" y="27"/>
                    <a:pt x="174" y="27"/>
                  </a:cubicBezTo>
                  <a:cubicBezTo>
                    <a:pt x="174" y="27"/>
                    <a:pt x="174" y="27"/>
                    <a:pt x="161" y="27"/>
                  </a:cubicBezTo>
                  <a:close/>
                  <a:moveTo>
                    <a:pt x="174" y="14"/>
                  </a:move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lose/>
                  <a:moveTo>
                    <a:pt x="174" y="14"/>
                  </a:move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lose/>
                  <a:moveTo>
                    <a:pt x="187" y="1"/>
                  </a:move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lose/>
                  <a:moveTo>
                    <a:pt x="187" y="1"/>
                  </a:move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lose/>
                </a:path>
              </a:pathLst>
            </a:custGeom>
            <a:solidFill>
              <a:srgbClr val="F5A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3"/>
            <p:cNvSpPr/>
            <p:nvPr/>
          </p:nvSpPr>
          <p:spPr>
            <a:xfrm rot="3868695">
              <a:off x="7780086" y="2342902"/>
              <a:ext cx="554216" cy="242154"/>
            </a:xfrm>
            <a:custGeom>
              <a:avLst/>
              <a:gdLst/>
              <a:ahLst/>
              <a:cxnLst/>
              <a:rect l="l" t="t" r="r" b="b"/>
              <a:pathLst>
                <a:path w="5930" h="2591" extrusionOk="0">
                  <a:moveTo>
                    <a:pt x="4634" y="0"/>
                  </a:moveTo>
                  <a:cubicBezTo>
                    <a:pt x="4327" y="0"/>
                    <a:pt x="3980" y="14"/>
                    <a:pt x="3633" y="41"/>
                  </a:cubicBezTo>
                  <a:cubicBezTo>
                    <a:pt x="2391" y="147"/>
                    <a:pt x="1216" y="94"/>
                    <a:pt x="455" y="975"/>
                  </a:cubicBezTo>
                  <a:cubicBezTo>
                    <a:pt x="441" y="975"/>
                    <a:pt x="441" y="989"/>
                    <a:pt x="441" y="989"/>
                  </a:cubicBezTo>
                  <a:lnTo>
                    <a:pt x="428" y="1002"/>
                  </a:lnTo>
                  <a:cubicBezTo>
                    <a:pt x="428" y="1002"/>
                    <a:pt x="428" y="1002"/>
                    <a:pt x="428" y="1015"/>
                  </a:cubicBezTo>
                  <a:lnTo>
                    <a:pt x="415" y="1015"/>
                  </a:lnTo>
                  <a:cubicBezTo>
                    <a:pt x="415" y="1029"/>
                    <a:pt x="415" y="1029"/>
                    <a:pt x="415" y="1029"/>
                  </a:cubicBezTo>
                  <a:lnTo>
                    <a:pt x="401" y="1029"/>
                  </a:lnTo>
                  <a:cubicBezTo>
                    <a:pt x="401" y="1029"/>
                    <a:pt x="401" y="1029"/>
                    <a:pt x="401" y="1042"/>
                  </a:cubicBezTo>
                  <a:lnTo>
                    <a:pt x="388" y="1042"/>
                  </a:lnTo>
                  <a:cubicBezTo>
                    <a:pt x="388" y="1042"/>
                    <a:pt x="388" y="1055"/>
                    <a:pt x="388" y="1055"/>
                  </a:cubicBezTo>
                  <a:cubicBezTo>
                    <a:pt x="388" y="1069"/>
                    <a:pt x="375" y="1069"/>
                    <a:pt x="375" y="1069"/>
                  </a:cubicBezTo>
                  <a:cubicBezTo>
                    <a:pt x="375" y="1069"/>
                    <a:pt x="375" y="1069"/>
                    <a:pt x="375" y="1082"/>
                  </a:cubicBezTo>
                  <a:lnTo>
                    <a:pt x="361" y="1082"/>
                  </a:lnTo>
                  <a:cubicBezTo>
                    <a:pt x="361" y="1082"/>
                    <a:pt x="361" y="1082"/>
                    <a:pt x="361" y="1095"/>
                  </a:cubicBezTo>
                  <a:lnTo>
                    <a:pt x="348" y="1095"/>
                  </a:lnTo>
                  <a:cubicBezTo>
                    <a:pt x="348" y="1109"/>
                    <a:pt x="348" y="1109"/>
                    <a:pt x="348" y="1109"/>
                  </a:cubicBezTo>
                  <a:cubicBezTo>
                    <a:pt x="348" y="1109"/>
                    <a:pt x="348" y="1109"/>
                    <a:pt x="348" y="1122"/>
                  </a:cubicBezTo>
                  <a:lnTo>
                    <a:pt x="335" y="1122"/>
                  </a:lnTo>
                  <a:cubicBezTo>
                    <a:pt x="335" y="1135"/>
                    <a:pt x="335" y="1135"/>
                    <a:pt x="335" y="1135"/>
                  </a:cubicBezTo>
                  <a:lnTo>
                    <a:pt x="321" y="1135"/>
                  </a:lnTo>
                  <a:cubicBezTo>
                    <a:pt x="321" y="1149"/>
                    <a:pt x="321" y="1149"/>
                    <a:pt x="321" y="1149"/>
                  </a:cubicBezTo>
                  <a:lnTo>
                    <a:pt x="308" y="1162"/>
                  </a:lnTo>
                  <a:cubicBezTo>
                    <a:pt x="308" y="1162"/>
                    <a:pt x="308" y="1175"/>
                    <a:pt x="308" y="1175"/>
                  </a:cubicBezTo>
                  <a:lnTo>
                    <a:pt x="294" y="1175"/>
                  </a:lnTo>
                  <a:cubicBezTo>
                    <a:pt x="294" y="1175"/>
                    <a:pt x="294" y="1189"/>
                    <a:pt x="294" y="1189"/>
                  </a:cubicBezTo>
                  <a:cubicBezTo>
                    <a:pt x="294" y="1189"/>
                    <a:pt x="294" y="1189"/>
                    <a:pt x="294" y="1202"/>
                  </a:cubicBezTo>
                  <a:lnTo>
                    <a:pt x="281" y="1202"/>
                  </a:lnTo>
                  <a:cubicBezTo>
                    <a:pt x="281" y="1202"/>
                    <a:pt x="281" y="1216"/>
                    <a:pt x="281" y="1216"/>
                  </a:cubicBezTo>
                  <a:cubicBezTo>
                    <a:pt x="281" y="1216"/>
                    <a:pt x="281" y="1216"/>
                    <a:pt x="268" y="1229"/>
                  </a:cubicBezTo>
                  <a:cubicBezTo>
                    <a:pt x="268" y="1229"/>
                    <a:pt x="268" y="1229"/>
                    <a:pt x="268" y="1242"/>
                  </a:cubicBezTo>
                  <a:cubicBezTo>
                    <a:pt x="268" y="1242"/>
                    <a:pt x="254" y="1242"/>
                    <a:pt x="254" y="1256"/>
                  </a:cubicBezTo>
                  <a:lnTo>
                    <a:pt x="254" y="1269"/>
                  </a:lnTo>
                  <a:cubicBezTo>
                    <a:pt x="241" y="1269"/>
                    <a:pt x="241" y="1282"/>
                    <a:pt x="241" y="1282"/>
                  </a:cubicBezTo>
                  <a:cubicBezTo>
                    <a:pt x="1" y="1736"/>
                    <a:pt x="81" y="2217"/>
                    <a:pt x="308" y="2591"/>
                  </a:cubicBezTo>
                  <a:cubicBezTo>
                    <a:pt x="335" y="2417"/>
                    <a:pt x="401" y="2244"/>
                    <a:pt x="521" y="2070"/>
                  </a:cubicBezTo>
                  <a:cubicBezTo>
                    <a:pt x="1149" y="1095"/>
                    <a:pt x="2337" y="975"/>
                    <a:pt x="3539" y="695"/>
                  </a:cubicBezTo>
                  <a:cubicBezTo>
                    <a:pt x="4554" y="468"/>
                    <a:pt x="5422" y="414"/>
                    <a:pt x="5929" y="414"/>
                  </a:cubicBezTo>
                  <a:lnTo>
                    <a:pt x="5862" y="67"/>
                  </a:lnTo>
                  <a:cubicBezTo>
                    <a:pt x="5542" y="27"/>
                    <a:pt x="5128" y="0"/>
                    <a:pt x="4634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3"/>
            <p:cNvSpPr/>
            <p:nvPr/>
          </p:nvSpPr>
          <p:spPr>
            <a:xfrm rot="3868678">
              <a:off x="6861179" y="3234506"/>
              <a:ext cx="1662073" cy="1230481"/>
            </a:xfrm>
            <a:custGeom>
              <a:avLst/>
              <a:gdLst/>
              <a:ahLst/>
              <a:cxnLst/>
              <a:rect l="l" t="t" r="r" b="b"/>
              <a:pathLst>
                <a:path w="14114" h="10449" extrusionOk="0">
                  <a:moveTo>
                    <a:pt x="9520" y="1"/>
                  </a:moveTo>
                  <a:cubicBezTo>
                    <a:pt x="8275" y="1"/>
                    <a:pt x="6746" y="532"/>
                    <a:pt x="4994" y="1598"/>
                  </a:cubicBezTo>
                  <a:cubicBezTo>
                    <a:pt x="3992" y="2213"/>
                    <a:pt x="3098" y="1291"/>
                    <a:pt x="1028" y="3414"/>
                  </a:cubicBezTo>
                  <a:cubicBezTo>
                    <a:pt x="1028" y="3414"/>
                    <a:pt x="1582" y="3201"/>
                    <a:pt x="1999" y="3201"/>
                  </a:cubicBezTo>
                  <a:cubicBezTo>
                    <a:pt x="2320" y="3201"/>
                    <a:pt x="2560" y="3327"/>
                    <a:pt x="2403" y="3775"/>
                  </a:cubicBezTo>
                  <a:cubicBezTo>
                    <a:pt x="2255" y="4198"/>
                    <a:pt x="1664" y="4465"/>
                    <a:pt x="640" y="4465"/>
                  </a:cubicBezTo>
                  <a:cubicBezTo>
                    <a:pt x="470" y="4465"/>
                    <a:pt x="288" y="4458"/>
                    <a:pt x="93" y="4442"/>
                  </a:cubicBezTo>
                  <a:lnTo>
                    <a:pt x="93" y="4442"/>
                  </a:lnTo>
                  <a:cubicBezTo>
                    <a:pt x="94" y="4442"/>
                    <a:pt x="1125" y="5535"/>
                    <a:pt x="1783" y="5759"/>
                  </a:cubicBezTo>
                  <a:lnTo>
                    <a:pt x="1783" y="5759"/>
                  </a:lnTo>
                  <a:cubicBezTo>
                    <a:pt x="1245" y="5812"/>
                    <a:pt x="291" y="6069"/>
                    <a:pt x="0" y="7206"/>
                  </a:cubicBezTo>
                  <a:cubicBezTo>
                    <a:pt x="0" y="7206"/>
                    <a:pt x="1140" y="6727"/>
                    <a:pt x="1883" y="6727"/>
                  </a:cubicBezTo>
                  <a:cubicBezTo>
                    <a:pt x="2125" y="6727"/>
                    <a:pt x="2325" y="6778"/>
                    <a:pt x="2430" y="6912"/>
                  </a:cubicBezTo>
                  <a:cubicBezTo>
                    <a:pt x="2857" y="7473"/>
                    <a:pt x="1549" y="8528"/>
                    <a:pt x="1549" y="8528"/>
                  </a:cubicBezTo>
                  <a:cubicBezTo>
                    <a:pt x="1549" y="8528"/>
                    <a:pt x="2577" y="8368"/>
                    <a:pt x="3058" y="8141"/>
                  </a:cubicBezTo>
                  <a:cubicBezTo>
                    <a:pt x="3193" y="8079"/>
                    <a:pt x="3353" y="8042"/>
                    <a:pt x="3511" y="8042"/>
                  </a:cubicBezTo>
                  <a:cubicBezTo>
                    <a:pt x="3927" y="8042"/>
                    <a:pt x="4326" y="8294"/>
                    <a:pt x="4219" y="8982"/>
                  </a:cubicBezTo>
                  <a:cubicBezTo>
                    <a:pt x="4059" y="9930"/>
                    <a:pt x="3018" y="10117"/>
                    <a:pt x="3018" y="10117"/>
                  </a:cubicBezTo>
                  <a:cubicBezTo>
                    <a:pt x="3018" y="10117"/>
                    <a:pt x="3369" y="10449"/>
                    <a:pt x="3937" y="10449"/>
                  </a:cubicBezTo>
                  <a:cubicBezTo>
                    <a:pt x="4301" y="10449"/>
                    <a:pt x="4754" y="10312"/>
                    <a:pt x="5261" y="9863"/>
                  </a:cubicBezTo>
                  <a:cubicBezTo>
                    <a:pt x="5588" y="9574"/>
                    <a:pt x="5943" y="9428"/>
                    <a:pt x="6195" y="9428"/>
                  </a:cubicBezTo>
                  <a:cubicBezTo>
                    <a:pt x="6570" y="9428"/>
                    <a:pt x="6715" y="9750"/>
                    <a:pt x="6195" y="10397"/>
                  </a:cubicBezTo>
                  <a:cubicBezTo>
                    <a:pt x="6195" y="10397"/>
                    <a:pt x="7504" y="10384"/>
                    <a:pt x="9614" y="7687"/>
                  </a:cubicBezTo>
                  <a:cubicBezTo>
                    <a:pt x="11029" y="5858"/>
                    <a:pt x="14113" y="4215"/>
                    <a:pt x="12204" y="1371"/>
                  </a:cubicBezTo>
                  <a:cubicBezTo>
                    <a:pt x="11587" y="459"/>
                    <a:pt x="10676" y="1"/>
                    <a:pt x="9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3"/>
            <p:cNvSpPr/>
            <p:nvPr/>
          </p:nvSpPr>
          <p:spPr>
            <a:xfrm rot="3868695">
              <a:off x="8324050" y="4095790"/>
              <a:ext cx="28786" cy="17477"/>
            </a:xfrm>
            <a:custGeom>
              <a:avLst/>
              <a:gdLst/>
              <a:ahLst/>
              <a:cxnLst/>
              <a:rect l="l" t="t" r="r" b="b"/>
              <a:pathLst>
                <a:path w="308" h="187" extrusionOk="0">
                  <a:moveTo>
                    <a:pt x="1" y="0"/>
                  </a:moveTo>
                  <a:cubicBezTo>
                    <a:pt x="94" y="53"/>
                    <a:pt x="174" y="120"/>
                    <a:pt x="268" y="187"/>
                  </a:cubicBezTo>
                  <a:cubicBezTo>
                    <a:pt x="281" y="160"/>
                    <a:pt x="295" y="147"/>
                    <a:pt x="308" y="134"/>
                  </a:cubicBezTo>
                  <a:cubicBezTo>
                    <a:pt x="215" y="80"/>
                    <a:pt x="108" y="40"/>
                    <a:pt x="1" y="0"/>
                  </a:cubicBezTo>
                  <a:close/>
                </a:path>
              </a:pathLst>
            </a:custGeom>
            <a:solidFill>
              <a:srgbClr val="854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3"/>
            <p:cNvSpPr/>
            <p:nvPr/>
          </p:nvSpPr>
          <p:spPr>
            <a:xfrm rot="3868695">
              <a:off x="10623125" y="6772382"/>
              <a:ext cx="879923" cy="473187"/>
            </a:xfrm>
            <a:custGeom>
              <a:avLst/>
              <a:gdLst/>
              <a:ahLst/>
              <a:cxnLst/>
              <a:rect l="l" t="t" r="r" b="b"/>
              <a:pathLst>
                <a:path w="9415" h="5063" extrusionOk="0">
                  <a:moveTo>
                    <a:pt x="6881" y="0"/>
                  </a:moveTo>
                  <a:cubicBezTo>
                    <a:pt x="5134" y="0"/>
                    <a:pt x="1040" y="3021"/>
                    <a:pt x="38" y="3021"/>
                  </a:cubicBezTo>
                  <a:cubicBezTo>
                    <a:pt x="25" y="3021"/>
                    <a:pt x="13" y="3021"/>
                    <a:pt x="1" y="3020"/>
                  </a:cubicBezTo>
                  <a:lnTo>
                    <a:pt x="1" y="3020"/>
                  </a:lnTo>
                  <a:lnTo>
                    <a:pt x="722" y="5063"/>
                  </a:lnTo>
                  <a:cubicBezTo>
                    <a:pt x="722" y="5063"/>
                    <a:pt x="1990" y="4422"/>
                    <a:pt x="3299" y="4422"/>
                  </a:cubicBezTo>
                  <a:cubicBezTo>
                    <a:pt x="3327" y="4422"/>
                    <a:pt x="3355" y="4422"/>
                    <a:pt x="3385" y="4422"/>
                  </a:cubicBezTo>
                  <a:cubicBezTo>
                    <a:pt x="4765" y="4422"/>
                    <a:pt x="8106" y="4108"/>
                    <a:pt x="8760" y="2566"/>
                  </a:cubicBezTo>
                  <a:cubicBezTo>
                    <a:pt x="9414" y="990"/>
                    <a:pt x="8693" y="82"/>
                    <a:pt x="6957" y="2"/>
                  </a:cubicBezTo>
                  <a:cubicBezTo>
                    <a:pt x="6932" y="1"/>
                    <a:pt x="6907" y="0"/>
                    <a:pt x="6881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53"/>
            <p:cNvSpPr/>
            <p:nvPr/>
          </p:nvSpPr>
          <p:spPr>
            <a:xfrm rot="3868695">
              <a:off x="10789272" y="6877080"/>
              <a:ext cx="683938" cy="415896"/>
            </a:xfrm>
            <a:custGeom>
              <a:avLst/>
              <a:gdLst/>
              <a:ahLst/>
              <a:cxnLst/>
              <a:rect l="l" t="t" r="r" b="b"/>
              <a:pathLst>
                <a:path w="7318" h="4450" extrusionOk="0">
                  <a:moveTo>
                    <a:pt x="4775" y="0"/>
                  </a:moveTo>
                  <a:cubicBezTo>
                    <a:pt x="3658" y="0"/>
                    <a:pt x="1601" y="1228"/>
                    <a:pt x="0" y="2113"/>
                  </a:cubicBezTo>
                  <a:cubicBezTo>
                    <a:pt x="921" y="2473"/>
                    <a:pt x="1228" y="3261"/>
                    <a:pt x="734" y="4449"/>
                  </a:cubicBezTo>
                  <a:cubicBezTo>
                    <a:pt x="895" y="4436"/>
                    <a:pt x="1055" y="4423"/>
                    <a:pt x="1202" y="4423"/>
                  </a:cubicBezTo>
                  <a:cubicBezTo>
                    <a:pt x="1230" y="4423"/>
                    <a:pt x="1258" y="4423"/>
                    <a:pt x="1288" y="4423"/>
                  </a:cubicBezTo>
                  <a:cubicBezTo>
                    <a:pt x="2668" y="4423"/>
                    <a:pt x="6009" y="4109"/>
                    <a:pt x="6663" y="2567"/>
                  </a:cubicBezTo>
                  <a:cubicBezTo>
                    <a:pt x="7317" y="991"/>
                    <a:pt x="6596" y="83"/>
                    <a:pt x="4860" y="3"/>
                  </a:cubicBezTo>
                  <a:cubicBezTo>
                    <a:pt x="4832" y="1"/>
                    <a:pt x="4804" y="0"/>
                    <a:pt x="4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53"/>
            <p:cNvSpPr/>
            <p:nvPr/>
          </p:nvSpPr>
          <p:spPr>
            <a:xfrm rot="3868695">
              <a:off x="11589284" y="5254598"/>
              <a:ext cx="712630" cy="730014"/>
            </a:xfrm>
            <a:custGeom>
              <a:avLst/>
              <a:gdLst/>
              <a:ahLst/>
              <a:cxnLst/>
              <a:rect l="l" t="t" r="r" b="b"/>
              <a:pathLst>
                <a:path w="7625" h="7811" extrusionOk="0">
                  <a:moveTo>
                    <a:pt x="5934" y="0"/>
                  </a:moveTo>
                  <a:cubicBezTo>
                    <a:pt x="5553" y="0"/>
                    <a:pt x="5111" y="121"/>
                    <a:pt x="4621" y="360"/>
                  </a:cubicBezTo>
                  <a:cubicBezTo>
                    <a:pt x="3072" y="1121"/>
                    <a:pt x="855" y="5981"/>
                    <a:pt x="1" y="6368"/>
                  </a:cubicBezTo>
                  <a:lnTo>
                    <a:pt x="1616" y="7810"/>
                  </a:lnTo>
                  <a:cubicBezTo>
                    <a:pt x="1616" y="7810"/>
                    <a:pt x="2418" y="6635"/>
                    <a:pt x="3566" y="6007"/>
                  </a:cubicBezTo>
                  <a:cubicBezTo>
                    <a:pt x="4714" y="5367"/>
                    <a:pt x="7625" y="3444"/>
                    <a:pt x="7438" y="1748"/>
                  </a:cubicBezTo>
                  <a:cubicBezTo>
                    <a:pt x="7310" y="576"/>
                    <a:pt x="6767" y="0"/>
                    <a:pt x="5934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53"/>
            <p:cNvSpPr/>
            <p:nvPr/>
          </p:nvSpPr>
          <p:spPr>
            <a:xfrm rot="3868695">
              <a:off x="11748068" y="5354744"/>
              <a:ext cx="582815" cy="583936"/>
            </a:xfrm>
            <a:custGeom>
              <a:avLst/>
              <a:gdLst/>
              <a:ahLst/>
              <a:cxnLst/>
              <a:rect l="l" t="t" r="r" b="b"/>
              <a:pathLst>
                <a:path w="6236" h="6248" extrusionOk="0">
                  <a:moveTo>
                    <a:pt x="4545" y="0"/>
                  </a:moveTo>
                  <a:cubicBezTo>
                    <a:pt x="4164" y="0"/>
                    <a:pt x="3722" y="121"/>
                    <a:pt x="3232" y="360"/>
                  </a:cubicBezTo>
                  <a:cubicBezTo>
                    <a:pt x="2257" y="840"/>
                    <a:pt x="1002" y="2963"/>
                    <a:pt x="0" y="4565"/>
                  </a:cubicBezTo>
                  <a:cubicBezTo>
                    <a:pt x="102" y="4550"/>
                    <a:pt x="199" y="4543"/>
                    <a:pt x="293" y="4543"/>
                  </a:cubicBezTo>
                  <a:cubicBezTo>
                    <a:pt x="1106" y="4543"/>
                    <a:pt x="1645" y="5111"/>
                    <a:pt x="1776" y="6248"/>
                  </a:cubicBezTo>
                  <a:cubicBezTo>
                    <a:pt x="1910" y="6168"/>
                    <a:pt x="2043" y="6088"/>
                    <a:pt x="2177" y="6007"/>
                  </a:cubicBezTo>
                  <a:cubicBezTo>
                    <a:pt x="3325" y="5367"/>
                    <a:pt x="6236" y="3444"/>
                    <a:pt x="6049" y="1748"/>
                  </a:cubicBezTo>
                  <a:cubicBezTo>
                    <a:pt x="5921" y="576"/>
                    <a:pt x="5378" y="0"/>
                    <a:pt x="4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53"/>
            <p:cNvSpPr/>
            <p:nvPr/>
          </p:nvSpPr>
          <p:spPr>
            <a:xfrm rot="3868695">
              <a:off x="8071726" y="3981609"/>
              <a:ext cx="539169" cy="604030"/>
            </a:xfrm>
            <a:custGeom>
              <a:avLst/>
              <a:gdLst/>
              <a:ahLst/>
              <a:cxnLst/>
              <a:rect l="l" t="t" r="r" b="b"/>
              <a:pathLst>
                <a:path w="5769" h="6463" extrusionOk="0">
                  <a:moveTo>
                    <a:pt x="1029" y="0"/>
                  </a:moveTo>
                  <a:cubicBezTo>
                    <a:pt x="932" y="0"/>
                    <a:pt x="855" y="15"/>
                    <a:pt x="802" y="43"/>
                  </a:cubicBezTo>
                  <a:cubicBezTo>
                    <a:pt x="535" y="177"/>
                    <a:pt x="735" y="738"/>
                    <a:pt x="1149" y="1485"/>
                  </a:cubicBezTo>
                  <a:cubicBezTo>
                    <a:pt x="1203" y="1592"/>
                    <a:pt x="1256" y="1699"/>
                    <a:pt x="1323" y="1806"/>
                  </a:cubicBezTo>
                  <a:cubicBezTo>
                    <a:pt x="1470" y="2073"/>
                    <a:pt x="1443" y="2393"/>
                    <a:pt x="1189" y="2580"/>
                  </a:cubicBezTo>
                  <a:lnTo>
                    <a:pt x="1" y="3288"/>
                  </a:lnTo>
                  <a:lnTo>
                    <a:pt x="1136" y="5371"/>
                  </a:lnTo>
                  <a:lnTo>
                    <a:pt x="2337" y="4703"/>
                  </a:lnTo>
                  <a:cubicBezTo>
                    <a:pt x="2379" y="4674"/>
                    <a:pt x="2426" y="4660"/>
                    <a:pt x="2478" y="4660"/>
                  </a:cubicBezTo>
                  <a:cubicBezTo>
                    <a:pt x="2917" y="4660"/>
                    <a:pt x="3688" y="5613"/>
                    <a:pt x="3820" y="5852"/>
                  </a:cubicBezTo>
                  <a:cubicBezTo>
                    <a:pt x="4070" y="6322"/>
                    <a:pt x="4354" y="6463"/>
                    <a:pt x="4614" y="6463"/>
                  </a:cubicBezTo>
                  <a:cubicBezTo>
                    <a:pt x="4908" y="6463"/>
                    <a:pt x="5173" y="6284"/>
                    <a:pt x="5328" y="6199"/>
                  </a:cubicBezTo>
                  <a:cubicBezTo>
                    <a:pt x="5769" y="5972"/>
                    <a:pt x="5141" y="3835"/>
                    <a:pt x="4274" y="2207"/>
                  </a:cubicBezTo>
                  <a:cubicBezTo>
                    <a:pt x="3521" y="772"/>
                    <a:pt x="1744" y="0"/>
                    <a:pt x="1029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53"/>
            <p:cNvSpPr/>
            <p:nvPr/>
          </p:nvSpPr>
          <p:spPr>
            <a:xfrm rot="3868695">
              <a:off x="8132471" y="4057006"/>
              <a:ext cx="142339" cy="219724"/>
            </a:xfrm>
            <a:custGeom>
              <a:avLst/>
              <a:gdLst/>
              <a:ahLst/>
              <a:cxnLst/>
              <a:rect l="l" t="t" r="r" b="b"/>
              <a:pathLst>
                <a:path w="1523" h="2351" extrusionOk="0">
                  <a:moveTo>
                    <a:pt x="321" y="0"/>
                  </a:moveTo>
                  <a:lnTo>
                    <a:pt x="0" y="227"/>
                  </a:lnTo>
                  <a:lnTo>
                    <a:pt x="0" y="227"/>
                  </a:lnTo>
                  <a:lnTo>
                    <a:pt x="348" y="14"/>
                  </a:lnTo>
                  <a:cubicBezTo>
                    <a:pt x="334" y="14"/>
                    <a:pt x="321" y="14"/>
                    <a:pt x="321" y="0"/>
                  </a:cubicBezTo>
                  <a:close/>
                  <a:moveTo>
                    <a:pt x="1523" y="2110"/>
                  </a:moveTo>
                  <a:lnTo>
                    <a:pt x="1095" y="2350"/>
                  </a:lnTo>
                  <a:lnTo>
                    <a:pt x="1523" y="2137"/>
                  </a:lnTo>
                  <a:cubicBezTo>
                    <a:pt x="1523" y="2123"/>
                    <a:pt x="1523" y="2110"/>
                    <a:pt x="1523" y="2110"/>
                  </a:cubicBezTo>
                  <a:close/>
                </a:path>
              </a:pathLst>
            </a:custGeom>
            <a:solidFill>
              <a:srgbClr val="4D2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53"/>
            <p:cNvSpPr/>
            <p:nvPr/>
          </p:nvSpPr>
          <p:spPr>
            <a:xfrm rot="3868695">
              <a:off x="8109440" y="4043695"/>
              <a:ext cx="169816" cy="224771"/>
            </a:xfrm>
            <a:custGeom>
              <a:avLst/>
              <a:gdLst/>
              <a:ahLst/>
              <a:cxnLst/>
              <a:rect l="l" t="t" r="r" b="b"/>
              <a:pathLst>
                <a:path w="1817" h="2405" extrusionOk="0">
                  <a:moveTo>
                    <a:pt x="642" y="1"/>
                  </a:moveTo>
                  <a:lnTo>
                    <a:pt x="294" y="214"/>
                  </a:lnTo>
                  <a:lnTo>
                    <a:pt x="1" y="428"/>
                  </a:lnTo>
                  <a:cubicBezTo>
                    <a:pt x="468" y="668"/>
                    <a:pt x="842" y="989"/>
                    <a:pt x="1042" y="1389"/>
                  </a:cubicBezTo>
                  <a:cubicBezTo>
                    <a:pt x="1189" y="1670"/>
                    <a:pt x="1256" y="2017"/>
                    <a:pt x="1242" y="2404"/>
                  </a:cubicBezTo>
                  <a:lnTo>
                    <a:pt x="1389" y="2337"/>
                  </a:lnTo>
                  <a:lnTo>
                    <a:pt x="1817" y="2097"/>
                  </a:lnTo>
                  <a:cubicBezTo>
                    <a:pt x="1817" y="1683"/>
                    <a:pt x="1750" y="1309"/>
                    <a:pt x="1590" y="1002"/>
                  </a:cubicBezTo>
                  <a:cubicBezTo>
                    <a:pt x="1403" y="655"/>
                    <a:pt x="1029" y="254"/>
                    <a:pt x="642" y="1"/>
                  </a:cubicBezTo>
                  <a:close/>
                </a:path>
              </a:pathLst>
            </a:custGeom>
            <a:solidFill>
              <a:srgbClr val="E28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3"/>
            <p:cNvSpPr/>
            <p:nvPr/>
          </p:nvSpPr>
          <p:spPr>
            <a:xfrm rot="3868678">
              <a:off x="7160989" y="3382771"/>
              <a:ext cx="1165241" cy="891801"/>
            </a:xfrm>
            <a:custGeom>
              <a:avLst/>
              <a:gdLst/>
              <a:ahLst/>
              <a:cxnLst/>
              <a:rect l="l" t="t" r="r" b="b"/>
              <a:pathLst>
                <a:path w="9895" h="7573" extrusionOk="0">
                  <a:moveTo>
                    <a:pt x="6230" y="0"/>
                  </a:moveTo>
                  <a:cubicBezTo>
                    <a:pt x="5438" y="0"/>
                    <a:pt x="4589" y="185"/>
                    <a:pt x="3792" y="605"/>
                  </a:cubicBezTo>
                  <a:cubicBezTo>
                    <a:pt x="922" y="2113"/>
                    <a:pt x="0" y="2941"/>
                    <a:pt x="1376" y="5545"/>
                  </a:cubicBezTo>
                  <a:cubicBezTo>
                    <a:pt x="2172" y="7051"/>
                    <a:pt x="2949" y="7573"/>
                    <a:pt x="3803" y="7573"/>
                  </a:cubicBezTo>
                  <a:cubicBezTo>
                    <a:pt x="4638" y="7573"/>
                    <a:pt x="5547" y="7074"/>
                    <a:pt x="6623" y="6506"/>
                  </a:cubicBezTo>
                  <a:cubicBezTo>
                    <a:pt x="8786" y="5358"/>
                    <a:pt x="9894" y="2621"/>
                    <a:pt x="9240" y="1392"/>
                  </a:cubicBezTo>
                  <a:cubicBezTo>
                    <a:pt x="8800" y="554"/>
                    <a:pt x="7602" y="0"/>
                    <a:pt x="6230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53"/>
            <p:cNvSpPr/>
            <p:nvPr/>
          </p:nvSpPr>
          <p:spPr>
            <a:xfrm rot="3868695">
              <a:off x="7860649" y="4078845"/>
              <a:ext cx="152339" cy="300847"/>
            </a:xfrm>
            <a:custGeom>
              <a:avLst/>
              <a:gdLst/>
              <a:ahLst/>
              <a:cxnLst/>
              <a:rect l="l" t="t" r="r" b="b"/>
              <a:pathLst>
                <a:path w="1630" h="3219" extrusionOk="0">
                  <a:moveTo>
                    <a:pt x="1629" y="1"/>
                  </a:moveTo>
                  <a:lnTo>
                    <a:pt x="1603" y="14"/>
                  </a:lnTo>
                  <a:cubicBezTo>
                    <a:pt x="1549" y="1015"/>
                    <a:pt x="962" y="2270"/>
                    <a:pt x="0" y="3218"/>
                  </a:cubicBezTo>
                  <a:cubicBezTo>
                    <a:pt x="1042" y="2284"/>
                    <a:pt x="1603" y="1015"/>
                    <a:pt x="1629" y="1"/>
                  </a:cubicBezTo>
                  <a:close/>
                </a:path>
              </a:pathLst>
            </a:custGeom>
            <a:solidFill>
              <a:srgbClr val="4C2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53"/>
            <p:cNvSpPr/>
            <p:nvPr/>
          </p:nvSpPr>
          <p:spPr>
            <a:xfrm rot="3868695">
              <a:off x="8103467" y="4230776"/>
              <a:ext cx="2617" cy="252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4" y="14"/>
                  </a:lnTo>
                  <a:cubicBezTo>
                    <a:pt x="14" y="14"/>
                    <a:pt x="1" y="14"/>
                    <a:pt x="1" y="27"/>
                  </a:cubicBezTo>
                  <a:lnTo>
                    <a:pt x="27" y="14"/>
                  </a:ln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3"/>
            <p:cNvSpPr/>
            <p:nvPr/>
          </p:nvSpPr>
          <p:spPr>
            <a:xfrm rot="3868695">
              <a:off x="8134987" y="4156381"/>
              <a:ext cx="19720" cy="96170"/>
            </a:xfrm>
            <a:custGeom>
              <a:avLst/>
              <a:gdLst/>
              <a:ahLst/>
              <a:cxnLst/>
              <a:rect l="l" t="t" r="r" b="b"/>
              <a:pathLst>
                <a:path w="211" h="1029" extrusionOk="0">
                  <a:moveTo>
                    <a:pt x="0" y="0"/>
                  </a:moveTo>
                  <a:cubicBezTo>
                    <a:pt x="34" y="65"/>
                    <a:pt x="64" y="133"/>
                    <a:pt x="89" y="205"/>
                  </a:cubicBezTo>
                  <a:lnTo>
                    <a:pt x="89" y="205"/>
                  </a:lnTo>
                  <a:cubicBezTo>
                    <a:pt x="64" y="132"/>
                    <a:pt x="35" y="64"/>
                    <a:pt x="0" y="0"/>
                  </a:cubicBezTo>
                  <a:close/>
                  <a:moveTo>
                    <a:pt x="89" y="205"/>
                  </a:moveTo>
                  <a:cubicBezTo>
                    <a:pt x="168" y="440"/>
                    <a:pt x="197" y="723"/>
                    <a:pt x="187" y="1029"/>
                  </a:cubicBezTo>
                  <a:lnTo>
                    <a:pt x="200" y="1015"/>
                  </a:lnTo>
                  <a:cubicBezTo>
                    <a:pt x="211" y="717"/>
                    <a:pt x="173" y="443"/>
                    <a:pt x="89" y="205"/>
                  </a:cubicBezTo>
                  <a:close/>
                </a:path>
              </a:pathLst>
            </a:custGeom>
            <a:solidFill>
              <a:srgbClr val="E17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3"/>
            <p:cNvSpPr/>
            <p:nvPr/>
          </p:nvSpPr>
          <p:spPr>
            <a:xfrm rot="3868678">
              <a:off x="7680634" y="3675625"/>
              <a:ext cx="544172" cy="676181"/>
            </a:xfrm>
            <a:custGeom>
              <a:avLst/>
              <a:gdLst/>
              <a:ahLst/>
              <a:cxnLst/>
              <a:rect l="l" t="t" r="r" b="b"/>
              <a:pathLst>
                <a:path w="4621" h="5742" extrusionOk="0">
                  <a:moveTo>
                    <a:pt x="1402" y="0"/>
                  </a:moveTo>
                  <a:cubicBezTo>
                    <a:pt x="949" y="0"/>
                    <a:pt x="481" y="67"/>
                    <a:pt x="1" y="201"/>
                  </a:cubicBezTo>
                  <a:lnTo>
                    <a:pt x="187" y="201"/>
                  </a:lnTo>
                  <a:cubicBezTo>
                    <a:pt x="1469" y="201"/>
                    <a:pt x="3031" y="641"/>
                    <a:pt x="3632" y="1790"/>
                  </a:cubicBezTo>
                  <a:cubicBezTo>
                    <a:pt x="4273" y="3005"/>
                    <a:pt x="3686" y="4660"/>
                    <a:pt x="2845" y="5728"/>
                  </a:cubicBezTo>
                  <a:cubicBezTo>
                    <a:pt x="2858" y="5742"/>
                    <a:pt x="2871" y="5742"/>
                    <a:pt x="2871" y="5742"/>
                  </a:cubicBezTo>
                  <a:cubicBezTo>
                    <a:pt x="2911" y="5715"/>
                    <a:pt x="2951" y="5675"/>
                    <a:pt x="2991" y="5648"/>
                  </a:cubicBezTo>
                  <a:cubicBezTo>
                    <a:pt x="3953" y="4700"/>
                    <a:pt x="4540" y="3445"/>
                    <a:pt x="4594" y="2444"/>
                  </a:cubicBezTo>
                  <a:cubicBezTo>
                    <a:pt x="4594" y="2431"/>
                    <a:pt x="4607" y="2431"/>
                    <a:pt x="4607" y="2431"/>
                  </a:cubicBezTo>
                  <a:cubicBezTo>
                    <a:pt x="4620" y="2030"/>
                    <a:pt x="4567" y="1669"/>
                    <a:pt x="4420" y="1402"/>
                  </a:cubicBezTo>
                  <a:cubicBezTo>
                    <a:pt x="3979" y="561"/>
                    <a:pt x="2778" y="0"/>
                    <a:pt x="1402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3"/>
            <p:cNvSpPr/>
            <p:nvPr/>
          </p:nvSpPr>
          <p:spPr>
            <a:xfrm rot="3868695">
              <a:off x="8646566" y="4057688"/>
              <a:ext cx="3234641" cy="2543413"/>
            </a:xfrm>
            <a:custGeom>
              <a:avLst/>
              <a:gdLst/>
              <a:ahLst/>
              <a:cxnLst/>
              <a:rect l="l" t="t" r="r" b="b"/>
              <a:pathLst>
                <a:path w="34610" h="27214" extrusionOk="0">
                  <a:moveTo>
                    <a:pt x="24226" y="0"/>
                  </a:moveTo>
                  <a:cubicBezTo>
                    <a:pt x="23950" y="0"/>
                    <a:pt x="23685" y="66"/>
                    <a:pt x="23474" y="221"/>
                  </a:cubicBezTo>
                  <a:cubicBezTo>
                    <a:pt x="22098" y="1222"/>
                    <a:pt x="19882" y="3372"/>
                    <a:pt x="17852" y="5455"/>
                  </a:cubicBezTo>
                  <a:cubicBezTo>
                    <a:pt x="16731" y="6603"/>
                    <a:pt x="9467" y="12585"/>
                    <a:pt x="8412" y="13373"/>
                  </a:cubicBezTo>
                  <a:cubicBezTo>
                    <a:pt x="1" y="19769"/>
                    <a:pt x="6516" y="18260"/>
                    <a:pt x="7531" y="19288"/>
                  </a:cubicBezTo>
                  <a:cubicBezTo>
                    <a:pt x="8012" y="19769"/>
                    <a:pt x="8399" y="20610"/>
                    <a:pt x="9214" y="20730"/>
                  </a:cubicBezTo>
                  <a:lnTo>
                    <a:pt x="9521" y="21197"/>
                  </a:lnTo>
                  <a:cubicBezTo>
                    <a:pt x="8666" y="22225"/>
                    <a:pt x="9534" y="23120"/>
                    <a:pt x="9828" y="23908"/>
                  </a:cubicBezTo>
                  <a:cubicBezTo>
                    <a:pt x="10170" y="24817"/>
                    <a:pt x="8946" y="27213"/>
                    <a:pt x="10981" y="27213"/>
                  </a:cubicBezTo>
                  <a:cubicBezTo>
                    <a:pt x="11964" y="27213"/>
                    <a:pt x="13708" y="26653"/>
                    <a:pt x="16758" y="25096"/>
                  </a:cubicBezTo>
                  <a:cubicBezTo>
                    <a:pt x="17933" y="24495"/>
                    <a:pt x="25183" y="20757"/>
                    <a:pt x="26692" y="20209"/>
                  </a:cubicBezTo>
                  <a:cubicBezTo>
                    <a:pt x="29429" y="19221"/>
                    <a:pt x="32179" y="17752"/>
                    <a:pt x="33661" y="16911"/>
                  </a:cubicBezTo>
                  <a:cubicBezTo>
                    <a:pt x="34316" y="16551"/>
                    <a:pt x="34609" y="15816"/>
                    <a:pt x="34369" y="15189"/>
                  </a:cubicBezTo>
                  <a:lnTo>
                    <a:pt x="33928" y="14107"/>
                  </a:lnTo>
                  <a:cubicBezTo>
                    <a:pt x="33717" y="13579"/>
                    <a:pt x="33186" y="13247"/>
                    <a:pt x="32580" y="13247"/>
                  </a:cubicBezTo>
                  <a:cubicBezTo>
                    <a:pt x="32497" y="13247"/>
                    <a:pt x="32412" y="13253"/>
                    <a:pt x="32326" y="13266"/>
                  </a:cubicBezTo>
                  <a:cubicBezTo>
                    <a:pt x="29950" y="13653"/>
                    <a:pt x="16103" y="18460"/>
                    <a:pt x="14795" y="18807"/>
                  </a:cubicBezTo>
                  <a:cubicBezTo>
                    <a:pt x="14247" y="18967"/>
                    <a:pt x="13740" y="19114"/>
                    <a:pt x="13286" y="19261"/>
                  </a:cubicBezTo>
                  <a:cubicBezTo>
                    <a:pt x="13242" y="19274"/>
                    <a:pt x="13197" y="19279"/>
                    <a:pt x="13153" y="19279"/>
                  </a:cubicBezTo>
                  <a:cubicBezTo>
                    <a:pt x="12957" y="19279"/>
                    <a:pt x="12775" y="19163"/>
                    <a:pt x="12699" y="18967"/>
                  </a:cubicBezTo>
                  <a:cubicBezTo>
                    <a:pt x="12632" y="18794"/>
                    <a:pt x="12672" y="18607"/>
                    <a:pt x="12792" y="18473"/>
                  </a:cubicBezTo>
                  <a:cubicBezTo>
                    <a:pt x="13233" y="18019"/>
                    <a:pt x="13700" y="17499"/>
                    <a:pt x="14221" y="16871"/>
                  </a:cubicBezTo>
                  <a:cubicBezTo>
                    <a:pt x="15075" y="15816"/>
                    <a:pt x="25009" y="5001"/>
                    <a:pt x="26344" y="2998"/>
                  </a:cubicBezTo>
                  <a:cubicBezTo>
                    <a:pt x="26745" y="2397"/>
                    <a:pt x="26705" y="1650"/>
                    <a:pt x="26251" y="1196"/>
                  </a:cubicBezTo>
                  <a:lnTo>
                    <a:pt x="25583" y="528"/>
                  </a:lnTo>
                  <a:cubicBezTo>
                    <a:pt x="25280" y="225"/>
                    <a:pt x="24735" y="0"/>
                    <a:pt x="2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3"/>
            <p:cNvSpPr/>
            <p:nvPr/>
          </p:nvSpPr>
          <p:spPr>
            <a:xfrm rot="3868695">
              <a:off x="11358555" y="5143882"/>
              <a:ext cx="300847" cy="237201"/>
            </a:xfrm>
            <a:custGeom>
              <a:avLst/>
              <a:gdLst/>
              <a:ahLst/>
              <a:cxnLst/>
              <a:rect l="l" t="t" r="r" b="b"/>
              <a:pathLst>
                <a:path w="3219" h="2538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3019" y="27"/>
                    <a:pt x="2832" y="94"/>
                    <a:pt x="2685" y="214"/>
                  </a:cubicBezTo>
                  <a:cubicBezTo>
                    <a:pt x="1964" y="735"/>
                    <a:pt x="1016" y="1563"/>
                    <a:pt x="1" y="2537"/>
                  </a:cubicBezTo>
                  <a:cubicBezTo>
                    <a:pt x="1189" y="1523"/>
                    <a:pt x="2324" y="615"/>
                    <a:pt x="3219" y="0"/>
                  </a:cubicBezTo>
                  <a:close/>
                </a:path>
              </a:pathLst>
            </a:custGeom>
            <a:solidFill>
              <a:srgbClr val="384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3"/>
            <p:cNvSpPr/>
            <p:nvPr/>
          </p:nvSpPr>
          <p:spPr>
            <a:xfrm rot="3868695">
              <a:off x="9189915" y="4980990"/>
              <a:ext cx="7570" cy="40001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0" y="0"/>
                  </a:moveTo>
                  <a:cubicBezTo>
                    <a:pt x="0" y="147"/>
                    <a:pt x="40" y="294"/>
                    <a:pt x="80" y="427"/>
                  </a:cubicBezTo>
                  <a:cubicBezTo>
                    <a:pt x="80" y="320"/>
                    <a:pt x="67" y="227"/>
                    <a:pt x="40" y="147"/>
                  </a:cubicBezTo>
                  <a:cubicBezTo>
                    <a:pt x="27" y="94"/>
                    <a:pt x="14" y="53"/>
                    <a:pt x="0" y="0"/>
                  </a:cubicBezTo>
                  <a:close/>
                </a:path>
              </a:pathLst>
            </a:custGeom>
            <a:solidFill>
              <a:srgbClr val="384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3"/>
            <p:cNvSpPr/>
            <p:nvPr/>
          </p:nvSpPr>
          <p:spPr>
            <a:xfrm rot="3868695">
              <a:off x="10109221" y="6411007"/>
              <a:ext cx="1402" cy="1402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"/>
                  </a:moveTo>
                  <a:cubicBezTo>
                    <a:pt x="14" y="1"/>
                    <a:pt x="1" y="1"/>
                    <a:pt x="1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845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3"/>
            <p:cNvSpPr/>
            <p:nvPr/>
          </p:nvSpPr>
          <p:spPr>
            <a:xfrm rot="3868695">
              <a:off x="8942734" y="5764582"/>
              <a:ext cx="1753305" cy="838708"/>
            </a:xfrm>
            <a:custGeom>
              <a:avLst/>
              <a:gdLst/>
              <a:ahLst/>
              <a:cxnLst/>
              <a:rect l="l" t="t" r="r" b="b"/>
              <a:pathLst>
                <a:path w="18760" h="8974" extrusionOk="0">
                  <a:moveTo>
                    <a:pt x="18760" y="1"/>
                  </a:moveTo>
                  <a:cubicBezTo>
                    <a:pt x="17144" y="749"/>
                    <a:pt x="14634" y="1817"/>
                    <a:pt x="12164" y="2511"/>
                  </a:cubicBezTo>
                  <a:cubicBezTo>
                    <a:pt x="10615" y="2952"/>
                    <a:pt x="3111" y="6170"/>
                    <a:pt x="1910" y="6677"/>
                  </a:cubicBezTo>
                  <a:cubicBezTo>
                    <a:pt x="1202" y="6971"/>
                    <a:pt x="574" y="7224"/>
                    <a:pt x="14" y="7438"/>
                  </a:cubicBezTo>
                  <a:cubicBezTo>
                    <a:pt x="241" y="8092"/>
                    <a:pt x="294" y="8680"/>
                    <a:pt x="0" y="8974"/>
                  </a:cubicBezTo>
                  <a:cubicBezTo>
                    <a:pt x="748" y="8666"/>
                    <a:pt x="1616" y="8266"/>
                    <a:pt x="2631" y="7745"/>
                  </a:cubicBezTo>
                  <a:cubicBezTo>
                    <a:pt x="3806" y="7144"/>
                    <a:pt x="11056" y="3406"/>
                    <a:pt x="12565" y="2858"/>
                  </a:cubicBezTo>
                  <a:cubicBezTo>
                    <a:pt x="12578" y="2858"/>
                    <a:pt x="12578" y="2858"/>
                    <a:pt x="12591" y="2845"/>
                  </a:cubicBezTo>
                  <a:lnTo>
                    <a:pt x="12618" y="2845"/>
                  </a:lnTo>
                  <a:cubicBezTo>
                    <a:pt x="12631" y="2832"/>
                    <a:pt x="12645" y="2832"/>
                    <a:pt x="12645" y="2832"/>
                  </a:cubicBezTo>
                  <a:cubicBezTo>
                    <a:pt x="12658" y="2832"/>
                    <a:pt x="12658" y="2818"/>
                    <a:pt x="12671" y="2818"/>
                  </a:cubicBezTo>
                  <a:cubicBezTo>
                    <a:pt x="12685" y="2818"/>
                    <a:pt x="12685" y="2818"/>
                    <a:pt x="12698" y="2805"/>
                  </a:cubicBezTo>
                  <a:lnTo>
                    <a:pt x="12738" y="2805"/>
                  </a:lnTo>
                  <a:cubicBezTo>
                    <a:pt x="12738" y="2791"/>
                    <a:pt x="12738" y="2791"/>
                    <a:pt x="12752" y="2791"/>
                  </a:cubicBezTo>
                  <a:cubicBezTo>
                    <a:pt x="12765" y="2791"/>
                    <a:pt x="12765" y="2791"/>
                    <a:pt x="12778" y="2778"/>
                  </a:cubicBezTo>
                  <a:lnTo>
                    <a:pt x="12805" y="2778"/>
                  </a:lnTo>
                  <a:cubicBezTo>
                    <a:pt x="12805" y="2765"/>
                    <a:pt x="12818" y="2765"/>
                    <a:pt x="12818" y="2765"/>
                  </a:cubicBezTo>
                  <a:lnTo>
                    <a:pt x="12845" y="2765"/>
                  </a:lnTo>
                  <a:cubicBezTo>
                    <a:pt x="12845" y="2751"/>
                    <a:pt x="12858" y="2751"/>
                    <a:pt x="12858" y="2751"/>
                  </a:cubicBezTo>
                  <a:lnTo>
                    <a:pt x="12872" y="2751"/>
                  </a:lnTo>
                  <a:cubicBezTo>
                    <a:pt x="12872" y="2751"/>
                    <a:pt x="12885" y="2738"/>
                    <a:pt x="12885" y="2738"/>
                  </a:cubicBezTo>
                  <a:lnTo>
                    <a:pt x="12912" y="2738"/>
                  </a:lnTo>
                  <a:cubicBezTo>
                    <a:pt x="12912" y="2725"/>
                    <a:pt x="12925" y="2725"/>
                    <a:pt x="12925" y="2725"/>
                  </a:cubicBezTo>
                  <a:lnTo>
                    <a:pt x="12952" y="2725"/>
                  </a:lnTo>
                  <a:cubicBezTo>
                    <a:pt x="12952" y="2711"/>
                    <a:pt x="12965" y="2711"/>
                    <a:pt x="12965" y="2711"/>
                  </a:cubicBezTo>
                  <a:lnTo>
                    <a:pt x="12979" y="2711"/>
                  </a:lnTo>
                  <a:cubicBezTo>
                    <a:pt x="12979" y="2711"/>
                    <a:pt x="12992" y="2698"/>
                    <a:pt x="12992" y="2698"/>
                  </a:cubicBezTo>
                  <a:lnTo>
                    <a:pt x="13019" y="2698"/>
                  </a:lnTo>
                  <a:cubicBezTo>
                    <a:pt x="13019" y="2685"/>
                    <a:pt x="13032" y="2685"/>
                    <a:pt x="13032" y="2685"/>
                  </a:cubicBezTo>
                  <a:lnTo>
                    <a:pt x="13045" y="2685"/>
                  </a:lnTo>
                  <a:cubicBezTo>
                    <a:pt x="13059" y="2685"/>
                    <a:pt x="13059" y="2685"/>
                    <a:pt x="13059" y="2671"/>
                  </a:cubicBezTo>
                  <a:lnTo>
                    <a:pt x="13085" y="2671"/>
                  </a:lnTo>
                  <a:cubicBezTo>
                    <a:pt x="13085" y="2671"/>
                    <a:pt x="13099" y="2658"/>
                    <a:pt x="13099" y="2658"/>
                  </a:cubicBezTo>
                  <a:lnTo>
                    <a:pt x="13112" y="2658"/>
                  </a:lnTo>
                  <a:cubicBezTo>
                    <a:pt x="13112" y="2658"/>
                    <a:pt x="13125" y="2658"/>
                    <a:pt x="13125" y="2645"/>
                  </a:cubicBezTo>
                  <a:lnTo>
                    <a:pt x="13152" y="2645"/>
                  </a:lnTo>
                  <a:cubicBezTo>
                    <a:pt x="13165" y="2631"/>
                    <a:pt x="13165" y="2631"/>
                    <a:pt x="13165" y="2631"/>
                  </a:cubicBezTo>
                  <a:lnTo>
                    <a:pt x="13192" y="2631"/>
                  </a:lnTo>
                  <a:lnTo>
                    <a:pt x="13205" y="2618"/>
                  </a:lnTo>
                  <a:lnTo>
                    <a:pt x="13219" y="2618"/>
                  </a:lnTo>
                  <a:cubicBezTo>
                    <a:pt x="13232" y="2618"/>
                    <a:pt x="13232" y="2605"/>
                    <a:pt x="13246" y="2605"/>
                  </a:cubicBezTo>
                  <a:cubicBezTo>
                    <a:pt x="13259" y="2605"/>
                    <a:pt x="13259" y="2605"/>
                    <a:pt x="13259" y="2591"/>
                  </a:cubicBezTo>
                  <a:lnTo>
                    <a:pt x="13299" y="2591"/>
                  </a:lnTo>
                  <a:cubicBezTo>
                    <a:pt x="13299" y="2591"/>
                    <a:pt x="13299" y="2591"/>
                    <a:pt x="13299" y="2578"/>
                  </a:cubicBezTo>
                  <a:lnTo>
                    <a:pt x="13326" y="2578"/>
                  </a:lnTo>
                  <a:cubicBezTo>
                    <a:pt x="13339" y="2564"/>
                    <a:pt x="13339" y="2564"/>
                    <a:pt x="13352" y="2564"/>
                  </a:cubicBezTo>
                  <a:cubicBezTo>
                    <a:pt x="13366" y="2564"/>
                    <a:pt x="13366" y="2564"/>
                    <a:pt x="13379" y="2551"/>
                  </a:cubicBezTo>
                  <a:cubicBezTo>
                    <a:pt x="13392" y="2551"/>
                    <a:pt x="13392" y="2551"/>
                    <a:pt x="13406" y="2538"/>
                  </a:cubicBezTo>
                  <a:lnTo>
                    <a:pt x="13432" y="2538"/>
                  </a:lnTo>
                  <a:cubicBezTo>
                    <a:pt x="13432" y="2538"/>
                    <a:pt x="13432" y="2538"/>
                    <a:pt x="13432" y="2524"/>
                  </a:cubicBezTo>
                  <a:lnTo>
                    <a:pt x="13459" y="2524"/>
                  </a:lnTo>
                  <a:cubicBezTo>
                    <a:pt x="13473" y="2524"/>
                    <a:pt x="13473" y="2511"/>
                    <a:pt x="13486" y="2511"/>
                  </a:cubicBezTo>
                  <a:cubicBezTo>
                    <a:pt x="13499" y="2511"/>
                    <a:pt x="13499" y="2498"/>
                    <a:pt x="13513" y="2498"/>
                  </a:cubicBezTo>
                  <a:cubicBezTo>
                    <a:pt x="13526" y="2498"/>
                    <a:pt x="13526" y="2498"/>
                    <a:pt x="13539" y="2484"/>
                  </a:cubicBezTo>
                  <a:cubicBezTo>
                    <a:pt x="15515" y="1697"/>
                    <a:pt x="17411" y="735"/>
                    <a:pt x="18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3"/>
            <p:cNvSpPr/>
            <p:nvPr/>
          </p:nvSpPr>
          <p:spPr>
            <a:xfrm rot="3868695">
              <a:off x="10621934" y="6538451"/>
              <a:ext cx="315894" cy="312623"/>
            </a:xfrm>
            <a:custGeom>
              <a:avLst/>
              <a:gdLst/>
              <a:ahLst/>
              <a:cxnLst/>
              <a:rect l="l" t="t" r="r" b="b"/>
              <a:pathLst>
                <a:path w="3380" h="3345" extrusionOk="0">
                  <a:moveTo>
                    <a:pt x="1403" y="1"/>
                  </a:moveTo>
                  <a:cubicBezTo>
                    <a:pt x="1320" y="1"/>
                    <a:pt x="1235" y="7"/>
                    <a:pt x="1149" y="20"/>
                  </a:cubicBezTo>
                  <a:cubicBezTo>
                    <a:pt x="896" y="73"/>
                    <a:pt x="495" y="167"/>
                    <a:pt x="1" y="300"/>
                  </a:cubicBezTo>
                  <a:cubicBezTo>
                    <a:pt x="535" y="194"/>
                    <a:pt x="949" y="114"/>
                    <a:pt x="1229" y="100"/>
                  </a:cubicBezTo>
                  <a:cubicBezTo>
                    <a:pt x="1282" y="95"/>
                    <a:pt x="1335" y="93"/>
                    <a:pt x="1387" y="93"/>
                  </a:cubicBezTo>
                  <a:cubicBezTo>
                    <a:pt x="2028" y="93"/>
                    <a:pt x="2579" y="468"/>
                    <a:pt x="2751" y="1048"/>
                  </a:cubicBezTo>
                  <a:lnTo>
                    <a:pt x="3125" y="2156"/>
                  </a:lnTo>
                  <a:cubicBezTo>
                    <a:pt x="3259" y="2570"/>
                    <a:pt x="3152" y="2998"/>
                    <a:pt x="2898" y="3345"/>
                  </a:cubicBezTo>
                  <a:cubicBezTo>
                    <a:pt x="3246" y="2958"/>
                    <a:pt x="3379" y="2423"/>
                    <a:pt x="3192" y="1943"/>
                  </a:cubicBezTo>
                  <a:lnTo>
                    <a:pt x="2751" y="861"/>
                  </a:lnTo>
                  <a:cubicBezTo>
                    <a:pt x="2540" y="333"/>
                    <a:pt x="2009" y="1"/>
                    <a:pt x="1403" y="1"/>
                  </a:cubicBezTo>
                  <a:close/>
                </a:path>
              </a:pathLst>
            </a:custGeom>
            <a:solidFill>
              <a:srgbClr val="384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3"/>
            <p:cNvSpPr/>
            <p:nvPr/>
          </p:nvSpPr>
          <p:spPr>
            <a:xfrm rot="3868695">
              <a:off x="7964511" y="3561318"/>
              <a:ext cx="74955" cy="65048"/>
            </a:xfrm>
            <a:custGeom>
              <a:avLst/>
              <a:gdLst/>
              <a:ahLst/>
              <a:cxnLst/>
              <a:rect l="l" t="t" r="r" b="b"/>
              <a:pathLst>
                <a:path w="802" h="696" extrusionOk="0">
                  <a:moveTo>
                    <a:pt x="802" y="1"/>
                  </a:moveTo>
                  <a:lnTo>
                    <a:pt x="802" y="1"/>
                  </a:lnTo>
                  <a:cubicBezTo>
                    <a:pt x="548" y="81"/>
                    <a:pt x="294" y="241"/>
                    <a:pt x="107" y="508"/>
                  </a:cubicBezTo>
                  <a:cubicBezTo>
                    <a:pt x="54" y="575"/>
                    <a:pt x="14" y="642"/>
                    <a:pt x="0" y="695"/>
                  </a:cubicBezTo>
                  <a:cubicBezTo>
                    <a:pt x="27" y="695"/>
                    <a:pt x="54" y="682"/>
                    <a:pt x="94" y="669"/>
                  </a:cubicBezTo>
                  <a:cubicBezTo>
                    <a:pt x="361" y="468"/>
                    <a:pt x="601" y="241"/>
                    <a:pt x="802" y="1"/>
                  </a:cubicBezTo>
                  <a:close/>
                </a:path>
              </a:pathLst>
            </a:custGeom>
            <a:solidFill>
              <a:srgbClr val="A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3"/>
            <p:cNvSpPr/>
            <p:nvPr/>
          </p:nvSpPr>
          <p:spPr>
            <a:xfrm rot="3868678">
              <a:off x="7821796" y="3401129"/>
              <a:ext cx="292517" cy="168515"/>
            </a:xfrm>
            <a:custGeom>
              <a:avLst/>
              <a:gdLst/>
              <a:ahLst/>
              <a:cxnLst/>
              <a:rect l="l" t="t" r="r" b="b"/>
              <a:pathLst>
                <a:path w="2484" h="1431" extrusionOk="0">
                  <a:moveTo>
                    <a:pt x="1665" y="0"/>
                  </a:moveTo>
                  <a:cubicBezTo>
                    <a:pt x="1286" y="0"/>
                    <a:pt x="822" y="157"/>
                    <a:pt x="521" y="576"/>
                  </a:cubicBezTo>
                  <a:cubicBezTo>
                    <a:pt x="0" y="1284"/>
                    <a:pt x="1082" y="1431"/>
                    <a:pt x="1082" y="1431"/>
                  </a:cubicBezTo>
                  <a:lnTo>
                    <a:pt x="2203" y="897"/>
                  </a:lnTo>
                  <a:cubicBezTo>
                    <a:pt x="2203" y="897"/>
                    <a:pt x="2484" y="483"/>
                    <a:pt x="2244" y="189"/>
                  </a:cubicBezTo>
                  <a:cubicBezTo>
                    <a:pt x="2146" y="75"/>
                    <a:pt x="1925" y="0"/>
                    <a:pt x="1665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3"/>
            <p:cNvSpPr/>
            <p:nvPr/>
          </p:nvSpPr>
          <p:spPr>
            <a:xfrm rot="3868695">
              <a:off x="7608955" y="4218559"/>
              <a:ext cx="66263" cy="52524"/>
            </a:xfrm>
            <a:custGeom>
              <a:avLst/>
              <a:gdLst/>
              <a:ahLst/>
              <a:cxnLst/>
              <a:rect l="l" t="t" r="r" b="b"/>
              <a:pathLst>
                <a:path w="709" h="562" extrusionOk="0">
                  <a:moveTo>
                    <a:pt x="708" y="0"/>
                  </a:moveTo>
                  <a:cubicBezTo>
                    <a:pt x="615" y="0"/>
                    <a:pt x="535" y="14"/>
                    <a:pt x="428" y="27"/>
                  </a:cubicBezTo>
                  <a:cubicBezTo>
                    <a:pt x="428" y="41"/>
                    <a:pt x="415" y="41"/>
                    <a:pt x="415" y="54"/>
                  </a:cubicBezTo>
                  <a:cubicBezTo>
                    <a:pt x="268" y="227"/>
                    <a:pt x="134" y="401"/>
                    <a:pt x="1" y="561"/>
                  </a:cubicBezTo>
                  <a:cubicBezTo>
                    <a:pt x="321" y="441"/>
                    <a:pt x="561" y="227"/>
                    <a:pt x="708" y="0"/>
                  </a:cubicBezTo>
                  <a:close/>
                </a:path>
              </a:pathLst>
            </a:custGeom>
            <a:solidFill>
              <a:srgbClr val="A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53"/>
            <p:cNvSpPr/>
            <p:nvPr/>
          </p:nvSpPr>
          <p:spPr>
            <a:xfrm rot="3868695">
              <a:off x="7746479" y="4211979"/>
              <a:ext cx="8879" cy="8785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68" y="0"/>
                  </a:moveTo>
                  <a:cubicBezTo>
                    <a:pt x="54" y="41"/>
                    <a:pt x="27" y="67"/>
                    <a:pt x="1" y="94"/>
                  </a:cubicBezTo>
                  <a:cubicBezTo>
                    <a:pt x="41" y="67"/>
                    <a:pt x="68" y="41"/>
                    <a:pt x="94" y="14"/>
                  </a:cubicBezTo>
                  <a:cubicBezTo>
                    <a:pt x="94" y="14"/>
                    <a:pt x="81" y="14"/>
                    <a:pt x="68" y="0"/>
                  </a:cubicBezTo>
                  <a:close/>
                </a:path>
              </a:pathLst>
            </a:custGeom>
            <a:solidFill>
              <a:srgbClr val="996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53"/>
            <p:cNvSpPr/>
            <p:nvPr/>
          </p:nvSpPr>
          <p:spPr>
            <a:xfrm rot="3868678">
              <a:off x="7423490" y="4080895"/>
              <a:ext cx="255423" cy="192656"/>
            </a:xfrm>
            <a:custGeom>
              <a:avLst/>
              <a:gdLst/>
              <a:ahLst/>
              <a:cxnLst/>
              <a:rect l="l" t="t" r="r" b="b"/>
              <a:pathLst>
                <a:path w="2169" h="1636" extrusionOk="0">
                  <a:moveTo>
                    <a:pt x="1445" y="0"/>
                  </a:moveTo>
                  <a:cubicBezTo>
                    <a:pt x="1429" y="0"/>
                    <a:pt x="1421" y="0"/>
                    <a:pt x="1421" y="0"/>
                  </a:cubicBezTo>
                  <a:lnTo>
                    <a:pt x="379" y="708"/>
                  </a:lnTo>
                  <a:cubicBezTo>
                    <a:pt x="379" y="708"/>
                    <a:pt x="1" y="1636"/>
                    <a:pt x="737" y="1636"/>
                  </a:cubicBezTo>
                  <a:cubicBezTo>
                    <a:pt x="771" y="1636"/>
                    <a:pt x="808" y="1634"/>
                    <a:pt x="846" y="1629"/>
                  </a:cubicBezTo>
                  <a:cubicBezTo>
                    <a:pt x="1714" y="1523"/>
                    <a:pt x="2168" y="668"/>
                    <a:pt x="2035" y="321"/>
                  </a:cubicBezTo>
                  <a:cubicBezTo>
                    <a:pt x="1931" y="20"/>
                    <a:pt x="1546" y="0"/>
                    <a:pt x="1445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53"/>
            <p:cNvSpPr/>
            <p:nvPr/>
          </p:nvSpPr>
          <p:spPr>
            <a:xfrm rot="3868678">
              <a:off x="7156637" y="3807825"/>
              <a:ext cx="570903" cy="357403"/>
            </a:xfrm>
            <a:custGeom>
              <a:avLst/>
              <a:gdLst/>
              <a:ahLst/>
              <a:cxnLst/>
              <a:rect l="l" t="t" r="r" b="b"/>
              <a:pathLst>
                <a:path w="4848" h="3035" extrusionOk="0">
                  <a:moveTo>
                    <a:pt x="4848" y="1"/>
                  </a:moveTo>
                  <a:lnTo>
                    <a:pt x="4848" y="1"/>
                  </a:lnTo>
                  <a:cubicBezTo>
                    <a:pt x="3944" y="1452"/>
                    <a:pt x="2539" y="1740"/>
                    <a:pt x="1568" y="1740"/>
                  </a:cubicBezTo>
                  <a:cubicBezTo>
                    <a:pt x="932" y="1740"/>
                    <a:pt x="481" y="1616"/>
                    <a:pt x="481" y="1616"/>
                  </a:cubicBezTo>
                  <a:lnTo>
                    <a:pt x="1" y="2538"/>
                  </a:lnTo>
                  <a:cubicBezTo>
                    <a:pt x="1" y="2538"/>
                    <a:pt x="533" y="3034"/>
                    <a:pt x="1386" y="3034"/>
                  </a:cubicBezTo>
                  <a:cubicBezTo>
                    <a:pt x="1807" y="3034"/>
                    <a:pt x="2306" y="2913"/>
                    <a:pt x="2858" y="2551"/>
                  </a:cubicBezTo>
                  <a:cubicBezTo>
                    <a:pt x="4514" y="1456"/>
                    <a:pt x="4848" y="1"/>
                    <a:pt x="4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53"/>
            <p:cNvSpPr/>
            <p:nvPr/>
          </p:nvSpPr>
          <p:spPr>
            <a:xfrm rot="3868678">
              <a:off x="7469701" y="3279223"/>
              <a:ext cx="512730" cy="378483"/>
            </a:xfrm>
            <a:custGeom>
              <a:avLst/>
              <a:gdLst/>
              <a:ahLst/>
              <a:cxnLst/>
              <a:rect l="l" t="t" r="r" b="b"/>
              <a:pathLst>
                <a:path w="4354" h="3214" extrusionOk="0">
                  <a:moveTo>
                    <a:pt x="4003" y="1"/>
                  </a:moveTo>
                  <a:cubicBezTo>
                    <a:pt x="3506" y="1"/>
                    <a:pt x="2543" y="109"/>
                    <a:pt x="1510" y="810"/>
                  </a:cubicBezTo>
                  <a:cubicBezTo>
                    <a:pt x="1" y="1825"/>
                    <a:pt x="522" y="3214"/>
                    <a:pt x="522" y="3214"/>
                  </a:cubicBezTo>
                  <a:lnTo>
                    <a:pt x="1189" y="2867"/>
                  </a:lnTo>
                  <a:cubicBezTo>
                    <a:pt x="1189" y="2867"/>
                    <a:pt x="1763" y="623"/>
                    <a:pt x="4354" y="23"/>
                  </a:cubicBezTo>
                  <a:cubicBezTo>
                    <a:pt x="4354" y="23"/>
                    <a:pt x="4225" y="1"/>
                    <a:pt x="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53"/>
            <p:cNvSpPr/>
            <p:nvPr/>
          </p:nvSpPr>
          <p:spPr>
            <a:xfrm rot="3868678">
              <a:off x="7150845" y="3332135"/>
              <a:ext cx="484349" cy="558892"/>
            </a:xfrm>
            <a:custGeom>
              <a:avLst/>
              <a:gdLst/>
              <a:ahLst/>
              <a:cxnLst/>
              <a:rect l="l" t="t" r="r" b="b"/>
              <a:pathLst>
                <a:path w="4113" h="4746" extrusionOk="0">
                  <a:moveTo>
                    <a:pt x="923" y="0"/>
                  </a:moveTo>
                  <a:cubicBezTo>
                    <a:pt x="884" y="0"/>
                    <a:pt x="847" y="5"/>
                    <a:pt x="815" y="18"/>
                  </a:cubicBezTo>
                  <a:cubicBezTo>
                    <a:pt x="187" y="299"/>
                    <a:pt x="0" y="1113"/>
                    <a:pt x="401" y="1661"/>
                  </a:cubicBezTo>
                  <a:cubicBezTo>
                    <a:pt x="681" y="2061"/>
                    <a:pt x="1135" y="2729"/>
                    <a:pt x="1603" y="3463"/>
                  </a:cubicBezTo>
                  <a:cubicBezTo>
                    <a:pt x="2179" y="4373"/>
                    <a:pt x="2656" y="4746"/>
                    <a:pt x="3029" y="4746"/>
                  </a:cubicBezTo>
                  <a:cubicBezTo>
                    <a:pt x="3357" y="4746"/>
                    <a:pt x="3603" y="4459"/>
                    <a:pt x="3766" y="3997"/>
                  </a:cubicBezTo>
                  <a:cubicBezTo>
                    <a:pt x="4113" y="3009"/>
                    <a:pt x="2123" y="259"/>
                    <a:pt x="1282" y="72"/>
                  </a:cubicBezTo>
                  <a:cubicBezTo>
                    <a:pt x="1191" y="51"/>
                    <a:pt x="1046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53"/>
            <p:cNvSpPr/>
            <p:nvPr/>
          </p:nvSpPr>
          <p:spPr>
            <a:xfrm rot="3868695">
              <a:off x="8725488" y="5307857"/>
              <a:ext cx="7570" cy="3925"/>
            </a:xfrm>
            <a:custGeom>
              <a:avLst/>
              <a:gdLst/>
              <a:ahLst/>
              <a:cxnLst/>
              <a:rect l="l" t="t" r="r" b="b"/>
              <a:pathLst>
                <a:path w="81" h="42" extrusionOk="0"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lose/>
                  <a:moveTo>
                    <a:pt x="0" y="28"/>
                  </a:moveTo>
                  <a:lnTo>
                    <a:pt x="14" y="28"/>
                  </a:lnTo>
                  <a:lnTo>
                    <a:pt x="0" y="28"/>
                  </a:ln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14" y="28"/>
                  </a:moveTo>
                  <a:lnTo>
                    <a:pt x="14" y="28"/>
                  </a:lnTo>
                  <a:lnTo>
                    <a:pt x="14" y="28"/>
                  </a:lnTo>
                  <a:close/>
                  <a:moveTo>
                    <a:pt x="27" y="28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lose/>
                  <a:moveTo>
                    <a:pt x="27" y="14"/>
                  </a:move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lose/>
                  <a:moveTo>
                    <a:pt x="40" y="14"/>
                  </a:move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lose/>
                  <a:moveTo>
                    <a:pt x="40" y="14"/>
                  </a:moveTo>
                  <a:lnTo>
                    <a:pt x="40" y="14"/>
                  </a:lnTo>
                  <a:lnTo>
                    <a:pt x="40" y="14"/>
                  </a:lnTo>
                  <a:close/>
                  <a:moveTo>
                    <a:pt x="40" y="14"/>
                  </a:moveTo>
                  <a:lnTo>
                    <a:pt x="40" y="14"/>
                  </a:lnTo>
                  <a:lnTo>
                    <a:pt x="40" y="14"/>
                  </a:lnTo>
                  <a:close/>
                  <a:moveTo>
                    <a:pt x="54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4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4" y="1"/>
                  </a:moveTo>
                  <a:lnTo>
                    <a:pt x="54" y="1"/>
                  </a:lnTo>
                  <a:lnTo>
                    <a:pt x="54" y="1"/>
                  </a:lnTo>
                  <a:close/>
                  <a:moveTo>
                    <a:pt x="80" y="1"/>
                  </a:moveTo>
                  <a:cubicBezTo>
                    <a:pt x="80" y="1"/>
                    <a:pt x="80" y="1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6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53"/>
            <p:cNvSpPr/>
            <p:nvPr/>
          </p:nvSpPr>
          <p:spPr>
            <a:xfrm rot="3868695">
              <a:off x="7788955" y="4777188"/>
              <a:ext cx="1091984" cy="1003384"/>
            </a:xfrm>
            <a:custGeom>
              <a:avLst/>
              <a:gdLst/>
              <a:ahLst/>
              <a:cxnLst/>
              <a:rect l="l" t="t" r="r" b="b"/>
              <a:pathLst>
                <a:path w="11684" h="10736" extrusionOk="0">
                  <a:moveTo>
                    <a:pt x="11684" y="1"/>
                  </a:moveTo>
                  <a:lnTo>
                    <a:pt x="4113" y="1643"/>
                  </a:lnTo>
                  <a:cubicBezTo>
                    <a:pt x="2097" y="2084"/>
                    <a:pt x="601" y="3779"/>
                    <a:pt x="428" y="5836"/>
                  </a:cubicBezTo>
                  <a:lnTo>
                    <a:pt x="1" y="10736"/>
                  </a:lnTo>
                  <a:lnTo>
                    <a:pt x="1416" y="7464"/>
                  </a:lnTo>
                  <a:lnTo>
                    <a:pt x="2551" y="4821"/>
                  </a:lnTo>
                  <a:cubicBezTo>
                    <a:pt x="2658" y="4567"/>
                    <a:pt x="2804" y="4340"/>
                    <a:pt x="2991" y="4126"/>
                  </a:cubicBezTo>
                  <a:cubicBezTo>
                    <a:pt x="3218" y="3886"/>
                    <a:pt x="3499" y="3686"/>
                    <a:pt x="3819" y="3539"/>
                  </a:cubicBezTo>
                  <a:cubicBezTo>
                    <a:pt x="6289" y="2444"/>
                    <a:pt x="7745" y="1803"/>
                    <a:pt x="7918" y="1723"/>
                  </a:cubicBezTo>
                  <a:cubicBezTo>
                    <a:pt x="7918" y="1710"/>
                    <a:pt x="7918" y="1710"/>
                    <a:pt x="7918" y="1710"/>
                  </a:cubicBezTo>
                  <a:lnTo>
                    <a:pt x="7945" y="1710"/>
                  </a:lnTo>
                  <a:cubicBezTo>
                    <a:pt x="7945" y="1710"/>
                    <a:pt x="7945" y="1696"/>
                    <a:pt x="7945" y="1696"/>
                  </a:cubicBezTo>
                  <a:lnTo>
                    <a:pt x="7972" y="1696"/>
                  </a:lnTo>
                  <a:lnTo>
                    <a:pt x="7972" y="1683"/>
                  </a:lnTo>
                  <a:lnTo>
                    <a:pt x="7998" y="1683"/>
                  </a:lnTo>
                  <a:cubicBezTo>
                    <a:pt x="8693" y="1376"/>
                    <a:pt x="10669" y="708"/>
                    <a:pt x="11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53"/>
            <p:cNvSpPr/>
            <p:nvPr/>
          </p:nvSpPr>
          <p:spPr>
            <a:xfrm rot="3868695">
              <a:off x="8860947" y="3966702"/>
              <a:ext cx="72431" cy="6355"/>
            </a:xfrm>
            <a:custGeom>
              <a:avLst/>
              <a:gdLst/>
              <a:ahLst/>
              <a:cxnLst/>
              <a:rect l="l" t="t" r="r" b="b"/>
              <a:pathLst>
                <a:path w="775" h="68" extrusionOk="0">
                  <a:moveTo>
                    <a:pt x="548" y="68"/>
                  </a:moveTo>
                  <a:cubicBezTo>
                    <a:pt x="374" y="68"/>
                    <a:pt x="187" y="41"/>
                    <a:pt x="0" y="1"/>
                  </a:cubicBezTo>
                  <a:cubicBezTo>
                    <a:pt x="187" y="41"/>
                    <a:pt x="374" y="68"/>
                    <a:pt x="548" y="68"/>
                  </a:cubicBezTo>
                  <a:cubicBezTo>
                    <a:pt x="628" y="68"/>
                    <a:pt x="695" y="68"/>
                    <a:pt x="775" y="54"/>
                  </a:cubicBezTo>
                  <a:lnTo>
                    <a:pt x="775" y="54"/>
                  </a:lnTo>
                  <a:cubicBezTo>
                    <a:pt x="695" y="68"/>
                    <a:pt x="628" y="68"/>
                    <a:pt x="548" y="68"/>
                  </a:cubicBezTo>
                </a:path>
              </a:pathLst>
            </a:custGeom>
            <a:solidFill>
              <a:srgbClr val="EA8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53"/>
            <p:cNvSpPr/>
            <p:nvPr/>
          </p:nvSpPr>
          <p:spPr>
            <a:xfrm rot="3868695">
              <a:off x="8912854" y="4000319"/>
              <a:ext cx="288230" cy="185985"/>
            </a:xfrm>
            <a:custGeom>
              <a:avLst/>
              <a:gdLst/>
              <a:ahLst/>
              <a:cxnLst/>
              <a:rect l="l" t="t" r="r" b="b"/>
              <a:pathLst>
                <a:path w="3084" h="1990" extrusionOk="0">
                  <a:moveTo>
                    <a:pt x="3084" y="1"/>
                  </a:moveTo>
                  <a:lnTo>
                    <a:pt x="3084" y="1"/>
                  </a:lnTo>
                  <a:cubicBezTo>
                    <a:pt x="2567" y="422"/>
                    <a:pt x="2059" y="827"/>
                    <a:pt x="1599" y="1203"/>
                  </a:cubicBezTo>
                  <a:lnTo>
                    <a:pt x="1599" y="1203"/>
                  </a:lnTo>
                  <a:cubicBezTo>
                    <a:pt x="2064" y="832"/>
                    <a:pt x="2570" y="421"/>
                    <a:pt x="3084" y="1"/>
                  </a:cubicBezTo>
                  <a:close/>
                  <a:moveTo>
                    <a:pt x="1599" y="1203"/>
                  </a:moveTo>
                  <a:lnTo>
                    <a:pt x="1599" y="1203"/>
                  </a:lnTo>
                  <a:cubicBezTo>
                    <a:pt x="1472" y="1303"/>
                    <a:pt x="1349" y="1401"/>
                    <a:pt x="1229" y="1495"/>
                  </a:cubicBezTo>
                  <a:cubicBezTo>
                    <a:pt x="869" y="1776"/>
                    <a:pt x="441" y="1949"/>
                    <a:pt x="1" y="1989"/>
                  </a:cubicBezTo>
                  <a:cubicBezTo>
                    <a:pt x="441" y="1949"/>
                    <a:pt x="882" y="1776"/>
                    <a:pt x="1243" y="1495"/>
                  </a:cubicBezTo>
                  <a:cubicBezTo>
                    <a:pt x="1357" y="1400"/>
                    <a:pt x="1476" y="1302"/>
                    <a:pt x="1599" y="1203"/>
                  </a:cubicBezTo>
                  <a:close/>
                </a:path>
              </a:pathLst>
            </a:custGeom>
            <a:solidFill>
              <a:srgbClr val="A6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53"/>
            <p:cNvSpPr/>
            <p:nvPr/>
          </p:nvSpPr>
          <p:spPr>
            <a:xfrm rot="3868695">
              <a:off x="8425699" y="3625566"/>
              <a:ext cx="1335259" cy="595338"/>
            </a:xfrm>
            <a:custGeom>
              <a:avLst/>
              <a:gdLst/>
              <a:ahLst/>
              <a:cxnLst/>
              <a:rect l="l" t="t" r="r" b="b"/>
              <a:pathLst>
                <a:path w="14287" h="6370" extrusionOk="0">
                  <a:moveTo>
                    <a:pt x="14287" y="0"/>
                  </a:moveTo>
                  <a:lnTo>
                    <a:pt x="14287" y="0"/>
                  </a:lnTo>
                  <a:cubicBezTo>
                    <a:pt x="13286" y="775"/>
                    <a:pt x="11670" y="2096"/>
                    <a:pt x="10161" y="3325"/>
                  </a:cubicBezTo>
                  <a:cubicBezTo>
                    <a:pt x="9507" y="3859"/>
                    <a:pt x="8866" y="4380"/>
                    <a:pt x="8305" y="4820"/>
                  </a:cubicBezTo>
                  <a:cubicBezTo>
                    <a:pt x="7945" y="5101"/>
                    <a:pt x="7517" y="5274"/>
                    <a:pt x="7077" y="5314"/>
                  </a:cubicBezTo>
                  <a:cubicBezTo>
                    <a:pt x="6997" y="5328"/>
                    <a:pt x="6930" y="5328"/>
                    <a:pt x="6850" y="5328"/>
                  </a:cubicBezTo>
                  <a:cubicBezTo>
                    <a:pt x="6676" y="5328"/>
                    <a:pt x="6489" y="5301"/>
                    <a:pt x="6302" y="5261"/>
                  </a:cubicBezTo>
                  <a:lnTo>
                    <a:pt x="40" y="3752"/>
                  </a:lnTo>
                  <a:lnTo>
                    <a:pt x="0" y="3766"/>
                  </a:lnTo>
                  <a:lnTo>
                    <a:pt x="6569" y="6182"/>
                  </a:lnTo>
                  <a:cubicBezTo>
                    <a:pt x="6917" y="6302"/>
                    <a:pt x="7277" y="6369"/>
                    <a:pt x="7638" y="6369"/>
                  </a:cubicBezTo>
                  <a:cubicBezTo>
                    <a:pt x="8559" y="6369"/>
                    <a:pt x="9440" y="5969"/>
                    <a:pt x="10041" y="5221"/>
                  </a:cubicBezTo>
                  <a:lnTo>
                    <a:pt x="142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53"/>
            <p:cNvSpPr/>
            <p:nvPr/>
          </p:nvSpPr>
          <p:spPr>
            <a:xfrm rot="3868695">
              <a:off x="9604942" y="5168871"/>
              <a:ext cx="25047" cy="20094"/>
            </a:xfrm>
            <a:custGeom>
              <a:avLst/>
              <a:gdLst/>
              <a:ahLst/>
              <a:cxnLst/>
              <a:rect l="l" t="t" r="r" b="b"/>
              <a:pathLst>
                <a:path w="268" h="215" extrusionOk="0">
                  <a:moveTo>
                    <a:pt x="268" y="214"/>
                  </a:moveTo>
                  <a:cubicBezTo>
                    <a:pt x="161" y="174"/>
                    <a:pt x="54" y="107"/>
                    <a:pt x="1" y="1"/>
                  </a:cubicBezTo>
                  <a:cubicBezTo>
                    <a:pt x="54" y="107"/>
                    <a:pt x="161" y="174"/>
                    <a:pt x="268" y="214"/>
                  </a:cubicBezTo>
                  <a:cubicBezTo>
                    <a:pt x="268" y="214"/>
                    <a:pt x="268" y="214"/>
                    <a:pt x="268" y="214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780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53"/>
            <p:cNvSpPr/>
            <p:nvPr/>
          </p:nvSpPr>
          <p:spPr>
            <a:xfrm rot="3868695">
              <a:off x="11661271" y="5541886"/>
              <a:ext cx="36262" cy="36262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388" y="38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8" y="388"/>
                  </a:lnTo>
                  <a:close/>
                </a:path>
              </a:pathLst>
            </a:custGeom>
            <a:solidFill>
              <a:srgbClr val="9A7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53"/>
            <p:cNvSpPr/>
            <p:nvPr/>
          </p:nvSpPr>
          <p:spPr>
            <a:xfrm rot="3868695">
              <a:off x="9901175" y="4453828"/>
              <a:ext cx="1452645" cy="1724706"/>
            </a:xfrm>
            <a:custGeom>
              <a:avLst/>
              <a:gdLst/>
              <a:ahLst/>
              <a:cxnLst/>
              <a:rect l="l" t="t" r="r" b="b"/>
              <a:pathLst>
                <a:path w="15543" h="18454" extrusionOk="0">
                  <a:moveTo>
                    <a:pt x="14782" y="0"/>
                  </a:moveTo>
                  <a:cubicBezTo>
                    <a:pt x="13340" y="3619"/>
                    <a:pt x="1" y="15369"/>
                    <a:pt x="909" y="17372"/>
                  </a:cubicBezTo>
                  <a:cubicBezTo>
                    <a:pt x="1283" y="18200"/>
                    <a:pt x="1617" y="18453"/>
                    <a:pt x="1870" y="18453"/>
                  </a:cubicBezTo>
                  <a:lnTo>
                    <a:pt x="1924" y="18453"/>
                  </a:lnTo>
                  <a:cubicBezTo>
                    <a:pt x="1817" y="18413"/>
                    <a:pt x="1710" y="18346"/>
                    <a:pt x="1657" y="18240"/>
                  </a:cubicBezTo>
                  <a:cubicBezTo>
                    <a:pt x="1643" y="18213"/>
                    <a:pt x="1630" y="18186"/>
                    <a:pt x="1617" y="18159"/>
                  </a:cubicBezTo>
                  <a:cubicBezTo>
                    <a:pt x="1603" y="18106"/>
                    <a:pt x="1590" y="18053"/>
                    <a:pt x="1590" y="17999"/>
                  </a:cubicBezTo>
                  <a:cubicBezTo>
                    <a:pt x="1590" y="17879"/>
                    <a:pt x="1630" y="17759"/>
                    <a:pt x="1710" y="17665"/>
                  </a:cubicBezTo>
                  <a:cubicBezTo>
                    <a:pt x="2151" y="17211"/>
                    <a:pt x="2618" y="16691"/>
                    <a:pt x="3139" y="16063"/>
                  </a:cubicBezTo>
                  <a:cubicBezTo>
                    <a:pt x="3993" y="15008"/>
                    <a:pt x="13927" y="4193"/>
                    <a:pt x="15262" y="2190"/>
                  </a:cubicBezTo>
                  <a:cubicBezTo>
                    <a:pt x="15449" y="1923"/>
                    <a:pt x="15543" y="1616"/>
                    <a:pt x="15543" y="1322"/>
                  </a:cubicBezTo>
                  <a:cubicBezTo>
                    <a:pt x="15543" y="975"/>
                    <a:pt x="15409" y="641"/>
                    <a:pt x="15169" y="388"/>
                  </a:cubicBezTo>
                  <a:lnTo>
                    <a:pt x="14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53"/>
            <p:cNvSpPr/>
            <p:nvPr/>
          </p:nvSpPr>
          <p:spPr>
            <a:xfrm rot="3868695">
              <a:off x="10943593" y="6848150"/>
              <a:ext cx="72525" cy="167386"/>
            </a:xfrm>
            <a:custGeom>
              <a:avLst/>
              <a:gdLst/>
              <a:ahLst/>
              <a:cxnLst/>
              <a:rect l="l" t="t" r="r" b="b"/>
              <a:pathLst>
                <a:path w="776" h="1791" extrusionOk="0">
                  <a:moveTo>
                    <a:pt x="68" y="1"/>
                  </a:moveTo>
                  <a:lnTo>
                    <a:pt x="1" y="94"/>
                  </a:lnTo>
                  <a:cubicBezTo>
                    <a:pt x="535" y="495"/>
                    <a:pt x="655" y="949"/>
                    <a:pt x="655" y="1283"/>
                  </a:cubicBezTo>
                  <a:cubicBezTo>
                    <a:pt x="655" y="1430"/>
                    <a:pt x="642" y="1536"/>
                    <a:pt x="615" y="1617"/>
                  </a:cubicBezTo>
                  <a:cubicBezTo>
                    <a:pt x="602" y="1657"/>
                    <a:pt x="602" y="1697"/>
                    <a:pt x="588" y="1710"/>
                  </a:cubicBezTo>
                  <a:lnTo>
                    <a:pt x="588" y="1737"/>
                  </a:lnTo>
                  <a:lnTo>
                    <a:pt x="575" y="1750"/>
                  </a:lnTo>
                  <a:lnTo>
                    <a:pt x="695" y="1790"/>
                  </a:lnTo>
                  <a:cubicBezTo>
                    <a:pt x="695" y="1790"/>
                    <a:pt x="775" y="1577"/>
                    <a:pt x="775" y="1283"/>
                  </a:cubicBezTo>
                  <a:cubicBezTo>
                    <a:pt x="775" y="922"/>
                    <a:pt x="642" y="415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53"/>
            <p:cNvSpPr/>
            <p:nvPr/>
          </p:nvSpPr>
          <p:spPr>
            <a:xfrm rot="3868695">
              <a:off x="11026220" y="6940145"/>
              <a:ext cx="72431" cy="167293"/>
            </a:xfrm>
            <a:custGeom>
              <a:avLst/>
              <a:gdLst/>
              <a:ahLst/>
              <a:cxnLst/>
              <a:rect l="l" t="t" r="r" b="b"/>
              <a:pathLst>
                <a:path w="775" h="1790" extrusionOk="0">
                  <a:moveTo>
                    <a:pt x="67" y="0"/>
                  </a:moveTo>
                  <a:lnTo>
                    <a:pt x="0" y="94"/>
                  </a:lnTo>
                  <a:cubicBezTo>
                    <a:pt x="535" y="494"/>
                    <a:pt x="655" y="948"/>
                    <a:pt x="655" y="1295"/>
                  </a:cubicBezTo>
                  <a:cubicBezTo>
                    <a:pt x="655" y="1429"/>
                    <a:pt x="628" y="1536"/>
                    <a:pt x="615" y="1629"/>
                  </a:cubicBezTo>
                  <a:cubicBezTo>
                    <a:pt x="601" y="1669"/>
                    <a:pt x="588" y="1696"/>
                    <a:pt x="588" y="1723"/>
                  </a:cubicBezTo>
                  <a:lnTo>
                    <a:pt x="575" y="1736"/>
                  </a:lnTo>
                  <a:lnTo>
                    <a:pt x="575" y="1749"/>
                  </a:lnTo>
                  <a:lnTo>
                    <a:pt x="681" y="1789"/>
                  </a:lnTo>
                  <a:cubicBezTo>
                    <a:pt x="695" y="1789"/>
                    <a:pt x="775" y="1589"/>
                    <a:pt x="775" y="1295"/>
                  </a:cubicBezTo>
                  <a:cubicBezTo>
                    <a:pt x="775" y="921"/>
                    <a:pt x="641" y="414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53"/>
            <p:cNvSpPr/>
            <p:nvPr/>
          </p:nvSpPr>
          <p:spPr>
            <a:xfrm rot="3868695">
              <a:off x="11108248" y="7031727"/>
              <a:ext cx="72525" cy="168508"/>
            </a:xfrm>
            <a:custGeom>
              <a:avLst/>
              <a:gdLst/>
              <a:ahLst/>
              <a:cxnLst/>
              <a:rect l="l" t="t" r="r" b="b"/>
              <a:pathLst>
                <a:path w="776" h="1803" extrusionOk="0">
                  <a:moveTo>
                    <a:pt x="68" y="0"/>
                  </a:moveTo>
                  <a:lnTo>
                    <a:pt x="1" y="107"/>
                  </a:lnTo>
                  <a:cubicBezTo>
                    <a:pt x="535" y="494"/>
                    <a:pt x="642" y="962"/>
                    <a:pt x="655" y="1295"/>
                  </a:cubicBezTo>
                  <a:cubicBezTo>
                    <a:pt x="655" y="1429"/>
                    <a:pt x="628" y="1549"/>
                    <a:pt x="615" y="1629"/>
                  </a:cubicBezTo>
                  <a:cubicBezTo>
                    <a:pt x="602" y="1669"/>
                    <a:pt x="588" y="1696"/>
                    <a:pt x="588" y="1723"/>
                  </a:cubicBezTo>
                  <a:lnTo>
                    <a:pt x="575" y="1749"/>
                  </a:lnTo>
                  <a:lnTo>
                    <a:pt x="682" y="1803"/>
                  </a:lnTo>
                  <a:cubicBezTo>
                    <a:pt x="682" y="1789"/>
                    <a:pt x="762" y="1589"/>
                    <a:pt x="775" y="1295"/>
                  </a:cubicBezTo>
                  <a:cubicBezTo>
                    <a:pt x="775" y="922"/>
                    <a:pt x="642" y="414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53"/>
            <p:cNvSpPr/>
            <p:nvPr/>
          </p:nvSpPr>
          <p:spPr>
            <a:xfrm rot="3868695">
              <a:off x="11809062" y="5526366"/>
              <a:ext cx="129816" cy="123554"/>
            </a:xfrm>
            <a:custGeom>
              <a:avLst/>
              <a:gdLst/>
              <a:ahLst/>
              <a:cxnLst/>
              <a:rect l="l" t="t" r="r" b="b"/>
              <a:pathLst>
                <a:path w="1389" h="1322" extrusionOk="0">
                  <a:moveTo>
                    <a:pt x="27" y="0"/>
                  </a:moveTo>
                  <a:lnTo>
                    <a:pt x="0" y="120"/>
                  </a:lnTo>
                  <a:cubicBezTo>
                    <a:pt x="601" y="200"/>
                    <a:pt x="908" y="507"/>
                    <a:pt x="1082" y="788"/>
                  </a:cubicBezTo>
                  <a:cubicBezTo>
                    <a:pt x="1162" y="921"/>
                    <a:pt x="1215" y="1055"/>
                    <a:pt x="1242" y="1162"/>
                  </a:cubicBezTo>
                  <a:cubicBezTo>
                    <a:pt x="1255" y="1202"/>
                    <a:pt x="1269" y="1242"/>
                    <a:pt x="1269" y="1268"/>
                  </a:cubicBezTo>
                  <a:lnTo>
                    <a:pt x="1269" y="1309"/>
                  </a:lnTo>
                  <a:lnTo>
                    <a:pt x="1269" y="1322"/>
                  </a:lnTo>
                  <a:lnTo>
                    <a:pt x="1389" y="1309"/>
                  </a:lnTo>
                  <a:cubicBezTo>
                    <a:pt x="1389" y="1295"/>
                    <a:pt x="1362" y="1028"/>
                    <a:pt x="1175" y="721"/>
                  </a:cubicBezTo>
                  <a:cubicBezTo>
                    <a:pt x="1002" y="414"/>
                    <a:pt x="655" y="94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53"/>
            <p:cNvSpPr/>
            <p:nvPr/>
          </p:nvSpPr>
          <p:spPr>
            <a:xfrm rot="3868695">
              <a:off x="11886701" y="5555638"/>
              <a:ext cx="129816" cy="123647"/>
            </a:xfrm>
            <a:custGeom>
              <a:avLst/>
              <a:gdLst/>
              <a:ahLst/>
              <a:cxnLst/>
              <a:rect l="l" t="t" r="r" b="b"/>
              <a:pathLst>
                <a:path w="1389" h="1323" extrusionOk="0">
                  <a:moveTo>
                    <a:pt x="14" y="1"/>
                  </a:moveTo>
                  <a:lnTo>
                    <a:pt x="0" y="121"/>
                  </a:lnTo>
                  <a:cubicBezTo>
                    <a:pt x="588" y="214"/>
                    <a:pt x="908" y="508"/>
                    <a:pt x="1068" y="789"/>
                  </a:cubicBezTo>
                  <a:cubicBezTo>
                    <a:pt x="1162" y="935"/>
                    <a:pt x="1202" y="1069"/>
                    <a:pt x="1229" y="1162"/>
                  </a:cubicBezTo>
                  <a:cubicBezTo>
                    <a:pt x="1242" y="1216"/>
                    <a:pt x="1255" y="1256"/>
                    <a:pt x="1255" y="1283"/>
                  </a:cubicBezTo>
                  <a:lnTo>
                    <a:pt x="1269" y="1309"/>
                  </a:lnTo>
                  <a:lnTo>
                    <a:pt x="1269" y="1323"/>
                  </a:lnTo>
                  <a:lnTo>
                    <a:pt x="1389" y="1309"/>
                  </a:lnTo>
                  <a:cubicBezTo>
                    <a:pt x="1389" y="1309"/>
                    <a:pt x="1362" y="1029"/>
                    <a:pt x="1175" y="735"/>
                  </a:cubicBezTo>
                  <a:cubicBezTo>
                    <a:pt x="988" y="428"/>
                    <a:pt x="641" y="94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53"/>
            <p:cNvSpPr/>
            <p:nvPr/>
          </p:nvSpPr>
          <p:spPr>
            <a:xfrm rot="3868695">
              <a:off x="11961492" y="5483870"/>
              <a:ext cx="404400" cy="385521"/>
            </a:xfrm>
            <a:custGeom>
              <a:avLst/>
              <a:gdLst/>
              <a:ahLst/>
              <a:cxnLst/>
              <a:rect l="l" t="t" r="r" b="b"/>
              <a:pathLst>
                <a:path w="4327" h="4125" extrusionOk="0">
                  <a:moveTo>
                    <a:pt x="2729" y="0"/>
                  </a:moveTo>
                  <a:cubicBezTo>
                    <a:pt x="2348" y="0"/>
                    <a:pt x="1906" y="121"/>
                    <a:pt x="1416" y="360"/>
                  </a:cubicBezTo>
                  <a:cubicBezTo>
                    <a:pt x="988" y="573"/>
                    <a:pt x="494" y="1107"/>
                    <a:pt x="0" y="1788"/>
                  </a:cubicBezTo>
                  <a:cubicBezTo>
                    <a:pt x="187" y="1601"/>
                    <a:pt x="388" y="1454"/>
                    <a:pt x="561" y="1361"/>
                  </a:cubicBezTo>
                  <a:cubicBezTo>
                    <a:pt x="1049" y="1123"/>
                    <a:pt x="1487" y="1004"/>
                    <a:pt x="1865" y="1004"/>
                  </a:cubicBezTo>
                  <a:cubicBezTo>
                    <a:pt x="2699" y="1004"/>
                    <a:pt x="3241" y="1583"/>
                    <a:pt x="3378" y="2750"/>
                  </a:cubicBezTo>
                  <a:cubicBezTo>
                    <a:pt x="3419" y="3204"/>
                    <a:pt x="3258" y="3671"/>
                    <a:pt x="2951" y="4125"/>
                  </a:cubicBezTo>
                  <a:cubicBezTo>
                    <a:pt x="3726" y="3390"/>
                    <a:pt x="4326" y="2536"/>
                    <a:pt x="4233" y="1748"/>
                  </a:cubicBezTo>
                  <a:cubicBezTo>
                    <a:pt x="4105" y="576"/>
                    <a:pt x="3562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53"/>
            <p:cNvSpPr/>
            <p:nvPr/>
          </p:nvSpPr>
          <p:spPr>
            <a:xfrm rot="3868695">
              <a:off x="10999328" y="7012277"/>
              <a:ext cx="410662" cy="378232"/>
            </a:xfrm>
            <a:custGeom>
              <a:avLst/>
              <a:gdLst/>
              <a:ahLst/>
              <a:cxnLst/>
              <a:rect l="l" t="t" r="r" b="b"/>
              <a:pathLst>
                <a:path w="4394" h="4047" extrusionOk="0">
                  <a:moveTo>
                    <a:pt x="1885" y="0"/>
                  </a:moveTo>
                  <a:cubicBezTo>
                    <a:pt x="1395" y="0"/>
                    <a:pt x="729" y="250"/>
                    <a:pt x="0" y="615"/>
                  </a:cubicBezTo>
                  <a:cubicBezTo>
                    <a:pt x="254" y="535"/>
                    <a:pt x="494" y="495"/>
                    <a:pt x="695" y="495"/>
                  </a:cubicBezTo>
                  <a:cubicBezTo>
                    <a:pt x="2430" y="535"/>
                    <a:pt x="3178" y="1416"/>
                    <a:pt x="2564" y="3018"/>
                  </a:cubicBezTo>
                  <a:cubicBezTo>
                    <a:pt x="2404" y="3432"/>
                    <a:pt x="2043" y="3779"/>
                    <a:pt x="1562" y="4046"/>
                  </a:cubicBezTo>
                  <a:cubicBezTo>
                    <a:pt x="2591" y="3739"/>
                    <a:pt x="3498" y="3259"/>
                    <a:pt x="3792" y="2511"/>
                  </a:cubicBezTo>
                  <a:cubicBezTo>
                    <a:pt x="4393" y="909"/>
                    <a:pt x="3659" y="27"/>
                    <a:pt x="1923" y="1"/>
                  </a:cubicBezTo>
                  <a:cubicBezTo>
                    <a:pt x="1910" y="0"/>
                    <a:pt x="1898" y="0"/>
                    <a:pt x="1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53"/>
            <p:cNvSpPr/>
            <p:nvPr/>
          </p:nvSpPr>
          <p:spPr>
            <a:xfrm rot="3868695">
              <a:off x="8929604" y="197133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A6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53"/>
            <p:cNvSpPr/>
            <p:nvPr/>
          </p:nvSpPr>
          <p:spPr>
            <a:xfrm rot="3868695">
              <a:off x="8882420" y="1997452"/>
              <a:ext cx="88693" cy="48786"/>
            </a:xfrm>
            <a:custGeom>
              <a:avLst/>
              <a:gdLst/>
              <a:ahLst/>
              <a:cxnLst/>
              <a:rect l="l" t="t" r="r" b="b"/>
              <a:pathLst>
                <a:path w="949" h="522" extrusionOk="0">
                  <a:moveTo>
                    <a:pt x="949" y="521"/>
                  </a:moveTo>
                  <a:cubicBezTo>
                    <a:pt x="922" y="495"/>
                    <a:pt x="575" y="294"/>
                    <a:pt x="1" y="1"/>
                  </a:cubicBezTo>
                  <a:lnTo>
                    <a:pt x="1" y="1"/>
                  </a:lnTo>
                  <a:cubicBezTo>
                    <a:pt x="575" y="294"/>
                    <a:pt x="922" y="495"/>
                    <a:pt x="949" y="521"/>
                  </a:cubicBezTo>
                  <a:close/>
                </a:path>
              </a:pathLst>
            </a:custGeom>
            <a:solidFill>
              <a:srgbClr val="8A5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53"/>
            <p:cNvSpPr/>
            <p:nvPr/>
          </p:nvSpPr>
          <p:spPr>
            <a:xfrm rot="3868695">
              <a:off x="6702193" y="3034486"/>
              <a:ext cx="3032488" cy="2648929"/>
            </a:xfrm>
            <a:custGeom>
              <a:avLst/>
              <a:gdLst/>
              <a:ahLst/>
              <a:cxnLst/>
              <a:rect l="l" t="t" r="r" b="b"/>
              <a:pathLst>
                <a:path w="32447" h="28343" extrusionOk="0">
                  <a:moveTo>
                    <a:pt x="24199" y="1"/>
                  </a:moveTo>
                  <a:cubicBezTo>
                    <a:pt x="24007" y="1"/>
                    <a:pt x="23840" y="41"/>
                    <a:pt x="23714" y="130"/>
                  </a:cubicBezTo>
                  <a:cubicBezTo>
                    <a:pt x="22539" y="984"/>
                    <a:pt x="19294" y="3681"/>
                    <a:pt x="17211" y="5350"/>
                  </a:cubicBezTo>
                  <a:cubicBezTo>
                    <a:pt x="16795" y="5677"/>
                    <a:pt x="16283" y="5857"/>
                    <a:pt x="15757" y="5857"/>
                  </a:cubicBezTo>
                  <a:cubicBezTo>
                    <a:pt x="15575" y="5857"/>
                    <a:pt x="15391" y="5836"/>
                    <a:pt x="15208" y="5791"/>
                  </a:cubicBezTo>
                  <a:lnTo>
                    <a:pt x="8439" y="4162"/>
                  </a:lnTo>
                  <a:cubicBezTo>
                    <a:pt x="8222" y="4119"/>
                    <a:pt x="8001" y="4095"/>
                    <a:pt x="7781" y="4095"/>
                  </a:cubicBezTo>
                  <a:cubicBezTo>
                    <a:pt x="7594" y="4095"/>
                    <a:pt x="7407" y="4112"/>
                    <a:pt x="7224" y="4149"/>
                  </a:cubicBezTo>
                  <a:lnTo>
                    <a:pt x="0" y="5390"/>
                  </a:lnTo>
                  <a:lnTo>
                    <a:pt x="414" y="7420"/>
                  </a:lnTo>
                  <a:lnTo>
                    <a:pt x="6516" y="6659"/>
                  </a:lnTo>
                  <a:cubicBezTo>
                    <a:pt x="6647" y="6642"/>
                    <a:pt x="6778" y="6634"/>
                    <a:pt x="6908" y="6634"/>
                  </a:cubicBezTo>
                  <a:cubicBezTo>
                    <a:pt x="7414" y="6634"/>
                    <a:pt x="7907" y="6756"/>
                    <a:pt x="8332" y="6979"/>
                  </a:cubicBezTo>
                  <a:cubicBezTo>
                    <a:pt x="8332" y="6979"/>
                    <a:pt x="10882" y="7500"/>
                    <a:pt x="13499" y="10371"/>
                  </a:cubicBezTo>
                  <a:cubicBezTo>
                    <a:pt x="13887" y="10811"/>
                    <a:pt x="14220" y="11265"/>
                    <a:pt x="14514" y="11572"/>
                  </a:cubicBezTo>
                  <a:cubicBezTo>
                    <a:pt x="14661" y="11719"/>
                    <a:pt x="15262" y="11746"/>
                    <a:pt x="15769" y="12601"/>
                  </a:cubicBezTo>
                  <a:cubicBezTo>
                    <a:pt x="16330" y="13549"/>
                    <a:pt x="15836" y="13922"/>
                    <a:pt x="16103" y="14323"/>
                  </a:cubicBezTo>
                  <a:cubicBezTo>
                    <a:pt x="16490" y="14897"/>
                    <a:pt x="16757" y="15511"/>
                    <a:pt x="16931" y="15992"/>
                  </a:cubicBezTo>
                  <a:cubicBezTo>
                    <a:pt x="17144" y="16566"/>
                    <a:pt x="17184" y="17180"/>
                    <a:pt x="17064" y="17781"/>
                  </a:cubicBezTo>
                  <a:lnTo>
                    <a:pt x="16397" y="21066"/>
                  </a:lnTo>
                  <a:cubicBezTo>
                    <a:pt x="16290" y="21640"/>
                    <a:pt x="15956" y="22134"/>
                    <a:pt x="15489" y="22454"/>
                  </a:cubicBezTo>
                  <a:lnTo>
                    <a:pt x="9868" y="26500"/>
                  </a:lnTo>
                  <a:lnTo>
                    <a:pt x="10882" y="28343"/>
                  </a:lnTo>
                  <a:lnTo>
                    <a:pt x="18760" y="24043"/>
                  </a:lnTo>
                  <a:cubicBezTo>
                    <a:pt x="19161" y="23803"/>
                    <a:pt x="19468" y="23443"/>
                    <a:pt x="19641" y="23029"/>
                  </a:cubicBezTo>
                  <a:lnTo>
                    <a:pt x="22352" y="16740"/>
                  </a:lnTo>
                  <a:cubicBezTo>
                    <a:pt x="22592" y="16166"/>
                    <a:pt x="23046" y="15712"/>
                    <a:pt x="23620" y="15458"/>
                  </a:cubicBezTo>
                  <a:cubicBezTo>
                    <a:pt x="26090" y="14363"/>
                    <a:pt x="27546" y="13722"/>
                    <a:pt x="27719" y="13642"/>
                  </a:cubicBezTo>
                  <a:cubicBezTo>
                    <a:pt x="28400" y="13308"/>
                    <a:pt x="31057" y="12454"/>
                    <a:pt x="31845" y="11613"/>
                  </a:cubicBezTo>
                  <a:cubicBezTo>
                    <a:pt x="32446" y="10998"/>
                    <a:pt x="31578" y="9062"/>
                    <a:pt x="30630" y="7994"/>
                  </a:cubicBezTo>
                  <a:cubicBezTo>
                    <a:pt x="28747" y="5884"/>
                    <a:pt x="28067" y="4416"/>
                    <a:pt x="26758" y="1585"/>
                  </a:cubicBezTo>
                  <a:cubicBezTo>
                    <a:pt x="26377" y="780"/>
                    <a:pt x="25047" y="1"/>
                    <a:pt x="24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53"/>
            <p:cNvSpPr/>
            <p:nvPr/>
          </p:nvSpPr>
          <p:spPr>
            <a:xfrm rot="-3600156" flipH="1">
              <a:off x="7593244" y="3938711"/>
              <a:ext cx="138882" cy="71762"/>
            </a:xfrm>
            <a:custGeom>
              <a:avLst/>
              <a:gdLst/>
              <a:ahLst/>
              <a:cxnLst/>
              <a:rect l="l" t="t" r="r" b="b"/>
              <a:pathLst>
                <a:path w="2282" h="1179" extrusionOk="0">
                  <a:moveTo>
                    <a:pt x="1103" y="1"/>
                  </a:moveTo>
                  <a:cubicBezTo>
                    <a:pt x="802" y="26"/>
                    <a:pt x="527" y="201"/>
                    <a:pt x="351" y="427"/>
                  </a:cubicBezTo>
                  <a:cubicBezTo>
                    <a:pt x="276" y="552"/>
                    <a:pt x="226" y="678"/>
                    <a:pt x="151" y="803"/>
                  </a:cubicBezTo>
                  <a:cubicBezTo>
                    <a:pt x="101" y="928"/>
                    <a:pt x="51" y="1054"/>
                    <a:pt x="0" y="1179"/>
                  </a:cubicBezTo>
                  <a:cubicBezTo>
                    <a:pt x="151" y="953"/>
                    <a:pt x="276" y="703"/>
                    <a:pt x="477" y="527"/>
                  </a:cubicBezTo>
                  <a:cubicBezTo>
                    <a:pt x="652" y="327"/>
                    <a:pt x="878" y="201"/>
                    <a:pt x="1103" y="201"/>
                  </a:cubicBezTo>
                  <a:cubicBezTo>
                    <a:pt x="1125" y="199"/>
                    <a:pt x="1146" y="198"/>
                    <a:pt x="1168" y="198"/>
                  </a:cubicBezTo>
                  <a:cubicBezTo>
                    <a:pt x="1397" y="198"/>
                    <a:pt x="1622" y="315"/>
                    <a:pt x="1805" y="452"/>
                  </a:cubicBezTo>
                  <a:cubicBezTo>
                    <a:pt x="2005" y="602"/>
                    <a:pt x="2206" y="828"/>
                    <a:pt x="2281" y="1079"/>
                  </a:cubicBezTo>
                  <a:cubicBezTo>
                    <a:pt x="2281" y="803"/>
                    <a:pt x="2106" y="552"/>
                    <a:pt x="1905" y="352"/>
                  </a:cubicBezTo>
                  <a:cubicBezTo>
                    <a:pt x="1705" y="151"/>
                    <a:pt x="1404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53"/>
            <p:cNvSpPr/>
            <p:nvPr/>
          </p:nvSpPr>
          <p:spPr>
            <a:xfrm rot="-3600156" flipH="1">
              <a:off x="7770094" y="3648791"/>
              <a:ext cx="137361" cy="71944"/>
            </a:xfrm>
            <a:custGeom>
              <a:avLst/>
              <a:gdLst/>
              <a:ahLst/>
              <a:cxnLst/>
              <a:rect l="l" t="t" r="r" b="b"/>
              <a:pathLst>
                <a:path w="2257" h="1182" extrusionOk="0">
                  <a:moveTo>
                    <a:pt x="1194" y="1"/>
                  </a:moveTo>
                  <a:cubicBezTo>
                    <a:pt x="1172" y="1"/>
                    <a:pt x="1150" y="2"/>
                    <a:pt x="1128" y="4"/>
                  </a:cubicBezTo>
                  <a:cubicBezTo>
                    <a:pt x="828" y="54"/>
                    <a:pt x="552" y="229"/>
                    <a:pt x="376" y="455"/>
                  </a:cubicBezTo>
                  <a:cubicBezTo>
                    <a:pt x="301" y="580"/>
                    <a:pt x="226" y="705"/>
                    <a:pt x="151" y="806"/>
                  </a:cubicBezTo>
                  <a:cubicBezTo>
                    <a:pt x="101" y="931"/>
                    <a:pt x="51" y="1056"/>
                    <a:pt x="0" y="1182"/>
                  </a:cubicBezTo>
                  <a:cubicBezTo>
                    <a:pt x="151" y="981"/>
                    <a:pt x="301" y="756"/>
                    <a:pt x="502" y="555"/>
                  </a:cubicBezTo>
                  <a:cubicBezTo>
                    <a:pt x="677" y="355"/>
                    <a:pt x="903" y="229"/>
                    <a:pt x="1128" y="204"/>
                  </a:cubicBezTo>
                  <a:cubicBezTo>
                    <a:pt x="1167" y="196"/>
                    <a:pt x="1205" y="193"/>
                    <a:pt x="1243" y="193"/>
                  </a:cubicBezTo>
                  <a:cubicBezTo>
                    <a:pt x="1454" y="193"/>
                    <a:pt x="1660" y="302"/>
                    <a:pt x="1830" y="430"/>
                  </a:cubicBezTo>
                  <a:cubicBezTo>
                    <a:pt x="2006" y="605"/>
                    <a:pt x="2181" y="831"/>
                    <a:pt x="2256" y="1081"/>
                  </a:cubicBezTo>
                  <a:cubicBezTo>
                    <a:pt x="2256" y="806"/>
                    <a:pt x="2106" y="530"/>
                    <a:pt x="1905" y="329"/>
                  </a:cubicBezTo>
                  <a:cubicBezTo>
                    <a:pt x="1743" y="144"/>
                    <a:pt x="1473" y="1"/>
                    <a:pt x="1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53"/>
            <p:cNvSpPr/>
            <p:nvPr/>
          </p:nvSpPr>
          <p:spPr>
            <a:xfrm rot="-3600156" flipH="1">
              <a:off x="7890728" y="3945353"/>
              <a:ext cx="222747" cy="42728"/>
            </a:xfrm>
            <a:custGeom>
              <a:avLst/>
              <a:gdLst/>
              <a:ahLst/>
              <a:cxnLst/>
              <a:rect l="l" t="t" r="r" b="b"/>
              <a:pathLst>
                <a:path w="3660" h="702" extrusionOk="0">
                  <a:moveTo>
                    <a:pt x="0" y="0"/>
                  </a:moveTo>
                  <a:cubicBezTo>
                    <a:pt x="226" y="226"/>
                    <a:pt x="527" y="401"/>
                    <a:pt x="827" y="501"/>
                  </a:cubicBezTo>
                  <a:cubicBezTo>
                    <a:pt x="1128" y="627"/>
                    <a:pt x="1454" y="677"/>
                    <a:pt x="1805" y="702"/>
                  </a:cubicBezTo>
                  <a:cubicBezTo>
                    <a:pt x="2131" y="677"/>
                    <a:pt x="2456" y="652"/>
                    <a:pt x="2782" y="552"/>
                  </a:cubicBezTo>
                  <a:cubicBezTo>
                    <a:pt x="2933" y="527"/>
                    <a:pt x="3083" y="451"/>
                    <a:pt x="3233" y="401"/>
                  </a:cubicBezTo>
                  <a:cubicBezTo>
                    <a:pt x="3384" y="326"/>
                    <a:pt x="3534" y="251"/>
                    <a:pt x="3659" y="176"/>
                  </a:cubicBezTo>
                  <a:lnTo>
                    <a:pt x="3659" y="176"/>
                  </a:lnTo>
                  <a:cubicBezTo>
                    <a:pt x="3359" y="276"/>
                    <a:pt x="3058" y="376"/>
                    <a:pt x="2732" y="426"/>
                  </a:cubicBezTo>
                  <a:cubicBezTo>
                    <a:pt x="2431" y="501"/>
                    <a:pt x="2106" y="527"/>
                    <a:pt x="1805" y="527"/>
                  </a:cubicBezTo>
                  <a:cubicBezTo>
                    <a:pt x="1479" y="527"/>
                    <a:pt x="1178" y="476"/>
                    <a:pt x="852" y="401"/>
                  </a:cubicBezTo>
                  <a:cubicBezTo>
                    <a:pt x="552" y="301"/>
                    <a:pt x="251" y="17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53"/>
            <p:cNvSpPr/>
            <p:nvPr/>
          </p:nvSpPr>
          <p:spPr>
            <a:xfrm rot="-3600156" flipH="1">
              <a:off x="8012100" y="3973401"/>
              <a:ext cx="94637" cy="35181"/>
            </a:xfrm>
            <a:custGeom>
              <a:avLst/>
              <a:gdLst/>
              <a:ahLst/>
              <a:cxnLst/>
              <a:rect l="l" t="t" r="r" b="b"/>
              <a:pathLst>
                <a:path w="1555" h="578" extrusionOk="0">
                  <a:moveTo>
                    <a:pt x="1" y="1"/>
                  </a:moveTo>
                  <a:cubicBezTo>
                    <a:pt x="51" y="151"/>
                    <a:pt x="151" y="252"/>
                    <a:pt x="276" y="352"/>
                  </a:cubicBezTo>
                  <a:cubicBezTo>
                    <a:pt x="402" y="427"/>
                    <a:pt x="552" y="477"/>
                    <a:pt x="677" y="527"/>
                  </a:cubicBezTo>
                  <a:cubicBezTo>
                    <a:pt x="828" y="552"/>
                    <a:pt x="978" y="577"/>
                    <a:pt x="1128" y="577"/>
                  </a:cubicBezTo>
                  <a:cubicBezTo>
                    <a:pt x="1254" y="552"/>
                    <a:pt x="1404" y="552"/>
                    <a:pt x="1555" y="502"/>
                  </a:cubicBezTo>
                  <a:cubicBezTo>
                    <a:pt x="1404" y="477"/>
                    <a:pt x="1254" y="452"/>
                    <a:pt x="1128" y="427"/>
                  </a:cubicBezTo>
                  <a:cubicBezTo>
                    <a:pt x="978" y="402"/>
                    <a:pt x="853" y="402"/>
                    <a:pt x="727" y="352"/>
                  </a:cubicBezTo>
                  <a:cubicBezTo>
                    <a:pt x="577" y="327"/>
                    <a:pt x="452" y="277"/>
                    <a:pt x="352" y="226"/>
                  </a:cubicBezTo>
                  <a:cubicBezTo>
                    <a:pt x="226" y="176"/>
                    <a:pt x="101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53"/>
            <p:cNvSpPr/>
            <p:nvPr/>
          </p:nvSpPr>
          <p:spPr>
            <a:xfrm rot="-3600156" flipH="1">
              <a:off x="7839292" y="3862835"/>
              <a:ext cx="122085" cy="30738"/>
            </a:xfrm>
            <a:custGeom>
              <a:avLst/>
              <a:gdLst/>
              <a:ahLst/>
              <a:cxnLst/>
              <a:rect l="l" t="t" r="r" b="b"/>
              <a:pathLst>
                <a:path w="2006" h="505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76"/>
                    <a:pt x="151" y="126"/>
                    <a:pt x="226" y="201"/>
                  </a:cubicBezTo>
                  <a:cubicBezTo>
                    <a:pt x="301" y="251"/>
                    <a:pt x="376" y="301"/>
                    <a:pt x="451" y="352"/>
                  </a:cubicBezTo>
                  <a:cubicBezTo>
                    <a:pt x="627" y="427"/>
                    <a:pt x="827" y="502"/>
                    <a:pt x="1028" y="502"/>
                  </a:cubicBezTo>
                  <a:cubicBezTo>
                    <a:pt x="1051" y="504"/>
                    <a:pt x="1075" y="504"/>
                    <a:pt x="1099" y="504"/>
                  </a:cubicBezTo>
                  <a:cubicBezTo>
                    <a:pt x="1456" y="504"/>
                    <a:pt x="1841" y="330"/>
                    <a:pt x="2005" y="1"/>
                  </a:cubicBezTo>
                  <a:lnTo>
                    <a:pt x="2005" y="1"/>
                  </a:lnTo>
                  <a:cubicBezTo>
                    <a:pt x="1753" y="230"/>
                    <a:pt x="1437" y="355"/>
                    <a:pt x="1116" y="355"/>
                  </a:cubicBezTo>
                  <a:cubicBezTo>
                    <a:pt x="1087" y="355"/>
                    <a:pt x="1057" y="354"/>
                    <a:pt x="1028" y="352"/>
                  </a:cubicBezTo>
                  <a:cubicBezTo>
                    <a:pt x="852" y="352"/>
                    <a:pt x="677" y="276"/>
                    <a:pt x="501" y="226"/>
                  </a:cubicBezTo>
                  <a:cubicBezTo>
                    <a:pt x="351" y="176"/>
                    <a:pt x="176" y="7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3"/>
            <p:cNvSpPr/>
            <p:nvPr/>
          </p:nvSpPr>
          <p:spPr>
            <a:xfrm rot="-3600156" flipH="1">
              <a:off x="7471609" y="3951184"/>
              <a:ext cx="157201" cy="75414"/>
            </a:xfrm>
            <a:custGeom>
              <a:avLst/>
              <a:gdLst/>
              <a:ahLst/>
              <a:cxnLst/>
              <a:rect l="l" t="t" r="r" b="b"/>
              <a:pathLst>
                <a:path w="2583" h="1239" extrusionOk="0">
                  <a:moveTo>
                    <a:pt x="561" y="1"/>
                  </a:moveTo>
                  <a:cubicBezTo>
                    <a:pt x="367" y="1"/>
                    <a:pt x="170" y="29"/>
                    <a:pt x="1" y="85"/>
                  </a:cubicBezTo>
                  <a:lnTo>
                    <a:pt x="1" y="110"/>
                  </a:lnTo>
                  <a:cubicBezTo>
                    <a:pt x="59" y="107"/>
                    <a:pt x="118" y="106"/>
                    <a:pt x="178" y="106"/>
                  </a:cubicBezTo>
                  <a:cubicBezTo>
                    <a:pt x="600" y="106"/>
                    <a:pt x="1034" y="185"/>
                    <a:pt x="1429" y="361"/>
                  </a:cubicBezTo>
                  <a:cubicBezTo>
                    <a:pt x="1630" y="461"/>
                    <a:pt x="1855" y="587"/>
                    <a:pt x="2031" y="737"/>
                  </a:cubicBezTo>
                  <a:cubicBezTo>
                    <a:pt x="2231" y="887"/>
                    <a:pt x="2407" y="1063"/>
                    <a:pt x="2557" y="1238"/>
                  </a:cubicBezTo>
                  <a:lnTo>
                    <a:pt x="2582" y="1238"/>
                  </a:lnTo>
                  <a:cubicBezTo>
                    <a:pt x="2532" y="1113"/>
                    <a:pt x="2457" y="1013"/>
                    <a:pt x="2382" y="912"/>
                  </a:cubicBezTo>
                  <a:cubicBezTo>
                    <a:pt x="2307" y="812"/>
                    <a:pt x="2231" y="712"/>
                    <a:pt x="2131" y="612"/>
                  </a:cubicBezTo>
                  <a:cubicBezTo>
                    <a:pt x="1956" y="436"/>
                    <a:pt x="1730" y="311"/>
                    <a:pt x="1480" y="211"/>
                  </a:cubicBezTo>
                  <a:cubicBezTo>
                    <a:pt x="1254" y="110"/>
                    <a:pt x="1003" y="35"/>
                    <a:pt x="753" y="10"/>
                  </a:cubicBezTo>
                  <a:cubicBezTo>
                    <a:pt x="690" y="4"/>
                    <a:pt x="626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3"/>
            <p:cNvSpPr/>
            <p:nvPr/>
          </p:nvSpPr>
          <p:spPr>
            <a:xfrm rot="-3600156" flipH="1">
              <a:off x="7716839" y="3569353"/>
              <a:ext cx="154097" cy="75049"/>
            </a:xfrm>
            <a:custGeom>
              <a:avLst/>
              <a:gdLst/>
              <a:ahLst/>
              <a:cxnLst/>
              <a:rect l="l" t="t" r="r" b="b"/>
              <a:pathLst>
                <a:path w="2532" h="1233" extrusionOk="0">
                  <a:moveTo>
                    <a:pt x="2382" y="1"/>
                  </a:moveTo>
                  <a:cubicBezTo>
                    <a:pt x="1935" y="1"/>
                    <a:pt x="1509" y="102"/>
                    <a:pt x="1103" y="305"/>
                  </a:cubicBezTo>
                  <a:cubicBezTo>
                    <a:pt x="877" y="405"/>
                    <a:pt x="677" y="531"/>
                    <a:pt x="502" y="706"/>
                  </a:cubicBezTo>
                  <a:cubicBezTo>
                    <a:pt x="301" y="857"/>
                    <a:pt x="151" y="1032"/>
                    <a:pt x="0" y="1232"/>
                  </a:cubicBezTo>
                  <a:cubicBezTo>
                    <a:pt x="201" y="1082"/>
                    <a:pt x="376" y="932"/>
                    <a:pt x="577" y="806"/>
                  </a:cubicBezTo>
                  <a:cubicBezTo>
                    <a:pt x="777" y="681"/>
                    <a:pt x="978" y="556"/>
                    <a:pt x="1178" y="456"/>
                  </a:cubicBezTo>
                  <a:cubicBezTo>
                    <a:pt x="1379" y="355"/>
                    <a:pt x="1604" y="280"/>
                    <a:pt x="1830" y="205"/>
                  </a:cubicBezTo>
                  <a:cubicBezTo>
                    <a:pt x="2055" y="130"/>
                    <a:pt x="2281" y="80"/>
                    <a:pt x="2532" y="29"/>
                  </a:cubicBezTo>
                  <a:lnTo>
                    <a:pt x="2532" y="4"/>
                  </a:lnTo>
                  <a:cubicBezTo>
                    <a:pt x="2482" y="2"/>
                    <a:pt x="2432" y="1"/>
                    <a:pt x="2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0" name="Google Shape;3070;p53"/>
          <p:cNvSpPr txBox="1">
            <a:spLocks noGrp="1"/>
          </p:cNvSpPr>
          <p:nvPr>
            <p:ph type="title"/>
          </p:nvPr>
        </p:nvSpPr>
        <p:spPr>
          <a:xfrm>
            <a:off x="1051465" y="367118"/>
            <a:ext cx="631528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chemeClr val="bg2"/>
                </a:solidFill>
                <a:latin typeface="Aharoni" pitchFamily="2" charset="-79"/>
                <a:cs typeface="Aharoni" pitchFamily="2" charset="-79"/>
              </a:rPr>
              <a:t>MIREM LA COREOGRAFIA!</a:t>
            </a:r>
            <a:endParaRPr sz="3600" dirty="0">
              <a:solidFill>
                <a:schemeClr val="bg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WhatsApp Video 2023-11-02 at 11.25.10">
            <a:hlinkClick r:id="" action="ppaction://media"/>
            <a:extLst>
              <a:ext uri="{FF2B5EF4-FFF2-40B4-BE49-F238E27FC236}">
                <a16:creationId xmlns:a16="http://schemas.microsoft.com/office/drawing/2014/main" xmlns="" id="{759CD58E-F581-46C1-9198-1B69ED024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3757" y="1054011"/>
            <a:ext cx="2257871" cy="3988823"/>
          </a:xfrm>
          <a:prstGeom prst="rect">
            <a:avLst/>
          </a:prstGeom>
        </p:spPr>
      </p:pic>
      <p:sp>
        <p:nvSpPr>
          <p:cNvPr id="130" name="Google Shape;2396;p38">
            <a:extLst>
              <a:ext uri="{FF2B5EF4-FFF2-40B4-BE49-F238E27FC236}">
                <a16:creationId xmlns:a16="http://schemas.microsoft.com/office/drawing/2014/main" xmlns="" id="{49CED95D-C3B8-4226-BF1F-7C745D6B596C}"/>
              </a:ext>
            </a:extLst>
          </p:cNvPr>
          <p:cNvSpPr/>
          <p:nvPr/>
        </p:nvSpPr>
        <p:spPr>
          <a:xfrm>
            <a:off x="74884" y="41757"/>
            <a:ext cx="2699852" cy="46432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 Condensed" panose="02070606080606020203" pitchFamily="18" charset="0"/>
              </a:rPr>
              <a:t>DIMECRES</a:t>
            </a:r>
            <a:endParaRPr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doni MT Condensed" panose="0207060608060602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p49"/>
          <p:cNvSpPr txBox="1">
            <a:spLocks noGrp="1"/>
          </p:cNvSpPr>
          <p:nvPr>
            <p:ph type="title"/>
          </p:nvPr>
        </p:nvSpPr>
        <p:spPr>
          <a:xfrm>
            <a:off x="2051720" y="15912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_tradnl" sz="2800" dirty="0">
                <a:latin typeface="Gill Sans Ultra Bold" pitchFamily="34" charset="0"/>
              </a:rPr>
              <a:t>COM PODEM DONAR </a:t>
            </a:r>
            <a:r>
              <a:rPr lang="es-ES_tradnl" sz="2800" dirty="0" smtClean="0">
                <a:latin typeface="Gill Sans Ultra Bold" pitchFamily="34" charset="0"/>
              </a:rPr>
              <a:t/>
            </a:r>
            <a:br>
              <a:rPr lang="es-ES_tradnl" sz="2800" dirty="0" smtClean="0">
                <a:latin typeface="Gill Sans Ultra Bold" pitchFamily="34" charset="0"/>
              </a:rPr>
            </a:br>
            <a:r>
              <a:rPr lang="es-ES_tradnl" sz="2800" dirty="0" smtClean="0">
                <a:latin typeface="Gill Sans Ultra Bold" pitchFamily="34" charset="0"/>
              </a:rPr>
              <a:t>EL </a:t>
            </a:r>
            <a:r>
              <a:rPr lang="es-ES_tradnl" sz="2800" dirty="0">
                <a:latin typeface="Gill Sans Ultra Bold" pitchFamily="34" charset="0"/>
              </a:rPr>
              <a:t>MILLOR DE NOSALTRES</a:t>
            </a:r>
            <a:r>
              <a:rPr lang="es-ES_tradnl" sz="2800" dirty="0" smtClean="0">
                <a:latin typeface="Gill Sans Ultra Bold" pitchFamily="34" charset="0"/>
              </a:rPr>
              <a:t>?</a:t>
            </a:r>
            <a:br>
              <a:rPr lang="es-ES_tradnl" sz="2800" dirty="0" smtClean="0">
                <a:latin typeface="Gill Sans Ultra Bold" pitchFamily="34" charset="0"/>
              </a:rPr>
            </a:br>
            <a:r>
              <a:rPr lang="es-ES_tradnl" sz="2800" dirty="0">
                <a:latin typeface="Gill Sans Ultra Bold" pitchFamily="34" charset="0"/>
              </a:rPr>
              <a:t/>
            </a:r>
            <a:br>
              <a:rPr lang="es-ES_tradnl" sz="2800" dirty="0">
                <a:latin typeface="Gill Sans Ultra Bold" pitchFamily="34" charset="0"/>
              </a:rPr>
            </a:br>
            <a:endParaRPr sz="2800" dirty="0"/>
          </a:p>
        </p:txBody>
      </p:sp>
      <p:sp>
        <p:nvSpPr>
          <p:cNvPr id="2941" name="Google Shape;2941;p49"/>
          <p:cNvSpPr/>
          <p:nvPr/>
        </p:nvSpPr>
        <p:spPr>
          <a:xfrm>
            <a:off x="741525" y="1920700"/>
            <a:ext cx="1396500" cy="1854900"/>
          </a:xfrm>
          <a:prstGeom prst="roundRect">
            <a:avLst>
              <a:gd name="adj" fmla="val 773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2" name="Google Shape;2942;p49"/>
          <p:cNvSpPr txBox="1"/>
          <p:nvPr/>
        </p:nvSpPr>
        <p:spPr>
          <a:xfrm flipH="1">
            <a:off x="709275" y="2428845"/>
            <a:ext cx="14610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SENT</a:t>
            </a:r>
            <a:endParaRPr sz="18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943" name="Google Shape;2943;p49"/>
          <p:cNvSpPr txBox="1"/>
          <p:nvPr/>
        </p:nvSpPr>
        <p:spPr>
          <a:xfrm>
            <a:off x="706323" y="2982530"/>
            <a:ext cx="1461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Intentem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pensar en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tot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el que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ens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fa sentir la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cançó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mentre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ballem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45" name="Google Shape;2945;p49"/>
          <p:cNvSpPr/>
          <p:nvPr/>
        </p:nvSpPr>
        <p:spPr>
          <a:xfrm>
            <a:off x="1079175" y="1570409"/>
            <a:ext cx="721200" cy="721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6" name="Google Shape;2946;p49"/>
          <p:cNvSpPr/>
          <p:nvPr/>
        </p:nvSpPr>
        <p:spPr>
          <a:xfrm>
            <a:off x="2307462" y="1920700"/>
            <a:ext cx="1396500" cy="1854900"/>
          </a:xfrm>
          <a:prstGeom prst="roundRect">
            <a:avLst>
              <a:gd name="adj" fmla="val 773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49"/>
          <p:cNvSpPr txBox="1"/>
          <p:nvPr/>
        </p:nvSpPr>
        <p:spPr>
          <a:xfrm flipH="1">
            <a:off x="2275037" y="2428845"/>
            <a:ext cx="14610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NO PENSEM</a:t>
            </a:r>
            <a:endParaRPr sz="18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948" name="Google Shape;2948;p49"/>
          <p:cNvSpPr txBox="1"/>
          <p:nvPr/>
        </p:nvSpPr>
        <p:spPr>
          <a:xfrm>
            <a:off x="2275037" y="3065638"/>
            <a:ext cx="1461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Ballar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és ser </a:t>
            </a: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nosaltres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mateixos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 </a:t>
            </a: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deixar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que la música </a:t>
            </a: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flueixi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en </a:t>
            </a: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els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nostres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05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moviments</a:t>
            </a:r>
            <a:r>
              <a:rPr lang="es-ES" sz="105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05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50" name="Google Shape;2950;p49"/>
          <p:cNvSpPr/>
          <p:nvPr/>
        </p:nvSpPr>
        <p:spPr>
          <a:xfrm>
            <a:off x="2644211" y="1570409"/>
            <a:ext cx="721200" cy="721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49"/>
          <p:cNvSpPr txBox="1"/>
          <p:nvPr/>
        </p:nvSpPr>
        <p:spPr>
          <a:xfrm>
            <a:off x="5641550" y="3125685"/>
            <a:ext cx="992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" name="Google Shape;2396;p38">
            <a:extLst>
              <a:ext uri="{FF2B5EF4-FFF2-40B4-BE49-F238E27FC236}">
                <a16:creationId xmlns:a16="http://schemas.microsoft.com/office/drawing/2014/main" xmlns="" id="{1E2596C3-4909-4588-9178-49922B9B13D4}"/>
              </a:ext>
            </a:extLst>
          </p:cNvPr>
          <p:cNvSpPr/>
          <p:nvPr/>
        </p:nvSpPr>
        <p:spPr>
          <a:xfrm>
            <a:off x="179512" y="267494"/>
            <a:ext cx="2699852" cy="46432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 Condensed" panose="02070606080606020203" pitchFamily="18" charset="0"/>
              </a:rPr>
              <a:t>DIJOUS</a:t>
            </a:r>
            <a:endParaRPr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doni MT Condensed" panose="02070606080606020203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98730" y="1059582"/>
            <a:ext cx="750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creixem</a:t>
            </a:r>
            <a:r>
              <a:rPr lang="es-ES_tradn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cap="all" dirty="0" err="1" smtClean="0"/>
              <a:t>sentim</a:t>
            </a:r>
            <a:r>
              <a:rPr lang="es-ES_tradnl" cap="all" dirty="0" smtClean="0"/>
              <a:t>, </a:t>
            </a:r>
            <a:r>
              <a:rPr lang="es-ES_tradnl" dirty="0" smtClean="0"/>
              <a:t>NO PENSEM, </a:t>
            </a:r>
            <a:r>
              <a:rPr lang="es-ES_tradnl" cap="all" dirty="0" err="1" smtClean="0"/>
              <a:t>ens</a:t>
            </a:r>
            <a:r>
              <a:rPr lang="es-ES_tradnl" cap="all" dirty="0" smtClean="0"/>
              <a:t> </a:t>
            </a:r>
            <a:r>
              <a:rPr lang="es-ES_tradnl" cap="all" dirty="0" err="1" smtClean="0"/>
              <a:t>deixem</a:t>
            </a:r>
            <a:r>
              <a:rPr lang="es-ES_tradnl" cap="all" dirty="0" smtClean="0"/>
              <a:t> portar…</a:t>
            </a:r>
            <a:endParaRPr lang="ca-ES" cap="all" dirty="0"/>
          </a:p>
        </p:txBody>
      </p:sp>
      <p:sp>
        <p:nvSpPr>
          <p:cNvPr id="3" name="2 CuadroTexto"/>
          <p:cNvSpPr txBox="1"/>
          <p:nvPr/>
        </p:nvSpPr>
        <p:spPr>
          <a:xfrm>
            <a:off x="4067944" y="2021274"/>
            <a:ext cx="4392488" cy="17543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un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 la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nostra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setmana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que: </a:t>
            </a:r>
          </a:p>
          <a:p>
            <a:endParaRPr lang="es-ES_trad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feliços</a:t>
            </a:r>
            <a:endParaRPr lang="es-ES_tradnl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nosaltres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mateixos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sense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 al que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diguin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altres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a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Google Shape;3139;p53"/>
          <p:cNvGrpSpPr/>
          <p:nvPr/>
        </p:nvGrpSpPr>
        <p:grpSpPr>
          <a:xfrm rot="3408281">
            <a:off x="7584332" y="1563399"/>
            <a:ext cx="1956101" cy="1717479"/>
            <a:chOff x="6357457" y="1971316"/>
            <a:chExt cx="6071052" cy="5536628"/>
          </a:xfrm>
        </p:grpSpPr>
        <p:sp>
          <p:nvSpPr>
            <p:cNvPr id="30" name="Google Shape;3140;p53"/>
            <p:cNvSpPr/>
            <p:nvPr/>
          </p:nvSpPr>
          <p:spPr>
            <a:xfrm rot="3868695">
              <a:off x="6386677" y="4043608"/>
              <a:ext cx="592909" cy="438700"/>
            </a:xfrm>
            <a:custGeom>
              <a:avLst/>
              <a:gdLst/>
              <a:ahLst/>
              <a:cxnLst/>
              <a:rect l="l" t="t" r="r" b="b"/>
              <a:pathLst>
                <a:path w="6344" h="4694" extrusionOk="0">
                  <a:moveTo>
                    <a:pt x="6049" y="0"/>
                  </a:moveTo>
                  <a:cubicBezTo>
                    <a:pt x="6049" y="0"/>
                    <a:pt x="5028" y="841"/>
                    <a:pt x="4276" y="841"/>
                  </a:cubicBezTo>
                  <a:cubicBezTo>
                    <a:pt x="4186" y="841"/>
                    <a:pt x="4100" y="829"/>
                    <a:pt x="4019" y="802"/>
                  </a:cubicBezTo>
                  <a:cubicBezTo>
                    <a:pt x="3513" y="633"/>
                    <a:pt x="2593" y="387"/>
                    <a:pt x="2042" y="387"/>
                  </a:cubicBezTo>
                  <a:cubicBezTo>
                    <a:pt x="1764" y="387"/>
                    <a:pt x="1580" y="449"/>
                    <a:pt x="1589" y="615"/>
                  </a:cubicBezTo>
                  <a:cubicBezTo>
                    <a:pt x="1616" y="1122"/>
                    <a:pt x="2270" y="1122"/>
                    <a:pt x="2858" y="1149"/>
                  </a:cubicBezTo>
                  <a:cubicBezTo>
                    <a:pt x="3445" y="1162"/>
                    <a:pt x="3886" y="1563"/>
                    <a:pt x="3125" y="1990"/>
                  </a:cubicBezTo>
                  <a:cubicBezTo>
                    <a:pt x="3049" y="2034"/>
                    <a:pt x="2931" y="2048"/>
                    <a:pt x="2786" y="2048"/>
                  </a:cubicBezTo>
                  <a:cubicBezTo>
                    <a:pt x="2624" y="2048"/>
                    <a:pt x="2428" y="2031"/>
                    <a:pt x="2217" y="2017"/>
                  </a:cubicBezTo>
                  <a:cubicBezTo>
                    <a:pt x="2018" y="2003"/>
                    <a:pt x="1806" y="1988"/>
                    <a:pt x="1596" y="1988"/>
                  </a:cubicBezTo>
                  <a:cubicBezTo>
                    <a:pt x="1006" y="1988"/>
                    <a:pt x="438" y="2106"/>
                    <a:pt x="241" y="2698"/>
                  </a:cubicBezTo>
                  <a:cubicBezTo>
                    <a:pt x="0" y="3445"/>
                    <a:pt x="294" y="4594"/>
                    <a:pt x="1456" y="4687"/>
                  </a:cubicBezTo>
                  <a:cubicBezTo>
                    <a:pt x="1513" y="4692"/>
                    <a:pt x="1570" y="4694"/>
                    <a:pt x="1625" y="4694"/>
                  </a:cubicBezTo>
                  <a:cubicBezTo>
                    <a:pt x="2686" y="4694"/>
                    <a:pt x="3467" y="3874"/>
                    <a:pt x="4380" y="3138"/>
                  </a:cubicBezTo>
                  <a:cubicBezTo>
                    <a:pt x="5644" y="2105"/>
                    <a:pt x="6344" y="1050"/>
                    <a:pt x="6328" y="1050"/>
                  </a:cubicBezTo>
                  <a:lnTo>
                    <a:pt x="6328" y="1050"/>
                  </a:lnTo>
                  <a:cubicBezTo>
                    <a:pt x="6327" y="1050"/>
                    <a:pt x="6318" y="1060"/>
                    <a:pt x="6303" y="1082"/>
                  </a:cubicBezTo>
                  <a:lnTo>
                    <a:pt x="6049" y="0"/>
                  </a:ln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41;p53"/>
            <p:cNvSpPr/>
            <p:nvPr/>
          </p:nvSpPr>
          <p:spPr>
            <a:xfrm rot="3868695">
              <a:off x="6354474" y="4125722"/>
              <a:ext cx="511692" cy="298323"/>
            </a:xfrm>
            <a:custGeom>
              <a:avLst/>
              <a:gdLst/>
              <a:ahLst/>
              <a:cxnLst/>
              <a:rect l="l" t="t" r="r" b="b"/>
              <a:pathLst>
                <a:path w="5475" h="3192" extrusionOk="0">
                  <a:moveTo>
                    <a:pt x="5274" y="0"/>
                  </a:moveTo>
                  <a:cubicBezTo>
                    <a:pt x="4900" y="347"/>
                    <a:pt x="4339" y="788"/>
                    <a:pt x="3645" y="1215"/>
                  </a:cubicBezTo>
                  <a:cubicBezTo>
                    <a:pt x="2724" y="1776"/>
                    <a:pt x="1909" y="2404"/>
                    <a:pt x="988" y="2404"/>
                  </a:cubicBezTo>
                  <a:cubicBezTo>
                    <a:pt x="828" y="2404"/>
                    <a:pt x="681" y="2390"/>
                    <a:pt x="521" y="2350"/>
                  </a:cubicBezTo>
                  <a:cubicBezTo>
                    <a:pt x="320" y="2310"/>
                    <a:pt x="147" y="2230"/>
                    <a:pt x="0" y="2123"/>
                  </a:cubicBezTo>
                  <a:lnTo>
                    <a:pt x="0" y="2123"/>
                  </a:lnTo>
                  <a:cubicBezTo>
                    <a:pt x="107" y="2577"/>
                    <a:pt x="401" y="2978"/>
                    <a:pt x="935" y="3125"/>
                  </a:cubicBezTo>
                  <a:lnTo>
                    <a:pt x="948" y="3125"/>
                  </a:lnTo>
                  <a:cubicBezTo>
                    <a:pt x="948" y="3125"/>
                    <a:pt x="948" y="3138"/>
                    <a:pt x="948" y="3138"/>
                  </a:cubicBezTo>
                  <a:lnTo>
                    <a:pt x="1001" y="3138"/>
                  </a:lnTo>
                  <a:cubicBezTo>
                    <a:pt x="1001" y="3151"/>
                    <a:pt x="1015" y="3151"/>
                    <a:pt x="1015" y="3151"/>
                  </a:cubicBezTo>
                  <a:lnTo>
                    <a:pt x="1068" y="3151"/>
                  </a:lnTo>
                  <a:cubicBezTo>
                    <a:pt x="1068" y="3151"/>
                    <a:pt x="1068" y="3151"/>
                    <a:pt x="1068" y="3165"/>
                  </a:cubicBezTo>
                  <a:lnTo>
                    <a:pt x="1162" y="3165"/>
                  </a:lnTo>
                  <a:cubicBezTo>
                    <a:pt x="1162" y="3165"/>
                    <a:pt x="1162" y="3178"/>
                    <a:pt x="1162" y="3178"/>
                  </a:cubicBezTo>
                  <a:lnTo>
                    <a:pt x="1242" y="3178"/>
                  </a:lnTo>
                  <a:cubicBezTo>
                    <a:pt x="1295" y="3178"/>
                    <a:pt x="1349" y="3191"/>
                    <a:pt x="1415" y="3191"/>
                  </a:cubicBezTo>
                  <a:cubicBezTo>
                    <a:pt x="2484" y="3191"/>
                    <a:pt x="3258" y="2364"/>
                    <a:pt x="4166" y="1629"/>
                  </a:cubicBezTo>
                  <a:cubicBezTo>
                    <a:pt x="4713" y="1175"/>
                    <a:pt x="5154" y="735"/>
                    <a:pt x="5474" y="361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42;p53"/>
            <p:cNvSpPr/>
            <p:nvPr/>
          </p:nvSpPr>
          <p:spPr>
            <a:xfrm rot="3868695">
              <a:off x="7677885" y="2341602"/>
              <a:ext cx="683938" cy="360568"/>
            </a:xfrm>
            <a:custGeom>
              <a:avLst/>
              <a:gdLst/>
              <a:ahLst/>
              <a:cxnLst/>
              <a:rect l="l" t="t" r="r" b="b"/>
              <a:pathLst>
                <a:path w="7318" h="3858" extrusionOk="0">
                  <a:moveTo>
                    <a:pt x="4954" y="0"/>
                  </a:moveTo>
                  <a:cubicBezTo>
                    <a:pt x="4641" y="0"/>
                    <a:pt x="4299" y="13"/>
                    <a:pt x="3940" y="47"/>
                  </a:cubicBezTo>
                  <a:cubicBezTo>
                    <a:pt x="2698" y="153"/>
                    <a:pt x="1523" y="100"/>
                    <a:pt x="762" y="981"/>
                  </a:cubicBezTo>
                  <a:cubicBezTo>
                    <a:pt x="1" y="1862"/>
                    <a:pt x="588" y="2891"/>
                    <a:pt x="1296" y="3251"/>
                  </a:cubicBezTo>
                  <a:cubicBezTo>
                    <a:pt x="1442" y="3328"/>
                    <a:pt x="1584" y="3361"/>
                    <a:pt x="1722" y="3361"/>
                  </a:cubicBezTo>
                  <a:cubicBezTo>
                    <a:pt x="2644" y="3361"/>
                    <a:pt x="3382" y="1870"/>
                    <a:pt x="3846" y="1742"/>
                  </a:cubicBezTo>
                  <a:cubicBezTo>
                    <a:pt x="3973" y="1708"/>
                    <a:pt x="4080" y="1693"/>
                    <a:pt x="4169" y="1693"/>
                  </a:cubicBezTo>
                  <a:cubicBezTo>
                    <a:pt x="4667" y="1693"/>
                    <a:pt x="4585" y="2179"/>
                    <a:pt x="4233" y="2530"/>
                  </a:cubicBezTo>
                  <a:cubicBezTo>
                    <a:pt x="3833" y="2957"/>
                    <a:pt x="3365" y="3411"/>
                    <a:pt x="3699" y="3799"/>
                  </a:cubicBezTo>
                  <a:cubicBezTo>
                    <a:pt x="3736" y="3839"/>
                    <a:pt x="3779" y="3858"/>
                    <a:pt x="3828" y="3858"/>
                  </a:cubicBezTo>
                  <a:cubicBezTo>
                    <a:pt x="4227" y="3858"/>
                    <a:pt x="4994" y="2612"/>
                    <a:pt x="5315" y="1969"/>
                  </a:cubicBezTo>
                  <a:cubicBezTo>
                    <a:pt x="5675" y="1262"/>
                    <a:pt x="7318" y="1128"/>
                    <a:pt x="7318" y="1128"/>
                  </a:cubicBezTo>
                  <a:lnTo>
                    <a:pt x="6744" y="180"/>
                  </a:lnTo>
                  <a:lnTo>
                    <a:pt x="6744" y="180"/>
                  </a:lnTo>
                  <a:cubicBezTo>
                    <a:pt x="6758" y="181"/>
                    <a:pt x="6768" y="182"/>
                    <a:pt x="6776" y="182"/>
                  </a:cubicBezTo>
                  <a:cubicBezTo>
                    <a:pt x="6838" y="182"/>
                    <a:pt x="6664" y="134"/>
                    <a:pt x="6330" y="87"/>
                  </a:cubicBezTo>
                  <a:cubicBezTo>
                    <a:pt x="6002" y="44"/>
                    <a:pt x="5524" y="0"/>
                    <a:pt x="4954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43;p53"/>
            <p:cNvSpPr/>
            <p:nvPr/>
          </p:nvSpPr>
          <p:spPr>
            <a:xfrm rot="3868695">
              <a:off x="7957112" y="2223406"/>
              <a:ext cx="17570" cy="26262"/>
            </a:xfrm>
            <a:custGeom>
              <a:avLst/>
              <a:gdLst/>
              <a:ahLst/>
              <a:cxnLst/>
              <a:rect l="l" t="t" r="r" b="b"/>
              <a:pathLst>
                <a:path w="188" h="281" extrusionOk="0">
                  <a:moveTo>
                    <a:pt x="0" y="281"/>
                  </a:moveTo>
                  <a:lnTo>
                    <a:pt x="0" y="281"/>
                  </a:lnTo>
                  <a:lnTo>
                    <a:pt x="0" y="281"/>
                  </a:ln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lose/>
                  <a:moveTo>
                    <a:pt x="0" y="268"/>
                  </a:moveTo>
                  <a:lnTo>
                    <a:pt x="0" y="268"/>
                  </a:lnTo>
                  <a:lnTo>
                    <a:pt x="0" y="268"/>
                  </a:lnTo>
                  <a:close/>
                  <a:moveTo>
                    <a:pt x="14" y="254"/>
                  </a:moveTo>
                  <a:cubicBezTo>
                    <a:pt x="14" y="254"/>
                    <a:pt x="14" y="254"/>
                    <a:pt x="14" y="254"/>
                  </a:cubicBezTo>
                  <a:cubicBezTo>
                    <a:pt x="14" y="254"/>
                    <a:pt x="14" y="254"/>
                    <a:pt x="14" y="254"/>
                  </a:cubicBezTo>
                  <a:close/>
                  <a:moveTo>
                    <a:pt x="14" y="241"/>
                  </a:moveTo>
                  <a:cubicBezTo>
                    <a:pt x="14" y="241"/>
                    <a:pt x="14" y="241"/>
                    <a:pt x="14" y="241"/>
                  </a:cubicBezTo>
                  <a:cubicBezTo>
                    <a:pt x="14" y="241"/>
                    <a:pt x="14" y="241"/>
                    <a:pt x="14" y="241"/>
                  </a:cubicBezTo>
                  <a:close/>
                  <a:moveTo>
                    <a:pt x="14" y="241"/>
                  </a:moveTo>
                  <a:lnTo>
                    <a:pt x="14" y="241"/>
                  </a:lnTo>
                  <a:cubicBezTo>
                    <a:pt x="14" y="241"/>
                    <a:pt x="14" y="241"/>
                    <a:pt x="14" y="241"/>
                  </a:cubicBezTo>
                  <a:close/>
                  <a:moveTo>
                    <a:pt x="27" y="228"/>
                  </a:moveTo>
                  <a:cubicBezTo>
                    <a:pt x="27" y="228"/>
                    <a:pt x="27" y="228"/>
                    <a:pt x="27" y="228"/>
                  </a:cubicBezTo>
                  <a:cubicBezTo>
                    <a:pt x="27" y="228"/>
                    <a:pt x="27" y="228"/>
                    <a:pt x="27" y="228"/>
                  </a:cubicBezTo>
                  <a:close/>
                  <a:moveTo>
                    <a:pt x="27" y="214"/>
                  </a:moveTo>
                  <a:cubicBezTo>
                    <a:pt x="27" y="214"/>
                    <a:pt x="27" y="214"/>
                    <a:pt x="27" y="214"/>
                  </a:cubicBezTo>
                  <a:cubicBezTo>
                    <a:pt x="27" y="214"/>
                    <a:pt x="27" y="214"/>
                    <a:pt x="27" y="214"/>
                  </a:cubicBezTo>
                  <a:close/>
                  <a:moveTo>
                    <a:pt x="27" y="214"/>
                  </a:moveTo>
                  <a:cubicBezTo>
                    <a:pt x="40" y="214"/>
                    <a:pt x="40" y="214"/>
                    <a:pt x="40" y="214"/>
                  </a:cubicBezTo>
                  <a:cubicBezTo>
                    <a:pt x="40" y="214"/>
                    <a:pt x="40" y="214"/>
                    <a:pt x="27" y="214"/>
                  </a:cubicBezTo>
                  <a:close/>
                  <a:moveTo>
                    <a:pt x="40" y="201"/>
                  </a:moveTo>
                  <a:lnTo>
                    <a:pt x="40" y="201"/>
                  </a:lnTo>
                  <a:lnTo>
                    <a:pt x="40" y="201"/>
                  </a:lnTo>
                  <a:close/>
                  <a:moveTo>
                    <a:pt x="40" y="187"/>
                  </a:moveTo>
                  <a:cubicBezTo>
                    <a:pt x="40" y="187"/>
                    <a:pt x="40" y="187"/>
                    <a:pt x="40" y="187"/>
                  </a:cubicBezTo>
                  <a:cubicBezTo>
                    <a:pt x="40" y="187"/>
                    <a:pt x="40" y="187"/>
                    <a:pt x="40" y="187"/>
                  </a:cubicBezTo>
                  <a:close/>
                  <a:moveTo>
                    <a:pt x="54" y="187"/>
                  </a:moveTo>
                  <a:cubicBezTo>
                    <a:pt x="54" y="187"/>
                    <a:pt x="54" y="187"/>
                    <a:pt x="54" y="187"/>
                  </a:cubicBezTo>
                  <a:cubicBezTo>
                    <a:pt x="54" y="187"/>
                    <a:pt x="54" y="187"/>
                    <a:pt x="54" y="187"/>
                  </a:cubicBezTo>
                  <a:close/>
                  <a:moveTo>
                    <a:pt x="54" y="174"/>
                  </a:moveTo>
                  <a:cubicBezTo>
                    <a:pt x="54" y="174"/>
                    <a:pt x="54" y="174"/>
                    <a:pt x="54" y="174"/>
                  </a:cubicBezTo>
                  <a:cubicBezTo>
                    <a:pt x="54" y="174"/>
                    <a:pt x="54" y="174"/>
                    <a:pt x="54" y="174"/>
                  </a:cubicBezTo>
                  <a:close/>
                  <a:moveTo>
                    <a:pt x="54" y="174"/>
                  </a:moveTo>
                  <a:cubicBezTo>
                    <a:pt x="54" y="174"/>
                    <a:pt x="54" y="174"/>
                    <a:pt x="54" y="174"/>
                  </a:cubicBezTo>
                  <a:cubicBezTo>
                    <a:pt x="54" y="174"/>
                    <a:pt x="54" y="174"/>
                    <a:pt x="54" y="174"/>
                  </a:cubicBezTo>
                  <a:close/>
                  <a:moveTo>
                    <a:pt x="67" y="161"/>
                  </a:moveTo>
                  <a:cubicBezTo>
                    <a:pt x="67" y="161"/>
                    <a:pt x="67" y="161"/>
                    <a:pt x="67" y="161"/>
                  </a:cubicBezTo>
                  <a:cubicBezTo>
                    <a:pt x="67" y="161"/>
                    <a:pt x="67" y="161"/>
                    <a:pt x="67" y="161"/>
                  </a:cubicBezTo>
                  <a:close/>
                  <a:moveTo>
                    <a:pt x="67" y="161"/>
                  </a:moveTo>
                  <a:cubicBezTo>
                    <a:pt x="67" y="161"/>
                    <a:pt x="67" y="161"/>
                    <a:pt x="67" y="161"/>
                  </a:cubicBezTo>
                  <a:cubicBezTo>
                    <a:pt x="67" y="161"/>
                    <a:pt x="67" y="161"/>
                    <a:pt x="67" y="161"/>
                  </a:cubicBezTo>
                  <a:close/>
                  <a:moveTo>
                    <a:pt x="67" y="147"/>
                  </a:move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lose/>
                  <a:moveTo>
                    <a:pt x="81" y="147"/>
                  </a:moveTo>
                  <a:lnTo>
                    <a:pt x="81" y="147"/>
                  </a:lnTo>
                  <a:lnTo>
                    <a:pt x="81" y="147"/>
                  </a:lnTo>
                  <a:close/>
                  <a:moveTo>
                    <a:pt x="81" y="134"/>
                  </a:moveTo>
                  <a:cubicBezTo>
                    <a:pt x="81" y="134"/>
                    <a:pt x="81" y="134"/>
                    <a:pt x="81" y="134"/>
                  </a:cubicBezTo>
                  <a:cubicBezTo>
                    <a:pt x="81" y="134"/>
                    <a:pt x="81" y="134"/>
                    <a:pt x="81" y="134"/>
                  </a:cubicBezTo>
                  <a:close/>
                  <a:moveTo>
                    <a:pt x="81" y="134"/>
                  </a:moveTo>
                  <a:cubicBezTo>
                    <a:pt x="81" y="134"/>
                    <a:pt x="81" y="134"/>
                    <a:pt x="81" y="134"/>
                  </a:cubicBezTo>
                  <a:cubicBezTo>
                    <a:pt x="81" y="134"/>
                    <a:pt x="81" y="134"/>
                    <a:pt x="81" y="134"/>
                  </a:cubicBezTo>
                  <a:close/>
                  <a:moveTo>
                    <a:pt x="94" y="134"/>
                  </a:move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34"/>
                  </a:cubicBezTo>
                  <a:close/>
                  <a:moveTo>
                    <a:pt x="94" y="121"/>
                  </a:move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21"/>
                  </a:cubicBezTo>
                  <a:close/>
                  <a:moveTo>
                    <a:pt x="94" y="107"/>
                  </a:moveTo>
                  <a:lnTo>
                    <a:pt x="94" y="107"/>
                  </a:lnTo>
                  <a:lnTo>
                    <a:pt x="94" y="107"/>
                  </a:lnTo>
                  <a:close/>
                  <a:moveTo>
                    <a:pt x="107" y="107"/>
                  </a:move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lose/>
                  <a:moveTo>
                    <a:pt x="107" y="107"/>
                  </a:moveTo>
                  <a:cubicBezTo>
                    <a:pt x="107" y="107"/>
                    <a:pt x="107" y="94"/>
                    <a:pt x="107" y="94"/>
                  </a:cubicBezTo>
                  <a:cubicBezTo>
                    <a:pt x="107" y="94"/>
                    <a:pt x="107" y="94"/>
                    <a:pt x="107" y="107"/>
                  </a:cubicBezTo>
                  <a:close/>
                  <a:moveTo>
                    <a:pt x="107" y="94"/>
                  </a:moveTo>
                  <a:cubicBezTo>
                    <a:pt x="107" y="94"/>
                    <a:pt x="107" y="94"/>
                    <a:pt x="121" y="94"/>
                  </a:cubicBezTo>
                  <a:cubicBezTo>
                    <a:pt x="107" y="94"/>
                    <a:pt x="107" y="94"/>
                    <a:pt x="107" y="94"/>
                  </a:cubicBezTo>
                  <a:close/>
                  <a:moveTo>
                    <a:pt x="121" y="94"/>
                  </a:move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94"/>
                  </a:cubicBezTo>
                  <a:close/>
                  <a:moveTo>
                    <a:pt x="121" y="81"/>
                  </a:moveTo>
                  <a:cubicBezTo>
                    <a:pt x="121" y="81"/>
                    <a:pt x="121" y="81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lose/>
                  <a:moveTo>
                    <a:pt x="121" y="81"/>
                  </a:moveTo>
                  <a:cubicBezTo>
                    <a:pt x="121" y="81"/>
                    <a:pt x="134" y="81"/>
                    <a:pt x="134" y="67"/>
                  </a:cubicBezTo>
                  <a:cubicBezTo>
                    <a:pt x="134" y="81"/>
                    <a:pt x="121" y="81"/>
                    <a:pt x="121" y="81"/>
                  </a:cubicBezTo>
                  <a:close/>
                  <a:moveTo>
                    <a:pt x="134" y="67"/>
                  </a:moveTo>
                  <a:cubicBezTo>
                    <a:pt x="134" y="67"/>
                    <a:pt x="134" y="67"/>
                    <a:pt x="134" y="67"/>
                  </a:cubicBezTo>
                  <a:cubicBezTo>
                    <a:pt x="134" y="67"/>
                    <a:pt x="134" y="67"/>
                    <a:pt x="134" y="67"/>
                  </a:cubicBezTo>
                  <a:close/>
                  <a:moveTo>
                    <a:pt x="134" y="67"/>
                  </a:moveTo>
                  <a:lnTo>
                    <a:pt x="134" y="54"/>
                  </a:lnTo>
                  <a:cubicBezTo>
                    <a:pt x="134" y="54"/>
                    <a:pt x="134" y="67"/>
                    <a:pt x="134" y="67"/>
                  </a:cubicBezTo>
                  <a:close/>
                  <a:moveTo>
                    <a:pt x="147" y="54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147" y="54"/>
                    <a:pt x="147" y="54"/>
                    <a:pt x="147" y="54"/>
                  </a:cubicBezTo>
                  <a:close/>
                  <a:moveTo>
                    <a:pt x="147" y="54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147" y="54"/>
                    <a:pt x="147" y="54"/>
                    <a:pt x="147" y="54"/>
                  </a:cubicBezTo>
                  <a:close/>
                  <a:moveTo>
                    <a:pt x="147" y="41"/>
                  </a:moveTo>
                  <a:cubicBezTo>
                    <a:pt x="147" y="41"/>
                    <a:pt x="147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lose/>
                  <a:moveTo>
                    <a:pt x="161" y="41"/>
                  </a:moveTo>
                  <a:cubicBezTo>
                    <a:pt x="161" y="41"/>
                    <a:pt x="161" y="41"/>
                    <a:pt x="161" y="27"/>
                  </a:cubicBezTo>
                  <a:cubicBezTo>
                    <a:pt x="161" y="41"/>
                    <a:pt x="161" y="41"/>
                    <a:pt x="161" y="41"/>
                  </a:cubicBezTo>
                  <a:close/>
                  <a:moveTo>
                    <a:pt x="161" y="27"/>
                  </a:moveTo>
                  <a:cubicBezTo>
                    <a:pt x="161" y="27"/>
                    <a:pt x="161" y="27"/>
                    <a:pt x="161" y="27"/>
                  </a:cubicBezTo>
                  <a:cubicBezTo>
                    <a:pt x="161" y="27"/>
                    <a:pt x="161" y="27"/>
                    <a:pt x="161" y="27"/>
                  </a:cubicBezTo>
                  <a:close/>
                  <a:moveTo>
                    <a:pt x="161" y="27"/>
                  </a:moveTo>
                  <a:cubicBezTo>
                    <a:pt x="174" y="27"/>
                    <a:pt x="174" y="27"/>
                    <a:pt x="174" y="27"/>
                  </a:cubicBezTo>
                  <a:cubicBezTo>
                    <a:pt x="174" y="27"/>
                    <a:pt x="174" y="27"/>
                    <a:pt x="161" y="27"/>
                  </a:cubicBezTo>
                  <a:close/>
                  <a:moveTo>
                    <a:pt x="174" y="14"/>
                  </a:move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lose/>
                  <a:moveTo>
                    <a:pt x="174" y="14"/>
                  </a:move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lose/>
                  <a:moveTo>
                    <a:pt x="187" y="1"/>
                  </a:move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lose/>
                  <a:moveTo>
                    <a:pt x="187" y="1"/>
                  </a:moveTo>
                  <a:cubicBezTo>
                    <a:pt x="187" y="1"/>
                    <a:pt x="187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lose/>
                </a:path>
              </a:pathLst>
            </a:custGeom>
            <a:solidFill>
              <a:srgbClr val="F5A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44;p53"/>
            <p:cNvSpPr/>
            <p:nvPr/>
          </p:nvSpPr>
          <p:spPr>
            <a:xfrm rot="3868695">
              <a:off x="7780086" y="2342902"/>
              <a:ext cx="554216" cy="242154"/>
            </a:xfrm>
            <a:custGeom>
              <a:avLst/>
              <a:gdLst/>
              <a:ahLst/>
              <a:cxnLst/>
              <a:rect l="l" t="t" r="r" b="b"/>
              <a:pathLst>
                <a:path w="5930" h="2591" extrusionOk="0">
                  <a:moveTo>
                    <a:pt x="4634" y="0"/>
                  </a:moveTo>
                  <a:cubicBezTo>
                    <a:pt x="4327" y="0"/>
                    <a:pt x="3980" y="14"/>
                    <a:pt x="3633" y="41"/>
                  </a:cubicBezTo>
                  <a:cubicBezTo>
                    <a:pt x="2391" y="147"/>
                    <a:pt x="1216" y="94"/>
                    <a:pt x="455" y="975"/>
                  </a:cubicBezTo>
                  <a:cubicBezTo>
                    <a:pt x="441" y="975"/>
                    <a:pt x="441" y="989"/>
                    <a:pt x="441" y="989"/>
                  </a:cubicBezTo>
                  <a:lnTo>
                    <a:pt x="428" y="1002"/>
                  </a:lnTo>
                  <a:cubicBezTo>
                    <a:pt x="428" y="1002"/>
                    <a:pt x="428" y="1002"/>
                    <a:pt x="428" y="1015"/>
                  </a:cubicBezTo>
                  <a:lnTo>
                    <a:pt x="415" y="1015"/>
                  </a:lnTo>
                  <a:cubicBezTo>
                    <a:pt x="415" y="1029"/>
                    <a:pt x="415" y="1029"/>
                    <a:pt x="415" y="1029"/>
                  </a:cubicBezTo>
                  <a:lnTo>
                    <a:pt x="401" y="1029"/>
                  </a:lnTo>
                  <a:cubicBezTo>
                    <a:pt x="401" y="1029"/>
                    <a:pt x="401" y="1029"/>
                    <a:pt x="401" y="1042"/>
                  </a:cubicBezTo>
                  <a:lnTo>
                    <a:pt x="388" y="1042"/>
                  </a:lnTo>
                  <a:cubicBezTo>
                    <a:pt x="388" y="1042"/>
                    <a:pt x="388" y="1055"/>
                    <a:pt x="388" y="1055"/>
                  </a:cubicBezTo>
                  <a:cubicBezTo>
                    <a:pt x="388" y="1069"/>
                    <a:pt x="375" y="1069"/>
                    <a:pt x="375" y="1069"/>
                  </a:cubicBezTo>
                  <a:cubicBezTo>
                    <a:pt x="375" y="1069"/>
                    <a:pt x="375" y="1069"/>
                    <a:pt x="375" y="1082"/>
                  </a:cubicBezTo>
                  <a:lnTo>
                    <a:pt x="361" y="1082"/>
                  </a:lnTo>
                  <a:cubicBezTo>
                    <a:pt x="361" y="1082"/>
                    <a:pt x="361" y="1082"/>
                    <a:pt x="361" y="1095"/>
                  </a:cubicBezTo>
                  <a:lnTo>
                    <a:pt x="348" y="1095"/>
                  </a:lnTo>
                  <a:cubicBezTo>
                    <a:pt x="348" y="1109"/>
                    <a:pt x="348" y="1109"/>
                    <a:pt x="348" y="1109"/>
                  </a:cubicBezTo>
                  <a:cubicBezTo>
                    <a:pt x="348" y="1109"/>
                    <a:pt x="348" y="1109"/>
                    <a:pt x="348" y="1122"/>
                  </a:cubicBezTo>
                  <a:lnTo>
                    <a:pt x="335" y="1122"/>
                  </a:lnTo>
                  <a:cubicBezTo>
                    <a:pt x="335" y="1135"/>
                    <a:pt x="335" y="1135"/>
                    <a:pt x="335" y="1135"/>
                  </a:cubicBezTo>
                  <a:lnTo>
                    <a:pt x="321" y="1135"/>
                  </a:lnTo>
                  <a:cubicBezTo>
                    <a:pt x="321" y="1149"/>
                    <a:pt x="321" y="1149"/>
                    <a:pt x="321" y="1149"/>
                  </a:cubicBezTo>
                  <a:lnTo>
                    <a:pt x="308" y="1162"/>
                  </a:lnTo>
                  <a:cubicBezTo>
                    <a:pt x="308" y="1162"/>
                    <a:pt x="308" y="1175"/>
                    <a:pt x="308" y="1175"/>
                  </a:cubicBezTo>
                  <a:lnTo>
                    <a:pt x="294" y="1175"/>
                  </a:lnTo>
                  <a:cubicBezTo>
                    <a:pt x="294" y="1175"/>
                    <a:pt x="294" y="1189"/>
                    <a:pt x="294" y="1189"/>
                  </a:cubicBezTo>
                  <a:cubicBezTo>
                    <a:pt x="294" y="1189"/>
                    <a:pt x="294" y="1189"/>
                    <a:pt x="294" y="1202"/>
                  </a:cubicBezTo>
                  <a:lnTo>
                    <a:pt x="281" y="1202"/>
                  </a:lnTo>
                  <a:cubicBezTo>
                    <a:pt x="281" y="1202"/>
                    <a:pt x="281" y="1216"/>
                    <a:pt x="281" y="1216"/>
                  </a:cubicBezTo>
                  <a:cubicBezTo>
                    <a:pt x="281" y="1216"/>
                    <a:pt x="281" y="1216"/>
                    <a:pt x="268" y="1229"/>
                  </a:cubicBezTo>
                  <a:cubicBezTo>
                    <a:pt x="268" y="1229"/>
                    <a:pt x="268" y="1229"/>
                    <a:pt x="268" y="1242"/>
                  </a:cubicBezTo>
                  <a:cubicBezTo>
                    <a:pt x="268" y="1242"/>
                    <a:pt x="254" y="1242"/>
                    <a:pt x="254" y="1256"/>
                  </a:cubicBezTo>
                  <a:lnTo>
                    <a:pt x="254" y="1269"/>
                  </a:lnTo>
                  <a:cubicBezTo>
                    <a:pt x="241" y="1269"/>
                    <a:pt x="241" y="1282"/>
                    <a:pt x="241" y="1282"/>
                  </a:cubicBezTo>
                  <a:cubicBezTo>
                    <a:pt x="1" y="1736"/>
                    <a:pt x="81" y="2217"/>
                    <a:pt x="308" y="2591"/>
                  </a:cubicBezTo>
                  <a:cubicBezTo>
                    <a:pt x="335" y="2417"/>
                    <a:pt x="401" y="2244"/>
                    <a:pt x="521" y="2070"/>
                  </a:cubicBezTo>
                  <a:cubicBezTo>
                    <a:pt x="1149" y="1095"/>
                    <a:pt x="2337" y="975"/>
                    <a:pt x="3539" y="695"/>
                  </a:cubicBezTo>
                  <a:cubicBezTo>
                    <a:pt x="4554" y="468"/>
                    <a:pt x="5422" y="414"/>
                    <a:pt x="5929" y="414"/>
                  </a:cubicBezTo>
                  <a:lnTo>
                    <a:pt x="5862" y="67"/>
                  </a:lnTo>
                  <a:cubicBezTo>
                    <a:pt x="5542" y="27"/>
                    <a:pt x="5128" y="0"/>
                    <a:pt x="4634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45;p53"/>
            <p:cNvSpPr/>
            <p:nvPr/>
          </p:nvSpPr>
          <p:spPr>
            <a:xfrm rot="3868678">
              <a:off x="6861179" y="3234506"/>
              <a:ext cx="1662073" cy="1230481"/>
            </a:xfrm>
            <a:custGeom>
              <a:avLst/>
              <a:gdLst/>
              <a:ahLst/>
              <a:cxnLst/>
              <a:rect l="l" t="t" r="r" b="b"/>
              <a:pathLst>
                <a:path w="14114" h="10449" extrusionOk="0">
                  <a:moveTo>
                    <a:pt x="9520" y="1"/>
                  </a:moveTo>
                  <a:cubicBezTo>
                    <a:pt x="8275" y="1"/>
                    <a:pt x="6746" y="532"/>
                    <a:pt x="4994" y="1598"/>
                  </a:cubicBezTo>
                  <a:cubicBezTo>
                    <a:pt x="3992" y="2213"/>
                    <a:pt x="3098" y="1291"/>
                    <a:pt x="1028" y="3414"/>
                  </a:cubicBezTo>
                  <a:cubicBezTo>
                    <a:pt x="1028" y="3414"/>
                    <a:pt x="1582" y="3201"/>
                    <a:pt x="1999" y="3201"/>
                  </a:cubicBezTo>
                  <a:cubicBezTo>
                    <a:pt x="2320" y="3201"/>
                    <a:pt x="2560" y="3327"/>
                    <a:pt x="2403" y="3775"/>
                  </a:cubicBezTo>
                  <a:cubicBezTo>
                    <a:pt x="2255" y="4198"/>
                    <a:pt x="1664" y="4465"/>
                    <a:pt x="640" y="4465"/>
                  </a:cubicBezTo>
                  <a:cubicBezTo>
                    <a:pt x="470" y="4465"/>
                    <a:pt x="288" y="4458"/>
                    <a:pt x="93" y="4442"/>
                  </a:cubicBezTo>
                  <a:lnTo>
                    <a:pt x="93" y="4442"/>
                  </a:lnTo>
                  <a:cubicBezTo>
                    <a:pt x="94" y="4442"/>
                    <a:pt x="1125" y="5535"/>
                    <a:pt x="1783" y="5759"/>
                  </a:cubicBezTo>
                  <a:lnTo>
                    <a:pt x="1783" y="5759"/>
                  </a:lnTo>
                  <a:cubicBezTo>
                    <a:pt x="1245" y="5812"/>
                    <a:pt x="291" y="6069"/>
                    <a:pt x="0" y="7206"/>
                  </a:cubicBezTo>
                  <a:cubicBezTo>
                    <a:pt x="0" y="7206"/>
                    <a:pt x="1140" y="6727"/>
                    <a:pt x="1883" y="6727"/>
                  </a:cubicBezTo>
                  <a:cubicBezTo>
                    <a:pt x="2125" y="6727"/>
                    <a:pt x="2325" y="6778"/>
                    <a:pt x="2430" y="6912"/>
                  </a:cubicBezTo>
                  <a:cubicBezTo>
                    <a:pt x="2857" y="7473"/>
                    <a:pt x="1549" y="8528"/>
                    <a:pt x="1549" y="8528"/>
                  </a:cubicBezTo>
                  <a:cubicBezTo>
                    <a:pt x="1549" y="8528"/>
                    <a:pt x="2577" y="8368"/>
                    <a:pt x="3058" y="8141"/>
                  </a:cubicBezTo>
                  <a:cubicBezTo>
                    <a:pt x="3193" y="8079"/>
                    <a:pt x="3353" y="8042"/>
                    <a:pt x="3511" y="8042"/>
                  </a:cubicBezTo>
                  <a:cubicBezTo>
                    <a:pt x="3927" y="8042"/>
                    <a:pt x="4326" y="8294"/>
                    <a:pt x="4219" y="8982"/>
                  </a:cubicBezTo>
                  <a:cubicBezTo>
                    <a:pt x="4059" y="9930"/>
                    <a:pt x="3018" y="10117"/>
                    <a:pt x="3018" y="10117"/>
                  </a:cubicBezTo>
                  <a:cubicBezTo>
                    <a:pt x="3018" y="10117"/>
                    <a:pt x="3369" y="10449"/>
                    <a:pt x="3937" y="10449"/>
                  </a:cubicBezTo>
                  <a:cubicBezTo>
                    <a:pt x="4301" y="10449"/>
                    <a:pt x="4754" y="10312"/>
                    <a:pt x="5261" y="9863"/>
                  </a:cubicBezTo>
                  <a:cubicBezTo>
                    <a:pt x="5588" y="9574"/>
                    <a:pt x="5943" y="9428"/>
                    <a:pt x="6195" y="9428"/>
                  </a:cubicBezTo>
                  <a:cubicBezTo>
                    <a:pt x="6570" y="9428"/>
                    <a:pt x="6715" y="9750"/>
                    <a:pt x="6195" y="10397"/>
                  </a:cubicBezTo>
                  <a:cubicBezTo>
                    <a:pt x="6195" y="10397"/>
                    <a:pt x="7504" y="10384"/>
                    <a:pt x="9614" y="7687"/>
                  </a:cubicBezTo>
                  <a:cubicBezTo>
                    <a:pt x="11029" y="5858"/>
                    <a:pt x="14113" y="4215"/>
                    <a:pt x="12204" y="1371"/>
                  </a:cubicBezTo>
                  <a:cubicBezTo>
                    <a:pt x="11587" y="459"/>
                    <a:pt x="10676" y="1"/>
                    <a:pt x="9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46;p53"/>
            <p:cNvSpPr/>
            <p:nvPr/>
          </p:nvSpPr>
          <p:spPr>
            <a:xfrm rot="3868695">
              <a:off x="8324050" y="4095790"/>
              <a:ext cx="28786" cy="17477"/>
            </a:xfrm>
            <a:custGeom>
              <a:avLst/>
              <a:gdLst/>
              <a:ahLst/>
              <a:cxnLst/>
              <a:rect l="l" t="t" r="r" b="b"/>
              <a:pathLst>
                <a:path w="308" h="187" extrusionOk="0">
                  <a:moveTo>
                    <a:pt x="1" y="0"/>
                  </a:moveTo>
                  <a:cubicBezTo>
                    <a:pt x="94" y="53"/>
                    <a:pt x="174" y="120"/>
                    <a:pt x="268" y="187"/>
                  </a:cubicBezTo>
                  <a:cubicBezTo>
                    <a:pt x="281" y="160"/>
                    <a:pt x="295" y="147"/>
                    <a:pt x="308" y="134"/>
                  </a:cubicBezTo>
                  <a:cubicBezTo>
                    <a:pt x="215" y="80"/>
                    <a:pt x="108" y="40"/>
                    <a:pt x="1" y="0"/>
                  </a:cubicBezTo>
                  <a:close/>
                </a:path>
              </a:pathLst>
            </a:custGeom>
            <a:solidFill>
              <a:srgbClr val="854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47;p53"/>
            <p:cNvSpPr/>
            <p:nvPr/>
          </p:nvSpPr>
          <p:spPr>
            <a:xfrm rot="3868695">
              <a:off x="10623125" y="6772382"/>
              <a:ext cx="879923" cy="473187"/>
            </a:xfrm>
            <a:custGeom>
              <a:avLst/>
              <a:gdLst/>
              <a:ahLst/>
              <a:cxnLst/>
              <a:rect l="l" t="t" r="r" b="b"/>
              <a:pathLst>
                <a:path w="9415" h="5063" extrusionOk="0">
                  <a:moveTo>
                    <a:pt x="6881" y="0"/>
                  </a:moveTo>
                  <a:cubicBezTo>
                    <a:pt x="5134" y="0"/>
                    <a:pt x="1040" y="3021"/>
                    <a:pt x="38" y="3021"/>
                  </a:cubicBezTo>
                  <a:cubicBezTo>
                    <a:pt x="25" y="3021"/>
                    <a:pt x="13" y="3021"/>
                    <a:pt x="1" y="3020"/>
                  </a:cubicBezTo>
                  <a:lnTo>
                    <a:pt x="1" y="3020"/>
                  </a:lnTo>
                  <a:lnTo>
                    <a:pt x="722" y="5063"/>
                  </a:lnTo>
                  <a:cubicBezTo>
                    <a:pt x="722" y="5063"/>
                    <a:pt x="1990" y="4422"/>
                    <a:pt x="3299" y="4422"/>
                  </a:cubicBezTo>
                  <a:cubicBezTo>
                    <a:pt x="3327" y="4422"/>
                    <a:pt x="3355" y="4422"/>
                    <a:pt x="3385" y="4422"/>
                  </a:cubicBezTo>
                  <a:cubicBezTo>
                    <a:pt x="4765" y="4422"/>
                    <a:pt x="8106" y="4108"/>
                    <a:pt x="8760" y="2566"/>
                  </a:cubicBezTo>
                  <a:cubicBezTo>
                    <a:pt x="9414" y="990"/>
                    <a:pt x="8693" y="82"/>
                    <a:pt x="6957" y="2"/>
                  </a:cubicBezTo>
                  <a:cubicBezTo>
                    <a:pt x="6932" y="1"/>
                    <a:pt x="6907" y="0"/>
                    <a:pt x="6881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148;p53"/>
            <p:cNvSpPr/>
            <p:nvPr/>
          </p:nvSpPr>
          <p:spPr>
            <a:xfrm rot="3868695">
              <a:off x="10789272" y="6877080"/>
              <a:ext cx="683938" cy="415896"/>
            </a:xfrm>
            <a:custGeom>
              <a:avLst/>
              <a:gdLst/>
              <a:ahLst/>
              <a:cxnLst/>
              <a:rect l="l" t="t" r="r" b="b"/>
              <a:pathLst>
                <a:path w="7318" h="4450" extrusionOk="0">
                  <a:moveTo>
                    <a:pt x="4775" y="0"/>
                  </a:moveTo>
                  <a:cubicBezTo>
                    <a:pt x="3658" y="0"/>
                    <a:pt x="1601" y="1228"/>
                    <a:pt x="0" y="2113"/>
                  </a:cubicBezTo>
                  <a:cubicBezTo>
                    <a:pt x="921" y="2473"/>
                    <a:pt x="1228" y="3261"/>
                    <a:pt x="734" y="4449"/>
                  </a:cubicBezTo>
                  <a:cubicBezTo>
                    <a:pt x="895" y="4436"/>
                    <a:pt x="1055" y="4423"/>
                    <a:pt x="1202" y="4423"/>
                  </a:cubicBezTo>
                  <a:cubicBezTo>
                    <a:pt x="1230" y="4423"/>
                    <a:pt x="1258" y="4423"/>
                    <a:pt x="1288" y="4423"/>
                  </a:cubicBezTo>
                  <a:cubicBezTo>
                    <a:pt x="2668" y="4423"/>
                    <a:pt x="6009" y="4109"/>
                    <a:pt x="6663" y="2567"/>
                  </a:cubicBezTo>
                  <a:cubicBezTo>
                    <a:pt x="7317" y="991"/>
                    <a:pt x="6596" y="83"/>
                    <a:pt x="4860" y="3"/>
                  </a:cubicBezTo>
                  <a:cubicBezTo>
                    <a:pt x="4832" y="1"/>
                    <a:pt x="4804" y="0"/>
                    <a:pt x="4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49;p53"/>
            <p:cNvSpPr/>
            <p:nvPr/>
          </p:nvSpPr>
          <p:spPr>
            <a:xfrm rot="3868695">
              <a:off x="11589284" y="5254598"/>
              <a:ext cx="712630" cy="730014"/>
            </a:xfrm>
            <a:custGeom>
              <a:avLst/>
              <a:gdLst/>
              <a:ahLst/>
              <a:cxnLst/>
              <a:rect l="l" t="t" r="r" b="b"/>
              <a:pathLst>
                <a:path w="7625" h="7811" extrusionOk="0">
                  <a:moveTo>
                    <a:pt x="5934" y="0"/>
                  </a:moveTo>
                  <a:cubicBezTo>
                    <a:pt x="5553" y="0"/>
                    <a:pt x="5111" y="121"/>
                    <a:pt x="4621" y="360"/>
                  </a:cubicBezTo>
                  <a:cubicBezTo>
                    <a:pt x="3072" y="1121"/>
                    <a:pt x="855" y="5981"/>
                    <a:pt x="1" y="6368"/>
                  </a:cubicBezTo>
                  <a:lnTo>
                    <a:pt x="1616" y="7810"/>
                  </a:lnTo>
                  <a:cubicBezTo>
                    <a:pt x="1616" y="7810"/>
                    <a:pt x="2418" y="6635"/>
                    <a:pt x="3566" y="6007"/>
                  </a:cubicBezTo>
                  <a:cubicBezTo>
                    <a:pt x="4714" y="5367"/>
                    <a:pt x="7625" y="3444"/>
                    <a:pt x="7438" y="1748"/>
                  </a:cubicBezTo>
                  <a:cubicBezTo>
                    <a:pt x="7310" y="576"/>
                    <a:pt x="6767" y="0"/>
                    <a:pt x="5934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150;p53"/>
            <p:cNvSpPr/>
            <p:nvPr/>
          </p:nvSpPr>
          <p:spPr>
            <a:xfrm rot="3868695">
              <a:off x="11748068" y="5354744"/>
              <a:ext cx="582815" cy="583936"/>
            </a:xfrm>
            <a:custGeom>
              <a:avLst/>
              <a:gdLst/>
              <a:ahLst/>
              <a:cxnLst/>
              <a:rect l="l" t="t" r="r" b="b"/>
              <a:pathLst>
                <a:path w="6236" h="6248" extrusionOk="0">
                  <a:moveTo>
                    <a:pt x="4545" y="0"/>
                  </a:moveTo>
                  <a:cubicBezTo>
                    <a:pt x="4164" y="0"/>
                    <a:pt x="3722" y="121"/>
                    <a:pt x="3232" y="360"/>
                  </a:cubicBezTo>
                  <a:cubicBezTo>
                    <a:pt x="2257" y="840"/>
                    <a:pt x="1002" y="2963"/>
                    <a:pt x="0" y="4565"/>
                  </a:cubicBezTo>
                  <a:cubicBezTo>
                    <a:pt x="102" y="4550"/>
                    <a:pt x="199" y="4543"/>
                    <a:pt x="293" y="4543"/>
                  </a:cubicBezTo>
                  <a:cubicBezTo>
                    <a:pt x="1106" y="4543"/>
                    <a:pt x="1645" y="5111"/>
                    <a:pt x="1776" y="6248"/>
                  </a:cubicBezTo>
                  <a:cubicBezTo>
                    <a:pt x="1910" y="6168"/>
                    <a:pt x="2043" y="6088"/>
                    <a:pt x="2177" y="6007"/>
                  </a:cubicBezTo>
                  <a:cubicBezTo>
                    <a:pt x="3325" y="5367"/>
                    <a:pt x="6236" y="3444"/>
                    <a:pt x="6049" y="1748"/>
                  </a:cubicBezTo>
                  <a:cubicBezTo>
                    <a:pt x="5921" y="576"/>
                    <a:pt x="5378" y="0"/>
                    <a:pt x="4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51;p53"/>
            <p:cNvSpPr/>
            <p:nvPr/>
          </p:nvSpPr>
          <p:spPr>
            <a:xfrm rot="3868695">
              <a:off x="8071726" y="3981609"/>
              <a:ext cx="539169" cy="604030"/>
            </a:xfrm>
            <a:custGeom>
              <a:avLst/>
              <a:gdLst/>
              <a:ahLst/>
              <a:cxnLst/>
              <a:rect l="l" t="t" r="r" b="b"/>
              <a:pathLst>
                <a:path w="5769" h="6463" extrusionOk="0">
                  <a:moveTo>
                    <a:pt x="1029" y="0"/>
                  </a:moveTo>
                  <a:cubicBezTo>
                    <a:pt x="932" y="0"/>
                    <a:pt x="855" y="15"/>
                    <a:pt x="802" y="43"/>
                  </a:cubicBezTo>
                  <a:cubicBezTo>
                    <a:pt x="535" y="177"/>
                    <a:pt x="735" y="738"/>
                    <a:pt x="1149" y="1485"/>
                  </a:cubicBezTo>
                  <a:cubicBezTo>
                    <a:pt x="1203" y="1592"/>
                    <a:pt x="1256" y="1699"/>
                    <a:pt x="1323" y="1806"/>
                  </a:cubicBezTo>
                  <a:cubicBezTo>
                    <a:pt x="1470" y="2073"/>
                    <a:pt x="1443" y="2393"/>
                    <a:pt x="1189" y="2580"/>
                  </a:cubicBezTo>
                  <a:lnTo>
                    <a:pt x="1" y="3288"/>
                  </a:lnTo>
                  <a:lnTo>
                    <a:pt x="1136" y="5371"/>
                  </a:lnTo>
                  <a:lnTo>
                    <a:pt x="2337" y="4703"/>
                  </a:lnTo>
                  <a:cubicBezTo>
                    <a:pt x="2379" y="4674"/>
                    <a:pt x="2426" y="4660"/>
                    <a:pt x="2478" y="4660"/>
                  </a:cubicBezTo>
                  <a:cubicBezTo>
                    <a:pt x="2917" y="4660"/>
                    <a:pt x="3688" y="5613"/>
                    <a:pt x="3820" y="5852"/>
                  </a:cubicBezTo>
                  <a:cubicBezTo>
                    <a:pt x="4070" y="6322"/>
                    <a:pt x="4354" y="6463"/>
                    <a:pt x="4614" y="6463"/>
                  </a:cubicBezTo>
                  <a:cubicBezTo>
                    <a:pt x="4908" y="6463"/>
                    <a:pt x="5173" y="6284"/>
                    <a:pt x="5328" y="6199"/>
                  </a:cubicBezTo>
                  <a:cubicBezTo>
                    <a:pt x="5769" y="5972"/>
                    <a:pt x="5141" y="3835"/>
                    <a:pt x="4274" y="2207"/>
                  </a:cubicBezTo>
                  <a:cubicBezTo>
                    <a:pt x="3521" y="772"/>
                    <a:pt x="1744" y="0"/>
                    <a:pt x="1029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152;p53"/>
            <p:cNvSpPr/>
            <p:nvPr/>
          </p:nvSpPr>
          <p:spPr>
            <a:xfrm rot="3868695">
              <a:off x="8132471" y="4057006"/>
              <a:ext cx="142339" cy="219724"/>
            </a:xfrm>
            <a:custGeom>
              <a:avLst/>
              <a:gdLst/>
              <a:ahLst/>
              <a:cxnLst/>
              <a:rect l="l" t="t" r="r" b="b"/>
              <a:pathLst>
                <a:path w="1523" h="2351" extrusionOk="0">
                  <a:moveTo>
                    <a:pt x="321" y="0"/>
                  </a:moveTo>
                  <a:lnTo>
                    <a:pt x="0" y="227"/>
                  </a:lnTo>
                  <a:lnTo>
                    <a:pt x="0" y="227"/>
                  </a:lnTo>
                  <a:lnTo>
                    <a:pt x="348" y="14"/>
                  </a:lnTo>
                  <a:cubicBezTo>
                    <a:pt x="334" y="14"/>
                    <a:pt x="321" y="14"/>
                    <a:pt x="321" y="0"/>
                  </a:cubicBezTo>
                  <a:close/>
                  <a:moveTo>
                    <a:pt x="1523" y="2110"/>
                  </a:moveTo>
                  <a:lnTo>
                    <a:pt x="1095" y="2350"/>
                  </a:lnTo>
                  <a:lnTo>
                    <a:pt x="1523" y="2137"/>
                  </a:lnTo>
                  <a:cubicBezTo>
                    <a:pt x="1523" y="2123"/>
                    <a:pt x="1523" y="2110"/>
                    <a:pt x="1523" y="2110"/>
                  </a:cubicBezTo>
                  <a:close/>
                </a:path>
              </a:pathLst>
            </a:custGeom>
            <a:solidFill>
              <a:srgbClr val="4D2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53;p53"/>
            <p:cNvSpPr/>
            <p:nvPr/>
          </p:nvSpPr>
          <p:spPr>
            <a:xfrm rot="3868695">
              <a:off x="8109440" y="4043695"/>
              <a:ext cx="169816" cy="224771"/>
            </a:xfrm>
            <a:custGeom>
              <a:avLst/>
              <a:gdLst/>
              <a:ahLst/>
              <a:cxnLst/>
              <a:rect l="l" t="t" r="r" b="b"/>
              <a:pathLst>
                <a:path w="1817" h="2405" extrusionOk="0">
                  <a:moveTo>
                    <a:pt x="642" y="1"/>
                  </a:moveTo>
                  <a:lnTo>
                    <a:pt x="294" y="214"/>
                  </a:lnTo>
                  <a:lnTo>
                    <a:pt x="1" y="428"/>
                  </a:lnTo>
                  <a:cubicBezTo>
                    <a:pt x="468" y="668"/>
                    <a:pt x="842" y="989"/>
                    <a:pt x="1042" y="1389"/>
                  </a:cubicBezTo>
                  <a:cubicBezTo>
                    <a:pt x="1189" y="1670"/>
                    <a:pt x="1256" y="2017"/>
                    <a:pt x="1242" y="2404"/>
                  </a:cubicBezTo>
                  <a:lnTo>
                    <a:pt x="1389" y="2337"/>
                  </a:lnTo>
                  <a:lnTo>
                    <a:pt x="1817" y="2097"/>
                  </a:lnTo>
                  <a:cubicBezTo>
                    <a:pt x="1817" y="1683"/>
                    <a:pt x="1750" y="1309"/>
                    <a:pt x="1590" y="1002"/>
                  </a:cubicBezTo>
                  <a:cubicBezTo>
                    <a:pt x="1403" y="655"/>
                    <a:pt x="1029" y="254"/>
                    <a:pt x="642" y="1"/>
                  </a:cubicBezTo>
                  <a:close/>
                </a:path>
              </a:pathLst>
            </a:custGeom>
            <a:solidFill>
              <a:srgbClr val="E28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54;p53"/>
            <p:cNvSpPr/>
            <p:nvPr/>
          </p:nvSpPr>
          <p:spPr>
            <a:xfrm rot="3868678">
              <a:off x="7160989" y="3382771"/>
              <a:ext cx="1165241" cy="891801"/>
            </a:xfrm>
            <a:custGeom>
              <a:avLst/>
              <a:gdLst/>
              <a:ahLst/>
              <a:cxnLst/>
              <a:rect l="l" t="t" r="r" b="b"/>
              <a:pathLst>
                <a:path w="9895" h="7573" extrusionOk="0">
                  <a:moveTo>
                    <a:pt x="6230" y="0"/>
                  </a:moveTo>
                  <a:cubicBezTo>
                    <a:pt x="5438" y="0"/>
                    <a:pt x="4589" y="185"/>
                    <a:pt x="3792" y="605"/>
                  </a:cubicBezTo>
                  <a:cubicBezTo>
                    <a:pt x="922" y="2113"/>
                    <a:pt x="0" y="2941"/>
                    <a:pt x="1376" y="5545"/>
                  </a:cubicBezTo>
                  <a:cubicBezTo>
                    <a:pt x="2172" y="7051"/>
                    <a:pt x="2949" y="7573"/>
                    <a:pt x="3803" y="7573"/>
                  </a:cubicBezTo>
                  <a:cubicBezTo>
                    <a:pt x="4638" y="7573"/>
                    <a:pt x="5547" y="7074"/>
                    <a:pt x="6623" y="6506"/>
                  </a:cubicBezTo>
                  <a:cubicBezTo>
                    <a:pt x="8786" y="5358"/>
                    <a:pt x="9894" y="2621"/>
                    <a:pt x="9240" y="1392"/>
                  </a:cubicBezTo>
                  <a:cubicBezTo>
                    <a:pt x="8800" y="554"/>
                    <a:pt x="7602" y="0"/>
                    <a:pt x="6230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55;p53"/>
            <p:cNvSpPr/>
            <p:nvPr/>
          </p:nvSpPr>
          <p:spPr>
            <a:xfrm rot="3868695">
              <a:off x="7860649" y="4078845"/>
              <a:ext cx="152339" cy="300847"/>
            </a:xfrm>
            <a:custGeom>
              <a:avLst/>
              <a:gdLst/>
              <a:ahLst/>
              <a:cxnLst/>
              <a:rect l="l" t="t" r="r" b="b"/>
              <a:pathLst>
                <a:path w="1630" h="3219" extrusionOk="0">
                  <a:moveTo>
                    <a:pt x="1629" y="1"/>
                  </a:moveTo>
                  <a:lnTo>
                    <a:pt x="1603" y="14"/>
                  </a:lnTo>
                  <a:cubicBezTo>
                    <a:pt x="1549" y="1015"/>
                    <a:pt x="962" y="2270"/>
                    <a:pt x="0" y="3218"/>
                  </a:cubicBezTo>
                  <a:cubicBezTo>
                    <a:pt x="1042" y="2284"/>
                    <a:pt x="1603" y="1015"/>
                    <a:pt x="1629" y="1"/>
                  </a:cubicBezTo>
                  <a:close/>
                </a:path>
              </a:pathLst>
            </a:custGeom>
            <a:solidFill>
              <a:srgbClr val="4C2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56;p53"/>
            <p:cNvSpPr/>
            <p:nvPr/>
          </p:nvSpPr>
          <p:spPr>
            <a:xfrm rot="3868695">
              <a:off x="8103467" y="4230776"/>
              <a:ext cx="2617" cy="252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4" y="14"/>
                  </a:lnTo>
                  <a:cubicBezTo>
                    <a:pt x="14" y="14"/>
                    <a:pt x="1" y="14"/>
                    <a:pt x="1" y="27"/>
                  </a:cubicBezTo>
                  <a:lnTo>
                    <a:pt x="27" y="14"/>
                  </a:ln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57;p53"/>
            <p:cNvSpPr/>
            <p:nvPr/>
          </p:nvSpPr>
          <p:spPr>
            <a:xfrm rot="3868695">
              <a:off x="8134987" y="4156381"/>
              <a:ext cx="19720" cy="96170"/>
            </a:xfrm>
            <a:custGeom>
              <a:avLst/>
              <a:gdLst/>
              <a:ahLst/>
              <a:cxnLst/>
              <a:rect l="l" t="t" r="r" b="b"/>
              <a:pathLst>
                <a:path w="211" h="1029" extrusionOk="0">
                  <a:moveTo>
                    <a:pt x="0" y="0"/>
                  </a:moveTo>
                  <a:cubicBezTo>
                    <a:pt x="34" y="65"/>
                    <a:pt x="64" y="133"/>
                    <a:pt x="89" y="205"/>
                  </a:cubicBezTo>
                  <a:lnTo>
                    <a:pt x="89" y="205"/>
                  </a:lnTo>
                  <a:cubicBezTo>
                    <a:pt x="64" y="132"/>
                    <a:pt x="35" y="64"/>
                    <a:pt x="0" y="0"/>
                  </a:cubicBezTo>
                  <a:close/>
                  <a:moveTo>
                    <a:pt x="89" y="205"/>
                  </a:moveTo>
                  <a:cubicBezTo>
                    <a:pt x="168" y="440"/>
                    <a:pt x="197" y="723"/>
                    <a:pt x="187" y="1029"/>
                  </a:cubicBezTo>
                  <a:lnTo>
                    <a:pt x="200" y="1015"/>
                  </a:lnTo>
                  <a:cubicBezTo>
                    <a:pt x="211" y="717"/>
                    <a:pt x="173" y="443"/>
                    <a:pt x="89" y="205"/>
                  </a:cubicBezTo>
                  <a:close/>
                </a:path>
              </a:pathLst>
            </a:custGeom>
            <a:solidFill>
              <a:srgbClr val="E17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158;p53"/>
            <p:cNvSpPr/>
            <p:nvPr/>
          </p:nvSpPr>
          <p:spPr>
            <a:xfrm rot="3868678">
              <a:off x="7680634" y="3675625"/>
              <a:ext cx="544172" cy="676181"/>
            </a:xfrm>
            <a:custGeom>
              <a:avLst/>
              <a:gdLst/>
              <a:ahLst/>
              <a:cxnLst/>
              <a:rect l="l" t="t" r="r" b="b"/>
              <a:pathLst>
                <a:path w="4621" h="5742" extrusionOk="0">
                  <a:moveTo>
                    <a:pt x="1402" y="0"/>
                  </a:moveTo>
                  <a:cubicBezTo>
                    <a:pt x="949" y="0"/>
                    <a:pt x="481" y="67"/>
                    <a:pt x="1" y="201"/>
                  </a:cubicBezTo>
                  <a:lnTo>
                    <a:pt x="187" y="201"/>
                  </a:lnTo>
                  <a:cubicBezTo>
                    <a:pt x="1469" y="201"/>
                    <a:pt x="3031" y="641"/>
                    <a:pt x="3632" y="1790"/>
                  </a:cubicBezTo>
                  <a:cubicBezTo>
                    <a:pt x="4273" y="3005"/>
                    <a:pt x="3686" y="4660"/>
                    <a:pt x="2845" y="5728"/>
                  </a:cubicBezTo>
                  <a:cubicBezTo>
                    <a:pt x="2858" y="5742"/>
                    <a:pt x="2871" y="5742"/>
                    <a:pt x="2871" y="5742"/>
                  </a:cubicBezTo>
                  <a:cubicBezTo>
                    <a:pt x="2911" y="5715"/>
                    <a:pt x="2951" y="5675"/>
                    <a:pt x="2991" y="5648"/>
                  </a:cubicBezTo>
                  <a:cubicBezTo>
                    <a:pt x="3953" y="4700"/>
                    <a:pt x="4540" y="3445"/>
                    <a:pt x="4594" y="2444"/>
                  </a:cubicBezTo>
                  <a:cubicBezTo>
                    <a:pt x="4594" y="2431"/>
                    <a:pt x="4607" y="2431"/>
                    <a:pt x="4607" y="2431"/>
                  </a:cubicBezTo>
                  <a:cubicBezTo>
                    <a:pt x="4620" y="2030"/>
                    <a:pt x="4567" y="1669"/>
                    <a:pt x="4420" y="1402"/>
                  </a:cubicBezTo>
                  <a:cubicBezTo>
                    <a:pt x="3979" y="561"/>
                    <a:pt x="2778" y="0"/>
                    <a:pt x="1402" y="0"/>
                  </a:cubicBezTo>
                  <a:close/>
                </a:path>
              </a:pathLst>
            </a:custGeom>
            <a:solidFill>
              <a:srgbClr val="E38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159;p53"/>
            <p:cNvSpPr/>
            <p:nvPr/>
          </p:nvSpPr>
          <p:spPr>
            <a:xfrm rot="3868695">
              <a:off x="8646566" y="4057688"/>
              <a:ext cx="3234641" cy="2543413"/>
            </a:xfrm>
            <a:custGeom>
              <a:avLst/>
              <a:gdLst/>
              <a:ahLst/>
              <a:cxnLst/>
              <a:rect l="l" t="t" r="r" b="b"/>
              <a:pathLst>
                <a:path w="34610" h="27214" extrusionOk="0">
                  <a:moveTo>
                    <a:pt x="24226" y="0"/>
                  </a:moveTo>
                  <a:cubicBezTo>
                    <a:pt x="23950" y="0"/>
                    <a:pt x="23685" y="66"/>
                    <a:pt x="23474" y="221"/>
                  </a:cubicBezTo>
                  <a:cubicBezTo>
                    <a:pt x="22098" y="1222"/>
                    <a:pt x="19882" y="3372"/>
                    <a:pt x="17852" y="5455"/>
                  </a:cubicBezTo>
                  <a:cubicBezTo>
                    <a:pt x="16731" y="6603"/>
                    <a:pt x="9467" y="12585"/>
                    <a:pt x="8412" y="13373"/>
                  </a:cubicBezTo>
                  <a:cubicBezTo>
                    <a:pt x="1" y="19769"/>
                    <a:pt x="6516" y="18260"/>
                    <a:pt x="7531" y="19288"/>
                  </a:cubicBezTo>
                  <a:cubicBezTo>
                    <a:pt x="8012" y="19769"/>
                    <a:pt x="8399" y="20610"/>
                    <a:pt x="9214" y="20730"/>
                  </a:cubicBezTo>
                  <a:lnTo>
                    <a:pt x="9521" y="21197"/>
                  </a:lnTo>
                  <a:cubicBezTo>
                    <a:pt x="8666" y="22225"/>
                    <a:pt x="9534" y="23120"/>
                    <a:pt x="9828" y="23908"/>
                  </a:cubicBezTo>
                  <a:cubicBezTo>
                    <a:pt x="10170" y="24817"/>
                    <a:pt x="8946" y="27213"/>
                    <a:pt x="10981" y="27213"/>
                  </a:cubicBezTo>
                  <a:cubicBezTo>
                    <a:pt x="11964" y="27213"/>
                    <a:pt x="13708" y="26653"/>
                    <a:pt x="16758" y="25096"/>
                  </a:cubicBezTo>
                  <a:cubicBezTo>
                    <a:pt x="17933" y="24495"/>
                    <a:pt x="25183" y="20757"/>
                    <a:pt x="26692" y="20209"/>
                  </a:cubicBezTo>
                  <a:cubicBezTo>
                    <a:pt x="29429" y="19221"/>
                    <a:pt x="32179" y="17752"/>
                    <a:pt x="33661" y="16911"/>
                  </a:cubicBezTo>
                  <a:cubicBezTo>
                    <a:pt x="34316" y="16551"/>
                    <a:pt x="34609" y="15816"/>
                    <a:pt x="34369" y="15189"/>
                  </a:cubicBezTo>
                  <a:lnTo>
                    <a:pt x="33928" y="14107"/>
                  </a:lnTo>
                  <a:cubicBezTo>
                    <a:pt x="33717" y="13579"/>
                    <a:pt x="33186" y="13247"/>
                    <a:pt x="32580" y="13247"/>
                  </a:cubicBezTo>
                  <a:cubicBezTo>
                    <a:pt x="32497" y="13247"/>
                    <a:pt x="32412" y="13253"/>
                    <a:pt x="32326" y="13266"/>
                  </a:cubicBezTo>
                  <a:cubicBezTo>
                    <a:pt x="29950" y="13653"/>
                    <a:pt x="16103" y="18460"/>
                    <a:pt x="14795" y="18807"/>
                  </a:cubicBezTo>
                  <a:cubicBezTo>
                    <a:pt x="14247" y="18967"/>
                    <a:pt x="13740" y="19114"/>
                    <a:pt x="13286" y="19261"/>
                  </a:cubicBezTo>
                  <a:cubicBezTo>
                    <a:pt x="13242" y="19274"/>
                    <a:pt x="13197" y="19279"/>
                    <a:pt x="13153" y="19279"/>
                  </a:cubicBezTo>
                  <a:cubicBezTo>
                    <a:pt x="12957" y="19279"/>
                    <a:pt x="12775" y="19163"/>
                    <a:pt x="12699" y="18967"/>
                  </a:cubicBezTo>
                  <a:cubicBezTo>
                    <a:pt x="12632" y="18794"/>
                    <a:pt x="12672" y="18607"/>
                    <a:pt x="12792" y="18473"/>
                  </a:cubicBezTo>
                  <a:cubicBezTo>
                    <a:pt x="13233" y="18019"/>
                    <a:pt x="13700" y="17499"/>
                    <a:pt x="14221" y="16871"/>
                  </a:cubicBezTo>
                  <a:cubicBezTo>
                    <a:pt x="15075" y="15816"/>
                    <a:pt x="25009" y="5001"/>
                    <a:pt x="26344" y="2998"/>
                  </a:cubicBezTo>
                  <a:cubicBezTo>
                    <a:pt x="26745" y="2397"/>
                    <a:pt x="26705" y="1650"/>
                    <a:pt x="26251" y="1196"/>
                  </a:cubicBezTo>
                  <a:lnTo>
                    <a:pt x="25583" y="528"/>
                  </a:lnTo>
                  <a:cubicBezTo>
                    <a:pt x="25280" y="225"/>
                    <a:pt x="24735" y="0"/>
                    <a:pt x="2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160;p53"/>
            <p:cNvSpPr/>
            <p:nvPr/>
          </p:nvSpPr>
          <p:spPr>
            <a:xfrm rot="3868695">
              <a:off x="11358555" y="5143882"/>
              <a:ext cx="300847" cy="237201"/>
            </a:xfrm>
            <a:custGeom>
              <a:avLst/>
              <a:gdLst/>
              <a:ahLst/>
              <a:cxnLst/>
              <a:rect l="l" t="t" r="r" b="b"/>
              <a:pathLst>
                <a:path w="3219" h="2538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3019" y="27"/>
                    <a:pt x="2832" y="94"/>
                    <a:pt x="2685" y="214"/>
                  </a:cubicBezTo>
                  <a:cubicBezTo>
                    <a:pt x="1964" y="735"/>
                    <a:pt x="1016" y="1563"/>
                    <a:pt x="1" y="2537"/>
                  </a:cubicBezTo>
                  <a:cubicBezTo>
                    <a:pt x="1189" y="1523"/>
                    <a:pt x="2324" y="615"/>
                    <a:pt x="3219" y="0"/>
                  </a:cubicBezTo>
                  <a:close/>
                </a:path>
              </a:pathLst>
            </a:custGeom>
            <a:solidFill>
              <a:srgbClr val="384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161;p53"/>
            <p:cNvSpPr/>
            <p:nvPr/>
          </p:nvSpPr>
          <p:spPr>
            <a:xfrm rot="3868695">
              <a:off x="9189915" y="4980990"/>
              <a:ext cx="7570" cy="40001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0" y="0"/>
                  </a:moveTo>
                  <a:cubicBezTo>
                    <a:pt x="0" y="147"/>
                    <a:pt x="40" y="294"/>
                    <a:pt x="80" y="427"/>
                  </a:cubicBezTo>
                  <a:cubicBezTo>
                    <a:pt x="80" y="320"/>
                    <a:pt x="67" y="227"/>
                    <a:pt x="40" y="147"/>
                  </a:cubicBezTo>
                  <a:cubicBezTo>
                    <a:pt x="27" y="94"/>
                    <a:pt x="14" y="53"/>
                    <a:pt x="0" y="0"/>
                  </a:cubicBezTo>
                  <a:close/>
                </a:path>
              </a:pathLst>
            </a:custGeom>
            <a:solidFill>
              <a:srgbClr val="384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162;p53"/>
            <p:cNvSpPr/>
            <p:nvPr/>
          </p:nvSpPr>
          <p:spPr>
            <a:xfrm rot="3868695">
              <a:off x="10109221" y="6411007"/>
              <a:ext cx="1402" cy="1402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"/>
                  </a:moveTo>
                  <a:cubicBezTo>
                    <a:pt x="14" y="1"/>
                    <a:pt x="1" y="1"/>
                    <a:pt x="1" y="1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845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163;p53"/>
            <p:cNvSpPr/>
            <p:nvPr/>
          </p:nvSpPr>
          <p:spPr>
            <a:xfrm rot="3868695">
              <a:off x="8942734" y="5764582"/>
              <a:ext cx="1753305" cy="838708"/>
            </a:xfrm>
            <a:custGeom>
              <a:avLst/>
              <a:gdLst/>
              <a:ahLst/>
              <a:cxnLst/>
              <a:rect l="l" t="t" r="r" b="b"/>
              <a:pathLst>
                <a:path w="18760" h="8974" extrusionOk="0">
                  <a:moveTo>
                    <a:pt x="18760" y="1"/>
                  </a:moveTo>
                  <a:cubicBezTo>
                    <a:pt x="17144" y="749"/>
                    <a:pt x="14634" y="1817"/>
                    <a:pt x="12164" y="2511"/>
                  </a:cubicBezTo>
                  <a:cubicBezTo>
                    <a:pt x="10615" y="2952"/>
                    <a:pt x="3111" y="6170"/>
                    <a:pt x="1910" y="6677"/>
                  </a:cubicBezTo>
                  <a:cubicBezTo>
                    <a:pt x="1202" y="6971"/>
                    <a:pt x="574" y="7224"/>
                    <a:pt x="14" y="7438"/>
                  </a:cubicBezTo>
                  <a:cubicBezTo>
                    <a:pt x="241" y="8092"/>
                    <a:pt x="294" y="8680"/>
                    <a:pt x="0" y="8974"/>
                  </a:cubicBezTo>
                  <a:cubicBezTo>
                    <a:pt x="748" y="8666"/>
                    <a:pt x="1616" y="8266"/>
                    <a:pt x="2631" y="7745"/>
                  </a:cubicBezTo>
                  <a:cubicBezTo>
                    <a:pt x="3806" y="7144"/>
                    <a:pt x="11056" y="3406"/>
                    <a:pt x="12565" y="2858"/>
                  </a:cubicBezTo>
                  <a:cubicBezTo>
                    <a:pt x="12578" y="2858"/>
                    <a:pt x="12578" y="2858"/>
                    <a:pt x="12591" y="2845"/>
                  </a:cubicBezTo>
                  <a:lnTo>
                    <a:pt x="12618" y="2845"/>
                  </a:lnTo>
                  <a:cubicBezTo>
                    <a:pt x="12631" y="2832"/>
                    <a:pt x="12645" y="2832"/>
                    <a:pt x="12645" y="2832"/>
                  </a:cubicBezTo>
                  <a:cubicBezTo>
                    <a:pt x="12658" y="2832"/>
                    <a:pt x="12658" y="2818"/>
                    <a:pt x="12671" y="2818"/>
                  </a:cubicBezTo>
                  <a:cubicBezTo>
                    <a:pt x="12685" y="2818"/>
                    <a:pt x="12685" y="2818"/>
                    <a:pt x="12698" y="2805"/>
                  </a:cubicBezTo>
                  <a:lnTo>
                    <a:pt x="12738" y="2805"/>
                  </a:lnTo>
                  <a:cubicBezTo>
                    <a:pt x="12738" y="2791"/>
                    <a:pt x="12738" y="2791"/>
                    <a:pt x="12752" y="2791"/>
                  </a:cubicBezTo>
                  <a:cubicBezTo>
                    <a:pt x="12765" y="2791"/>
                    <a:pt x="12765" y="2791"/>
                    <a:pt x="12778" y="2778"/>
                  </a:cubicBezTo>
                  <a:lnTo>
                    <a:pt x="12805" y="2778"/>
                  </a:lnTo>
                  <a:cubicBezTo>
                    <a:pt x="12805" y="2765"/>
                    <a:pt x="12818" y="2765"/>
                    <a:pt x="12818" y="2765"/>
                  </a:cubicBezTo>
                  <a:lnTo>
                    <a:pt x="12845" y="2765"/>
                  </a:lnTo>
                  <a:cubicBezTo>
                    <a:pt x="12845" y="2751"/>
                    <a:pt x="12858" y="2751"/>
                    <a:pt x="12858" y="2751"/>
                  </a:cubicBezTo>
                  <a:lnTo>
                    <a:pt x="12872" y="2751"/>
                  </a:lnTo>
                  <a:cubicBezTo>
                    <a:pt x="12872" y="2751"/>
                    <a:pt x="12885" y="2738"/>
                    <a:pt x="12885" y="2738"/>
                  </a:cubicBezTo>
                  <a:lnTo>
                    <a:pt x="12912" y="2738"/>
                  </a:lnTo>
                  <a:cubicBezTo>
                    <a:pt x="12912" y="2725"/>
                    <a:pt x="12925" y="2725"/>
                    <a:pt x="12925" y="2725"/>
                  </a:cubicBezTo>
                  <a:lnTo>
                    <a:pt x="12952" y="2725"/>
                  </a:lnTo>
                  <a:cubicBezTo>
                    <a:pt x="12952" y="2711"/>
                    <a:pt x="12965" y="2711"/>
                    <a:pt x="12965" y="2711"/>
                  </a:cubicBezTo>
                  <a:lnTo>
                    <a:pt x="12979" y="2711"/>
                  </a:lnTo>
                  <a:cubicBezTo>
                    <a:pt x="12979" y="2711"/>
                    <a:pt x="12992" y="2698"/>
                    <a:pt x="12992" y="2698"/>
                  </a:cubicBezTo>
                  <a:lnTo>
                    <a:pt x="13019" y="2698"/>
                  </a:lnTo>
                  <a:cubicBezTo>
                    <a:pt x="13019" y="2685"/>
                    <a:pt x="13032" y="2685"/>
                    <a:pt x="13032" y="2685"/>
                  </a:cubicBezTo>
                  <a:lnTo>
                    <a:pt x="13045" y="2685"/>
                  </a:lnTo>
                  <a:cubicBezTo>
                    <a:pt x="13059" y="2685"/>
                    <a:pt x="13059" y="2685"/>
                    <a:pt x="13059" y="2671"/>
                  </a:cubicBezTo>
                  <a:lnTo>
                    <a:pt x="13085" y="2671"/>
                  </a:lnTo>
                  <a:cubicBezTo>
                    <a:pt x="13085" y="2671"/>
                    <a:pt x="13099" y="2658"/>
                    <a:pt x="13099" y="2658"/>
                  </a:cubicBezTo>
                  <a:lnTo>
                    <a:pt x="13112" y="2658"/>
                  </a:lnTo>
                  <a:cubicBezTo>
                    <a:pt x="13112" y="2658"/>
                    <a:pt x="13125" y="2658"/>
                    <a:pt x="13125" y="2645"/>
                  </a:cubicBezTo>
                  <a:lnTo>
                    <a:pt x="13152" y="2645"/>
                  </a:lnTo>
                  <a:cubicBezTo>
                    <a:pt x="13165" y="2631"/>
                    <a:pt x="13165" y="2631"/>
                    <a:pt x="13165" y="2631"/>
                  </a:cubicBezTo>
                  <a:lnTo>
                    <a:pt x="13192" y="2631"/>
                  </a:lnTo>
                  <a:lnTo>
                    <a:pt x="13205" y="2618"/>
                  </a:lnTo>
                  <a:lnTo>
                    <a:pt x="13219" y="2618"/>
                  </a:lnTo>
                  <a:cubicBezTo>
                    <a:pt x="13232" y="2618"/>
                    <a:pt x="13232" y="2605"/>
                    <a:pt x="13246" y="2605"/>
                  </a:cubicBezTo>
                  <a:cubicBezTo>
                    <a:pt x="13259" y="2605"/>
                    <a:pt x="13259" y="2605"/>
                    <a:pt x="13259" y="2591"/>
                  </a:cubicBezTo>
                  <a:lnTo>
                    <a:pt x="13299" y="2591"/>
                  </a:lnTo>
                  <a:cubicBezTo>
                    <a:pt x="13299" y="2591"/>
                    <a:pt x="13299" y="2591"/>
                    <a:pt x="13299" y="2578"/>
                  </a:cubicBezTo>
                  <a:lnTo>
                    <a:pt x="13326" y="2578"/>
                  </a:lnTo>
                  <a:cubicBezTo>
                    <a:pt x="13339" y="2564"/>
                    <a:pt x="13339" y="2564"/>
                    <a:pt x="13352" y="2564"/>
                  </a:cubicBezTo>
                  <a:cubicBezTo>
                    <a:pt x="13366" y="2564"/>
                    <a:pt x="13366" y="2564"/>
                    <a:pt x="13379" y="2551"/>
                  </a:cubicBezTo>
                  <a:cubicBezTo>
                    <a:pt x="13392" y="2551"/>
                    <a:pt x="13392" y="2551"/>
                    <a:pt x="13406" y="2538"/>
                  </a:cubicBezTo>
                  <a:lnTo>
                    <a:pt x="13432" y="2538"/>
                  </a:lnTo>
                  <a:cubicBezTo>
                    <a:pt x="13432" y="2538"/>
                    <a:pt x="13432" y="2538"/>
                    <a:pt x="13432" y="2524"/>
                  </a:cubicBezTo>
                  <a:lnTo>
                    <a:pt x="13459" y="2524"/>
                  </a:lnTo>
                  <a:cubicBezTo>
                    <a:pt x="13473" y="2524"/>
                    <a:pt x="13473" y="2511"/>
                    <a:pt x="13486" y="2511"/>
                  </a:cubicBezTo>
                  <a:cubicBezTo>
                    <a:pt x="13499" y="2511"/>
                    <a:pt x="13499" y="2498"/>
                    <a:pt x="13513" y="2498"/>
                  </a:cubicBezTo>
                  <a:cubicBezTo>
                    <a:pt x="13526" y="2498"/>
                    <a:pt x="13526" y="2498"/>
                    <a:pt x="13539" y="2484"/>
                  </a:cubicBezTo>
                  <a:cubicBezTo>
                    <a:pt x="15515" y="1697"/>
                    <a:pt x="17411" y="735"/>
                    <a:pt x="18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164;p53"/>
            <p:cNvSpPr/>
            <p:nvPr/>
          </p:nvSpPr>
          <p:spPr>
            <a:xfrm rot="3868695">
              <a:off x="10621934" y="6538451"/>
              <a:ext cx="315894" cy="312623"/>
            </a:xfrm>
            <a:custGeom>
              <a:avLst/>
              <a:gdLst/>
              <a:ahLst/>
              <a:cxnLst/>
              <a:rect l="l" t="t" r="r" b="b"/>
              <a:pathLst>
                <a:path w="3380" h="3345" extrusionOk="0">
                  <a:moveTo>
                    <a:pt x="1403" y="1"/>
                  </a:moveTo>
                  <a:cubicBezTo>
                    <a:pt x="1320" y="1"/>
                    <a:pt x="1235" y="7"/>
                    <a:pt x="1149" y="20"/>
                  </a:cubicBezTo>
                  <a:cubicBezTo>
                    <a:pt x="896" y="73"/>
                    <a:pt x="495" y="167"/>
                    <a:pt x="1" y="300"/>
                  </a:cubicBezTo>
                  <a:cubicBezTo>
                    <a:pt x="535" y="194"/>
                    <a:pt x="949" y="114"/>
                    <a:pt x="1229" y="100"/>
                  </a:cubicBezTo>
                  <a:cubicBezTo>
                    <a:pt x="1282" y="95"/>
                    <a:pt x="1335" y="93"/>
                    <a:pt x="1387" y="93"/>
                  </a:cubicBezTo>
                  <a:cubicBezTo>
                    <a:pt x="2028" y="93"/>
                    <a:pt x="2579" y="468"/>
                    <a:pt x="2751" y="1048"/>
                  </a:cubicBezTo>
                  <a:lnTo>
                    <a:pt x="3125" y="2156"/>
                  </a:lnTo>
                  <a:cubicBezTo>
                    <a:pt x="3259" y="2570"/>
                    <a:pt x="3152" y="2998"/>
                    <a:pt x="2898" y="3345"/>
                  </a:cubicBezTo>
                  <a:cubicBezTo>
                    <a:pt x="3246" y="2958"/>
                    <a:pt x="3379" y="2423"/>
                    <a:pt x="3192" y="1943"/>
                  </a:cubicBezTo>
                  <a:lnTo>
                    <a:pt x="2751" y="861"/>
                  </a:lnTo>
                  <a:cubicBezTo>
                    <a:pt x="2540" y="333"/>
                    <a:pt x="2009" y="1"/>
                    <a:pt x="1403" y="1"/>
                  </a:cubicBezTo>
                  <a:close/>
                </a:path>
              </a:pathLst>
            </a:custGeom>
            <a:solidFill>
              <a:srgbClr val="384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165;p53"/>
            <p:cNvSpPr/>
            <p:nvPr/>
          </p:nvSpPr>
          <p:spPr>
            <a:xfrm rot="3868695">
              <a:off x="7964511" y="3561318"/>
              <a:ext cx="74955" cy="65048"/>
            </a:xfrm>
            <a:custGeom>
              <a:avLst/>
              <a:gdLst/>
              <a:ahLst/>
              <a:cxnLst/>
              <a:rect l="l" t="t" r="r" b="b"/>
              <a:pathLst>
                <a:path w="802" h="696" extrusionOk="0">
                  <a:moveTo>
                    <a:pt x="802" y="1"/>
                  </a:moveTo>
                  <a:lnTo>
                    <a:pt x="802" y="1"/>
                  </a:lnTo>
                  <a:cubicBezTo>
                    <a:pt x="548" y="81"/>
                    <a:pt x="294" y="241"/>
                    <a:pt x="107" y="508"/>
                  </a:cubicBezTo>
                  <a:cubicBezTo>
                    <a:pt x="54" y="575"/>
                    <a:pt x="14" y="642"/>
                    <a:pt x="0" y="695"/>
                  </a:cubicBezTo>
                  <a:cubicBezTo>
                    <a:pt x="27" y="695"/>
                    <a:pt x="54" y="682"/>
                    <a:pt x="94" y="669"/>
                  </a:cubicBezTo>
                  <a:cubicBezTo>
                    <a:pt x="361" y="468"/>
                    <a:pt x="601" y="241"/>
                    <a:pt x="802" y="1"/>
                  </a:cubicBezTo>
                  <a:close/>
                </a:path>
              </a:pathLst>
            </a:custGeom>
            <a:solidFill>
              <a:srgbClr val="A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166;p53"/>
            <p:cNvSpPr/>
            <p:nvPr/>
          </p:nvSpPr>
          <p:spPr>
            <a:xfrm rot="3868678">
              <a:off x="7821796" y="3401129"/>
              <a:ext cx="292517" cy="168515"/>
            </a:xfrm>
            <a:custGeom>
              <a:avLst/>
              <a:gdLst/>
              <a:ahLst/>
              <a:cxnLst/>
              <a:rect l="l" t="t" r="r" b="b"/>
              <a:pathLst>
                <a:path w="2484" h="1431" extrusionOk="0">
                  <a:moveTo>
                    <a:pt x="1665" y="0"/>
                  </a:moveTo>
                  <a:cubicBezTo>
                    <a:pt x="1286" y="0"/>
                    <a:pt x="822" y="157"/>
                    <a:pt x="521" y="576"/>
                  </a:cubicBezTo>
                  <a:cubicBezTo>
                    <a:pt x="0" y="1284"/>
                    <a:pt x="1082" y="1431"/>
                    <a:pt x="1082" y="1431"/>
                  </a:cubicBezTo>
                  <a:lnTo>
                    <a:pt x="2203" y="897"/>
                  </a:lnTo>
                  <a:cubicBezTo>
                    <a:pt x="2203" y="897"/>
                    <a:pt x="2484" y="483"/>
                    <a:pt x="2244" y="189"/>
                  </a:cubicBezTo>
                  <a:cubicBezTo>
                    <a:pt x="2146" y="75"/>
                    <a:pt x="1925" y="0"/>
                    <a:pt x="1665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167;p53"/>
            <p:cNvSpPr/>
            <p:nvPr/>
          </p:nvSpPr>
          <p:spPr>
            <a:xfrm rot="3868695">
              <a:off x="7608955" y="4218559"/>
              <a:ext cx="66263" cy="52524"/>
            </a:xfrm>
            <a:custGeom>
              <a:avLst/>
              <a:gdLst/>
              <a:ahLst/>
              <a:cxnLst/>
              <a:rect l="l" t="t" r="r" b="b"/>
              <a:pathLst>
                <a:path w="709" h="562" extrusionOk="0">
                  <a:moveTo>
                    <a:pt x="708" y="0"/>
                  </a:moveTo>
                  <a:cubicBezTo>
                    <a:pt x="615" y="0"/>
                    <a:pt x="535" y="14"/>
                    <a:pt x="428" y="27"/>
                  </a:cubicBezTo>
                  <a:cubicBezTo>
                    <a:pt x="428" y="41"/>
                    <a:pt x="415" y="41"/>
                    <a:pt x="415" y="54"/>
                  </a:cubicBezTo>
                  <a:cubicBezTo>
                    <a:pt x="268" y="227"/>
                    <a:pt x="134" y="401"/>
                    <a:pt x="1" y="561"/>
                  </a:cubicBezTo>
                  <a:cubicBezTo>
                    <a:pt x="321" y="441"/>
                    <a:pt x="561" y="227"/>
                    <a:pt x="708" y="0"/>
                  </a:cubicBezTo>
                  <a:close/>
                </a:path>
              </a:pathLst>
            </a:custGeom>
            <a:solidFill>
              <a:srgbClr val="A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168;p53"/>
            <p:cNvSpPr/>
            <p:nvPr/>
          </p:nvSpPr>
          <p:spPr>
            <a:xfrm rot="3868695">
              <a:off x="7746479" y="4211979"/>
              <a:ext cx="8879" cy="8785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68" y="0"/>
                  </a:moveTo>
                  <a:cubicBezTo>
                    <a:pt x="54" y="41"/>
                    <a:pt x="27" y="67"/>
                    <a:pt x="1" y="94"/>
                  </a:cubicBezTo>
                  <a:cubicBezTo>
                    <a:pt x="41" y="67"/>
                    <a:pt x="68" y="41"/>
                    <a:pt x="94" y="14"/>
                  </a:cubicBezTo>
                  <a:cubicBezTo>
                    <a:pt x="94" y="14"/>
                    <a:pt x="81" y="14"/>
                    <a:pt x="68" y="0"/>
                  </a:cubicBezTo>
                  <a:close/>
                </a:path>
              </a:pathLst>
            </a:custGeom>
            <a:solidFill>
              <a:srgbClr val="996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69;p53"/>
            <p:cNvSpPr/>
            <p:nvPr/>
          </p:nvSpPr>
          <p:spPr>
            <a:xfrm rot="3868678">
              <a:off x="7423490" y="4080895"/>
              <a:ext cx="255423" cy="192656"/>
            </a:xfrm>
            <a:custGeom>
              <a:avLst/>
              <a:gdLst/>
              <a:ahLst/>
              <a:cxnLst/>
              <a:rect l="l" t="t" r="r" b="b"/>
              <a:pathLst>
                <a:path w="2169" h="1636" extrusionOk="0">
                  <a:moveTo>
                    <a:pt x="1445" y="0"/>
                  </a:moveTo>
                  <a:cubicBezTo>
                    <a:pt x="1429" y="0"/>
                    <a:pt x="1421" y="0"/>
                    <a:pt x="1421" y="0"/>
                  </a:cubicBezTo>
                  <a:lnTo>
                    <a:pt x="379" y="708"/>
                  </a:lnTo>
                  <a:cubicBezTo>
                    <a:pt x="379" y="708"/>
                    <a:pt x="1" y="1636"/>
                    <a:pt x="737" y="1636"/>
                  </a:cubicBezTo>
                  <a:cubicBezTo>
                    <a:pt x="771" y="1636"/>
                    <a:pt x="808" y="1634"/>
                    <a:pt x="846" y="1629"/>
                  </a:cubicBezTo>
                  <a:cubicBezTo>
                    <a:pt x="1714" y="1523"/>
                    <a:pt x="2168" y="668"/>
                    <a:pt x="2035" y="321"/>
                  </a:cubicBezTo>
                  <a:cubicBezTo>
                    <a:pt x="1931" y="20"/>
                    <a:pt x="1546" y="0"/>
                    <a:pt x="1445" y="0"/>
                  </a:cubicBezTo>
                  <a:close/>
                </a:path>
              </a:pathLst>
            </a:custGeom>
            <a:solidFill>
              <a:srgbClr val="E3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70;p53"/>
            <p:cNvSpPr/>
            <p:nvPr/>
          </p:nvSpPr>
          <p:spPr>
            <a:xfrm rot="3868678">
              <a:off x="7156637" y="3807825"/>
              <a:ext cx="570903" cy="357403"/>
            </a:xfrm>
            <a:custGeom>
              <a:avLst/>
              <a:gdLst/>
              <a:ahLst/>
              <a:cxnLst/>
              <a:rect l="l" t="t" r="r" b="b"/>
              <a:pathLst>
                <a:path w="4848" h="3035" extrusionOk="0">
                  <a:moveTo>
                    <a:pt x="4848" y="1"/>
                  </a:moveTo>
                  <a:lnTo>
                    <a:pt x="4848" y="1"/>
                  </a:lnTo>
                  <a:cubicBezTo>
                    <a:pt x="3944" y="1452"/>
                    <a:pt x="2539" y="1740"/>
                    <a:pt x="1568" y="1740"/>
                  </a:cubicBezTo>
                  <a:cubicBezTo>
                    <a:pt x="932" y="1740"/>
                    <a:pt x="481" y="1616"/>
                    <a:pt x="481" y="1616"/>
                  </a:cubicBezTo>
                  <a:lnTo>
                    <a:pt x="1" y="2538"/>
                  </a:lnTo>
                  <a:cubicBezTo>
                    <a:pt x="1" y="2538"/>
                    <a:pt x="533" y="3034"/>
                    <a:pt x="1386" y="3034"/>
                  </a:cubicBezTo>
                  <a:cubicBezTo>
                    <a:pt x="1807" y="3034"/>
                    <a:pt x="2306" y="2913"/>
                    <a:pt x="2858" y="2551"/>
                  </a:cubicBezTo>
                  <a:cubicBezTo>
                    <a:pt x="4514" y="1456"/>
                    <a:pt x="4848" y="1"/>
                    <a:pt x="4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71;p53"/>
            <p:cNvSpPr/>
            <p:nvPr/>
          </p:nvSpPr>
          <p:spPr>
            <a:xfrm rot="3868678">
              <a:off x="7469701" y="3279223"/>
              <a:ext cx="512730" cy="378483"/>
            </a:xfrm>
            <a:custGeom>
              <a:avLst/>
              <a:gdLst/>
              <a:ahLst/>
              <a:cxnLst/>
              <a:rect l="l" t="t" r="r" b="b"/>
              <a:pathLst>
                <a:path w="4354" h="3214" extrusionOk="0">
                  <a:moveTo>
                    <a:pt x="4003" y="1"/>
                  </a:moveTo>
                  <a:cubicBezTo>
                    <a:pt x="3506" y="1"/>
                    <a:pt x="2543" y="109"/>
                    <a:pt x="1510" y="810"/>
                  </a:cubicBezTo>
                  <a:cubicBezTo>
                    <a:pt x="1" y="1825"/>
                    <a:pt x="522" y="3214"/>
                    <a:pt x="522" y="3214"/>
                  </a:cubicBezTo>
                  <a:lnTo>
                    <a:pt x="1189" y="2867"/>
                  </a:lnTo>
                  <a:cubicBezTo>
                    <a:pt x="1189" y="2867"/>
                    <a:pt x="1763" y="623"/>
                    <a:pt x="4354" y="23"/>
                  </a:cubicBezTo>
                  <a:cubicBezTo>
                    <a:pt x="4354" y="23"/>
                    <a:pt x="4225" y="1"/>
                    <a:pt x="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72;p53"/>
            <p:cNvSpPr/>
            <p:nvPr/>
          </p:nvSpPr>
          <p:spPr>
            <a:xfrm rot="3868678">
              <a:off x="7150845" y="3332135"/>
              <a:ext cx="484349" cy="558892"/>
            </a:xfrm>
            <a:custGeom>
              <a:avLst/>
              <a:gdLst/>
              <a:ahLst/>
              <a:cxnLst/>
              <a:rect l="l" t="t" r="r" b="b"/>
              <a:pathLst>
                <a:path w="4113" h="4746" extrusionOk="0">
                  <a:moveTo>
                    <a:pt x="923" y="0"/>
                  </a:moveTo>
                  <a:cubicBezTo>
                    <a:pt x="884" y="0"/>
                    <a:pt x="847" y="5"/>
                    <a:pt x="815" y="18"/>
                  </a:cubicBezTo>
                  <a:cubicBezTo>
                    <a:pt x="187" y="299"/>
                    <a:pt x="0" y="1113"/>
                    <a:pt x="401" y="1661"/>
                  </a:cubicBezTo>
                  <a:cubicBezTo>
                    <a:pt x="681" y="2061"/>
                    <a:pt x="1135" y="2729"/>
                    <a:pt x="1603" y="3463"/>
                  </a:cubicBezTo>
                  <a:cubicBezTo>
                    <a:pt x="2179" y="4373"/>
                    <a:pt x="2656" y="4746"/>
                    <a:pt x="3029" y="4746"/>
                  </a:cubicBezTo>
                  <a:cubicBezTo>
                    <a:pt x="3357" y="4746"/>
                    <a:pt x="3603" y="4459"/>
                    <a:pt x="3766" y="3997"/>
                  </a:cubicBezTo>
                  <a:cubicBezTo>
                    <a:pt x="4113" y="3009"/>
                    <a:pt x="2123" y="259"/>
                    <a:pt x="1282" y="72"/>
                  </a:cubicBezTo>
                  <a:cubicBezTo>
                    <a:pt x="1191" y="51"/>
                    <a:pt x="1046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73;p53"/>
            <p:cNvSpPr/>
            <p:nvPr/>
          </p:nvSpPr>
          <p:spPr>
            <a:xfrm rot="3868695">
              <a:off x="8725488" y="5307857"/>
              <a:ext cx="7570" cy="3925"/>
            </a:xfrm>
            <a:custGeom>
              <a:avLst/>
              <a:gdLst/>
              <a:ahLst/>
              <a:cxnLst/>
              <a:rect l="l" t="t" r="r" b="b"/>
              <a:pathLst>
                <a:path w="81" h="42" extrusionOk="0"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lose/>
                  <a:moveTo>
                    <a:pt x="0" y="28"/>
                  </a:moveTo>
                  <a:lnTo>
                    <a:pt x="14" y="28"/>
                  </a:lnTo>
                  <a:lnTo>
                    <a:pt x="0" y="28"/>
                  </a:ln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14" y="28"/>
                  </a:moveTo>
                  <a:lnTo>
                    <a:pt x="14" y="28"/>
                  </a:lnTo>
                  <a:lnTo>
                    <a:pt x="14" y="28"/>
                  </a:lnTo>
                  <a:close/>
                  <a:moveTo>
                    <a:pt x="27" y="28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lose/>
                  <a:moveTo>
                    <a:pt x="27" y="14"/>
                  </a:move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lose/>
                  <a:moveTo>
                    <a:pt x="40" y="14"/>
                  </a:move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lose/>
                  <a:moveTo>
                    <a:pt x="40" y="14"/>
                  </a:moveTo>
                  <a:lnTo>
                    <a:pt x="40" y="14"/>
                  </a:lnTo>
                  <a:lnTo>
                    <a:pt x="40" y="14"/>
                  </a:lnTo>
                  <a:close/>
                  <a:moveTo>
                    <a:pt x="40" y="14"/>
                  </a:moveTo>
                  <a:lnTo>
                    <a:pt x="40" y="14"/>
                  </a:lnTo>
                  <a:lnTo>
                    <a:pt x="40" y="14"/>
                  </a:lnTo>
                  <a:close/>
                  <a:moveTo>
                    <a:pt x="54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4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lose/>
                  <a:moveTo>
                    <a:pt x="54" y="1"/>
                  </a:moveTo>
                  <a:lnTo>
                    <a:pt x="54" y="1"/>
                  </a:lnTo>
                  <a:lnTo>
                    <a:pt x="54" y="1"/>
                  </a:lnTo>
                  <a:close/>
                  <a:moveTo>
                    <a:pt x="80" y="1"/>
                  </a:moveTo>
                  <a:cubicBezTo>
                    <a:pt x="80" y="1"/>
                    <a:pt x="80" y="1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6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74;p53"/>
            <p:cNvSpPr/>
            <p:nvPr/>
          </p:nvSpPr>
          <p:spPr>
            <a:xfrm rot="3868695">
              <a:off x="7788955" y="4777188"/>
              <a:ext cx="1091984" cy="1003384"/>
            </a:xfrm>
            <a:custGeom>
              <a:avLst/>
              <a:gdLst/>
              <a:ahLst/>
              <a:cxnLst/>
              <a:rect l="l" t="t" r="r" b="b"/>
              <a:pathLst>
                <a:path w="11684" h="10736" extrusionOk="0">
                  <a:moveTo>
                    <a:pt x="11684" y="1"/>
                  </a:moveTo>
                  <a:lnTo>
                    <a:pt x="4113" y="1643"/>
                  </a:lnTo>
                  <a:cubicBezTo>
                    <a:pt x="2097" y="2084"/>
                    <a:pt x="601" y="3779"/>
                    <a:pt x="428" y="5836"/>
                  </a:cubicBezTo>
                  <a:lnTo>
                    <a:pt x="1" y="10736"/>
                  </a:lnTo>
                  <a:lnTo>
                    <a:pt x="1416" y="7464"/>
                  </a:lnTo>
                  <a:lnTo>
                    <a:pt x="2551" y="4821"/>
                  </a:lnTo>
                  <a:cubicBezTo>
                    <a:pt x="2658" y="4567"/>
                    <a:pt x="2804" y="4340"/>
                    <a:pt x="2991" y="4126"/>
                  </a:cubicBezTo>
                  <a:cubicBezTo>
                    <a:pt x="3218" y="3886"/>
                    <a:pt x="3499" y="3686"/>
                    <a:pt x="3819" y="3539"/>
                  </a:cubicBezTo>
                  <a:cubicBezTo>
                    <a:pt x="6289" y="2444"/>
                    <a:pt x="7745" y="1803"/>
                    <a:pt x="7918" y="1723"/>
                  </a:cubicBezTo>
                  <a:cubicBezTo>
                    <a:pt x="7918" y="1710"/>
                    <a:pt x="7918" y="1710"/>
                    <a:pt x="7918" y="1710"/>
                  </a:cubicBezTo>
                  <a:lnTo>
                    <a:pt x="7945" y="1710"/>
                  </a:lnTo>
                  <a:cubicBezTo>
                    <a:pt x="7945" y="1710"/>
                    <a:pt x="7945" y="1696"/>
                    <a:pt x="7945" y="1696"/>
                  </a:cubicBezTo>
                  <a:lnTo>
                    <a:pt x="7972" y="1696"/>
                  </a:lnTo>
                  <a:lnTo>
                    <a:pt x="7972" y="1683"/>
                  </a:lnTo>
                  <a:lnTo>
                    <a:pt x="7998" y="1683"/>
                  </a:lnTo>
                  <a:cubicBezTo>
                    <a:pt x="8693" y="1376"/>
                    <a:pt x="10669" y="708"/>
                    <a:pt x="11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75;p53"/>
            <p:cNvSpPr/>
            <p:nvPr/>
          </p:nvSpPr>
          <p:spPr>
            <a:xfrm rot="3868695">
              <a:off x="8860947" y="3966702"/>
              <a:ext cx="72431" cy="6355"/>
            </a:xfrm>
            <a:custGeom>
              <a:avLst/>
              <a:gdLst/>
              <a:ahLst/>
              <a:cxnLst/>
              <a:rect l="l" t="t" r="r" b="b"/>
              <a:pathLst>
                <a:path w="775" h="68" extrusionOk="0">
                  <a:moveTo>
                    <a:pt x="548" y="68"/>
                  </a:moveTo>
                  <a:cubicBezTo>
                    <a:pt x="374" y="68"/>
                    <a:pt x="187" y="41"/>
                    <a:pt x="0" y="1"/>
                  </a:cubicBezTo>
                  <a:cubicBezTo>
                    <a:pt x="187" y="41"/>
                    <a:pt x="374" y="68"/>
                    <a:pt x="548" y="68"/>
                  </a:cubicBezTo>
                  <a:cubicBezTo>
                    <a:pt x="628" y="68"/>
                    <a:pt x="695" y="68"/>
                    <a:pt x="775" y="54"/>
                  </a:cubicBezTo>
                  <a:lnTo>
                    <a:pt x="775" y="54"/>
                  </a:lnTo>
                  <a:cubicBezTo>
                    <a:pt x="695" y="68"/>
                    <a:pt x="628" y="68"/>
                    <a:pt x="548" y="68"/>
                  </a:cubicBezTo>
                </a:path>
              </a:pathLst>
            </a:custGeom>
            <a:solidFill>
              <a:srgbClr val="EA8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176;p53"/>
            <p:cNvSpPr/>
            <p:nvPr/>
          </p:nvSpPr>
          <p:spPr>
            <a:xfrm rot="3868695">
              <a:off x="8912854" y="4000319"/>
              <a:ext cx="288230" cy="185985"/>
            </a:xfrm>
            <a:custGeom>
              <a:avLst/>
              <a:gdLst/>
              <a:ahLst/>
              <a:cxnLst/>
              <a:rect l="l" t="t" r="r" b="b"/>
              <a:pathLst>
                <a:path w="3084" h="1990" extrusionOk="0">
                  <a:moveTo>
                    <a:pt x="3084" y="1"/>
                  </a:moveTo>
                  <a:lnTo>
                    <a:pt x="3084" y="1"/>
                  </a:lnTo>
                  <a:cubicBezTo>
                    <a:pt x="2567" y="422"/>
                    <a:pt x="2059" y="827"/>
                    <a:pt x="1599" y="1203"/>
                  </a:cubicBezTo>
                  <a:lnTo>
                    <a:pt x="1599" y="1203"/>
                  </a:lnTo>
                  <a:cubicBezTo>
                    <a:pt x="2064" y="832"/>
                    <a:pt x="2570" y="421"/>
                    <a:pt x="3084" y="1"/>
                  </a:cubicBezTo>
                  <a:close/>
                  <a:moveTo>
                    <a:pt x="1599" y="1203"/>
                  </a:moveTo>
                  <a:lnTo>
                    <a:pt x="1599" y="1203"/>
                  </a:lnTo>
                  <a:cubicBezTo>
                    <a:pt x="1472" y="1303"/>
                    <a:pt x="1349" y="1401"/>
                    <a:pt x="1229" y="1495"/>
                  </a:cubicBezTo>
                  <a:cubicBezTo>
                    <a:pt x="869" y="1776"/>
                    <a:pt x="441" y="1949"/>
                    <a:pt x="1" y="1989"/>
                  </a:cubicBezTo>
                  <a:cubicBezTo>
                    <a:pt x="441" y="1949"/>
                    <a:pt x="882" y="1776"/>
                    <a:pt x="1243" y="1495"/>
                  </a:cubicBezTo>
                  <a:cubicBezTo>
                    <a:pt x="1357" y="1400"/>
                    <a:pt x="1476" y="1302"/>
                    <a:pt x="1599" y="1203"/>
                  </a:cubicBezTo>
                  <a:close/>
                </a:path>
              </a:pathLst>
            </a:custGeom>
            <a:solidFill>
              <a:srgbClr val="A6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177;p53"/>
            <p:cNvSpPr/>
            <p:nvPr/>
          </p:nvSpPr>
          <p:spPr>
            <a:xfrm rot="3868695">
              <a:off x="8425699" y="3625566"/>
              <a:ext cx="1335259" cy="595338"/>
            </a:xfrm>
            <a:custGeom>
              <a:avLst/>
              <a:gdLst/>
              <a:ahLst/>
              <a:cxnLst/>
              <a:rect l="l" t="t" r="r" b="b"/>
              <a:pathLst>
                <a:path w="14287" h="6370" extrusionOk="0">
                  <a:moveTo>
                    <a:pt x="14287" y="0"/>
                  </a:moveTo>
                  <a:lnTo>
                    <a:pt x="14287" y="0"/>
                  </a:lnTo>
                  <a:cubicBezTo>
                    <a:pt x="13286" y="775"/>
                    <a:pt x="11670" y="2096"/>
                    <a:pt x="10161" y="3325"/>
                  </a:cubicBezTo>
                  <a:cubicBezTo>
                    <a:pt x="9507" y="3859"/>
                    <a:pt x="8866" y="4380"/>
                    <a:pt x="8305" y="4820"/>
                  </a:cubicBezTo>
                  <a:cubicBezTo>
                    <a:pt x="7945" y="5101"/>
                    <a:pt x="7517" y="5274"/>
                    <a:pt x="7077" y="5314"/>
                  </a:cubicBezTo>
                  <a:cubicBezTo>
                    <a:pt x="6997" y="5328"/>
                    <a:pt x="6930" y="5328"/>
                    <a:pt x="6850" y="5328"/>
                  </a:cubicBezTo>
                  <a:cubicBezTo>
                    <a:pt x="6676" y="5328"/>
                    <a:pt x="6489" y="5301"/>
                    <a:pt x="6302" y="5261"/>
                  </a:cubicBezTo>
                  <a:lnTo>
                    <a:pt x="40" y="3752"/>
                  </a:lnTo>
                  <a:lnTo>
                    <a:pt x="0" y="3766"/>
                  </a:lnTo>
                  <a:lnTo>
                    <a:pt x="6569" y="6182"/>
                  </a:lnTo>
                  <a:cubicBezTo>
                    <a:pt x="6917" y="6302"/>
                    <a:pt x="7277" y="6369"/>
                    <a:pt x="7638" y="6369"/>
                  </a:cubicBezTo>
                  <a:cubicBezTo>
                    <a:pt x="8559" y="6369"/>
                    <a:pt x="9440" y="5969"/>
                    <a:pt x="10041" y="5221"/>
                  </a:cubicBezTo>
                  <a:lnTo>
                    <a:pt x="142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178;p53"/>
            <p:cNvSpPr/>
            <p:nvPr/>
          </p:nvSpPr>
          <p:spPr>
            <a:xfrm rot="3868695">
              <a:off x="9604942" y="5168871"/>
              <a:ext cx="25047" cy="20094"/>
            </a:xfrm>
            <a:custGeom>
              <a:avLst/>
              <a:gdLst/>
              <a:ahLst/>
              <a:cxnLst/>
              <a:rect l="l" t="t" r="r" b="b"/>
              <a:pathLst>
                <a:path w="268" h="215" extrusionOk="0">
                  <a:moveTo>
                    <a:pt x="268" y="214"/>
                  </a:moveTo>
                  <a:cubicBezTo>
                    <a:pt x="161" y="174"/>
                    <a:pt x="54" y="107"/>
                    <a:pt x="1" y="1"/>
                  </a:cubicBezTo>
                  <a:cubicBezTo>
                    <a:pt x="54" y="107"/>
                    <a:pt x="161" y="174"/>
                    <a:pt x="268" y="214"/>
                  </a:cubicBezTo>
                  <a:cubicBezTo>
                    <a:pt x="268" y="214"/>
                    <a:pt x="268" y="214"/>
                    <a:pt x="268" y="214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780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179;p53"/>
            <p:cNvSpPr/>
            <p:nvPr/>
          </p:nvSpPr>
          <p:spPr>
            <a:xfrm rot="3868695">
              <a:off x="11661271" y="5541886"/>
              <a:ext cx="36262" cy="36262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388" y="38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88" y="388"/>
                  </a:lnTo>
                  <a:close/>
                </a:path>
              </a:pathLst>
            </a:custGeom>
            <a:solidFill>
              <a:srgbClr val="9A7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180;p53"/>
            <p:cNvSpPr/>
            <p:nvPr/>
          </p:nvSpPr>
          <p:spPr>
            <a:xfrm rot="3868695">
              <a:off x="9901175" y="4453828"/>
              <a:ext cx="1452645" cy="1724706"/>
            </a:xfrm>
            <a:custGeom>
              <a:avLst/>
              <a:gdLst/>
              <a:ahLst/>
              <a:cxnLst/>
              <a:rect l="l" t="t" r="r" b="b"/>
              <a:pathLst>
                <a:path w="15543" h="18454" extrusionOk="0">
                  <a:moveTo>
                    <a:pt x="14782" y="0"/>
                  </a:moveTo>
                  <a:cubicBezTo>
                    <a:pt x="13340" y="3619"/>
                    <a:pt x="1" y="15369"/>
                    <a:pt x="909" y="17372"/>
                  </a:cubicBezTo>
                  <a:cubicBezTo>
                    <a:pt x="1283" y="18200"/>
                    <a:pt x="1617" y="18453"/>
                    <a:pt x="1870" y="18453"/>
                  </a:cubicBezTo>
                  <a:lnTo>
                    <a:pt x="1924" y="18453"/>
                  </a:lnTo>
                  <a:cubicBezTo>
                    <a:pt x="1817" y="18413"/>
                    <a:pt x="1710" y="18346"/>
                    <a:pt x="1657" y="18240"/>
                  </a:cubicBezTo>
                  <a:cubicBezTo>
                    <a:pt x="1643" y="18213"/>
                    <a:pt x="1630" y="18186"/>
                    <a:pt x="1617" y="18159"/>
                  </a:cubicBezTo>
                  <a:cubicBezTo>
                    <a:pt x="1603" y="18106"/>
                    <a:pt x="1590" y="18053"/>
                    <a:pt x="1590" y="17999"/>
                  </a:cubicBezTo>
                  <a:cubicBezTo>
                    <a:pt x="1590" y="17879"/>
                    <a:pt x="1630" y="17759"/>
                    <a:pt x="1710" y="17665"/>
                  </a:cubicBezTo>
                  <a:cubicBezTo>
                    <a:pt x="2151" y="17211"/>
                    <a:pt x="2618" y="16691"/>
                    <a:pt x="3139" y="16063"/>
                  </a:cubicBezTo>
                  <a:cubicBezTo>
                    <a:pt x="3993" y="15008"/>
                    <a:pt x="13927" y="4193"/>
                    <a:pt x="15262" y="2190"/>
                  </a:cubicBezTo>
                  <a:cubicBezTo>
                    <a:pt x="15449" y="1923"/>
                    <a:pt x="15543" y="1616"/>
                    <a:pt x="15543" y="1322"/>
                  </a:cubicBezTo>
                  <a:cubicBezTo>
                    <a:pt x="15543" y="975"/>
                    <a:pt x="15409" y="641"/>
                    <a:pt x="15169" y="388"/>
                  </a:cubicBezTo>
                  <a:lnTo>
                    <a:pt x="14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181;p53"/>
            <p:cNvSpPr/>
            <p:nvPr/>
          </p:nvSpPr>
          <p:spPr>
            <a:xfrm rot="3868695">
              <a:off x="10943593" y="6848150"/>
              <a:ext cx="72525" cy="167386"/>
            </a:xfrm>
            <a:custGeom>
              <a:avLst/>
              <a:gdLst/>
              <a:ahLst/>
              <a:cxnLst/>
              <a:rect l="l" t="t" r="r" b="b"/>
              <a:pathLst>
                <a:path w="776" h="1791" extrusionOk="0">
                  <a:moveTo>
                    <a:pt x="68" y="1"/>
                  </a:moveTo>
                  <a:lnTo>
                    <a:pt x="1" y="94"/>
                  </a:lnTo>
                  <a:cubicBezTo>
                    <a:pt x="535" y="495"/>
                    <a:pt x="655" y="949"/>
                    <a:pt x="655" y="1283"/>
                  </a:cubicBezTo>
                  <a:cubicBezTo>
                    <a:pt x="655" y="1430"/>
                    <a:pt x="642" y="1536"/>
                    <a:pt x="615" y="1617"/>
                  </a:cubicBezTo>
                  <a:cubicBezTo>
                    <a:pt x="602" y="1657"/>
                    <a:pt x="602" y="1697"/>
                    <a:pt x="588" y="1710"/>
                  </a:cubicBezTo>
                  <a:lnTo>
                    <a:pt x="588" y="1737"/>
                  </a:lnTo>
                  <a:lnTo>
                    <a:pt x="575" y="1750"/>
                  </a:lnTo>
                  <a:lnTo>
                    <a:pt x="695" y="1790"/>
                  </a:lnTo>
                  <a:cubicBezTo>
                    <a:pt x="695" y="1790"/>
                    <a:pt x="775" y="1577"/>
                    <a:pt x="775" y="1283"/>
                  </a:cubicBezTo>
                  <a:cubicBezTo>
                    <a:pt x="775" y="922"/>
                    <a:pt x="642" y="415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182;p53"/>
            <p:cNvSpPr/>
            <p:nvPr/>
          </p:nvSpPr>
          <p:spPr>
            <a:xfrm rot="3868695">
              <a:off x="11026220" y="6940145"/>
              <a:ext cx="72431" cy="167293"/>
            </a:xfrm>
            <a:custGeom>
              <a:avLst/>
              <a:gdLst/>
              <a:ahLst/>
              <a:cxnLst/>
              <a:rect l="l" t="t" r="r" b="b"/>
              <a:pathLst>
                <a:path w="775" h="1790" extrusionOk="0">
                  <a:moveTo>
                    <a:pt x="67" y="0"/>
                  </a:moveTo>
                  <a:lnTo>
                    <a:pt x="0" y="94"/>
                  </a:lnTo>
                  <a:cubicBezTo>
                    <a:pt x="535" y="494"/>
                    <a:pt x="655" y="948"/>
                    <a:pt x="655" y="1295"/>
                  </a:cubicBezTo>
                  <a:cubicBezTo>
                    <a:pt x="655" y="1429"/>
                    <a:pt x="628" y="1536"/>
                    <a:pt x="615" y="1629"/>
                  </a:cubicBezTo>
                  <a:cubicBezTo>
                    <a:pt x="601" y="1669"/>
                    <a:pt x="588" y="1696"/>
                    <a:pt x="588" y="1723"/>
                  </a:cubicBezTo>
                  <a:lnTo>
                    <a:pt x="575" y="1736"/>
                  </a:lnTo>
                  <a:lnTo>
                    <a:pt x="575" y="1749"/>
                  </a:lnTo>
                  <a:lnTo>
                    <a:pt x="681" y="1789"/>
                  </a:lnTo>
                  <a:cubicBezTo>
                    <a:pt x="695" y="1789"/>
                    <a:pt x="775" y="1589"/>
                    <a:pt x="775" y="1295"/>
                  </a:cubicBezTo>
                  <a:cubicBezTo>
                    <a:pt x="775" y="921"/>
                    <a:pt x="641" y="414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83;p53"/>
            <p:cNvSpPr/>
            <p:nvPr/>
          </p:nvSpPr>
          <p:spPr>
            <a:xfrm rot="3868695">
              <a:off x="11108248" y="7031727"/>
              <a:ext cx="72525" cy="168508"/>
            </a:xfrm>
            <a:custGeom>
              <a:avLst/>
              <a:gdLst/>
              <a:ahLst/>
              <a:cxnLst/>
              <a:rect l="l" t="t" r="r" b="b"/>
              <a:pathLst>
                <a:path w="776" h="1803" extrusionOk="0">
                  <a:moveTo>
                    <a:pt x="68" y="0"/>
                  </a:moveTo>
                  <a:lnTo>
                    <a:pt x="1" y="107"/>
                  </a:lnTo>
                  <a:cubicBezTo>
                    <a:pt x="535" y="494"/>
                    <a:pt x="642" y="962"/>
                    <a:pt x="655" y="1295"/>
                  </a:cubicBezTo>
                  <a:cubicBezTo>
                    <a:pt x="655" y="1429"/>
                    <a:pt x="628" y="1549"/>
                    <a:pt x="615" y="1629"/>
                  </a:cubicBezTo>
                  <a:cubicBezTo>
                    <a:pt x="602" y="1669"/>
                    <a:pt x="588" y="1696"/>
                    <a:pt x="588" y="1723"/>
                  </a:cubicBezTo>
                  <a:lnTo>
                    <a:pt x="575" y="1749"/>
                  </a:lnTo>
                  <a:lnTo>
                    <a:pt x="682" y="1803"/>
                  </a:lnTo>
                  <a:cubicBezTo>
                    <a:pt x="682" y="1789"/>
                    <a:pt x="762" y="1589"/>
                    <a:pt x="775" y="1295"/>
                  </a:cubicBezTo>
                  <a:cubicBezTo>
                    <a:pt x="775" y="922"/>
                    <a:pt x="642" y="414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84;p53"/>
            <p:cNvSpPr/>
            <p:nvPr/>
          </p:nvSpPr>
          <p:spPr>
            <a:xfrm rot="3868695">
              <a:off x="11809062" y="5526366"/>
              <a:ext cx="129816" cy="123554"/>
            </a:xfrm>
            <a:custGeom>
              <a:avLst/>
              <a:gdLst/>
              <a:ahLst/>
              <a:cxnLst/>
              <a:rect l="l" t="t" r="r" b="b"/>
              <a:pathLst>
                <a:path w="1389" h="1322" extrusionOk="0">
                  <a:moveTo>
                    <a:pt x="27" y="0"/>
                  </a:moveTo>
                  <a:lnTo>
                    <a:pt x="0" y="120"/>
                  </a:lnTo>
                  <a:cubicBezTo>
                    <a:pt x="601" y="200"/>
                    <a:pt x="908" y="507"/>
                    <a:pt x="1082" y="788"/>
                  </a:cubicBezTo>
                  <a:cubicBezTo>
                    <a:pt x="1162" y="921"/>
                    <a:pt x="1215" y="1055"/>
                    <a:pt x="1242" y="1162"/>
                  </a:cubicBezTo>
                  <a:cubicBezTo>
                    <a:pt x="1255" y="1202"/>
                    <a:pt x="1269" y="1242"/>
                    <a:pt x="1269" y="1268"/>
                  </a:cubicBezTo>
                  <a:lnTo>
                    <a:pt x="1269" y="1309"/>
                  </a:lnTo>
                  <a:lnTo>
                    <a:pt x="1269" y="1322"/>
                  </a:lnTo>
                  <a:lnTo>
                    <a:pt x="1389" y="1309"/>
                  </a:lnTo>
                  <a:cubicBezTo>
                    <a:pt x="1389" y="1295"/>
                    <a:pt x="1362" y="1028"/>
                    <a:pt x="1175" y="721"/>
                  </a:cubicBezTo>
                  <a:cubicBezTo>
                    <a:pt x="1002" y="414"/>
                    <a:pt x="655" y="94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85;p53"/>
            <p:cNvSpPr/>
            <p:nvPr/>
          </p:nvSpPr>
          <p:spPr>
            <a:xfrm rot="3868695">
              <a:off x="11886701" y="5555638"/>
              <a:ext cx="129816" cy="123647"/>
            </a:xfrm>
            <a:custGeom>
              <a:avLst/>
              <a:gdLst/>
              <a:ahLst/>
              <a:cxnLst/>
              <a:rect l="l" t="t" r="r" b="b"/>
              <a:pathLst>
                <a:path w="1389" h="1323" extrusionOk="0">
                  <a:moveTo>
                    <a:pt x="14" y="1"/>
                  </a:moveTo>
                  <a:lnTo>
                    <a:pt x="0" y="121"/>
                  </a:lnTo>
                  <a:cubicBezTo>
                    <a:pt x="588" y="214"/>
                    <a:pt x="908" y="508"/>
                    <a:pt x="1068" y="789"/>
                  </a:cubicBezTo>
                  <a:cubicBezTo>
                    <a:pt x="1162" y="935"/>
                    <a:pt x="1202" y="1069"/>
                    <a:pt x="1229" y="1162"/>
                  </a:cubicBezTo>
                  <a:cubicBezTo>
                    <a:pt x="1242" y="1216"/>
                    <a:pt x="1255" y="1256"/>
                    <a:pt x="1255" y="1283"/>
                  </a:cubicBezTo>
                  <a:lnTo>
                    <a:pt x="1269" y="1309"/>
                  </a:lnTo>
                  <a:lnTo>
                    <a:pt x="1269" y="1323"/>
                  </a:lnTo>
                  <a:lnTo>
                    <a:pt x="1389" y="1309"/>
                  </a:lnTo>
                  <a:cubicBezTo>
                    <a:pt x="1389" y="1309"/>
                    <a:pt x="1362" y="1029"/>
                    <a:pt x="1175" y="735"/>
                  </a:cubicBezTo>
                  <a:cubicBezTo>
                    <a:pt x="988" y="428"/>
                    <a:pt x="641" y="94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86;p53"/>
            <p:cNvSpPr/>
            <p:nvPr/>
          </p:nvSpPr>
          <p:spPr>
            <a:xfrm rot="3868695">
              <a:off x="11961492" y="5483870"/>
              <a:ext cx="404400" cy="385521"/>
            </a:xfrm>
            <a:custGeom>
              <a:avLst/>
              <a:gdLst/>
              <a:ahLst/>
              <a:cxnLst/>
              <a:rect l="l" t="t" r="r" b="b"/>
              <a:pathLst>
                <a:path w="4327" h="4125" extrusionOk="0">
                  <a:moveTo>
                    <a:pt x="2729" y="0"/>
                  </a:moveTo>
                  <a:cubicBezTo>
                    <a:pt x="2348" y="0"/>
                    <a:pt x="1906" y="121"/>
                    <a:pt x="1416" y="360"/>
                  </a:cubicBezTo>
                  <a:cubicBezTo>
                    <a:pt x="988" y="573"/>
                    <a:pt x="494" y="1107"/>
                    <a:pt x="0" y="1788"/>
                  </a:cubicBezTo>
                  <a:cubicBezTo>
                    <a:pt x="187" y="1601"/>
                    <a:pt x="388" y="1454"/>
                    <a:pt x="561" y="1361"/>
                  </a:cubicBezTo>
                  <a:cubicBezTo>
                    <a:pt x="1049" y="1123"/>
                    <a:pt x="1487" y="1004"/>
                    <a:pt x="1865" y="1004"/>
                  </a:cubicBezTo>
                  <a:cubicBezTo>
                    <a:pt x="2699" y="1004"/>
                    <a:pt x="3241" y="1583"/>
                    <a:pt x="3378" y="2750"/>
                  </a:cubicBezTo>
                  <a:cubicBezTo>
                    <a:pt x="3419" y="3204"/>
                    <a:pt x="3258" y="3671"/>
                    <a:pt x="2951" y="4125"/>
                  </a:cubicBezTo>
                  <a:cubicBezTo>
                    <a:pt x="3726" y="3390"/>
                    <a:pt x="4326" y="2536"/>
                    <a:pt x="4233" y="1748"/>
                  </a:cubicBezTo>
                  <a:cubicBezTo>
                    <a:pt x="4105" y="576"/>
                    <a:pt x="3562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87;p53"/>
            <p:cNvSpPr/>
            <p:nvPr/>
          </p:nvSpPr>
          <p:spPr>
            <a:xfrm rot="3868695">
              <a:off x="10999328" y="7012277"/>
              <a:ext cx="410662" cy="378232"/>
            </a:xfrm>
            <a:custGeom>
              <a:avLst/>
              <a:gdLst/>
              <a:ahLst/>
              <a:cxnLst/>
              <a:rect l="l" t="t" r="r" b="b"/>
              <a:pathLst>
                <a:path w="4394" h="4047" extrusionOk="0">
                  <a:moveTo>
                    <a:pt x="1885" y="0"/>
                  </a:moveTo>
                  <a:cubicBezTo>
                    <a:pt x="1395" y="0"/>
                    <a:pt x="729" y="250"/>
                    <a:pt x="0" y="615"/>
                  </a:cubicBezTo>
                  <a:cubicBezTo>
                    <a:pt x="254" y="535"/>
                    <a:pt x="494" y="495"/>
                    <a:pt x="695" y="495"/>
                  </a:cubicBezTo>
                  <a:cubicBezTo>
                    <a:pt x="2430" y="535"/>
                    <a:pt x="3178" y="1416"/>
                    <a:pt x="2564" y="3018"/>
                  </a:cubicBezTo>
                  <a:cubicBezTo>
                    <a:pt x="2404" y="3432"/>
                    <a:pt x="2043" y="3779"/>
                    <a:pt x="1562" y="4046"/>
                  </a:cubicBezTo>
                  <a:cubicBezTo>
                    <a:pt x="2591" y="3739"/>
                    <a:pt x="3498" y="3259"/>
                    <a:pt x="3792" y="2511"/>
                  </a:cubicBezTo>
                  <a:cubicBezTo>
                    <a:pt x="4393" y="909"/>
                    <a:pt x="3659" y="27"/>
                    <a:pt x="1923" y="1"/>
                  </a:cubicBezTo>
                  <a:cubicBezTo>
                    <a:pt x="1910" y="0"/>
                    <a:pt x="1898" y="0"/>
                    <a:pt x="1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88;p53"/>
            <p:cNvSpPr/>
            <p:nvPr/>
          </p:nvSpPr>
          <p:spPr>
            <a:xfrm rot="3868695">
              <a:off x="8929604" y="197133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A6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89;p53"/>
            <p:cNvSpPr/>
            <p:nvPr/>
          </p:nvSpPr>
          <p:spPr>
            <a:xfrm rot="3868695">
              <a:off x="8882420" y="1997452"/>
              <a:ext cx="88693" cy="48786"/>
            </a:xfrm>
            <a:custGeom>
              <a:avLst/>
              <a:gdLst/>
              <a:ahLst/>
              <a:cxnLst/>
              <a:rect l="l" t="t" r="r" b="b"/>
              <a:pathLst>
                <a:path w="949" h="522" extrusionOk="0">
                  <a:moveTo>
                    <a:pt x="949" y="521"/>
                  </a:moveTo>
                  <a:cubicBezTo>
                    <a:pt x="922" y="495"/>
                    <a:pt x="575" y="294"/>
                    <a:pt x="1" y="1"/>
                  </a:cubicBezTo>
                  <a:lnTo>
                    <a:pt x="1" y="1"/>
                  </a:lnTo>
                  <a:cubicBezTo>
                    <a:pt x="575" y="294"/>
                    <a:pt x="922" y="495"/>
                    <a:pt x="949" y="521"/>
                  </a:cubicBezTo>
                  <a:close/>
                </a:path>
              </a:pathLst>
            </a:custGeom>
            <a:solidFill>
              <a:srgbClr val="8A5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90;p53"/>
            <p:cNvSpPr/>
            <p:nvPr/>
          </p:nvSpPr>
          <p:spPr>
            <a:xfrm rot="3868695">
              <a:off x="6702193" y="3034486"/>
              <a:ext cx="3032488" cy="2648929"/>
            </a:xfrm>
            <a:custGeom>
              <a:avLst/>
              <a:gdLst/>
              <a:ahLst/>
              <a:cxnLst/>
              <a:rect l="l" t="t" r="r" b="b"/>
              <a:pathLst>
                <a:path w="32447" h="28343" extrusionOk="0">
                  <a:moveTo>
                    <a:pt x="24199" y="1"/>
                  </a:moveTo>
                  <a:cubicBezTo>
                    <a:pt x="24007" y="1"/>
                    <a:pt x="23840" y="41"/>
                    <a:pt x="23714" y="130"/>
                  </a:cubicBezTo>
                  <a:cubicBezTo>
                    <a:pt x="22539" y="984"/>
                    <a:pt x="19294" y="3681"/>
                    <a:pt x="17211" y="5350"/>
                  </a:cubicBezTo>
                  <a:cubicBezTo>
                    <a:pt x="16795" y="5677"/>
                    <a:pt x="16283" y="5857"/>
                    <a:pt x="15757" y="5857"/>
                  </a:cubicBezTo>
                  <a:cubicBezTo>
                    <a:pt x="15575" y="5857"/>
                    <a:pt x="15391" y="5836"/>
                    <a:pt x="15208" y="5791"/>
                  </a:cubicBezTo>
                  <a:lnTo>
                    <a:pt x="8439" y="4162"/>
                  </a:lnTo>
                  <a:cubicBezTo>
                    <a:pt x="8222" y="4119"/>
                    <a:pt x="8001" y="4095"/>
                    <a:pt x="7781" y="4095"/>
                  </a:cubicBezTo>
                  <a:cubicBezTo>
                    <a:pt x="7594" y="4095"/>
                    <a:pt x="7407" y="4112"/>
                    <a:pt x="7224" y="4149"/>
                  </a:cubicBezTo>
                  <a:lnTo>
                    <a:pt x="0" y="5390"/>
                  </a:lnTo>
                  <a:lnTo>
                    <a:pt x="414" y="7420"/>
                  </a:lnTo>
                  <a:lnTo>
                    <a:pt x="6516" y="6659"/>
                  </a:lnTo>
                  <a:cubicBezTo>
                    <a:pt x="6647" y="6642"/>
                    <a:pt x="6778" y="6634"/>
                    <a:pt x="6908" y="6634"/>
                  </a:cubicBezTo>
                  <a:cubicBezTo>
                    <a:pt x="7414" y="6634"/>
                    <a:pt x="7907" y="6756"/>
                    <a:pt x="8332" y="6979"/>
                  </a:cubicBezTo>
                  <a:cubicBezTo>
                    <a:pt x="8332" y="6979"/>
                    <a:pt x="10882" y="7500"/>
                    <a:pt x="13499" y="10371"/>
                  </a:cubicBezTo>
                  <a:cubicBezTo>
                    <a:pt x="13887" y="10811"/>
                    <a:pt x="14220" y="11265"/>
                    <a:pt x="14514" y="11572"/>
                  </a:cubicBezTo>
                  <a:cubicBezTo>
                    <a:pt x="14661" y="11719"/>
                    <a:pt x="15262" y="11746"/>
                    <a:pt x="15769" y="12601"/>
                  </a:cubicBezTo>
                  <a:cubicBezTo>
                    <a:pt x="16330" y="13549"/>
                    <a:pt x="15836" y="13922"/>
                    <a:pt x="16103" y="14323"/>
                  </a:cubicBezTo>
                  <a:cubicBezTo>
                    <a:pt x="16490" y="14897"/>
                    <a:pt x="16757" y="15511"/>
                    <a:pt x="16931" y="15992"/>
                  </a:cubicBezTo>
                  <a:cubicBezTo>
                    <a:pt x="17144" y="16566"/>
                    <a:pt x="17184" y="17180"/>
                    <a:pt x="17064" y="17781"/>
                  </a:cubicBezTo>
                  <a:lnTo>
                    <a:pt x="16397" y="21066"/>
                  </a:lnTo>
                  <a:cubicBezTo>
                    <a:pt x="16290" y="21640"/>
                    <a:pt x="15956" y="22134"/>
                    <a:pt x="15489" y="22454"/>
                  </a:cubicBezTo>
                  <a:lnTo>
                    <a:pt x="9868" y="26500"/>
                  </a:lnTo>
                  <a:lnTo>
                    <a:pt x="10882" y="28343"/>
                  </a:lnTo>
                  <a:lnTo>
                    <a:pt x="18760" y="24043"/>
                  </a:lnTo>
                  <a:cubicBezTo>
                    <a:pt x="19161" y="23803"/>
                    <a:pt x="19468" y="23443"/>
                    <a:pt x="19641" y="23029"/>
                  </a:cubicBezTo>
                  <a:lnTo>
                    <a:pt x="22352" y="16740"/>
                  </a:lnTo>
                  <a:cubicBezTo>
                    <a:pt x="22592" y="16166"/>
                    <a:pt x="23046" y="15712"/>
                    <a:pt x="23620" y="15458"/>
                  </a:cubicBezTo>
                  <a:cubicBezTo>
                    <a:pt x="26090" y="14363"/>
                    <a:pt x="27546" y="13722"/>
                    <a:pt x="27719" y="13642"/>
                  </a:cubicBezTo>
                  <a:cubicBezTo>
                    <a:pt x="28400" y="13308"/>
                    <a:pt x="31057" y="12454"/>
                    <a:pt x="31845" y="11613"/>
                  </a:cubicBezTo>
                  <a:cubicBezTo>
                    <a:pt x="32446" y="10998"/>
                    <a:pt x="31578" y="9062"/>
                    <a:pt x="30630" y="7994"/>
                  </a:cubicBezTo>
                  <a:cubicBezTo>
                    <a:pt x="28747" y="5884"/>
                    <a:pt x="28067" y="4416"/>
                    <a:pt x="26758" y="1585"/>
                  </a:cubicBezTo>
                  <a:cubicBezTo>
                    <a:pt x="26377" y="780"/>
                    <a:pt x="25047" y="1"/>
                    <a:pt x="24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91;p53"/>
            <p:cNvSpPr/>
            <p:nvPr/>
          </p:nvSpPr>
          <p:spPr>
            <a:xfrm rot="-3600156" flipH="1">
              <a:off x="7593244" y="3938711"/>
              <a:ext cx="138882" cy="71762"/>
            </a:xfrm>
            <a:custGeom>
              <a:avLst/>
              <a:gdLst/>
              <a:ahLst/>
              <a:cxnLst/>
              <a:rect l="l" t="t" r="r" b="b"/>
              <a:pathLst>
                <a:path w="2282" h="1179" extrusionOk="0">
                  <a:moveTo>
                    <a:pt x="1103" y="1"/>
                  </a:moveTo>
                  <a:cubicBezTo>
                    <a:pt x="802" y="26"/>
                    <a:pt x="527" y="201"/>
                    <a:pt x="351" y="427"/>
                  </a:cubicBezTo>
                  <a:cubicBezTo>
                    <a:pt x="276" y="552"/>
                    <a:pt x="226" y="678"/>
                    <a:pt x="151" y="803"/>
                  </a:cubicBezTo>
                  <a:cubicBezTo>
                    <a:pt x="101" y="928"/>
                    <a:pt x="51" y="1054"/>
                    <a:pt x="0" y="1179"/>
                  </a:cubicBezTo>
                  <a:cubicBezTo>
                    <a:pt x="151" y="953"/>
                    <a:pt x="276" y="703"/>
                    <a:pt x="477" y="527"/>
                  </a:cubicBezTo>
                  <a:cubicBezTo>
                    <a:pt x="652" y="327"/>
                    <a:pt x="878" y="201"/>
                    <a:pt x="1103" y="201"/>
                  </a:cubicBezTo>
                  <a:cubicBezTo>
                    <a:pt x="1125" y="199"/>
                    <a:pt x="1146" y="198"/>
                    <a:pt x="1168" y="198"/>
                  </a:cubicBezTo>
                  <a:cubicBezTo>
                    <a:pt x="1397" y="198"/>
                    <a:pt x="1622" y="315"/>
                    <a:pt x="1805" y="452"/>
                  </a:cubicBezTo>
                  <a:cubicBezTo>
                    <a:pt x="2005" y="602"/>
                    <a:pt x="2206" y="828"/>
                    <a:pt x="2281" y="1079"/>
                  </a:cubicBezTo>
                  <a:cubicBezTo>
                    <a:pt x="2281" y="803"/>
                    <a:pt x="2106" y="552"/>
                    <a:pt x="1905" y="352"/>
                  </a:cubicBezTo>
                  <a:cubicBezTo>
                    <a:pt x="1705" y="151"/>
                    <a:pt x="1404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92;p53"/>
            <p:cNvSpPr/>
            <p:nvPr/>
          </p:nvSpPr>
          <p:spPr>
            <a:xfrm rot="-3600156" flipH="1">
              <a:off x="7770094" y="3648791"/>
              <a:ext cx="137361" cy="71944"/>
            </a:xfrm>
            <a:custGeom>
              <a:avLst/>
              <a:gdLst/>
              <a:ahLst/>
              <a:cxnLst/>
              <a:rect l="l" t="t" r="r" b="b"/>
              <a:pathLst>
                <a:path w="2257" h="1182" extrusionOk="0">
                  <a:moveTo>
                    <a:pt x="1194" y="1"/>
                  </a:moveTo>
                  <a:cubicBezTo>
                    <a:pt x="1172" y="1"/>
                    <a:pt x="1150" y="2"/>
                    <a:pt x="1128" y="4"/>
                  </a:cubicBezTo>
                  <a:cubicBezTo>
                    <a:pt x="828" y="54"/>
                    <a:pt x="552" y="229"/>
                    <a:pt x="376" y="455"/>
                  </a:cubicBezTo>
                  <a:cubicBezTo>
                    <a:pt x="301" y="580"/>
                    <a:pt x="226" y="705"/>
                    <a:pt x="151" y="806"/>
                  </a:cubicBezTo>
                  <a:cubicBezTo>
                    <a:pt x="101" y="931"/>
                    <a:pt x="51" y="1056"/>
                    <a:pt x="0" y="1182"/>
                  </a:cubicBezTo>
                  <a:cubicBezTo>
                    <a:pt x="151" y="981"/>
                    <a:pt x="301" y="756"/>
                    <a:pt x="502" y="555"/>
                  </a:cubicBezTo>
                  <a:cubicBezTo>
                    <a:pt x="677" y="355"/>
                    <a:pt x="903" y="229"/>
                    <a:pt x="1128" y="204"/>
                  </a:cubicBezTo>
                  <a:cubicBezTo>
                    <a:pt x="1167" y="196"/>
                    <a:pt x="1205" y="193"/>
                    <a:pt x="1243" y="193"/>
                  </a:cubicBezTo>
                  <a:cubicBezTo>
                    <a:pt x="1454" y="193"/>
                    <a:pt x="1660" y="302"/>
                    <a:pt x="1830" y="430"/>
                  </a:cubicBezTo>
                  <a:cubicBezTo>
                    <a:pt x="2006" y="605"/>
                    <a:pt x="2181" y="831"/>
                    <a:pt x="2256" y="1081"/>
                  </a:cubicBezTo>
                  <a:cubicBezTo>
                    <a:pt x="2256" y="806"/>
                    <a:pt x="2106" y="530"/>
                    <a:pt x="1905" y="329"/>
                  </a:cubicBezTo>
                  <a:cubicBezTo>
                    <a:pt x="1743" y="144"/>
                    <a:pt x="1473" y="1"/>
                    <a:pt x="1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93;p53"/>
            <p:cNvSpPr/>
            <p:nvPr/>
          </p:nvSpPr>
          <p:spPr>
            <a:xfrm rot="-3600156" flipH="1">
              <a:off x="7890728" y="3945353"/>
              <a:ext cx="222747" cy="42728"/>
            </a:xfrm>
            <a:custGeom>
              <a:avLst/>
              <a:gdLst/>
              <a:ahLst/>
              <a:cxnLst/>
              <a:rect l="l" t="t" r="r" b="b"/>
              <a:pathLst>
                <a:path w="3660" h="702" extrusionOk="0">
                  <a:moveTo>
                    <a:pt x="0" y="0"/>
                  </a:moveTo>
                  <a:cubicBezTo>
                    <a:pt x="226" y="226"/>
                    <a:pt x="527" y="401"/>
                    <a:pt x="827" y="501"/>
                  </a:cubicBezTo>
                  <a:cubicBezTo>
                    <a:pt x="1128" y="627"/>
                    <a:pt x="1454" y="677"/>
                    <a:pt x="1805" y="702"/>
                  </a:cubicBezTo>
                  <a:cubicBezTo>
                    <a:pt x="2131" y="677"/>
                    <a:pt x="2456" y="652"/>
                    <a:pt x="2782" y="552"/>
                  </a:cubicBezTo>
                  <a:cubicBezTo>
                    <a:pt x="2933" y="527"/>
                    <a:pt x="3083" y="451"/>
                    <a:pt x="3233" y="401"/>
                  </a:cubicBezTo>
                  <a:cubicBezTo>
                    <a:pt x="3384" y="326"/>
                    <a:pt x="3534" y="251"/>
                    <a:pt x="3659" y="176"/>
                  </a:cubicBezTo>
                  <a:lnTo>
                    <a:pt x="3659" y="176"/>
                  </a:lnTo>
                  <a:cubicBezTo>
                    <a:pt x="3359" y="276"/>
                    <a:pt x="3058" y="376"/>
                    <a:pt x="2732" y="426"/>
                  </a:cubicBezTo>
                  <a:cubicBezTo>
                    <a:pt x="2431" y="501"/>
                    <a:pt x="2106" y="527"/>
                    <a:pt x="1805" y="527"/>
                  </a:cubicBezTo>
                  <a:cubicBezTo>
                    <a:pt x="1479" y="527"/>
                    <a:pt x="1178" y="476"/>
                    <a:pt x="852" y="401"/>
                  </a:cubicBezTo>
                  <a:cubicBezTo>
                    <a:pt x="552" y="301"/>
                    <a:pt x="251" y="17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94;p53"/>
            <p:cNvSpPr/>
            <p:nvPr/>
          </p:nvSpPr>
          <p:spPr>
            <a:xfrm rot="-3600156" flipH="1">
              <a:off x="8012100" y="3973401"/>
              <a:ext cx="94637" cy="35181"/>
            </a:xfrm>
            <a:custGeom>
              <a:avLst/>
              <a:gdLst/>
              <a:ahLst/>
              <a:cxnLst/>
              <a:rect l="l" t="t" r="r" b="b"/>
              <a:pathLst>
                <a:path w="1555" h="578" extrusionOk="0">
                  <a:moveTo>
                    <a:pt x="1" y="1"/>
                  </a:moveTo>
                  <a:cubicBezTo>
                    <a:pt x="51" y="151"/>
                    <a:pt x="151" y="252"/>
                    <a:pt x="276" y="352"/>
                  </a:cubicBezTo>
                  <a:cubicBezTo>
                    <a:pt x="402" y="427"/>
                    <a:pt x="552" y="477"/>
                    <a:pt x="677" y="527"/>
                  </a:cubicBezTo>
                  <a:cubicBezTo>
                    <a:pt x="828" y="552"/>
                    <a:pt x="978" y="577"/>
                    <a:pt x="1128" y="577"/>
                  </a:cubicBezTo>
                  <a:cubicBezTo>
                    <a:pt x="1254" y="552"/>
                    <a:pt x="1404" y="552"/>
                    <a:pt x="1555" y="502"/>
                  </a:cubicBezTo>
                  <a:cubicBezTo>
                    <a:pt x="1404" y="477"/>
                    <a:pt x="1254" y="452"/>
                    <a:pt x="1128" y="427"/>
                  </a:cubicBezTo>
                  <a:cubicBezTo>
                    <a:pt x="978" y="402"/>
                    <a:pt x="853" y="402"/>
                    <a:pt x="727" y="352"/>
                  </a:cubicBezTo>
                  <a:cubicBezTo>
                    <a:pt x="577" y="327"/>
                    <a:pt x="452" y="277"/>
                    <a:pt x="352" y="226"/>
                  </a:cubicBezTo>
                  <a:cubicBezTo>
                    <a:pt x="226" y="176"/>
                    <a:pt x="101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95;p53"/>
            <p:cNvSpPr/>
            <p:nvPr/>
          </p:nvSpPr>
          <p:spPr>
            <a:xfrm rot="-3600156" flipH="1">
              <a:off x="7839292" y="3862835"/>
              <a:ext cx="122085" cy="30738"/>
            </a:xfrm>
            <a:custGeom>
              <a:avLst/>
              <a:gdLst/>
              <a:ahLst/>
              <a:cxnLst/>
              <a:rect l="l" t="t" r="r" b="b"/>
              <a:pathLst>
                <a:path w="2006" h="505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76"/>
                    <a:pt x="151" y="126"/>
                    <a:pt x="226" y="201"/>
                  </a:cubicBezTo>
                  <a:cubicBezTo>
                    <a:pt x="301" y="251"/>
                    <a:pt x="376" y="301"/>
                    <a:pt x="451" y="352"/>
                  </a:cubicBezTo>
                  <a:cubicBezTo>
                    <a:pt x="627" y="427"/>
                    <a:pt x="827" y="502"/>
                    <a:pt x="1028" y="502"/>
                  </a:cubicBezTo>
                  <a:cubicBezTo>
                    <a:pt x="1051" y="504"/>
                    <a:pt x="1075" y="504"/>
                    <a:pt x="1099" y="504"/>
                  </a:cubicBezTo>
                  <a:cubicBezTo>
                    <a:pt x="1456" y="504"/>
                    <a:pt x="1841" y="330"/>
                    <a:pt x="2005" y="1"/>
                  </a:cubicBezTo>
                  <a:lnTo>
                    <a:pt x="2005" y="1"/>
                  </a:lnTo>
                  <a:cubicBezTo>
                    <a:pt x="1753" y="230"/>
                    <a:pt x="1437" y="355"/>
                    <a:pt x="1116" y="355"/>
                  </a:cubicBezTo>
                  <a:cubicBezTo>
                    <a:pt x="1087" y="355"/>
                    <a:pt x="1057" y="354"/>
                    <a:pt x="1028" y="352"/>
                  </a:cubicBezTo>
                  <a:cubicBezTo>
                    <a:pt x="852" y="352"/>
                    <a:pt x="677" y="276"/>
                    <a:pt x="501" y="226"/>
                  </a:cubicBezTo>
                  <a:cubicBezTo>
                    <a:pt x="351" y="176"/>
                    <a:pt x="176" y="7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96;p53"/>
            <p:cNvSpPr/>
            <p:nvPr/>
          </p:nvSpPr>
          <p:spPr>
            <a:xfrm rot="-3600156" flipH="1">
              <a:off x="7471609" y="3951184"/>
              <a:ext cx="157201" cy="75414"/>
            </a:xfrm>
            <a:custGeom>
              <a:avLst/>
              <a:gdLst/>
              <a:ahLst/>
              <a:cxnLst/>
              <a:rect l="l" t="t" r="r" b="b"/>
              <a:pathLst>
                <a:path w="2583" h="1239" extrusionOk="0">
                  <a:moveTo>
                    <a:pt x="561" y="1"/>
                  </a:moveTo>
                  <a:cubicBezTo>
                    <a:pt x="367" y="1"/>
                    <a:pt x="170" y="29"/>
                    <a:pt x="1" y="85"/>
                  </a:cubicBezTo>
                  <a:lnTo>
                    <a:pt x="1" y="110"/>
                  </a:lnTo>
                  <a:cubicBezTo>
                    <a:pt x="59" y="107"/>
                    <a:pt x="118" y="106"/>
                    <a:pt x="178" y="106"/>
                  </a:cubicBezTo>
                  <a:cubicBezTo>
                    <a:pt x="600" y="106"/>
                    <a:pt x="1034" y="185"/>
                    <a:pt x="1429" y="361"/>
                  </a:cubicBezTo>
                  <a:cubicBezTo>
                    <a:pt x="1630" y="461"/>
                    <a:pt x="1855" y="587"/>
                    <a:pt x="2031" y="737"/>
                  </a:cubicBezTo>
                  <a:cubicBezTo>
                    <a:pt x="2231" y="887"/>
                    <a:pt x="2407" y="1063"/>
                    <a:pt x="2557" y="1238"/>
                  </a:cubicBezTo>
                  <a:lnTo>
                    <a:pt x="2582" y="1238"/>
                  </a:lnTo>
                  <a:cubicBezTo>
                    <a:pt x="2532" y="1113"/>
                    <a:pt x="2457" y="1013"/>
                    <a:pt x="2382" y="912"/>
                  </a:cubicBezTo>
                  <a:cubicBezTo>
                    <a:pt x="2307" y="812"/>
                    <a:pt x="2231" y="712"/>
                    <a:pt x="2131" y="612"/>
                  </a:cubicBezTo>
                  <a:cubicBezTo>
                    <a:pt x="1956" y="436"/>
                    <a:pt x="1730" y="311"/>
                    <a:pt x="1480" y="211"/>
                  </a:cubicBezTo>
                  <a:cubicBezTo>
                    <a:pt x="1254" y="110"/>
                    <a:pt x="1003" y="35"/>
                    <a:pt x="753" y="10"/>
                  </a:cubicBezTo>
                  <a:cubicBezTo>
                    <a:pt x="690" y="4"/>
                    <a:pt x="626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97;p53"/>
            <p:cNvSpPr/>
            <p:nvPr/>
          </p:nvSpPr>
          <p:spPr>
            <a:xfrm rot="-3600156" flipH="1">
              <a:off x="7716839" y="3569353"/>
              <a:ext cx="154097" cy="75049"/>
            </a:xfrm>
            <a:custGeom>
              <a:avLst/>
              <a:gdLst/>
              <a:ahLst/>
              <a:cxnLst/>
              <a:rect l="l" t="t" r="r" b="b"/>
              <a:pathLst>
                <a:path w="2532" h="1233" extrusionOk="0">
                  <a:moveTo>
                    <a:pt x="2382" y="1"/>
                  </a:moveTo>
                  <a:cubicBezTo>
                    <a:pt x="1935" y="1"/>
                    <a:pt x="1509" y="102"/>
                    <a:pt x="1103" y="305"/>
                  </a:cubicBezTo>
                  <a:cubicBezTo>
                    <a:pt x="877" y="405"/>
                    <a:pt x="677" y="531"/>
                    <a:pt x="502" y="706"/>
                  </a:cubicBezTo>
                  <a:cubicBezTo>
                    <a:pt x="301" y="857"/>
                    <a:pt x="151" y="1032"/>
                    <a:pt x="0" y="1232"/>
                  </a:cubicBezTo>
                  <a:cubicBezTo>
                    <a:pt x="201" y="1082"/>
                    <a:pt x="376" y="932"/>
                    <a:pt x="577" y="806"/>
                  </a:cubicBezTo>
                  <a:cubicBezTo>
                    <a:pt x="777" y="681"/>
                    <a:pt x="978" y="556"/>
                    <a:pt x="1178" y="456"/>
                  </a:cubicBezTo>
                  <a:cubicBezTo>
                    <a:pt x="1379" y="355"/>
                    <a:pt x="1604" y="280"/>
                    <a:pt x="1830" y="205"/>
                  </a:cubicBezTo>
                  <a:cubicBezTo>
                    <a:pt x="2055" y="130"/>
                    <a:pt x="2281" y="80"/>
                    <a:pt x="2532" y="29"/>
                  </a:cubicBezTo>
                  <a:lnTo>
                    <a:pt x="2532" y="4"/>
                  </a:lnTo>
                  <a:cubicBezTo>
                    <a:pt x="2482" y="2"/>
                    <a:pt x="2432" y="1"/>
                    <a:pt x="2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p49"/>
          <p:cNvSpPr txBox="1">
            <a:spLocks noGrp="1"/>
          </p:cNvSpPr>
          <p:nvPr>
            <p:ph type="title"/>
          </p:nvPr>
        </p:nvSpPr>
        <p:spPr>
          <a:xfrm>
            <a:off x="2051720" y="15912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_tradnl" sz="2800" dirty="0">
                <a:latin typeface="Gill Sans Ultra Bold" pitchFamily="34" charset="0"/>
              </a:rPr>
              <a:t>COM PODEM DONAR </a:t>
            </a:r>
            <a:r>
              <a:rPr lang="es-ES_tradnl" sz="2800" dirty="0" smtClean="0">
                <a:latin typeface="Gill Sans Ultra Bold" pitchFamily="34" charset="0"/>
              </a:rPr>
              <a:t/>
            </a:r>
            <a:br>
              <a:rPr lang="es-ES_tradnl" sz="2800" dirty="0" smtClean="0">
                <a:latin typeface="Gill Sans Ultra Bold" pitchFamily="34" charset="0"/>
              </a:rPr>
            </a:br>
            <a:r>
              <a:rPr lang="es-ES_tradnl" sz="2800" dirty="0" smtClean="0">
                <a:latin typeface="Gill Sans Ultra Bold" pitchFamily="34" charset="0"/>
              </a:rPr>
              <a:t>EL </a:t>
            </a:r>
            <a:r>
              <a:rPr lang="es-ES_tradnl" sz="2800" dirty="0">
                <a:latin typeface="Gill Sans Ultra Bold" pitchFamily="34" charset="0"/>
              </a:rPr>
              <a:t>MILLOR DE NOSALTRES?</a:t>
            </a:r>
            <a:endParaRPr sz="2800" dirty="0"/>
          </a:p>
        </p:txBody>
      </p:sp>
      <p:sp>
        <p:nvSpPr>
          <p:cNvPr id="2951" name="Google Shape;2951;p49"/>
          <p:cNvSpPr/>
          <p:nvPr/>
        </p:nvSpPr>
        <p:spPr>
          <a:xfrm>
            <a:off x="5437825" y="1920700"/>
            <a:ext cx="1396500" cy="18549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49"/>
          <p:cNvSpPr txBox="1"/>
          <p:nvPr/>
        </p:nvSpPr>
        <p:spPr>
          <a:xfrm flipH="1">
            <a:off x="5407963" y="2428858"/>
            <a:ext cx="14610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RESPIRA</a:t>
            </a:r>
            <a:endParaRPr sz="18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953" name="Google Shape;2953;p49"/>
          <p:cNvSpPr txBox="1"/>
          <p:nvPr/>
        </p:nvSpPr>
        <p:spPr>
          <a:xfrm>
            <a:off x="5436096" y="2993630"/>
            <a:ext cx="1461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Abans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de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començar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inspira i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relaxa’t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Tot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sortirà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bé!</a:t>
            </a:r>
            <a:endParaRPr sz="1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54" name="Google Shape;2954;p49"/>
          <p:cNvSpPr txBox="1"/>
          <p:nvPr/>
        </p:nvSpPr>
        <p:spPr>
          <a:xfrm>
            <a:off x="5641550" y="3125685"/>
            <a:ext cx="992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55" name="Google Shape;2955;p49"/>
          <p:cNvSpPr/>
          <p:nvPr/>
        </p:nvSpPr>
        <p:spPr>
          <a:xfrm>
            <a:off x="5779987" y="1570409"/>
            <a:ext cx="721200" cy="721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49"/>
          <p:cNvSpPr/>
          <p:nvPr/>
        </p:nvSpPr>
        <p:spPr>
          <a:xfrm>
            <a:off x="7005275" y="1920700"/>
            <a:ext cx="1396500" cy="18549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49"/>
          <p:cNvSpPr txBox="1"/>
          <p:nvPr/>
        </p:nvSpPr>
        <p:spPr>
          <a:xfrm flipH="1">
            <a:off x="6973725" y="2428845"/>
            <a:ext cx="14610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 smtClean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MOU-TE</a:t>
            </a:r>
            <a:endParaRPr sz="18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958" name="Google Shape;2958;p49"/>
          <p:cNvSpPr txBox="1"/>
          <p:nvPr/>
        </p:nvSpPr>
        <p:spPr>
          <a:xfrm>
            <a:off x="6973725" y="2970353"/>
            <a:ext cx="1461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Ara toca recordar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els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moviments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 </a:t>
            </a:r>
            <a:r>
              <a:rPr lang="es-ES" sz="12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gaudir</a:t>
            </a:r>
            <a:r>
              <a:rPr lang="es-ES" sz="1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-los!</a:t>
            </a:r>
            <a:endParaRPr sz="1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60" name="Google Shape;2960;p49"/>
          <p:cNvSpPr/>
          <p:nvPr/>
        </p:nvSpPr>
        <p:spPr>
          <a:xfrm>
            <a:off x="7347175" y="1570409"/>
            <a:ext cx="721200" cy="721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49"/>
          <p:cNvSpPr/>
          <p:nvPr/>
        </p:nvSpPr>
        <p:spPr>
          <a:xfrm>
            <a:off x="3873400" y="1920700"/>
            <a:ext cx="1396500" cy="1854900"/>
          </a:xfrm>
          <a:prstGeom prst="roundRect">
            <a:avLst>
              <a:gd name="adj" fmla="val 773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49"/>
          <p:cNvSpPr txBox="1"/>
          <p:nvPr/>
        </p:nvSpPr>
        <p:spPr>
          <a:xfrm flipH="1">
            <a:off x="3840799" y="2428858"/>
            <a:ext cx="14610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CONFIA</a:t>
            </a:r>
            <a:endParaRPr sz="18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963" name="Google Shape;2963;p49"/>
          <p:cNvSpPr txBox="1"/>
          <p:nvPr/>
        </p:nvSpPr>
        <p:spPr>
          <a:xfrm>
            <a:off x="3840274" y="3111994"/>
            <a:ext cx="1461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Creu sempre en tu </a:t>
            </a:r>
            <a:r>
              <a:rPr lang="es-ES" sz="11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mateix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/a, </a:t>
            </a:r>
            <a:r>
              <a:rPr lang="es-ES" sz="11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pensa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que </a:t>
            </a:r>
            <a:r>
              <a:rPr lang="es-ES" sz="11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ho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1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estàs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1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fent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de la </a:t>
            </a:r>
            <a:r>
              <a:rPr lang="es-ES" sz="11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millor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manera que </a:t>
            </a:r>
            <a:r>
              <a:rPr lang="es-ES" sz="11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saps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11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Wingdings" panose="05000000000000000000" pitchFamily="2" charset="2"/>
              </a:rPr>
              <a:t> </a:t>
            </a:r>
            <a:endParaRPr sz="11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65" name="Google Shape;2965;p49"/>
          <p:cNvSpPr/>
          <p:nvPr/>
        </p:nvSpPr>
        <p:spPr>
          <a:xfrm>
            <a:off x="4212100" y="1570409"/>
            <a:ext cx="721200" cy="721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698730" y="1059582"/>
            <a:ext cx="7977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creixem</a:t>
            </a:r>
            <a:r>
              <a:rPr lang="es-ES_tradn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dirty="0" smtClean="0"/>
              <a:t>CONFIEM EN NOSALTRES MATEIXOS, RESPIREM ENS RELAXEM, ENS MOVEM…</a:t>
            </a:r>
            <a:endParaRPr lang="ca-ES" dirty="0"/>
          </a:p>
        </p:txBody>
      </p:sp>
      <p:sp>
        <p:nvSpPr>
          <p:cNvPr id="26" name="Google Shape;2396;p38">
            <a:extLst>
              <a:ext uri="{FF2B5EF4-FFF2-40B4-BE49-F238E27FC236}">
                <a16:creationId xmlns:a16="http://schemas.microsoft.com/office/drawing/2014/main" xmlns="" id="{F1396413-46D2-4896-AC37-AF0D22839608}"/>
              </a:ext>
            </a:extLst>
          </p:cNvPr>
          <p:cNvSpPr/>
          <p:nvPr/>
        </p:nvSpPr>
        <p:spPr>
          <a:xfrm>
            <a:off x="251520" y="261592"/>
            <a:ext cx="2699852" cy="46432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 Condensed" panose="02070606080606020203" pitchFamily="18" charset="0"/>
              </a:rPr>
              <a:t>DIVENDRES</a:t>
            </a:r>
            <a:endParaRPr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doni MT Condensed" panose="02070606080606020203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39552" y="1912780"/>
            <a:ext cx="3168352" cy="258532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un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 la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nostra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setmana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que: </a:t>
            </a:r>
          </a:p>
          <a:p>
            <a:endParaRPr lang="es-ES_trad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confiat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nosaltres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mateixos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capaços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relaxar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mogut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ajudar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algú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altre</a:t>
            </a:r>
            <a:r>
              <a:rPr lang="es-ES_tradn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a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59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345</Words>
  <Application>Microsoft Office PowerPoint</Application>
  <PresentationFormat>Presentación en pantalla (16:9)</PresentationFormat>
  <Paragraphs>40</Paragraphs>
  <Slides>6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8" baseType="lpstr">
      <vt:lpstr>Arial</vt:lpstr>
      <vt:lpstr>Nunito</vt:lpstr>
      <vt:lpstr>Fredoka One</vt:lpstr>
      <vt:lpstr>Bodoni MT Condensed</vt:lpstr>
      <vt:lpstr>Gill Sans Nova Cond Ultra Bold</vt:lpstr>
      <vt:lpstr>Gill Sans Ultra Bold</vt:lpstr>
      <vt:lpstr>Gloucester MT Extra Condensed</vt:lpstr>
      <vt:lpstr>Wingdings</vt:lpstr>
      <vt:lpstr>Bebas Neue</vt:lpstr>
      <vt:lpstr>Aharoni</vt:lpstr>
      <vt:lpstr>MoolBoran</vt:lpstr>
      <vt:lpstr>Art Subject for Pre-K: Dance by Slidesgo</vt:lpstr>
      <vt:lpstr>ACOLLIDA SETMANA 20 – 24 DE NOVEMBRE</vt:lpstr>
      <vt:lpstr>ESCOLTEM “INEVITABLE” </vt:lpstr>
      <vt:lpstr>PER QUÈ TREBALLAREM AQUESTA CANÇÓ?</vt:lpstr>
      <vt:lpstr>MIREM LA COREOGRAFIA!</vt:lpstr>
      <vt:lpstr>COM PODEM DONAR  EL MILLOR DE NOSALTRES?  </vt:lpstr>
      <vt:lpstr>COM PODEM DONAR  EL MILLOR DE NOSALTRES?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ACOLLIDA SETMANA 13 – 17 DE NOVEMBRE</dc:title>
  <dc:creator>profeclaret</dc:creator>
  <cp:lastModifiedBy>profeclaret</cp:lastModifiedBy>
  <cp:revision>21</cp:revision>
  <dcterms:modified xsi:type="dcterms:W3CDTF">2023-11-15T15:38:11Z</dcterms:modified>
</cp:coreProperties>
</file>