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4" r:id="rId3"/>
    <p:sldId id="275" r:id="rId4"/>
    <p:sldId id="277" r:id="rId5"/>
    <p:sldId id="276" r:id="rId6"/>
    <p:sldId id="278" r:id="rId7"/>
  </p:sldIdLst>
  <p:sldSz cx="9144000" cy="5143500" type="screen16x9"/>
  <p:notesSz cx="6858000" cy="9144000"/>
  <p:embeddedFontLst>
    <p:embeddedFont>
      <p:font typeface="Bauhaus 93" pitchFamily="82" charset="0"/>
      <p:regular r:id="rId9"/>
    </p:embeddedFont>
    <p:embeddedFont>
      <p:font typeface="PT Serif" charset="0"/>
      <p:regular r:id="rId10"/>
      <p:bold r:id="rId11"/>
      <p:italic r:id="rId12"/>
      <p:boldItalic r:id="rId13"/>
    </p:embeddedFont>
    <p:embeddedFont>
      <p:font typeface="Athiti Medium" charset="-34"/>
      <p:regular r:id="rId14"/>
      <p:bold r:id="rId15"/>
    </p:embeddedFont>
    <p:embeddedFont>
      <p:font typeface="Franklin Gothic" charset="0"/>
      <p:bold r:id="rId16"/>
    </p:embeddedFont>
    <p:embeddedFont>
      <p:font typeface="Overlock" charset="0"/>
      <p:regular r:id="rId17"/>
      <p:bold r:id="rId18"/>
      <p:italic r:id="rId19"/>
      <p:boldItalic r:id="rId20"/>
    </p:embeddedFont>
    <p:embeddedFont>
      <p:font typeface="Gorditas" charset="0"/>
      <p:regular r:id="rId21"/>
      <p:bold r:id="rId22"/>
    </p:embeddedFont>
    <p:embeddedFont>
      <p:font typeface="Aharoni" pitchFamily="2" charset="-79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vwgQGz1MbNDCbnTvTctMSPxzG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D710"/>
    <a:srgbClr val="4E5C14"/>
    <a:srgbClr val="F55333"/>
    <a:srgbClr val="ED7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944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12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8"/>
          <p:cNvSpPr txBox="1">
            <a:spLocks noGrp="1"/>
          </p:cNvSpPr>
          <p:nvPr>
            <p:ph type="ctrTitle"/>
          </p:nvPr>
        </p:nvSpPr>
        <p:spPr>
          <a:xfrm rot="956">
            <a:off x="1874550" y="263200"/>
            <a:ext cx="5394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ubTitle" idx="1"/>
          </p:nvPr>
        </p:nvSpPr>
        <p:spPr>
          <a:xfrm rot="1223">
            <a:off x="2041750" y="2141575"/>
            <a:ext cx="5060400" cy="6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T Serif"/>
              <a:buNone/>
              <a:defRPr sz="2800"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6010300" y="2131575"/>
            <a:ext cx="25059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5427350" y="356124"/>
            <a:ext cx="3097800" cy="9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rditas"/>
              <a:buNone/>
              <a:defRPr sz="24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thiti Medium"/>
              <a:buChar char="●"/>
              <a:defRPr sz="18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thiti Medium"/>
              <a:buChar char="○"/>
              <a:defRPr sz="14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●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thiti Medium"/>
              <a:buChar char="○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thiti Medium"/>
              <a:buChar char="■"/>
              <a:defRPr sz="1200" b="0" i="0" u="none" strike="noStrike" cap="none">
                <a:solidFill>
                  <a:schemeClr val="dk1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nmU__Pe8zA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"/>
          <p:cNvGrpSpPr/>
          <p:nvPr/>
        </p:nvGrpSpPr>
        <p:grpSpPr>
          <a:xfrm rot="-1196114" flipH="1">
            <a:off x="6955130" y="176806"/>
            <a:ext cx="1599621" cy="3865740"/>
            <a:chOff x="3171550" y="2693350"/>
            <a:chExt cx="309800" cy="748700"/>
          </a:xfrm>
        </p:grpSpPr>
        <p:sp>
          <p:nvSpPr>
            <p:cNvPr id="91" name="Google Shape;91;p1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6" name="Google Shape;96;p1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97" name="Google Shape;97;p1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1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1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1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1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1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1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1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1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1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1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1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1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1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1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1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1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1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1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1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1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1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1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1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1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4" name="Google Shape;224;p1"/>
          <p:cNvGrpSpPr/>
          <p:nvPr/>
        </p:nvGrpSpPr>
        <p:grpSpPr>
          <a:xfrm rot="1196114">
            <a:off x="589255" y="176806"/>
            <a:ext cx="1599621" cy="3865740"/>
            <a:chOff x="3171550" y="2693350"/>
            <a:chExt cx="309800" cy="748700"/>
          </a:xfrm>
        </p:grpSpPr>
        <p:sp>
          <p:nvSpPr>
            <p:cNvPr id="225" name="Google Shape;225;p1"/>
            <p:cNvSpPr/>
            <p:nvPr/>
          </p:nvSpPr>
          <p:spPr>
            <a:xfrm>
              <a:off x="3187500" y="3060500"/>
              <a:ext cx="51150" cy="25250"/>
            </a:xfrm>
            <a:custGeom>
              <a:avLst/>
              <a:gdLst/>
              <a:ahLst/>
              <a:cxnLst/>
              <a:rect l="l" t="t" r="r" b="b"/>
              <a:pathLst>
                <a:path w="2046" h="1010" extrusionOk="0">
                  <a:moveTo>
                    <a:pt x="1193" y="0"/>
                  </a:moveTo>
                  <a:cubicBezTo>
                    <a:pt x="378" y="0"/>
                    <a:pt x="0" y="590"/>
                    <a:pt x="453" y="932"/>
                  </a:cubicBezTo>
                  <a:cubicBezTo>
                    <a:pt x="582" y="986"/>
                    <a:pt x="707" y="1009"/>
                    <a:pt x="827" y="1009"/>
                  </a:cubicBezTo>
                  <a:cubicBezTo>
                    <a:pt x="1538" y="1009"/>
                    <a:pt x="2046" y="189"/>
                    <a:pt x="1974" y="158"/>
                  </a:cubicBezTo>
                  <a:cubicBezTo>
                    <a:pt x="1685" y="47"/>
                    <a:pt x="1422" y="0"/>
                    <a:pt x="1193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"/>
            <p:cNvSpPr/>
            <p:nvPr/>
          </p:nvSpPr>
          <p:spPr>
            <a:xfrm>
              <a:off x="3202775" y="3069200"/>
              <a:ext cx="23800" cy="7975"/>
            </a:xfrm>
            <a:custGeom>
              <a:avLst/>
              <a:gdLst/>
              <a:ahLst/>
              <a:cxnLst/>
              <a:rect l="l" t="t" r="r" b="b"/>
              <a:pathLst>
                <a:path w="952" h="319" fill="none" extrusionOk="0">
                  <a:moveTo>
                    <a:pt x="951" y="0"/>
                  </a:moveTo>
                  <a:lnTo>
                    <a:pt x="1" y="319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"/>
            <p:cNvSpPr/>
            <p:nvPr/>
          </p:nvSpPr>
          <p:spPr>
            <a:xfrm>
              <a:off x="3203225" y="3028600"/>
              <a:ext cx="34450" cy="35050"/>
            </a:xfrm>
            <a:custGeom>
              <a:avLst/>
              <a:gdLst/>
              <a:ahLst/>
              <a:cxnLst/>
              <a:rect l="l" t="t" r="r" b="b"/>
              <a:pathLst>
                <a:path w="1378" h="1402" extrusionOk="0">
                  <a:moveTo>
                    <a:pt x="401" y="0"/>
                  </a:moveTo>
                  <a:cubicBezTo>
                    <a:pt x="205" y="0"/>
                    <a:pt x="46" y="124"/>
                    <a:pt x="1" y="369"/>
                  </a:cubicBezTo>
                  <a:cubicBezTo>
                    <a:pt x="56" y="1175"/>
                    <a:pt x="977" y="1402"/>
                    <a:pt x="1280" y="1402"/>
                  </a:cubicBezTo>
                  <a:cubicBezTo>
                    <a:pt x="1341" y="1402"/>
                    <a:pt x="1377" y="1392"/>
                    <a:pt x="1376" y="1377"/>
                  </a:cubicBezTo>
                  <a:cubicBezTo>
                    <a:pt x="1285" y="455"/>
                    <a:pt x="777" y="0"/>
                    <a:pt x="401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"/>
            <p:cNvSpPr/>
            <p:nvPr/>
          </p:nvSpPr>
          <p:spPr>
            <a:xfrm>
              <a:off x="3210975" y="3038250"/>
              <a:ext cx="17800" cy="17825"/>
            </a:xfrm>
            <a:custGeom>
              <a:avLst/>
              <a:gdLst/>
              <a:ahLst/>
              <a:cxnLst/>
              <a:rect l="l" t="t" r="r" b="b"/>
              <a:pathLst>
                <a:path w="712" h="713" fill="none" extrusionOk="0">
                  <a:moveTo>
                    <a:pt x="712" y="712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"/>
            <p:cNvSpPr/>
            <p:nvPr/>
          </p:nvSpPr>
          <p:spPr>
            <a:xfrm>
              <a:off x="3228750" y="3072525"/>
              <a:ext cx="6325" cy="24650"/>
            </a:xfrm>
            <a:custGeom>
              <a:avLst/>
              <a:gdLst/>
              <a:ahLst/>
              <a:cxnLst/>
              <a:rect l="l" t="t" r="r" b="b"/>
              <a:pathLst>
                <a:path w="253" h="986" fill="none" extrusionOk="0">
                  <a:moveTo>
                    <a:pt x="253" y="0"/>
                  </a:moveTo>
                  <a:lnTo>
                    <a:pt x="1" y="986"/>
                  </a:lnTo>
                </a:path>
              </a:pathLst>
            </a:custGeom>
            <a:noFill/>
            <a:ln w="9525" cap="rnd" cmpd="sng">
              <a:solidFill>
                <a:srgbClr val="EF8E8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0" name="Google Shape;230;p1"/>
            <p:cNvGrpSpPr/>
            <p:nvPr/>
          </p:nvGrpSpPr>
          <p:grpSpPr>
            <a:xfrm>
              <a:off x="3171550" y="2693350"/>
              <a:ext cx="309800" cy="748700"/>
              <a:chOff x="3171550" y="2693350"/>
              <a:chExt cx="309800" cy="748700"/>
            </a:xfrm>
          </p:grpSpPr>
          <p:sp>
            <p:nvSpPr>
              <p:cNvPr id="231" name="Google Shape;231;p1"/>
              <p:cNvSpPr/>
              <p:nvPr/>
            </p:nvSpPr>
            <p:spPr>
              <a:xfrm>
                <a:off x="3238925" y="3062900"/>
                <a:ext cx="57625" cy="9022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3609" extrusionOk="0">
                    <a:moveTo>
                      <a:pt x="14" y="0"/>
                    </a:moveTo>
                    <a:lnTo>
                      <a:pt x="1" y="14"/>
                    </a:lnTo>
                    <a:cubicBezTo>
                      <a:pt x="1" y="14"/>
                      <a:pt x="49" y="62"/>
                      <a:pt x="129" y="146"/>
                    </a:cubicBezTo>
                    <a:cubicBezTo>
                      <a:pt x="164" y="191"/>
                      <a:pt x="217" y="239"/>
                      <a:pt x="270" y="301"/>
                    </a:cubicBezTo>
                    <a:lnTo>
                      <a:pt x="447" y="509"/>
                    </a:lnTo>
                    <a:cubicBezTo>
                      <a:pt x="513" y="584"/>
                      <a:pt x="580" y="672"/>
                      <a:pt x="651" y="765"/>
                    </a:cubicBezTo>
                    <a:cubicBezTo>
                      <a:pt x="721" y="854"/>
                      <a:pt x="801" y="947"/>
                      <a:pt x="872" y="1053"/>
                    </a:cubicBezTo>
                    <a:lnTo>
                      <a:pt x="1093" y="1367"/>
                    </a:lnTo>
                    <a:cubicBezTo>
                      <a:pt x="1172" y="1473"/>
                      <a:pt x="1239" y="1592"/>
                      <a:pt x="1309" y="1703"/>
                    </a:cubicBezTo>
                    <a:lnTo>
                      <a:pt x="1522" y="2043"/>
                    </a:lnTo>
                    <a:cubicBezTo>
                      <a:pt x="1592" y="2154"/>
                      <a:pt x="1650" y="2273"/>
                      <a:pt x="1707" y="2383"/>
                    </a:cubicBezTo>
                    <a:cubicBezTo>
                      <a:pt x="1765" y="2494"/>
                      <a:pt x="1822" y="2600"/>
                      <a:pt x="1875" y="2702"/>
                    </a:cubicBezTo>
                    <a:cubicBezTo>
                      <a:pt x="1928" y="2795"/>
                      <a:pt x="1972" y="2892"/>
                      <a:pt x="2017" y="2994"/>
                    </a:cubicBezTo>
                    <a:lnTo>
                      <a:pt x="2282" y="3608"/>
                    </a:lnTo>
                    <a:lnTo>
                      <a:pt x="2304" y="3599"/>
                    </a:lnTo>
                    <a:cubicBezTo>
                      <a:pt x="2255" y="3378"/>
                      <a:pt x="2202" y="3157"/>
                      <a:pt x="2132" y="2941"/>
                    </a:cubicBezTo>
                    <a:cubicBezTo>
                      <a:pt x="2105" y="2834"/>
                      <a:pt x="2065" y="2733"/>
                      <a:pt x="2021" y="2631"/>
                    </a:cubicBezTo>
                    <a:cubicBezTo>
                      <a:pt x="1977" y="2525"/>
                      <a:pt x="1928" y="2410"/>
                      <a:pt x="1871" y="2295"/>
                    </a:cubicBezTo>
                    <a:lnTo>
                      <a:pt x="1791" y="2118"/>
                    </a:lnTo>
                    <a:cubicBezTo>
                      <a:pt x="1765" y="2056"/>
                      <a:pt x="1734" y="1994"/>
                      <a:pt x="1698" y="1941"/>
                    </a:cubicBezTo>
                    <a:lnTo>
                      <a:pt x="1491" y="1592"/>
                    </a:lnTo>
                    <a:cubicBezTo>
                      <a:pt x="1415" y="1473"/>
                      <a:pt x="1340" y="1362"/>
                      <a:pt x="1261" y="1252"/>
                    </a:cubicBezTo>
                    <a:cubicBezTo>
                      <a:pt x="1185" y="1141"/>
                      <a:pt x="1101" y="1039"/>
                      <a:pt x="1022" y="938"/>
                    </a:cubicBezTo>
                    <a:cubicBezTo>
                      <a:pt x="947" y="845"/>
                      <a:pt x="863" y="752"/>
                      <a:pt x="779" y="664"/>
                    </a:cubicBezTo>
                    <a:cubicBezTo>
                      <a:pt x="699" y="580"/>
                      <a:pt x="624" y="496"/>
                      <a:pt x="549" y="429"/>
                    </a:cubicBezTo>
                    <a:cubicBezTo>
                      <a:pt x="474" y="359"/>
                      <a:pt x="399" y="297"/>
                      <a:pt x="341" y="239"/>
                    </a:cubicBezTo>
                    <a:cubicBezTo>
                      <a:pt x="279" y="186"/>
                      <a:pt x="217" y="142"/>
                      <a:pt x="169" y="107"/>
                    </a:cubicBezTo>
                    <a:cubicBezTo>
                      <a:pt x="124" y="71"/>
                      <a:pt x="85" y="45"/>
                      <a:pt x="58" y="27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1"/>
              <p:cNvSpPr/>
              <p:nvPr/>
            </p:nvSpPr>
            <p:spPr>
              <a:xfrm>
                <a:off x="3284900" y="2825475"/>
                <a:ext cx="166050" cy="616575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24663" extrusionOk="0">
                    <a:moveTo>
                      <a:pt x="6628" y="1"/>
                    </a:moveTo>
                    <a:lnTo>
                      <a:pt x="6403" y="213"/>
                    </a:lnTo>
                    <a:cubicBezTo>
                      <a:pt x="6257" y="350"/>
                      <a:pt x="6036" y="544"/>
                      <a:pt x="5757" y="792"/>
                    </a:cubicBezTo>
                    <a:cubicBezTo>
                      <a:pt x="5479" y="1044"/>
                      <a:pt x="5134" y="1340"/>
                      <a:pt x="4745" y="1685"/>
                    </a:cubicBezTo>
                    <a:cubicBezTo>
                      <a:pt x="4351" y="2030"/>
                      <a:pt x="3909" y="2415"/>
                      <a:pt x="3445" y="2866"/>
                    </a:cubicBezTo>
                    <a:cubicBezTo>
                      <a:pt x="2941" y="3343"/>
                      <a:pt x="2468" y="3856"/>
                      <a:pt x="2030" y="4395"/>
                    </a:cubicBezTo>
                    <a:cubicBezTo>
                      <a:pt x="1531" y="5005"/>
                      <a:pt x="1115" y="5673"/>
                      <a:pt x="788" y="6385"/>
                    </a:cubicBezTo>
                    <a:cubicBezTo>
                      <a:pt x="447" y="7154"/>
                      <a:pt x="217" y="7972"/>
                      <a:pt x="116" y="8808"/>
                    </a:cubicBezTo>
                    <a:cubicBezTo>
                      <a:pt x="1" y="9661"/>
                      <a:pt x="23" y="10536"/>
                      <a:pt x="116" y="11399"/>
                    </a:cubicBezTo>
                    <a:cubicBezTo>
                      <a:pt x="164" y="11832"/>
                      <a:pt x="240" y="12256"/>
                      <a:pt x="324" y="12681"/>
                    </a:cubicBezTo>
                    <a:cubicBezTo>
                      <a:pt x="372" y="12888"/>
                      <a:pt x="421" y="13101"/>
                      <a:pt x="469" y="13309"/>
                    </a:cubicBezTo>
                    <a:lnTo>
                      <a:pt x="633" y="13923"/>
                    </a:lnTo>
                    <a:lnTo>
                      <a:pt x="792" y="14529"/>
                    </a:lnTo>
                    <a:cubicBezTo>
                      <a:pt x="845" y="14732"/>
                      <a:pt x="903" y="14931"/>
                      <a:pt x="947" y="15130"/>
                    </a:cubicBezTo>
                    <a:cubicBezTo>
                      <a:pt x="1027" y="15532"/>
                      <a:pt x="1128" y="15921"/>
                      <a:pt x="1181" y="16315"/>
                    </a:cubicBezTo>
                    <a:cubicBezTo>
                      <a:pt x="1212" y="16514"/>
                      <a:pt x="1256" y="16704"/>
                      <a:pt x="1279" y="16899"/>
                    </a:cubicBezTo>
                    <a:cubicBezTo>
                      <a:pt x="1296" y="17093"/>
                      <a:pt x="1318" y="17288"/>
                      <a:pt x="1345" y="17473"/>
                    </a:cubicBezTo>
                    <a:cubicBezTo>
                      <a:pt x="1371" y="17663"/>
                      <a:pt x="1385" y="17854"/>
                      <a:pt x="1398" y="18039"/>
                    </a:cubicBezTo>
                    <a:cubicBezTo>
                      <a:pt x="1407" y="18225"/>
                      <a:pt x="1429" y="18411"/>
                      <a:pt x="1433" y="18592"/>
                    </a:cubicBezTo>
                    <a:cubicBezTo>
                      <a:pt x="1455" y="19277"/>
                      <a:pt x="1433" y="19962"/>
                      <a:pt x="1358" y="20639"/>
                    </a:cubicBezTo>
                    <a:cubicBezTo>
                      <a:pt x="1310" y="20953"/>
                      <a:pt x="1274" y="21258"/>
                      <a:pt x="1212" y="21541"/>
                    </a:cubicBezTo>
                    <a:cubicBezTo>
                      <a:pt x="1181" y="21682"/>
                      <a:pt x="1159" y="21824"/>
                      <a:pt x="1124" y="21956"/>
                    </a:cubicBezTo>
                    <a:cubicBezTo>
                      <a:pt x="1088" y="22089"/>
                      <a:pt x="1053" y="22217"/>
                      <a:pt x="1022" y="22341"/>
                    </a:cubicBezTo>
                    <a:cubicBezTo>
                      <a:pt x="996" y="22469"/>
                      <a:pt x="951" y="22589"/>
                      <a:pt x="912" y="22699"/>
                    </a:cubicBezTo>
                    <a:cubicBezTo>
                      <a:pt x="876" y="22814"/>
                      <a:pt x="845" y="22929"/>
                      <a:pt x="801" y="23031"/>
                    </a:cubicBezTo>
                    <a:cubicBezTo>
                      <a:pt x="722" y="23243"/>
                      <a:pt x="655" y="23438"/>
                      <a:pt x="576" y="23606"/>
                    </a:cubicBezTo>
                    <a:cubicBezTo>
                      <a:pt x="531" y="23690"/>
                      <a:pt x="496" y="23769"/>
                      <a:pt x="465" y="23844"/>
                    </a:cubicBezTo>
                    <a:cubicBezTo>
                      <a:pt x="430" y="23920"/>
                      <a:pt x="390" y="23990"/>
                      <a:pt x="359" y="24057"/>
                    </a:cubicBezTo>
                    <a:cubicBezTo>
                      <a:pt x="297" y="24185"/>
                      <a:pt x="240" y="24295"/>
                      <a:pt x="191" y="24379"/>
                    </a:cubicBezTo>
                    <a:lnTo>
                      <a:pt x="36" y="24649"/>
                    </a:lnTo>
                    <a:lnTo>
                      <a:pt x="54" y="24662"/>
                    </a:lnTo>
                    <a:lnTo>
                      <a:pt x="213" y="24401"/>
                    </a:lnTo>
                    <a:cubicBezTo>
                      <a:pt x="271" y="24317"/>
                      <a:pt x="328" y="24207"/>
                      <a:pt x="394" y="24079"/>
                    </a:cubicBezTo>
                    <a:cubicBezTo>
                      <a:pt x="430" y="24017"/>
                      <a:pt x="469" y="23946"/>
                      <a:pt x="505" y="23875"/>
                    </a:cubicBezTo>
                    <a:lnTo>
                      <a:pt x="620" y="23632"/>
                    </a:lnTo>
                    <a:cubicBezTo>
                      <a:pt x="708" y="23469"/>
                      <a:pt x="779" y="23274"/>
                      <a:pt x="867" y="23062"/>
                    </a:cubicBezTo>
                    <a:cubicBezTo>
                      <a:pt x="912" y="22960"/>
                      <a:pt x="947" y="22850"/>
                      <a:pt x="987" y="22730"/>
                    </a:cubicBezTo>
                    <a:cubicBezTo>
                      <a:pt x="1022" y="22615"/>
                      <a:pt x="1071" y="22500"/>
                      <a:pt x="1106" y="22372"/>
                    </a:cubicBezTo>
                    <a:cubicBezTo>
                      <a:pt x="1270" y="21811"/>
                      <a:pt x="1398" y="21240"/>
                      <a:pt x="1478" y="20661"/>
                    </a:cubicBezTo>
                    <a:cubicBezTo>
                      <a:pt x="1562" y="19971"/>
                      <a:pt x="1597" y="19282"/>
                      <a:pt x="1584" y="18592"/>
                    </a:cubicBezTo>
                    <a:cubicBezTo>
                      <a:pt x="1584" y="18406"/>
                      <a:pt x="1566" y="18221"/>
                      <a:pt x="1557" y="18030"/>
                    </a:cubicBezTo>
                    <a:cubicBezTo>
                      <a:pt x="1548" y="17845"/>
                      <a:pt x="1535" y="17655"/>
                      <a:pt x="1513" y="17460"/>
                    </a:cubicBezTo>
                    <a:cubicBezTo>
                      <a:pt x="1491" y="17270"/>
                      <a:pt x="1478" y="17075"/>
                      <a:pt x="1451" y="16876"/>
                    </a:cubicBezTo>
                    <a:cubicBezTo>
                      <a:pt x="1424" y="16682"/>
                      <a:pt x="1389" y="16487"/>
                      <a:pt x="1358" y="16288"/>
                    </a:cubicBezTo>
                    <a:cubicBezTo>
                      <a:pt x="1305" y="15891"/>
                      <a:pt x="1208" y="15493"/>
                      <a:pt x="1128" y="15090"/>
                    </a:cubicBezTo>
                    <a:cubicBezTo>
                      <a:pt x="1035" y="14684"/>
                      <a:pt x="925" y="14281"/>
                      <a:pt x="819" y="13874"/>
                    </a:cubicBezTo>
                    <a:cubicBezTo>
                      <a:pt x="589" y="13052"/>
                      <a:pt x="425" y="12221"/>
                      <a:pt x="324" y="11376"/>
                    </a:cubicBezTo>
                    <a:cubicBezTo>
                      <a:pt x="226" y="10528"/>
                      <a:pt x="204" y="9665"/>
                      <a:pt x="310" y="8834"/>
                    </a:cubicBezTo>
                    <a:cubicBezTo>
                      <a:pt x="408" y="8016"/>
                      <a:pt x="624" y="7216"/>
                      <a:pt x="956" y="6460"/>
                    </a:cubicBezTo>
                    <a:cubicBezTo>
                      <a:pt x="1270" y="5757"/>
                      <a:pt x="1672" y="5098"/>
                      <a:pt x="2150" y="4493"/>
                    </a:cubicBezTo>
                    <a:cubicBezTo>
                      <a:pt x="2578" y="3953"/>
                      <a:pt x="3038" y="3436"/>
                      <a:pt x="3533" y="2954"/>
                    </a:cubicBezTo>
                    <a:cubicBezTo>
                      <a:pt x="3989" y="2503"/>
                      <a:pt x="4422" y="2105"/>
                      <a:pt x="4802" y="1751"/>
                    </a:cubicBezTo>
                    <a:cubicBezTo>
                      <a:pt x="5187" y="1398"/>
                      <a:pt x="5523" y="1093"/>
                      <a:pt x="5793" y="836"/>
                    </a:cubicBezTo>
                    <a:cubicBezTo>
                      <a:pt x="6067" y="580"/>
                      <a:pt x="6279" y="376"/>
                      <a:pt x="6421" y="235"/>
                    </a:cubicBezTo>
                    <a:lnTo>
                      <a:pt x="6642" y="18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1"/>
              <p:cNvSpPr/>
              <p:nvPr/>
            </p:nvSpPr>
            <p:spPr>
              <a:xfrm>
                <a:off x="3269000" y="2856650"/>
                <a:ext cx="25775" cy="195225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7809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8" y="36"/>
                      <a:pt x="44" y="89"/>
                    </a:cubicBezTo>
                    <a:cubicBezTo>
                      <a:pt x="67" y="142"/>
                      <a:pt x="102" y="217"/>
                      <a:pt x="142" y="319"/>
                    </a:cubicBezTo>
                    <a:cubicBezTo>
                      <a:pt x="164" y="367"/>
                      <a:pt x="181" y="425"/>
                      <a:pt x="204" y="487"/>
                    </a:cubicBezTo>
                    <a:cubicBezTo>
                      <a:pt x="226" y="544"/>
                      <a:pt x="248" y="615"/>
                      <a:pt x="265" y="686"/>
                    </a:cubicBezTo>
                    <a:cubicBezTo>
                      <a:pt x="310" y="827"/>
                      <a:pt x="349" y="995"/>
                      <a:pt x="394" y="1172"/>
                    </a:cubicBezTo>
                    <a:cubicBezTo>
                      <a:pt x="411" y="1265"/>
                      <a:pt x="429" y="1358"/>
                      <a:pt x="451" y="1455"/>
                    </a:cubicBezTo>
                    <a:cubicBezTo>
                      <a:pt x="473" y="1552"/>
                      <a:pt x="495" y="1654"/>
                      <a:pt x="513" y="1756"/>
                    </a:cubicBezTo>
                    <a:cubicBezTo>
                      <a:pt x="531" y="1862"/>
                      <a:pt x="553" y="1968"/>
                      <a:pt x="566" y="2078"/>
                    </a:cubicBezTo>
                    <a:cubicBezTo>
                      <a:pt x="579" y="2189"/>
                      <a:pt x="597" y="2299"/>
                      <a:pt x="615" y="2414"/>
                    </a:cubicBezTo>
                    <a:cubicBezTo>
                      <a:pt x="650" y="2644"/>
                      <a:pt x="668" y="2883"/>
                      <a:pt x="699" y="3122"/>
                    </a:cubicBezTo>
                    <a:cubicBezTo>
                      <a:pt x="725" y="3365"/>
                      <a:pt x="739" y="3608"/>
                      <a:pt x="761" y="3856"/>
                    </a:cubicBezTo>
                    <a:cubicBezTo>
                      <a:pt x="783" y="4099"/>
                      <a:pt x="792" y="4346"/>
                      <a:pt x="809" y="4590"/>
                    </a:cubicBezTo>
                    <a:cubicBezTo>
                      <a:pt x="827" y="4833"/>
                      <a:pt x="831" y="5072"/>
                      <a:pt x="840" y="5301"/>
                    </a:cubicBezTo>
                    <a:cubicBezTo>
                      <a:pt x="849" y="5536"/>
                      <a:pt x="858" y="5757"/>
                      <a:pt x="862" y="5969"/>
                    </a:cubicBezTo>
                    <a:cubicBezTo>
                      <a:pt x="867" y="6181"/>
                      <a:pt x="867" y="6385"/>
                      <a:pt x="876" y="6570"/>
                    </a:cubicBezTo>
                    <a:cubicBezTo>
                      <a:pt x="884" y="6756"/>
                      <a:pt x="884" y="6924"/>
                      <a:pt x="884" y="7079"/>
                    </a:cubicBezTo>
                    <a:cubicBezTo>
                      <a:pt x="889" y="7229"/>
                      <a:pt x="893" y="7357"/>
                      <a:pt x="893" y="7468"/>
                    </a:cubicBezTo>
                    <a:cubicBezTo>
                      <a:pt x="898" y="7684"/>
                      <a:pt x="902" y="7808"/>
                      <a:pt x="902" y="7808"/>
                    </a:cubicBezTo>
                    <a:cubicBezTo>
                      <a:pt x="902" y="7808"/>
                      <a:pt x="915" y="7684"/>
                      <a:pt x="933" y="7468"/>
                    </a:cubicBezTo>
                    <a:cubicBezTo>
                      <a:pt x="942" y="7362"/>
                      <a:pt x="955" y="7229"/>
                      <a:pt x="964" y="7079"/>
                    </a:cubicBezTo>
                    <a:cubicBezTo>
                      <a:pt x="977" y="6928"/>
                      <a:pt x="995" y="6756"/>
                      <a:pt x="999" y="6570"/>
                    </a:cubicBezTo>
                    <a:cubicBezTo>
                      <a:pt x="1004" y="6385"/>
                      <a:pt x="1013" y="6186"/>
                      <a:pt x="1021" y="5969"/>
                    </a:cubicBezTo>
                    <a:cubicBezTo>
                      <a:pt x="1021" y="5858"/>
                      <a:pt x="1030" y="5748"/>
                      <a:pt x="1030" y="5637"/>
                    </a:cubicBezTo>
                    <a:lnTo>
                      <a:pt x="1030" y="5297"/>
                    </a:lnTo>
                    <a:cubicBezTo>
                      <a:pt x="1026" y="5063"/>
                      <a:pt x="1030" y="4824"/>
                      <a:pt x="1017" y="4576"/>
                    </a:cubicBezTo>
                    <a:cubicBezTo>
                      <a:pt x="1004" y="4333"/>
                      <a:pt x="999" y="4086"/>
                      <a:pt x="977" y="3838"/>
                    </a:cubicBezTo>
                    <a:cubicBezTo>
                      <a:pt x="951" y="3590"/>
                      <a:pt x="937" y="3338"/>
                      <a:pt x="902" y="3095"/>
                    </a:cubicBezTo>
                    <a:cubicBezTo>
                      <a:pt x="871" y="2852"/>
                      <a:pt x="845" y="2613"/>
                      <a:pt x="800" y="2383"/>
                    </a:cubicBezTo>
                    <a:cubicBezTo>
                      <a:pt x="778" y="2264"/>
                      <a:pt x="765" y="2153"/>
                      <a:pt x="739" y="2043"/>
                    </a:cubicBezTo>
                    <a:cubicBezTo>
                      <a:pt x="716" y="1932"/>
                      <a:pt x="690" y="1826"/>
                      <a:pt x="668" y="1720"/>
                    </a:cubicBezTo>
                    <a:cubicBezTo>
                      <a:pt x="624" y="1512"/>
                      <a:pt x="571" y="1318"/>
                      <a:pt x="513" y="1137"/>
                    </a:cubicBezTo>
                    <a:cubicBezTo>
                      <a:pt x="456" y="960"/>
                      <a:pt x="403" y="796"/>
                      <a:pt x="341" y="655"/>
                    </a:cubicBezTo>
                    <a:cubicBezTo>
                      <a:pt x="314" y="584"/>
                      <a:pt x="288" y="522"/>
                      <a:pt x="257" y="460"/>
                    </a:cubicBezTo>
                    <a:cubicBezTo>
                      <a:pt x="230" y="398"/>
                      <a:pt x="208" y="341"/>
                      <a:pt x="181" y="297"/>
                    </a:cubicBezTo>
                    <a:cubicBezTo>
                      <a:pt x="142" y="217"/>
                      <a:pt x="102" y="146"/>
                      <a:pt x="53" y="76"/>
                    </a:cubicBezTo>
                    <a:cubicBezTo>
                      <a:pt x="18" y="2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1"/>
              <p:cNvSpPr/>
              <p:nvPr/>
            </p:nvSpPr>
            <p:spPr>
              <a:xfrm>
                <a:off x="3205900" y="285672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2398" y="1"/>
                    </a:moveTo>
                    <a:cubicBezTo>
                      <a:pt x="2396" y="1"/>
                      <a:pt x="2394" y="1"/>
                      <a:pt x="2392" y="2"/>
                    </a:cubicBezTo>
                    <a:cubicBezTo>
                      <a:pt x="46" y="967"/>
                      <a:pt x="0" y="3002"/>
                      <a:pt x="1209" y="3002"/>
                    </a:cubicBezTo>
                    <a:cubicBezTo>
                      <a:pt x="1251" y="3002"/>
                      <a:pt x="1294" y="3000"/>
                      <a:pt x="1339" y="2995"/>
                    </a:cubicBezTo>
                    <a:cubicBezTo>
                      <a:pt x="3007" y="2353"/>
                      <a:pt x="2558" y="1"/>
                      <a:pt x="239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1"/>
              <p:cNvSpPr/>
              <p:nvPr/>
            </p:nvSpPr>
            <p:spPr>
              <a:xfrm>
                <a:off x="3234275" y="2868250"/>
                <a:ext cx="243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469" fill="none" extrusionOk="0">
                    <a:moveTo>
                      <a:pt x="1" y="1093"/>
                    </a:moveTo>
                    <a:lnTo>
                      <a:pt x="974" y="1"/>
                    </a:lnTo>
                    <a:lnTo>
                      <a:pt x="470" y="146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1"/>
              <p:cNvSpPr/>
              <p:nvPr/>
            </p:nvSpPr>
            <p:spPr>
              <a:xfrm>
                <a:off x="3253400" y="2773675"/>
                <a:ext cx="751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3003" extrusionOk="0">
                    <a:moveTo>
                      <a:pt x="1798" y="0"/>
                    </a:moveTo>
                    <a:cubicBezTo>
                      <a:pt x="1756" y="0"/>
                      <a:pt x="1713" y="3"/>
                      <a:pt x="1668" y="8"/>
                    </a:cubicBezTo>
                    <a:cubicBezTo>
                      <a:pt x="0" y="645"/>
                      <a:pt x="449" y="3002"/>
                      <a:pt x="609" y="3002"/>
                    </a:cubicBezTo>
                    <a:cubicBezTo>
                      <a:pt x="611" y="3002"/>
                      <a:pt x="613" y="3002"/>
                      <a:pt x="615" y="3001"/>
                    </a:cubicBezTo>
                    <a:cubicBezTo>
                      <a:pt x="2961" y="2035"/>
                      <a:pt x="3007" y="0"/>
                      <a:pt x="179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"/>
              <p:cNvSpPr/>
              <p:nvPr/>
            </p:nvSpPr>
            <p:spPr>
              <a:xfrm>
                <a:off x="3275850" y="2800500"/>
                <a:ext cx="24325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1469" fill="none" extrusionOk="0">
                    <a:moveTo>
                      <a:pt x="973" y="376"/>
                    </a:moveTo>
                    <a:lnTo>
                      <a:pt x="0" y="1468"/>
                    </a:lnTo>
                    <a:lnTo>
                      <a:pt x="50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1"/>
              <p:cNvSpPr/>
              <p:nvPr/>
            </p:nvSpPr>
            <p:spPr>
              <a:xfrm>
                <a:off x="3171550" y="2846175"/>
                <a:ext cx="95000" cy="466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5" extrusionOk="0">
                    <a:moveTo>
                      <a:pt x="2151" y="0"/>
                    </a:moveTo>
                    <a:cubicBezTo>
                      <a:pt x="691" y="0"/>
                      <a:pt x="1" y="1058"/>
                      <a:pt x="812" y="1706"/>
                    </a:cubicBezTo>
                    <a:cubicBezTo>
                      <a:pt x="1063" y="1817"/>
                      <a:pt x="1307" y="1865"/>
                      <a:pt x="1540" y="1865"/>
                    </a:cubicBezTo>
                    <a:cubicBezTo>
                      <a:pt x="2840" y="1865"/>
                      <a:pt x="3800" y="387"/>
                      <a:pt x="3668" y="331"/>
                    </a:cubicBezTo>
                    <a:cubicBezTo>
                      <a:pt x="3106" y="97"/>
                      <a:pt x="2593" y="0"/>
                      <a:pt x="2151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1"/>
              <p:cNvSpPr/>
              <p:nvPr/>
            </p:nvSpPr>
            <p:spPr>
              <a:xfrm>
                <a:off x="3213625" y="2857650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0" y="84"/>
                    </a:moveTo>
                    <a:lnTo>
                      <a:pt x="1459" y="0"/>
                    </a:lnTo>
                    <a:lnTo>
                      <a:pt x="66" y="68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1"/>
              <p:cNvSpPr/>
              <p:nvPr/>
            </p:nvSpPr>
            <p:spPr>
              <a:xfrm>
                <a:off x="3267925" y="2812775"/>
                <a:ext cx="95000" cy="46525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1861" extrusionOk="0">
                    <a:moveTo>
                      <a:pt x="2259" y="0"/>
                    </a:moveTo>
                    <a:cubicBezTo>
                      <a:pt x="959" y="0"/>
                      <a:pt x="0" y="1474"/>
                      <a:pt x="132" y="1530"/>
                    </a:cubicBezTo>
                    <a:cubicBezTo>
                      <a:pt x="694" y="1764"/>
                      <a:pt x="1205" y="1860"/>
                      <a:pt x="1647" y="1860"/>
                    </a:cubicBezTo>
                    <a:cubicBezTo>
                      <a:pt x="3109" y="1860"/>
                      <a:pt x="3799" y="801"/>
                      <a:pt x="2988" y="159"/>
                    </a:cubicBezTo>
                    <a:cubicBezTo>
                      <a:pt x="2737" y="48"/>
                      <a:pt x="2492" y="0"/>
                      <a:pt x="225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1"/>
              <p:cNvSpPr/>
              <p:nvPr/>
            </p:nvSpPr>
            <p:spPr>
              <a:xfrm>
                <a:off x="3284350" y="2830775"/>
                <a:ext cx="36500" cy="17050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682" fill="none" extrusionOk="0">
                    <a:moveTo>
                      <a:pt x="1460" y="598"/>
                    </a:moveTo>
                    <a:lnTo>
                      <a:pt x="1" y="682"/>
                    </a:lnTo>
                    <a:lnTo>
                      <a:pt x="1393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1"/>
              <p:cNvSpPr/>
              <p:nvPr/>
            </p:nvSpPr>
            <p:spPr>
              <a:xfrm>
                <a:off x="3186800" y="2802000"/>
                <a:ext cx="77050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9" extrusionOk="0">
                    <a:moveTo>
                      <a:pt x="873" y="0"/>
                    </a:moveTo>
                    <a:cubicBezTo>
                      <a:pt x="361" y="0"/>
                      <a:pt x="0" y="336"/>
                      <a:pt x="65" y="913"/>
                    </a:cubicBezTo>
                    <a:cubicBezTo>
                      <a:pt x="445" y="1906"/>
                      <a:pt x="1433" y="2148"/>
                      <a:pt x="2171" y="2148"/>
                    </a:cubicBezTo>
                    <a:cubicBezTo>
                      <a:pt x="2688" y="2148"/>
                      <a:pt x="3081" y="2029"/>
                      <a:pt x="3054" y="1965"/>
                    </a:cubicBezTo>
                    <a:cubicBezTo>
                      <a:pt x="2485" y="584"/>
                      <a:pt x="1548" y="0"/>
                      <a:pt x="873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1"/>
              <p:cNvSpPr/>
              <p:nvPr/>
            </p:nvSpPr>
            <p:spPr>
              <a:xfrm>
                <a:off x="3214950" y="2819725"/>
                <a:ext cx="367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974" fill="none" extrusionOk="0">
                    <a:moveTo>
                      <a:pt x="376" y="1"/>
                    </a:moveTo>
                    <a:lnTo>
                      <a:pt x="1468" y="973"/>
                    </a:lnTo>
                    <a:lnTo>
                      <a:pt x="0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1"/>
              <p:cNvSpPr/>
              <p:nvPr/>
            </p:nvSpPr>
            <p:spPr>
              <a:xfrm>
                <a:off x="3270625" y="2849725"/>
                <a:ext cx="77050" cy="53675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2147" extrusionOk="0">
                    <a:moveTo>
                      <a:pt x="909" y="0"/>
                    </a:moveTo>
                    <a:cubicBezTo>
                      <a:pt x="393" y="0"/>
                      <a:pt x="1" y="118"/>
                      <a:pt x="28" y="180"/>
                    </a:cubicBezTo>
                    <a:cubicBezTo>
                      <a:pt x="597" y="1562"/>
                      <a:pt x="1535" y="2147"/>
                      <a:pt x="2210" y="2147"/>
                    </a:cubicBezTo>
                    <a:cubicBezTo>
                      <a:pt x="2721" y="2147"/>
                      <a:pt x="3082" y="1811"/>
                      <a:pt x="3017" y="1232"/>
                    </a:cubicBezTo>
                    <a:cubicBezTo>
                      <a:pt x="2637" y="241"/>
                      <a:pt x="1647" y="0"/>
                      <a:pt x="9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1"/>
              <p:cNvSpPr/>
              <p:nvPr/>
            </p:nvSpPr>
            <p:spPr>
              <a:xfrm>
                <a:off x="3282800" y="2861300"/>
                <a:ext cx="36625" cy="243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973" fill="none" extrusionOk="0">
                    <a:moveTo>
                      <a:pt x="1088" y="973"/>
                    </a:moveTo>
                    <a:lnTo>
                      <a:pt x="1" y="0"/>
                    </a:lnTo>
                    <a:lnTo>
                      <a:pt x="1464" y="5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1"/>
              <p:cNvSpPr/>
              <p:nvPr/>
            </p:nvSpPr>
            <p:spPr>
              <a:xfrm>
                <a:off x="3213800" y="2768650"/>
                <a:ext cx="712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2850" h="3215" extrusionOk="0">
                    <a:moveTo>
                      <a:pt x="1327" y="1"/>
                    </a:moveTo>
                    <a:cubicBezTo>
                      <a:pt x="1106" y="1"/>
                      <a:pt x="884" y="110"/>
                      <a:pt x="696" y="346"/>
                    </a:cubicBezTo>
                    <a:cubicBezTo>
                      <a:pt x="0" y="1909"/>
                      <a:pt x="1799" y="3214"/>
                      <a:pt x="2042" y="3214"/>
                    </a:cubicBezTo>
                    <a:cubicBezTo>
                      <a:pt x="2055" y="3214"/>
                      <a:pt x="2063" y="3210"/>
                      <a:pt x="2067" y="3202"/>
                    </a:cubicBezTo>
                    <a:cubicBezTo>
                      <a:pt x="2850" y="1320"/>
                      <a:pt x="2096" y="1"/>
                      <a:pt x="1327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1"/>
              <p:cNvSpPr/>
              <p:nvPr/>
            </p:nvSpPr>
            <p:spPr>
              <a:xfrm>
                <a:off x="3245350" y="2799050"/>
                <a:ext cx="17025" cy="3662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1465" fill="none" extrusionOk="0">
                    <a:moveTo>
                      <a:pt x="597" y="1"/>
                    </a:moveTo>
                    <a:lnTo>
                      <a:pt x="681" y="1464"/>
                    </a:lnTo>
                    <a:lnTo>
                      <a:pt x="0" y="72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1"/>
              <p:cNvSpPr/>
              <p:nvPr/>
            </p:nvSpPr>
            <p:spPr>
              <a:xfrm>
                <a:off x="3249400" y="2856350"/>
                <a:ext cx="71275" cy="80450"/>
              </a:xfrm>
              <a:custGeom>
                <a:avLst/>
                <a:gdLst/>
                <a:ahLst/>
                <a:cxnLst/>
                <a:rect l="l" t="t" r="r" b="b"/>
                <a:pathLst>
                  <a:path w="2851" h="3218" extrusionOk="0">
                    <a:moveTo>
                      <a:pt x="809" y="0"/>
                    </a:moveTo>
                    <a:cubicBezTo>
                      <a:pt x="796" y="0"/>
                      <a:pt x="787" y="4"/>
                      <a:pt x="784" y="12"/>
                    </a:cubicBezTo>
                    <a:cubicBezTo>
                      <a:pt x="1" y="1895"/>
                      <a:pt x="755" y="3217"/>
                      <a:pt x="1525" y="3217"/>
                    </a:cubicBezTo>
                    <a:cubicBezTo>
                      <a:pt x="1746" y="3217"/>
                      <a:pt x="1968" y="3108"/>
                      <a:pt x="2155" y="2873"/>
                    </a:cubicBezTo>
                    <a:cubicBezTo>
                      <a:pt x="2850" y="1306"/>
                      <a:pt x="1051" y="0"/>
                      <a:pt x="809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1"/>
              <p:cNvSpPr/>
              <p:nvPr/>
            </p:nvSpPr>
            <p:spPr>
              <a:xfrm>
                <a:off x="3272075" y="2869800"/>
                <a:ext cx="17050" cy="3650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1460" fill="none" extrusionOk="0">
                    <a:moveTo>
                      <a:pt x="85" y="1459"/>
                    </a:moveTo>
                    <a:lnTo>
                      <a:pt x="1" y="0"/>
                    </a:lnTo>
                    <a:lnTo>
                      <a:pt x="682" y="139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1"/>
              <p:cNvSpPr/>
              <p:nvPr/>
            </p:nvSpPr>
            <p:spPr>
              <a:xfrm>
                <a:off x="3228925" y="2827550"/>
                <a:ext cx="67175" cy="56975"/>
              </a:xfrm>
              <a:custGeom>
                <a:avLst/>
                <a:gdLst/>
                <a:ahLst/>
                <a:cxnLst/>
                <a:rect l="l" t="t" r="r" b="b"/>
                <a:pathLst>
                  <a:path w="2687" h="2279" extrusionOk="0">
                    <a:moveTo>
                      <a:pt x="1399" y="1"/>
                    </a:moveTo>
                    <a:cubicBezTo>
                      <a:pt x="608" y="1"/>
                      <a:pt x="1" y="847"/>
                      <a:pt x="378" y="1633"/>
                    </a:cubicBezTo>
                    <a:cubicBezTo>
                      <a:pt x="588" y="2067"/>
                      <a:pt x="996" y="2279"/>
                      <a:pt x="1403" y="2279"/>
                    </a:cubicBezTo>
                    <a:cubicBezTo>
                      <a:pt x="1853" y="2279"/>
                      <a:pt x="2302" y="2020"/>
                      <a:pt x="2479" y="1518"/>
                    </a:cubicBezTo>
                    <a:cubicBezTo>
                      <a:pt x="2686" y="926"/>
                      <a:pt x="2377" y="276"/>
                      <a:pt x="1784" y="68"/>
                    </a:cubicBezTo>
                    <a:cubicBezTo>
                      <a:pt x="1653" y="22"/>
                      <a:pt x="1524" y="1"/>
                      <a:pt x="1399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1"/>
              <p:cNvSpPr/>
              <p:nvPr/>
            </p:nvSpPr>
            <p:spPr>
              <a:xfrm>
                <a:off x="3313975" y="3054500"/>
                <a:ext cx="660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2641" h="6177" extrusionOk="0">
                    <a:moveTo>
                      <a:pt x="2640" y="0"/>
                    </a:moveTo>
                    <a:lnTo>
                      <a:pt x="2640" y="0"/>
                    </a:lnTo>
                    <a:cubicBezTo>
                      <a:pt x="2640" y="0"/>
                      <a:pt x="2614" y="5"/>
                      <a:pt x="2552" y="27"/>
                    </a:cubicBezTo>
                    <a:cubicBezTo>
                      <a:pt x="2525" y="40"/>
                      <a:pt x="2494" y="49"/>
                      <a:pt x="2463" y="62"/>
                    </a:cubicBezTo>
                    <a:cubicBezTo>
                      <a:pt x="2423" y="80"/>
                      <a:pt x="2388" y="98"/>
                      <a:pt x="2348" y="120"/>
                    </a:cubicBezTo>
                    <a:cubicBezTo>
                      <a:pt x="2247" y="173"/>
                      <a:pt x="2149" y="239"/>
                      <a:pt x="2052" y="305"/>
                    </a:cubicBezTo>
                    <a:lnTo>
                      <a:pt x="1889" y="443"/>
                    </a:lnTo>
                    <a:cubicBezTo>
                      <a:pt x="1827" y="487"/>
                      <a:pt x="1774" y="549"/>
                      <a:pt x="1716" y="606"/>
                    </a:cubicBezTo>
                    <a:cubicBezTo>
                      <a:pt x="1685" y="637"/>
                      <a:pt x="1654" y="664"/>
                      <a:pt x="1623" y="695"/>
                    </a:cubicBezTo>
                    <a:lnTo>
                      <a:pt x="1539" y="796"/>
                    </a:lnTo>
                    <a:cubicBezTo>
                      <a:pt x="1482" y="867"/>
                      <a:pt x="1420" y="938"/>
                      <a:pt x="1362" y="1013"/>
                    </a:cubicBezTo>
                    <a:cubicBezTo>
                      <a:pt x="1243" y="1176"/>
                      <a:pt x="1137" y="1344"/>
                      <a:pt x="1040" y="1521"/>
                    </a:cubicBezTo>
                    <a:cubicBezTo>
                      <a:pt x="991" y="1610"/>
                      <a:pt x="929" y="1698"/>
                      <a:pt x="885" y="1795"/>
                    </a:cubicBezTo>
                    <a:cubicBezTo>
                      <a:pt x="841" y="1893"/>
                      <a:pt x="796" y="1994"/>
                      <a:pt x="752" y="2092"/>
                    </a:cubicBezTo>
                    <a:lnTo>
                      <a:pt x="686" y="2242"/>
                    </a:lnTo>
                    <a:cubicBezTo>
                      <a:pt x="668" y="2291"/>
                      <a:pt x="651" y="2344"/>
                      <a:pt x="628" y="2397"/>
                    </a:cubicBezTo>
                    <a:cubicBezTo>
                      <a:pt x="593" y="2503"/>
                      <a:pt x="558" y="2604"/>
                      <a:pt x="518" y="2711"/>
                    </a:cubicBezTo>
                    <a:cubicBezTo>
                      <a:pt x="500" y="2759"/>
                      <a:pt x="478" y="2812"/>
                      <a:pt x="465" y="2865"/>
                    </a:cubicBezTo>
                    <a:lnTo>
                      <a:pt x="421" y="3025"/>
                    </a:lnTo>
                    <a:cubicBezTo>
                      <a:pt x="390" y="3131"/>
                      <a:pt x="363" y="3237"/>
                      <a:pt x="332" y="3343"/>
                    </a:cubicBezTo>
                    <a:cubicBezTo>
                      <a:pt x="270" y="3551"/>
                      <a:pt x="244" y="3763"/>
                      <a:pt x="200" y="3966"/>
                    </a:cubicBezTo>
                    <a:cubicBezTo>
                      <a:pt x="182" y="4068"/>
                      <a:pt x="160" y="4165"/>
                      <a:pt x="147" y="4267"/>
                    </a:cubicBezTo>
                    <a:cubicBezTo>
                      <a:pt x="129" y="4364"/>
                      <a:pt x="120" y="4461"/>
                      <a:pt x="107" y="4554"/>
                    </a:cubicBezTo>
                    <a:cubicBezTo>
                      <a:pt x="85" y="4740"/>
                      <a:pt x="71" y="4917"/>
                      <a:pt x="49" y="5080"/>
                    </a:cubicBezTo>
                    <a:cubicBezTo>
                      <a:pt x="27" y="5244"/>
                      <a:pt x="27" y="5399"/>
                      <a:pt x="23" y="5531"/>
                    </a:cubicBezTo>
                    <a:cubicBezTo>
                      <a:pt x="14" y="5664"/>
                      <a:pt x="9" y="5783"/>
                      <a:pt x="9" y="5876"/>
                    </a:cubicBezTo>
                    <a:cubicBezTo>
                      <a:pt x="1" y="6066"/>
                      <a:pt x="1" y="6177"/>
                      <a:pt x="1" y="6177"/>
                    </a:cubicBezTo>
                    <a:cubicBezTo>
                      <a:pt x="1" y="6177"/>
                      <a:pt x="18" y="6071"/>
                      <a:pt x="49" y="5881"/>
                    </a:cubicBezTo>
                    <a:cubicBezTo>
                      <a:pt x="63" y="5788"/>
                      <a:pt x="80" y="5673"/>
                      <a:pt x="102" y="5540"/>
                    </a:cubicBezTo>
                    <a:cubicBezTo>
                      <a:pt x="111" y="5474"/>
                      <a:pt x="120" y="5403"/>
                      <a:pt x="133" y="5328"/>
                    </a:cubicBezTo>
                    <a:cubicBezTo>
                      <a:pt x="142" y="5257"/>
                      <a:pt x="151" y="5178"/>
                      <a:pt x="169" y="5098"/>
                    </a:cubicBezTo>
                    <a:cubicBezTo>
                      <a:pt x="200" y="4934"/>
                      <a:pt x="231" y="4762"/>
                      <a:pt x="266" y="4576"/>
                    </a:cubicBezTo>
                    <a:cubicBezTo>
                      <a:pt x="284" y="4488"/>
                      <a:pt x="297" y="4391"/>
                      <a:pt x="319" y="4298"/>
                    </a:cubicBezTo>
                    <a:cubicBezTo>
                      <a:pt x="341" y="4201"/>
                      <a:pt x="363" y="4103"/>
                      <a:pt x="385" y="4002"/>
                    </a:cubicBezTo>
                    <a:cubicBezTo>
                      <a:pt x="434" y="3807"/>
                      <a:pt x="474" y="3599"/>
                      <a:pt x="536" y="3396"/>
                    </a:cubicBezTo>
                    <a:cubicBezTo>
                      <a:pt x="567" y="3294"/>
                      <a:pt x="598" y="3188"/>
                      <a:pt x="624" y="3086"/>
                    </a:cubicBezTo>
                    <a:lnTo>
                      <a:pt x="668" y="2932"/>
                    </a:lnTo>
                    <a:cubicBezTo>
                      <a:pt x="686" y="2879"/>
                      <a:pt x="708" y="2830"/>
                      <a:pt x="726" y="2777"/>
                    </a:cubicBezTo>
                    <a:lnTo>
                      <a:pt x="832" y="2472"/>
                    </a:lnTo>
                    <a:cubicBezTo>
                      <a:pt x="850" y="2423"/>
                      <a:pt x="867" y="2370"/>
                      <a:pt x="885" y="2322"/>
                    </a:cubicBezTo>
                    <a:lnTo>
                      <a:pt x="951" y="2176"/>
                    </a:lnTo>
                    <a:cubicBezTo>
                      <a:pt x="991" y="2074"/>
                      <a:pt x="1031" y="1981"/>
                      <a:pt x="1075" y="1884"/>
                    </a:cubicBezTo>
                    <a:cubicBezTo>
                      <a:pt x="1115" y="1787"/>
                      <a:pt x="1168" y="1698"/>
                      <a:pt x="1212" y="1605"/>
                    </a:cubicBezTo>
                    <a:cubicBezTo>
                      <a:pt x="1300" y="1424"/>
                      <a:pt x="1407" y="1260"/>
                      <a:pt x="1499" y="1106"/>
                    </a:cubicBezTo>
                    <a:cubicBezTo>
                      <a:pt x="1548" y="1022"/>
                      <a:pt x="1610" y="955"/>
                      <a:pt x="1659" y="885"/>
                    </a:cubicBezTo>
                    <a:lnTo>
                      <a:pt x="1734" y="779"/>
                    </a:lnTo>
                    <a:cubicBezTo>
                      <a:pt x="1756" y="743"/>
                      <a:pt x="1787" y="717"/>
                      <a:pt x="1813" y="686"/>
                    </a:cubicBezTo>
                    <a:cubicBezTo>
                      <a:pt x="1866" y="624"/>
                      <a:pt x="1915" y="566"/>
                      <a:pt x="1964" y="509"/>
                    </a:cubicBezTo>
                    <a:lnTo>
                      <a:pt x="2114" y="363"/>
                    </a:lnTo>
                    <a:cubicBezTo>
                      <a:pt x="2198" y="288"/>
                      <a:pt x="2286" y="217"/>
                      <a:pt x="2379" y="151"/>
                    </a:cubicBezTo>
                    <a:cubicBezTo>
                      <a:pt x="2441" y="106"/>
                      <a:pt x="2503" y="67"/>
                      <a:pt x="2569" y="31"/>
                    </a:cubicBezTo>
                    <a:cubicBezTo>
                      <a:pt x="2591" y="22"/>
                      <a:pt x="2614" y="9"/>
                      <a:pt x="2640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1"/>
              <p:cNvSpPr/>
              <p:nvPr/>
            </p:nvSpPr>
            <p:spPr>
              <a:xfrm>
                <a:off x="3325475" y="3067300"/>
                <a:ext cx="361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5" h="1442" extrusionOk="0">
                    <a:moveTo>
                      <a:pt x="1153" y="1"/>
                    </a:moveTo>
                    <a:cubicBezTo>
                      <a:pt x="1152" y="1"/>
                      <a:pt x="1151" y="1"/>
                      <a:pt x="1150" y="1"/>
                    </a:cubicBezTo>
                    <a:cubicBezTo>
                      <a:pt x="21" y="463"/>
                      <a:pt x="1" y="1442"/>
                      <a:pt x="584" y="1442"/>
                    </a:cubicBezTo>
                    <a:cubicBezTo>
                      <a:pt x="604" y="1442"/>
                      <a:pt x="625" y="1440"/>
                      <a:pt x="646" y="1438"/>
                    </a:cubicBezTo>
                    <a:cubicBezTo>
                      <a:pt x="1444" y="1128"/>
                      <a:pt x="1231" y="1"/>
                      <a:pt x="115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1"/>
              <p:cNvSpPr/>
              <p:nvPr/>
            </p:nvSpPr>
            <p:spPr>
              <a:xfrm>
                <a:off x="3339175" y="3072725"/>
                <a:ext cx="11625" cy="1772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709" fill="none" extrusionOk="0">
                    <a:moveTo>
                      <a:pt x="1" y="527"/>
                    </a:moveTo>
                    <a:lnTo>
                      <a:pt x="465" y="1"/>
                    </a:lnTo>
                    <a:lnTo>
                      <a:pt x="226" y="70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1"/>
              <p:cNvSpPr/>
              <p:nvPr/>
            </p:nvSpPr>
            <p:spPr>
              <a:xfrm>
                <a:off x="3348400" y="3027325"/>
                <a:ext cx="3600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40" h="1442" extrusionOk="0">
                    <a:moveTo>
                      <a:pt x="860" y="1"/>
                    </a:moveTo>
                    <a:cubicBezTo>
                      <a:pt x="840" y="1"/>
                      <a:pt x="820" y="2"/>
                      <a:pt x="799" y="4"/>
                    </a:cubicBezTo>
                    <a:cubicBezTo>
                      <a:pt x="0" y="314"/>
                      <a:pt x="214" y="1442"/>
                      <a:pt x="292" y="1442"/>
                    </a:cubicBezTo>
                    <a:cubicBezTo>
                      <a:pt x="293" y="1442"/>
                      <a:pt x="294" y="1441"/>
                      <a:pt x="295" y="1441"/>
                    </a:cubicBezTo>
                    <a:cubicBezTo>
                      <a:pt x="1419" y="979"/>
                      <a:pt x="1440" y="1"/>
                      <a:pt x="860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283;p1"/>
              <p:cNvSpPr/>
              <p:nvPr/>
            </p:nvSpPr>
            <p:spPr>
              <a:xfrm>
                <a:off x="3359075" y="3040250"/>
                <a:ext cx="1175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704" fill="none" extrusionOk="0">
                    <a:moveTo>
                      <a:pt x="469" y="181"/>
                    </a:moveTo>
                    <a:lnTo>
                      <a:pt x="1" y="703"/>
                    </a:lnTo>
                    <a:lnTo>
                      <a:pt x="244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"/>
              <p:cNvSpPr/>
              <p:nvPr/>
            </p:nvSpPr>
            <p:spPr>
              <a:xfrm>
                <a:off x="3308975" y="3062250"/>
                <a:ext cx="45650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894" extrusionOk="0">
                    <a:moveTo>
                      <a:pt x="1033" y="1"/>
                    </a:moveTo>
                    <a:cubicBezTo>
                      <a:pt x="332" y="1"/>
                      <a:pt x="1" y="506"/>
                      <a:pt x="391" y="818"/>
                    </a:cubicBezTo>
                    <a:cubicBezTo>
                      <a:pt x="510" y="871"/>
                      <a:pt x="627" y="893"/>
                      <a:pt x="738" y="893"/>
                    </a:cubicBezTo>
                    <a:cubicBezTo>
                      <a:pt x="1363" y="893"/>
                      <a:pt x="1825" y="185"/>
                      <a:pt x="1761" y="159"/>
                    </a:cubicBezTo>
                    <a:cubicBezTo>
                      <a:pt x="1491" y="47"/>
                      <a:pt x="1245" y="1"/>
                      <a:pt x="1033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"/>
              <p:cNvSpPr/>
              <p:nvPr/>
            </p:nvSpPr>
            <p:spPr>
              <a:xfrm>
                <a:off x="3329225" y="3067650"/>
                <a:ext cx="17500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28" fill="none" extrusionOk="0">
                    <a:moveTo>
                      <a:pt x="1" y="40"/>
                    </a:moveTo>
                    <a:lnTo>
                      <a:pt x="699" y="1"/>
                    </a:lnTo>
                    <a:lnTo>
                      <a:pt x="32" y="328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"/>
              <p:cNvSpPr/>
              <p:nvPr/>
            </p:nvSpPr>
            <p:spPr>
              <a:xfrm>
                <a:off x="3355275" y="3046100"/>
                <a:ext cx="45625" cy="2237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895" extrusionOk="0">
                    <a:moveTo>
                      <a:pt x="1087" y="0"/>
                    </a:moveTo>
                    <a:cubicBezTo>
                      <a:pt x="462" y="0"/>
                      <a:pt x="0" y="708"/>
                      <a:pt x="64" y="734"/>
                    </a:cubicBezTo>
                    <a:cubicBezTo>
                      <a:pt x="335" y="848"/>
                      <a:pt x="582" y="894"/>
                      <a:pt x="794" y="894"/>
                    </a:cubicBezTo>
                    <a:cubicBezTo>
                      <a:pt x="1494" y="894"/>
                      <a:pt x="1825" y="387"/>
                      <a:pt x="1435" y="76"/>
                    </a:cubicBezTo>
                    <a:cubicBezTo>
                      <a:pt x="1315" y="23"/>
                      <a:pt x="1198" y="0"/>
                      <a:pt x="108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"/>
              <p:cNvSpPr/>
              <p:nvPr/>
            </p:nvSpPr>
            <p:spPr>
              <a:xfrm>
                <a:off x="3363175" y="3054825"/>
                <a:ext cx="17475" cy="8200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28" fill="none" extrusionOk="0">
                    <a:moveTo>
                      <a:pt x="699" y="288"/>
                    </a:moveTo>
                    <a:lnTo>
                      <a:pt x="0" y="328"/>
                    </a:lnTo>
                    <a:lnTo>
                      <a:pt x="668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"/>
              <p:cNvSpPr/>
              <p:nvPr/>
            </p:nvSpPr>
            <p:spPr>
              <a:xfrm>
                <a:off x="3316300" y="3040975"/>
                <a:ext cx="370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032" extrusionOk="0">
                    <a:moveTo>
                      <a:pt x="421" y="1"/>
                    </a:moveTo>
                    <a:cubicBezTo>
                      <a:pt x="175" y="1"/>
                      <a:pt x="1" y="162"/>
                      <a:pt x="31" y="440"/>
                    </a:cubicBezTo>
                    <a:cubicBezTo>
                      <a:pt x="216" y="915"/>
                      <a:pt x="691" y="1032"/>
                      <a:pt x="1045" y="1032"/>
                    </a:cubicBezTo>
                    <a:cubicBezTo>
                      <a:pt x="1293" y="1032"/>
                      <a:pt x="1481" y="975"/>
                      <a:pt x="1468" y="944"/>
                    </a:cubicBezTo>
                    <a:cubicBezTo>
                      <a:pt x="1197" y="282"/>
                      <a:pt x="746" y="1"/>
                      <a:pt x="421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"/>
              <p:cNvSpPr/>
              <p:nvPr/>
            </p:nvSpPr>
            <p:spPr>
              <a:xfrm>
                <a:off x="3329900" y="3049525"/>
                <a:ext cx="176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465" fill="none" extrusionOk="0">
                    <a:moveTo>
                      <a:pt x="182" y="0"/>
                    </a:moveTo>
                    <a:lnTo>
                      <a:pt x="703" y="465"/>
                    </a:lnTo>
                    <a:lnTo>
                      <a:pt x="0" y="226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"/>
              <p:cNvSpPr/>
              <p:nvPr/>
            </p:nvSpPr>
            <p:spPr>
              <a:xfrm>
                <a:off x="3356550" y="3063900"/>
                <a:ext cx="37075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032" extrusionOk="0">
                    <a:moveTo>
                      <a:pt x="438" y="0"/>
                    </a:moveTo>
                    <a:cubicBezTo>
                      <a:pt x="190" y="0"/>
                      <a:pt x="0" y="58"/>
                      <a:pt x="13" y="89"/>
                    </a:cubicBezTo>
                    <a:cubicBezTo>
                      <a:pt x="287" y="751"/>
                      <a:pt x="739" y="1031"/>
                      <a:pt x="1064" y="1031"/>
                    </a:cubicBezTo>
                    <a:cubicBezTo>
                      <a:pt x="1310" y="1031"/>
                      <a:pt x="1482" y="871"/>
                      <a:pt x="1450" y="593"/>
                    </a:cubicBezTo>
                    <a:cubicBezTo>
                      <a:pt x="1268" y="117"/>
                      <a:pt x="793" y="0"/>
                      <a:pt x="438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"/>
              <p:cNvSpPr/>
              <p:nvPr/>
            </p:nvSpPr>
            <p:spPr>
              <a:xfrm>
                <a:off x="3362400" y="3069425"/>
                <a:ext cx="177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708" h="469" fill="none" extrusionOk="0">
                    <a:moveTo>
                      <a:pt x="526" y="469"/>
                    </a:moveTo>
                    <a:lnTo>
                      <a:pt x="0" y="0"/>
                    </a:lnTo>
                    <a:lnTo>
                      <a:pt x="708" y="24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"/>
              <p:cNvSpPr/>
              <p:nvPr/>
            </p:nvSpPr>
            <p:spPr>
              <a:xfrm>
                <a:off x="3329225" y="3024975"/>
                <a:ext cx="343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4" h="1545" extrusionOk="0">
                    <a:moveTo>
                      <a:pt x="638" y="1"/>
                    </a:moveTo>
                    <a:cubicBezTo>
                      <a:pt x="532" y="1"/>
                      <a:pt x="426" y="53"/>
                      <a:pt x="337" y="164"/>
                    </a:cubicBezTo>
                    <a:cubicBezTo>
                      <a:pt x="1" y="920"/>
                      <a:pt x="870" y="1545"/>
                      <a:pt x="984" y="1545"/>
                    </a:cubicBezTo>
                    <a:cubicBezTo>
                      <a:pt x="990" y="1545"/>
                      <a:pt x="994" y="1543"/>
                      <a:pt x="996" y="1540"/>
                    </a:cubicBezTo>
                    <a:cubicBezTo>
                      <a:pt x="1374" y="635"/>
                      <a:pt x="1008" y="1"/>
                      <a:pt x="63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1"/>
              <p:cNvSpPr/>
              <p:nvPr/>
            </p:nvSpPr>
            <p:spPr>
              <a:xfrm>
                <a:off x="3344375" y="3039575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288" y="1"/>
                    </a:moveTo>
                    <a:lnTo>
                      <a:pt x="328" y="703"/>
                    </a:lnTo>
                    <a:lnTo>
                      <a:pt x="0" y="3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1"/>
              <p:cNvSpPr/>
              <p:nvPr/>
            </p:nvSpPr>
            <p:spPr>
              <a:xfrm>
                <a:off x="3346400" y="3067075"/>
                <a:ext cx="3425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545" extrusionOk="0">
                    <a:moveTo>
                      <a:pt x="386" y="1"/>
                    </a:moveTo>
                    <a:cubicBezTo>
                      <a:pt x="380" y="1"/>
                      <a:pt x="376" y="2"/>
                      <a:pt x="375" y="6"/>
                    </a:cubicBezTo>
                    <a:cubicBezTo>
                      <a:pt x="0" y="910"/>
                      <a:pt x="363" y="1545"/>
                      <a:pt x="733" y="1545"/>
                    </a:cubicBezTo>
                    <a:cubicBezTo>
                      <a:pt x="838" y="1545"/>
                      <a:pt x="944" y="1493"/>
                      <a:pt x="1034" y="1381"/>
                    </a:cubicBezTo>
                    <a:cubicBezTo>
                      <a:pt x="1370" y="625"/>
                      <a:pt x="501" y="1"/>
                      <a:pt x="386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1"/>
              <p:cNvSpPr/>
              <p:nvPr/>
            </p:nvSpPr>
            <p:spPr>
              <a:xfrm>
                <a:off x="3357300" y="3073500"/>
                <a:ext cx="8200" cy="176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04" fill="none" extrusionOk="0">
                    <a:moveTo>
                      <a:pt x="41" y="704"/>
                    </a:moveTo>
                    <a:lnTo>
                      <a:pt x="1" y="1"/>
                    </a:lnTo>
                    <a:lnTo>
                      <a:pt x="328" y="67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"/>
              <p:cNvSpPr/>
              <p:nvPr/>
            </p:nvSpPr>
            <p:spPr>
              <a:xfrm>
                <a:off x="3336600" y="3053225"/>
                <a:ext cx="322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94" extrusionOk="0">
                    <a:moveTo>
                      <a:pt x="672" y="1"/>
                    </a:moveTo>
                    <a:cubicBezTo>
                      <a:pt x="293" y="1"/>
                      <a:pt x="0" y="404"/>
                      <a:pt x="183" y="781"/>
                    </a:cubicBezTo>
                    <a:cubicBezTo>
                      <a:pt x="282" y="992"/>
                      <a:pt x="479" y="1094"/>
                      <a:pt x="675" y="1094"/>
                    </a:cubicBezTo>
                    <a:cubicBezTo>
                      <a:pt x="890" y="1094"/>
                      <a:pt x="1106" y="971"/>
                      <a:pt x="1191" y="732"/>
                    </a:cubicBezTo>
                    <a:cubicBezTo>
                      <a:pt x="1289" y="445"/>
                      <a:pt x="1143" y="135"/>
                      <a:pt x="860" y="34"/>
                    </a:cubicBezTo>
                    <a:cubicBezTo>
                      <a:pt x="796" y="11"/>
                      <a:pt x="733" y="1"/>
                      <a:pt x="6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1"/>
              <p:cNvSpPr/>
              <p:nvPr/>
            </p:nvSpPr>
            <p:spPr>
              <a:xfrm>
                <a:off x="3373900" y="3320750"/>
                <a:ext cx="5147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059" h="2054" extrusionOk="0">
                    <a:moveTo>
                      <a:pt x="1640" y="0"/>
                    </a:moveTo>
                    <a:cubicBezTo>
                      <a:pt x="1639" y="0"/>
                      <a:pt x="1637" y="1"/>
                      <a:pt x="1636" y="1"/>
                    </a:cubicBezTo>
                    <a:cubicBezTo>
                      <a:pt x="33" y="664"/>
                      <a:pt x="0" y="2053"/>
                      <a:pt x="831" y="2053"/>
                    </a:cubicBezTo>
                    <a:cubicBezTo>
                      <a:pt x="859" y="2053"/>
                      <a:pt x="889" y="2052"/>
                      <a:pt x="920" y="2048"/>
                    </a:cubicBezTo>
                    <a:cubicBezTo>
                      <a:pt x="2058" y="1612"/>
                      <a:pt x="1750" y="0"/>
                      <a:pt x="16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1"/>
              <p:cNvSpPr/>
              <p:nvPr/>
            </p:nvSpPr>
            <p:spPr>
              <a:xfrm>
                <a:off x="3393350" y="3328625"/>
                <a:ext cx="16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4" fill="none" extrusionOk="0">
                    <a:moveTo>
                      <a:pt x="0" y="747"/>
                    </a:moveTo>
                    <a:lnTo>
                      <a:pt x="668" y="0"/>
                    </a:lnTo>
                    <a:lnTo>
                      <a:pt x="323" y="100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1"/>
              <p:cNvSpPr/>
              <p:nvPr/>
            </p:nvSpPr>
            <p:spPr>
              <a:xfrm>
                <a:off x="3406550" y="3264050"/>
                <a:ext cx="51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2049" extrusionOk="0">
                    <a:moveTo>
                      <a:pt x="1227" y="0"/>
                    </a:moveTo>
                    <a:cubicBezTo>
                      <a:pt x="1197" y="0"/>
                      <a:pt x="1166" y="2"/>
                      <a:pt x="1134" y="5"/>
                    </a:cubicBezTo>
                    <a:cubicBezTo>
                      <a:pt x="0" y="442"/>
                      <a:pt x="304" y="2049"/>
                      <a:pt x="414" y="2049"/>
                    </a:cubicBezTo>
                    <a:cubicBezTo>
                      <a:pt x="415" y="2049"/>
                      <a:pt x="417" y="2049"/>
                      <a:pt x="418" y="2048"/>
                    </a:cubicBezTo>
                    <a:cubicBezTo>
                      <a:pt x="2019" y="1391"/>
                      <a:pt x="2054" y="0"/>
                      <a:pt x="1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1"/>
              <p:cNvSpPr/>
              <p:nvPr/>
            </p:nvSpPr>
            <p:spPr>
              <a:xfrm>
                <a:off x="3421750" y="3282300"/>
                <a:ext cx="167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1005" fill="none" extrusionOk="0">
                    <a:moveTo>
                      <a:pt x="668" y="257"/>
                    </a:moveTo>
                    <a:lnTo>
                      <a:pt x="0" y="1004"/>
                    </a:lnTo>
                    <a:lnTo>
                      <a:pt x="345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1"/>
              <p:cNvSpPr/>
              <p:nvPr/>
            </p:nvSpPr>
            <p:spPr>
              <a:xfrm>
                <a:off x="3350450" y="3313550"/>
                <a:ext cx="64950" cy="3190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6" extrusionOk="0">
                    <a:moveTo>
                      <a:pt x="1472" y="1"/>
                    </a:moveTo>
                    <a:cubicBezTo>
                      <a:pt x="473" y="1"/>
                      <a:pt x="0" y="724"/>
                      <a:pt x="553" y="1169"/>
                    </a:cubicBezTo>
                    <a:cubicBezTo>
                      <a:pt x="723" y="1244"/>
                      <a:pt x="888" y="1275"/>
                      <a:pt x="1047" y="1275"/>
                    </a:cubicBezTo>
                    <a:cubicBezTo>
                      <a:pt x="1938" y="1275"/>
                      <a:pt x="2598" y="265"/>
                      <a:pt x="2507" y="227"/>
                    </a:cubicBezTo>
                    <a:cubicBezTo>
                      <a:pt x="2123" y="67"/>
                      <a:pt x="1773" y="1"/>
                      <a:pt x="147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1"/>
              <p:cNvSpPr/>
              <p:nvPr/>
            </p:nvSpPr>
            <p:spPr>
              <a:xfrm>
                <a:off x="3379300" y="3321325"/>
                <a:ext cx="24900" cy="117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9" fill="none" extrusionOk="0">
                    <a:moveTo>
                      <a:pt x="1" y="58"/>
                    </a:moveTo>
                    <a:lnTo>
                      <a:pt x="995" y="0"/>
                    </a:lnTo>
                    <a:lnTo>
                      <a:pt x="45" y="469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1"/>
              <p:cNvSpPr/>
              <p:nvPr/>
            </p:nvSpPr>
            <p:spPr>
              <a:xfrm>
                <a:off x="3416400" y="3290650"/>
                <a:ext cx="64950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1273" extrusionOk="0">
                    <a:moveTo>
                      <a:pt x="1548" y="1"/>
                    </a:moveTo>
                    <a:cubicBezTo>
                      <a:pt x="658" y="1"/>
                      <a:pt x="1" y="1009"/>
                      <a:pt x="91" y="1046"/>
                    </a:cubicBezTo>
                    <a:cubicBezTo>
                      <a:pt x="475" y="1206"/>
                      <a:pt x="825" y="1272"/>
                      <a:pt x="1127" y="1272"/>
                    </a:cubicBezTo>
                    <a:cubicBezTo>
                      <a:pt x="2125" y="1272"/>
                      <a:pt x="2598" y="550"/>
                      <a:pt x="2045" y="109"/>
                    </a:cubicBezTo>
                    <a:cubicBezTo>
                      <a:pt x="1874" y="33"/>
                      <a:pt x="1707" y="1"/>
                      <a:pt x="1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1"/>
              <p:cNvSpPr/>
              <p:nvPr/>
            </p:nvSpPr>
            <p:spPr>
              <a:xfrm>
                <a:off x="3427600" y="3303075"/>
                <a:ext cx="24900" cy="116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465" fill="none" extrusionOk="0">
                    <a:moveTo>
                      <a:pt x="995" y="408"/>
                    </a:moveTo>
                    <a:lnTo>
                      <a:pt x="1" y="465"/>
                    </a:lnTo>
                    <a:lnTo>
                      <a:pt x="951" y="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1"/>
              <p:cNvSpPr/>
              <p:nvPr/>
            </p:nvSpPr>
            <p:spPr>
              <a:xfrm>
                <a:off x="3360925" y="3283375"/>
                <a:ext cx="5267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468" extrusionOk="0">
                    <a:moveTo>
                      <a:pt x="597" y="1"/>
                    </a:moveTo>
                    <a:cubicBezTo>
                      <a:pt x="247" y="1"/>
                      <a:pt x="0" y="230"/>
                      <a:pt x="46" y="625"/>
                    </a:cubicBezTo>
                    <a:cubicBezTo>
                      <a:pt x="305" y="1302"/>
                      <a:pt x="978" y="1468"/>
                      <a:pt x="1481" y="1468"/>
                    </a:cubicBezTo>
                    <a:cubicBezTo>
                      <a:pt x="1836" y="1468"/>
                      <a:pt x="2107" y="1385"/>
                      <a:pt x="2088" y="1341"/>
                    </a:cubicBezTo>
                    <a:cubicBezTo>
                      <a:pt x="1699" y="399"/>
                      <a:pt x="1058" y="1"/>
                      <a:pt x="5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1"/>
              <p:cNvSpPr/>
              <p:nvPr/>
            </p:nvSpPr>
            <p:spPr>
              <a:xfrm>
                <a:off x="3380175" y="3295450"/>
                <a:ext cx="25125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9" fill="none" extrusionOk="0">
                    <a:moveTo>
                      <a:pt x="257" y="1"/>
                    </a:moveTo>
                    <a:lnTo>
                      <a:pt x="1005" y="668"/>
                    </a:lnTo>
                    <a:lnTo>
                      <a:pt x="1" y="323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"/>
              <p:cNvSpPr/>
              <p:nvPr/>
            </p:nvSpPr>
            <p:spPr>
              <a:xfrm>
                <a:off x="3418200" y="3315975"/>
                <a:ext cx="52750" cy="3672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469" extrusionOk="0">
                    <a:moveTo>
                      <a:pt x="624" y="1"/>
                    </a:moveTo>
                    <a:cubicBezTo>
                      <a:pt x="270" y="1"/>
                      <a:pt x="0" y="82"/>
                      <a:pt x="19" y="126"/>
                    </a:cubicBezTo>
                    <a:cubicBezTo>
                      <a:pt x="408" y="1069"/>
                      <a:pt x="1050" y="1468"/>
                      <a:pt x="1512" y="1468"/>
                    </a:cubicBezTo>
                    <a:cubicBezTo>
                      <a:pt x="1862" y="1468"/>
                      <a:pt x="2109" y="1239"/>
                      <a:pt x="2066" y="842"/>
                    </a:cubicBezTo>
                    <a:cubicBezTo>
                      <a:pt x="1806" y="166"/>
                      <a:pt x="1129" y="1"/>
                      <a:pt x="6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1"/>
              <p:cNvSpPr/>
              <p:nvPr/>
            </p:nvSpPr>
            <p:spPr>
              <a:xfrm>
                <a:off x="3426500" y="3323975"/>
                <a:ext cx="25125" cy="16600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664" fill="none" extrusionOk="0">
                    <a:moveTo>
                      <a:pt x="748" y="664"/>
                    </a:moveTo>
                    <a:lnTo>
                      <a:pt x="0" y="0"/>
                    </a:lnTo>
                    <a:lnTo>
                      <a:pt x="1004" y="34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1"/>
              <p:cNvSpPr/>
              <p:nvPr/>
            </p:nvSpPr>
            <p:spPr>
              <a:xfrm>
                <a:off x="3379300" y="3260525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909" y="0"/>
                    </a:moveTo>
                    <a:cubicBezTo>
                      <a:pt x="758" y="0"/>
                      <a:pt x="606" y="74"/>
                      <a:pt x="478" y="235"/>
                    </a:cubicBezTo>
                    <a:cubicBezTo>
                      <a:pt x="0" y="1304"/>
                      <a:pt x="1231" y="2197"/>
                      <a:pt x="1398" y="2197"/>
                    </a:cubicBezTo>
                    <a:cubicBezTo>
                      <a:pt x="1407" y="2197"/>
                      <a:pt x="1413" y="2195"/>
                      <a:pt x="1415" y="2189"/>
                    </a:cubicBezTo>
                    <a:cubicBezTo>
                      <a:pt x="1952" y="904"/>
                      <a:pt x="1435" y="0"/>
                      <a:pt x="9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1"/>
              <p:cNvSpPr/>
              <p:nvPr/>
            </p:nvSpPr>
            <p:spPr>
              <a:xfrm>
                <a:off x="3400850" y="32814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412" y="0"/>
                    </a:moveTo>
                    <a:lnTo>
                      <a:pt x="469" y="999"/>
                    </a:lnTo>
                    <a:lnTo>
                      <a:pt x="1" y="44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1"/>
              <p:cNvSpPr/>
              <p:nvPr/>
            </p:nvSpPr>
            <p:spPr>
              <a:xfrm>
                <a:off x="3403700" y="3320550"/>
                <a:ext cx="48800" cy="54950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198" extrusionOk="0">
                    <a:moveTo>
                      <a:pt x="554" y="1"/>
                    </a:moveTo>
                    <a:cubicBezTo>
                      <a:pt x="545" y="1"/>
                      <a:pt x="539" y="4"/>
                      <a:pt x="537" y="9"/>
                    </a:cubicBezTo>
                    <a:cubicBezTo>
                      <a:pt x="1" y="1295"/>
                      <a:pt x="517" y="2198"/>
                      <a:pt x="1044" y="2198"/>
                    </a:cubicBezTo>
                    <a:cubicBezTo>
                      <a:pt x="1194" y="2198"/>
                      <a:pt x="1346" y="2124"/>
                      <a:pt x="1474" y="1963"/>
                    </a:cubicBezTo>
                    <a:cubicBezTo>
                      <a:pt x="1952" y="895"/>
                      <a:pt x="721" y="1"/>
                      <a:pt x="5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1"/>
              <p:cNvSpPr/>
              <p:nvPr/>
            </p:nvSpPr>
            <p:spPr>
              <a:xfrm>
                <a:off x="3419200" y="3329725"/>
                <a:ext cx="1175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470" h="1000" fill="none" extrusionOk="0">
                    <a:moveTo>
                      <a:pt x="58" y="999"/>
                    </a:moveTo>
                    <a:lnTo>
                      <a:pt x="1" y="0"/>
                    </a:lnTo>
                    <a:lnTo>
                      <a:pt x="469" y="951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1"/>
              <p:cNvSpPr/>
              <p:nvPr/>
            </p:nvSpPr>
            <p:spPr>
              <a:xfrm>
                <a:off x="3389725" y="3300825"/>
                <a:ext cx="45975" cy="38950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1558" extrusionOk="0">
                    <a:moveTo>
                      <a:pt x="956" y="1"/>
                    </a:moveTo>
                    <a:cubicBezTo>
                      <a:pt x="416" y="1"/>
                      <a:pt x="1" y="578"/>
                      <a:pt x="260" y="1117"/>
                    </a:cubicBezTo>
                    <a:cubicBezTo>
                      <a:pt x="403" y="1413"/>
                      <a:pt x="681" y="1557"/>
                      <a:pt x="959" y="1557"/>
                    </a:cubicBezTo>
                    <a:cubicBezTo>
                      <a:pt x="1266" y="1557"/>
                      <a:pt x="1572" y="1380"/>
                      <a:pt x="1693" y="1037"/>
                    </a:cubicBezTo>
                    <a:cubicBezTo>
                      <a:pt x="1838" y="635"/>
                      <a:pt x="1622" y="188"/>
                      <a:pt x="1219" y="47"/>
                    </a:cubicBezTo>
                    <a:cubicBezTo>
                      <a:pt x="1130" y="15"/>
                      <a:pt x="1041" y="1"/>
                      <a:pt x="95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1"/>
              <p:cNvSpPr/>
              <p:nvPr/>
            </p:nvSpPr>
            <p:spPr>
              <a:xfrm>
                <a:off x="3238000" y="3043000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223" y="0"/>
                    </a:moveTo>
                    <a:cubicBezTo>
                      <a:pt x="511" y="0"/>
                      <a:pt x="1" y="823"/>
                      <a:pt x="73" y="849"/>
                    </a:cubicBezTo>
                    <a:cubicBezTo>
                      <a:pt x="363" y="962"/>
                      <a:pt x="628" y="1010"/>
                      <a:pt x="857" y="1010"/>
                    </a:cubicBezTo>
                    <a:cubicBezTo>
                      <a:pt x="1669" y="1010"/>
                      <a:pt x="2045" y="420"/>
                      <a:pt x="1594" y="76"/>
                    </a:cubicBezTo>
                    <a:cubicBezTo>
                      <a:pt x="1466" y="23"/>
                      <a:pt x="1342" y="0"/>
                      <a:pt x="1223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1"/>
              <p:cNvSpPr/>
              <p:nvPr/>
            </p:nvSpPr>
            <p:spPr>
              <a:xfrm>
                <a:off x="3246875" y="3053400"/>
                <a:ext cx="23900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956" h="363" fill="none" extrusionOk="0">
                    <a:moveTo>
                      <a:pt x="1" y="363"/>
                    </a:moveTo>
                    <a:lnTo>
                      <a:pt x="956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1"/>
              <p:cNvSpPr/>
              <p:nvPr/>
            </p:nvSpPr>
            <p:spPr>
              <a:xfrm>
                <a:off x="3239125" y="3065075"/>
                <a:ext cx="34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3" extrusionOk="0">
                    <a:moveTo>
                      <a:pt x="91" y="1"/>
                    </a:moveTo>
                    <a:cubicBezTo>
                      <a:pt x="34" y="1"/>
                      <a:pt x="0" y="10"/>
                      <a:pt x="1" y="24"/>
                    </a:cubicBezTo>
                    <a:cubicBezTo>
                      <a:pt x="89" y="949"/>
                      <a:pt x="597" y="1403"/>
                      <a:pt x="972" y="1403"/>
                    </a:cubicBezTo>
                    <a:cubicBezTo>
                      <a:pt x="1167" y="1403"/>
                      <a:pt x="1327" y="1280"/>
                      <a:pt x="1372" y="1036"/>
                    </a:cubicBezTo>
                    <a:cubicBezTo>
                      <a:pt x="1317" y="226"/>
                      <a:pt x="388" y="1"/>
                      <a:pt x="91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1"/>
              <p:cNvSpPr/>
              <p:nvPr/>
            </p:nvSpPr>
            <p:spPr>
              <a:xfrm>
                <a:off x="3243900" y="3071075"/>
                <a:ext cx="18700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748" h="695" fill="none" extrusionOk="0">
                    <a:moveTo>
                      <a:pt x="1" y="1"/>
                    </a:moveTo>
                    <a:lnTo>
                      <a:pt x="748" y="695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1"/>
              <p:cNvSpPr/>
              <p:nvPr/>
            </p:nvSpPr>
            <p:spPr>
              <a:xfrm>
                <a:off x="3224850" y="3020075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1"/>
                    </a:moveTo>
                    <a:cubicBezTo>
                      <a:pt x="919" y="1"/>
                      <a:pt x="863" y="10"/>
                      <a:pt x="802" y="29"/>
                    </a:cubicBezTo>
                    <a:cubicBezTo>
                      <a:pt x="0" y="540"/>
                      <a:pt x="478" y="1724"/>
                      <a:pt x="568" y="1724"/>
                    </a:cubicBezTo>
                    <a:cubicBezTo>
                      <a:pt x="569" y="1724"/>
                      <a:pt x="571" y="1723"/>
                      <a:pt x="572" y="1722"/>
                    </a:cubicBezTo>
                    <a:cubicBezTo>
                      <a:pt x="1643" y="1003"/>
                      <a:pt x="1529" y="1"/>
                      <a:pt x="97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1"/>
              <p:cNvSpPr/>
              <p:nvPr/>
            </p:nvSpPr>
            <p:spPr>
              <a:xfrm>
                <a:off x="3241150" y="3027975"/>
                <a:ext cx="7075" cy="24000"/>
              </a:xfrm>
              <a:custGeom>
                <a:avLst/>
                <a:gdLst/>
                <a:ahLst/>
                <a:cxnLst/>
                <a:rect l="l" t="t" r="r" b="b"/>
                <a:pathLst>
                  <a:path w="283" h="960" fill="none" extrusionOk="0">
                    <a:moveTo>
                      <a:pt x="0" y="960"/>
                    </a:moveTo>
                    <a:lnTo>
                      <a:pt x="283" y="0"/>
                    </a:lnTo>
                  </a:path>
                </a:pathLst>
              </a:custGeom>
              <a:noFill/>
              <a:ln w="9525" cap="rnd" cmpd="sng">
                <a:solidFill>
                  <a:srgbClr val="EF8E8E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1"/>
              <p:cNvSpPr/>
              <p:nvPr/>
            </p:nvSpPr>
            <p:spPr>
              <a:xfrm>
                <a:off x="3210800" y="3065625"/>
                <a:ext cx="4102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1" extrusionOk="0">
                    <a:moveTo>
                      <a:pt x="1077" y="1"/>
                    </a:moveTo>
                    <a:cubicBezTo>
                      <a:pt x="1075" y="1"/>
                      <a:pt x="1074" y="1"/>
                      <a:pt x="1073" y="2"/>
                    </a:cubicBezTo>
                    <a:cubicBezTo>
                      <a:pt x="0" y="719"/>
                      <a:pt x="111" y="1720"/>
                      <a:pt x="666" y="1720"/>
                    </a:cubicBezTo>
                    <a:cubicBezTo>
                      <a:pt x="719" y="1720"/>
                      <a:pt x="777" y="1711"/>
                      <a:pt x="838" y="1691"/>
                    </a:cubicBezTo>
                    <a:cubicBezTo>
                      <a:pt x="1640" y="1179"/>
                      <a:pt x="1163" y="1"/>
                      <a:pt x="1077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1"/>
              <p:cNvSpPr/>
              <p:nvPr/>
            </p:nvSpPr>
            <p:spPr>
              <a:xfrm>
                <a:off x="3216922" y="3052113"/>
                <a:ext cx="36250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6" extrusionOk="0">
                    <a:moveTo>
                      <a:pt x="755" y="1"/>
                    </a:moveTo>
                    <a:cubicBezTo>
                      <a:pt x="323" y="1"/>
                      <a:pt x="0" y="465"/>
                      <a:pt x="216" y="890"/>
                    </a:cubicBezTo>
                    <a:cubicBezTo>
                      <a:pt x="332" y="1116"/>
                      <a:pt x="547" y="1226"/>
                      <a:pt x="761" y="1226"/>
                    </a:cubicBezTo>
                    <a:cubicBezTo>
                      <a:pt x="1007" y="1226"/>
                      <a:pt x="1252" y="1082"/>
                      <a:pt x="1344" y="806"/>
                    </a:cubicBezTo>
                    <a:cubicBezTo>
                      <a:pt x="1450" y="483"/>
                      <a:pt x="1273" y="134"/>
                      <a:pt x="950" y="32"/>
                    </a:cubicBezTo>
                    <a:cubicBezTo>
                      <a:pt x="884" y="11"/>
                      <a:pt x="818" y="1"/>
                      <a:pt x="755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1"/>
              <p:cNvSpPr/>
              <p:nvPr/>
            </p:nvSpPr>
            <p:spPr>
              <a:xfrm>
                <a:off x="3349100" y="2733825"/>
                <a:ext cx="5115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1010" extrusionOk="0">
                    <a:moveTo>
                      <a:pt x="1191" y="1"/>
                    </a:moveTo>
                    <a:cubicBezTo>
                      <a:pt x="378" y="1"/>
                      <a:pt x="1" y="593"/>
                      <a:pt x="453" y="934"/>
                    </a:cubicBezTo>
                    <a:cubicBezTo>
                      <a:pt x="581" y="987"/>
                      <a:pt x="705" y="1010"/>
                      <a:pt x="823" y="1010"/>
                    </a:cubicBezTo>
                    <a:cubicBezTo>
                      <a:pt x="1536" y="1010"/>
                      <a:pt x="2045" y="187"/>
                      <a:pt x="1973" y="161"/>
                    </a:cubicBezTo>
                    <a:cubicBezTo>
                      <a:pt x="1684" y="48"/>
                      <a:pt x="1420" y="1"/>
                      <a:pt x="1191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1"/>
              <p:cNvSpPr/>
              <p:nvPr/>
            </p:nvSpPr>
            <p:spPr>
              <a:xfrm>
                <a:off x="3360625" y="2739850"/>
                <a:ext cx="31400" cy="13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531" extrusionOk="0">
                    <a:moveTo>
                      <a:pt x="1110" y="0"/>
                    </a:moveTo>
                    <a:cubicBezTo>
                      <a:pt x="1098" y="0"/>
                      <a:pt x="1084" y="3"/>
                      <a:pt x="1070" y="8"/>
                    </a:cubicBezTo>
                    <a:lnTo>
                      <a:pt x="115" y="322"/>
                    </a:lnTo>
                    <a:cubicBezTo>
                      <a:pt x="0" y="360"/>
                      <a:pt x="33" y="530"/>
                      <a:pt x="147" y="530"/>
                    </a:cubicBezTo>
                    <a:cubicBezTo>
                      <a:pt x="151" y="530"/>
                      <a:pt x="155" y="530"/>
                      <a:pt x="160" y="530"/>
                    </a:cubicBezTo>
                    <a:cubicBezTo>
                      <a:pt x="168" y="530"/>
                      <a:pt x="177" y="525"/>
                      <a:pt x="182" y="525"/>
                    </a:cubicBezTo>
                    <a:lnTo>
                      <a:pt x="1137" y="207"/>
                    </a:lnTo>
                    <a:cubicBezTo>
                      <a:pt x="1255" y="167"/>
                      <a:pt x="1215" y="0"/>
                      <a:pt x="1110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1"/>
              <p:cNvSpPr/>
              <p:nvPr/>
            </p:nvSpPr>
            <p:spPr>
              <a:xfrm>
                <a:off x="3399600" y="2716325"/>
                <a:ext cx="51175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1010" extrusionOk="0">
                    <a:moveTo>
                      <a:pt x="1220" y="1"/>
                    </a:moveTo>
                    <a:cubicBezTo>
                      <a:pt x="509" y="1"/>
                      <a:pt x="1" y="821"/>
                      <a:pt x="73" y="852"/>
                    </a:cubicBezTo>
                    <a:cubicBezTo>
                      <a:pt x="362" y="963"/>
                      <a:pt x="625" y="1010"/>
                      <a:pt x="853" y="1010"/>
                    </a:cubicBezTo>
                    <a:cubicBezTo>
                      <a:pt x="1668" y="1010"/>
                      <a:pt x="2046" y="420"/>
                      <a:pt x="1594" y="78"/>
                    </a:cubicBezTo>
                    <a:cubicBezTo>
                      <a:pt x="1465" y="24"/>
                      <a:pt x="1339" y="1"/>
                      <a:pt x="1220" y="1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"/>
              <p:cNvSpPr/>
              <p:nvPr/>
            </p:nvSpPr>
            <p:spPr>
              <a:xfrm>
                <a:off x="3404675" y="2723975"/>
                <a:ext cx="317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77" extrusionOk="0">
                    <a:moveTo>
                      <a:pt x="1114" y="1"/>
                    </a:moveTo>
                    <a:cubicBezTo>
                      <a:pt x="1100" y="1"/>
                      <a:pt x="1084" y="4"/>
                      <a:pt x="1068" y="11"/>
                    </a:cubicBezTo>
                    <a:lnTo>
                      <a:pt x="113" y="369"/>
                    </a:lnTo>
                    <a:cubicBezTo>
                      <a:pt x="1" y="416"/>
                      <a:pt x="40" y="577"/>
                      <a:pt x="153" y="577"/>
                    </a:cubicBezTo>
                    <a:cubicBezTo>
                      <a:pt x="156" y="577"/>
                      <a:pt x="159" y="577"/>
                      <a:pt x="162" y="577"/>
                    </a:cubicBezTo>
                    <a:cubicBezTo>
                      <a:pt x="170" y="577"/>
                      <a:pt x="179" y="572"/>
                      <a:pt x="188" y="572"/>
                    </a:cubicBezTo>
                    <a:lnTo>
                      <a:pt x="1143" y="210"/>
                    </a:lnTo>
                    <a:cubicBezTo>
                      <a:pt x="1268" y="171"/>
                      <a:pt x="1221" y="1"/>
                      <a:pt x="1114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"/>
              <p:cNvSpPr/>
              <p:nvPr/>
            </p:nvSpPr>
            <p:spPr>
              <a:xfrm>
                <a:off x="3364825" y="2701925"/>
                <a:ext cx="344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402" extrusionOk="0">
                    <a:moveTo>
                      <a:pt x="402" y="0"/>
                    </a:moveTo>
                    <a:cubicBezTo>
                      <a:pt x="206" y="0"/>
                      <a:pt x="46" y="123"/>
                      <a:pt x="0" y="367"/>
                    </a:cubicBezTo>
                    <a:cubicBezTo>
                      <a:pt x="56" y="1177"/>
                      <a:pt x="988" y="1402"/>
                      <a:pt x="1285" y="1402"/>
                    </a:cubicBezTo>
                    <a:cubicBezTo>
                      <a:pt x="1343" y="1402"/>
                      <a:pt x="1377" y="1393"/>
                      <a:pt x="1375" y="1379"/>
                    </a:cubicBezTo>
                    <a:cubicBezTo>
                      <a:pt x="1288" y="454"/>
                      <a:pt x="778" y="0"/>
                      <a:pt x="40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1"/>
              <p:cNvSpPr/>
              <p:nvPr/>
            </p:nvSpPr>
            <p:spPr>
              <a:xfrm>
                <a:off x="3368825" y="2708900"/>
                <a:ext cx="24975" cy="231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925" extrusionOk="0">
                    <a:moveTo>
                      <a:pt x="152" y="1"/>
                    </a:moveTo>
                    <a:cubicBezTo>
                      <a:pt x="71" y="1"/>
                      <a:pt x="0" y="107"/>
                      <a:pt x="75" y="185"/>
                    </a:cubicBezTo>
                    <a:lnTo>
                      <a:pt x="787" y="892"/>
                    </a:lnTo>
                    <a:cubicBezTo>
                      <a:pt x="806" y="911"/>
                      <a:pt x="832" y="924"/>
                      <a:pt x="859" y="924"/>
                    </a:cubicBezTo>
                    <a:cubicBezTo>
                      <a:pt x="863" y="924"/>
                      <a:pt x="867" y="924"/>
                      <a:pt x="871" y="923"/>
                    </a:cubicBezTo>
                    <a:cubicBezTo>
                      <a:pt x="963" y="914"/>
                      <a:pt x="999" y="804"/>
                      <a:pt x="937" y="742"/>
                    </a:cubicBezTo>
                    <a:lnTo>
                      <a:pt x="225" y="35"/>
                    </a:lnTo>
                    <a:cubicBezTo>
                      <a:pt x="202" y="11"/>
                      <a:pt x="177" y="1"/>
                      <a:pt x="152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1"/>
              <p:cNvSpPr/>
              <p:nvPr/>
            </p:nvSpPr>
            <p:spPr>
              <a:xfrm>
                <a:off x="3400700" y="2738425"/>
                <a:ext cx="34325" cy="35050"/>
              </a:xfrm>
              <a:custGeom>
                <a:avLst/>
                <a:gdLst/>
                <a:ahLst/>
                <a:cxnLst/>
                <a:rect l="l" t="t" r="r" b="b"/>
                <a:pathLst>
                  <a:path w="1373" h="1402" extrusionOk="0">
                    <a:moveTo>
                      <a:pt x="97" y="0"/>
                    </a:moveTo>
                    <a:cubicBezTo>
                      <a:pt x="37" y="0"/>
                      <a:pt x="1" y="10"/>
                      <a:pt x="2" y="25"/>
                    </a:cubicBezTo>
                    <a:cubicBezTo>
                      <a:pt x="90" y="947"/>
                      <a:pt x="597" y="1402"/>
                      <a:pt x="973" y="1402"/>
                    </a:cubicBezTo>
                    <a:cubicBezTo>
                      <a:pt x="1168" y="1402"/>
                      <a:pt x="1327" y="1278"/>
                      <a:pt x="1373" y="1033"/>
                    </a:cubicBezTo>
                    <a:cubicBezTo>
                      <a:pt x="1318" y="227"/>
                      <a:pt x="399" y="0"/>
                      <a:pt x="97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"/>
              <p:cNvSpPr/>
              <p:nvPr/>
            </p:nvSpPr>
            <p:spPr>
              <a:xfrm>
                <a:off x="3401500" y="2741625"/>
                <a:ext cx="26250" cy="22775"/>
              </a:xfrm>
              <a:custGeom>
                <a:avLst/>
                <a:gdLst/>
                <a:ahLst/>
                <a:cxnLst/>
                <a:rect l="l" t="t" r="r" b="b"/>
                <a:pathLst>
                  <a:path w="1050" h="911" extrusionOk="0">
                    <a:moveTo>
                      <a:pt x="158" y="0"/>
                    </a:moveTo>
                    <a:cubicBezTo>
                      <a:pt x="73" y="0"/>
                      <a:pt x="1" y="117"/>
                      <a:pt x="90" y="189"/>
                    </a:cubicBezTo>
                    <a:lnTo>
                      <a:pt x="837" y="883"/>
                    </a:lnTo>
                    <a:cubicBezTo>
                      <a:pt x="855" y="901"/>
                      <a:pt x="880" y="911"/>
                      <a:pt x="905" y="911"/>
                    </a:cubicBezTo>
                    <a:cubicBezTo>
                      <a:pt x="911" y="911"/>
                      <a:pt x="916" y="910"/>
                      <a:pt x="921" y="910"/>
                    </a:cubicBezTo>
                    <a:cubicBezTo>
                      <a:pt x="1014" y="901"/>
                      <a:pt x="1049" y="790"/>
                      <a:pt x="983" y="724"/>
                    </a:cubicBezTo>
                    <a:lnTo>
                      <a:pt x="231" y="34"/>
                    </a:lnTo>
                    <a:cubicBezTo>
                      <a:pt x="208" y="10"/>
                      <a:pt x="182" y="0"/>
                      <a:pt x="158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1"/>
              <p:cNvSpPr/>
              <p:nvPr/>
            </p:nvSpPr>
            <p:spPr>
              <a:xfrm>
                <a:off x="3386450" y="2693350"/>
                <a:ext cx="410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724" extrusionOk="0">
                    <a:moveTo>
                      <a:pt x="972" y="0"/>
                    </a:moveTo>
                    <a:cubicBezTo>
                      <a:pt x="919" y="0"/>
                      <a:pt x="862" y="10"/>
                      <a:pt x="802" y="29"/>
                    </a:cubicBezTo>
                    <a:cubicBezTo>
                      <a:pt x="0" y="540"/>
                      <a:pt x="478" y="1723"/>
                      <a:pt x="567" y="1723"/>
                    </a:cubicBezTo>
                    <a:cubicBezTo>
                      <a:pt x="569" y="1723"/>
                      <a:pt x="571" y="1723"/>
                      <a:pt x="572" y="1722"/>
                    </a:cubicBezTo>
                    <a:cubicBezTo>
                      <a:pt x="1642" y="1003"/>
                      <a:pt x="1529" y="0"/>
                      <a:pt x="972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1"/>
              <p:cNvSpPr/>
              <p:nvPr/>
            </p:nvSpPr>
            <p:spPr>
              <a:xfrm>
                <a:off x="3399750" y="2698675"/>
                <a:ext cx="13175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1" extrusionOk="0">
                    <a:moveTo>
                      <a:pt x="399" y="0"/>
                    </a:moveTo>
                    <a:cubicBezTo>
                      <a:pt x="359" y="0"/>
                      <a:pt x="318" y="22"/>
                      <a:pt x="301" y="72"/>
                    </a:cubicBezTo>
                    <a:lnTo>
                      <a:pt x="18" y="1032"/>
                    </a:lnTo>
                    <a:cubicBezTo>
                      <a:pt x="1" y="1089"/>
                      <a:pt x="31" y="1151"/>
                      <a:pt x="89" y="1164"/>
                    </a:cubicBezTo>
                    <a:cubicBezTo>
                      <a:pt x="98" y="1167"/>
                      <a:pt x="108" y="1170"/>
                      <a:pt x="117" y="1170"/>
                    </a:cubicBezTo>
                    <a:cubicBezTo>
                      <a:pt x="121" y="1170"/>
                      <a:pt x="125" y="1170"/>
                      <a:pt x="129" y="1169"/>
                    </a:cubicBezTo>
                    <a:cubicBezTo>
                      <a:pt x="173" y="1164"/>
                      <a:pt x="208" y="1133"/>
                      <a:pt x="222" y="1093"/>
                    </a:cubicBezTo>
                    <a:lnTo>
                      <a:pt x="505" y="134"/>
                    </a:lnTo>
                    <a:cubicBezTo>
                      <a:pt x="526" y="53"/>
                      <a:pt x="462" y="0"/>
                      <a:pt x="399" y="0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1"/>
              <p:cNvSpPr/>
              <p:nvPr/>
            </p:nvSpPr>
            <p:spPr>
              <a:xfrm>
                <a:off x="3372350" y="2739000"/>
                <a:ext cx="41025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720" extrusionOk="0">
                    <a:moveTo>
                      <a:pt x="1079" y="0"/>
                    </a:moveTo>
                    <a:cubicBezTo>
                      <a:pt x="1078" y="0"/>
                      <a:pt x="1076" y="1"/>
                      <a:pt x="1074" y="2"/>
                    </a:cubicBezTo>
                    <a:cubicBezTo>
                      <a:pt x="0" y="717"/>
                      <a:pt x="114" y="1719"/>
                      <a:pt x="670" y="1719"/>
                    </a:cubicBezTo>
                    <a:cubicBezTo>
                      <a:pt x="723" y="1719"/>
                      <a:pt x="780" y="1710"/>
                      <a:pt x="840" y="1691"/>
                    </a:cubicBezTo>
                    <a:cubicBezTo>
                      <a:pt x="1641" y="1180"/>
                      <a:pt x="1166" y="0"/>
                      <a:pt x="1079" y="0"/>
                    </a:cubicBezTo>
                    <a:close/>
                  </a:path>
                </a:pathLst>
              </a:custGeom>
              <a:solidFill>
                <a:srgbClr val="EF8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1"/>
              <p:cNvSpPr/>
              <p:nvPr/>
            </p:nvSpPr>
            <p:spPr>
              <a:xfrm>
                <a:off x="3387475" y="2743225"/>
                <a:ext cx="12350" cy="30000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200" extrusionOk="0">
                    <a:moveTo>
                      <a:pt x="366" y="1"/>
                    </a:moveTo>
                    <a:cubicBezTo>
                      <a:pt x="323" y="1"/>
                      <a:pt x="280" y="25"/>
                      <a:pt x="266" y="81"/>
                    </a:cubicBezTo>
                    <a:lnTo>
                      <a:pt x="14" y="1067"/>
                    </a:lnTo>
                    <a:cubicBezTo>
                      <a:pt x="1" y="1124"/>
                      <a:pt x="32" y="1182"/>
                      <a:pt x="89" y="1199"/>
                    </a:cubicBezTo>
                    <a:lnTo>
                      <a:pt x="129" y="1199"/>
                    </a:lnTo>
                    <a:cubicBezTo>
                      <a:pt x="169" y="1195"/>
                      <a:pt x="209" y="1164"/>
                      <a:pt x="217" y="1124"/>
                    </a:cubicBezTo>
                    <a:lnTo>
                      <a:pt x="469" y="134"/>
                    </a:lnTo>
                    <a:cubicBezTo>
                      <a:pt x="493" y="52"/>
                      <a:pt x="429" y="1"/>
                      <a:pt x="366" y="1"/>
                    </a:cubicBezTo>
                    <a:close/>
                  </a:path>
                </a:pathLst>
              </a:custGeom>
              <a:solidFill>
                <a:srgbClr val="FCCD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1"/>
              <p:cNvSpPr/>
              <p:nvPr/>
            </p:nvSpPr>
            <p:spPr>
              <a:xfrm>
                <a:off x="3379875" y="2723225"/>
                <a:ext cx="36250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227" extrusionOk="0">
                    <a:moveTo>
                      <a:pt x="758" y="1"/>
                    </a:moveTo>
                    <a:cubicBezTo>
                      <a:pt x="327" y="1"/>
                      <a:pt x="0" y="469"/>
                      <a:pt x="216" y="894"/>
                    </a:cubicBezTo>
                    <a:cubicBezTo>
                      <a:pt x="331" y="1118"/>
                      <a:pt x="546" y="1226"/>
                      <a:pt x="760" y="1226"/>
                    </a:cubicBezTo>
                    <a:cubicBezTo>
                      <a:pt x="1006" y="1226"/>
                      <a:pt x="1251" y="1082"/>
                      <a:pt x="1344" y="806"/>
                    </a:cubicBezTo>
                    <a:cubicBezTo>
                      <a:pt x="1450" y="483"/>
                      <a:pt x="1273" y="138"/>
                      <a:pt x="950" y="32"/>
                    </a:cubicBezTo>
                    <a:cubicBezTo>
                      <a:pt x="885" y="11"/>
                      <a:pt x="820" y="1"/>
                      <a:pt x="758" y="1"/>
                    </a:cubicBezTo>
                    <a:close/>
                  </a:path>
                </a:pathLst>
              </a:custGeom>
              <a:solidFill>
                <a:srgbClr val="5FB2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"/>
              <p:cNvSpPr/>
              <p:nvPr/>
            </p:nvSpPr>
            <p:spPr>
              <a:xfrm>
                <a:off x="3386700" y="2829125"/>
                <a:ext cx="56175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412" extrusionOk="0">
                    <a:moveTo>
                      <a:pt x="1062" y="0"/>
                    </a:moveTo>
                    <a:lnTo>
                      <a:pt x="1062" y="0"/>
                    </a:lnTo>
                    <a:cubicBezTo>
                      <a:pt x="10" y="863"/>
                      <a:pt x="1" y="2282"/>
                      <a:pt x="1" y="2282"/>
                    </a:cubicBezTo>
                    <a:cubicBezTo>
                      <a:pt x="207" y="2371"/>
                      <a:pt x="414" y="2412"/>
                      <a:pt x="615" y="2412"/>
                    </a:cubicBezTo>
                    <a:cubicBezTo>
                      <a:pt x="1297" y="2412"/>
                      <a:pt x="1916" y="1951"/>
                      <a:pt x="2247" y="1398"/>
                    </a:cubicBezTo>
                    <a:lnTo>
                      <a:pt x="2247" y="1398"/>
                    </a:lnTo>
                    <a:cubicBezTo>
                      <a:pt x="1906" y="1655"/>
                      <a:pt x="1574" y="1856"/>
                      <a:pt x="1310" y="1856"/>
                    </a:cubicBezTo>
                    <a:cubicBezTo>
                      <a:pt x="1129" y="1856"/>
                      <a:pt x="980" y="1761"/>
                      <a:pt x="881" y="1526"/>
                    </a:cubicBezTo>
                    <a:cubicBezTo>
                      <a:pt x="757" y="1154"/>
                      <a:pt x="1027" y="571"/>
                      <a:pt x="1062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1"/>
              <p:cNvSpPr/>
              <p:nvPr/>
            </p:nvSpPr>
            <p:spPr>
              <a:xfrm>
                <a:off x="3405600" y="2812975"/>
                <a:ext cx="55300" cy="62625"/>
              </a:xfrm>
              <a:custGeom>
                <a:avLst/>
                <a:gdLst/>
                <a:ahLst/>
                <a:cxnLst/>
                <a:rect l="l" t="t" r="r" b="b"/>
                <a:pathLst>
                  <a:path w="2212" h="2505" extrusionOk="0">
                    <a:moveTo>
                      <a:pt x="2211" y="1"/>
                    </a:moveTo>
                    <a:cubicBezTo>
                      <a:pt x="1349" y="32"/>
                      <a:pt x="739" y="293"/>
                      <a:pt x="306" y="646"/>
                    </a:cubicBezTo>
                    <a:cubicBezTo>
                      <a:pt x="271" y="1217"/>
                      <a:pt x="1" y="1800"/>
                      <a:pt x="125" y="2176"/>
                    </a:cubicBezTo>
                    <a:cubicBezTo>
                      <a:pt x="225" y="2411"/>
                      <a:pt x="374" y="2505"/>
                      <a:pt x="554" y="2505"/>
                    </a:cubicBezTo>
                    <a:cubicBezTo>
                      <a:pt x="818" y="2505"/>
                      <a:pt x="1149" y="2303"/>
                      <a:pt x="1491" y="2048"/>
                    </a:cubicBezTo>
                    <a:cubicBezTo>
                      <a:pt x="1584" y="1893"/>
                      <a:pt x="1654" y="1725"/>
                      <a:pt x="1703" y="1548"/>
                    </a:cubicBezTo>
                    <a:cubicBezTo>
                      <a:pt x="1831" y="1022"/>
                      <a:pt x="2004" y="505"/>
                      <a:pt x="221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1"/>
              <p:cNvSpPr/>
              <p:nvPr/>
            </p:nvSpPr>
            <p:spPr>
              <a:xfrm>
                <a:off x="3338625" y="2911350"/>
                <a:ext cx="397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1366" extrusionOk="0">
                    <a:moveTo>
                      <a:pt x="1486" y="1"/>
                    </a:moveTo>
                    <a:lnTo>
                      <a:pt x="1486" y="1"/>
                    </a:lnTo>
                    <a:cubicBezTo>
                      <a:pt x="566" y="72"/>
                      <a:pt x="1" y="854"/>
                      <a:pt x="1" y="854"/>
                    </a:cubicBezTo>
                    <a:cubicBezTo>
                      <a:pt x="220" y="1218"/>
                      <a:pt x="595" y="1366"/>
                      <a:pt x="971" y="1366"/>
                    </a:cubicBezTo>
                    <a:cubicBezTo>
                      <a:pt x="1185" y="1366"/>
                      <a:pt x="1400" y="1318"/>
                      <a:pt x="1588" y="1234"/>
                    </a:cubicBezTo>
                    <a:lnTo>
                      <a:pt x="1588" y="1234"/>
                    </a:lnTo>
                    <a:cubicBezTo>
                      <a:pt x="1549" y="1235"/>
                      <a:pt x="1510" y="1236"/>
                      <a:pt x="1472" y="1236"/>
                    </a:cubicBezTo>
                    <a:cubicBezTo>
                      <a:pt x="1038" y="1236"/>
                      <a:pt x="698" y="1157"/>
                      <a:pt x="783" y="775"/>
                    </a:cubicBezTo>
                    <a:cubicBezTo>
                      <a:pt x="863" y="523"/>
                      <a:pt x="1243" y="306"/>
                      <a:pt x="1486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"/>
              <p:cNvSpPr/>
              <p:nvPr/>
            </p:nvSpPr>
            <p:spPr>
              <a:xfrm>
                <a:off x="3356050" y="2911250"/>
                <a:ext cx="52350" cy="31025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1241" extrusionOk="0">
                    <a:moveTo>
                      <a:pt x="916" y="0"/>
                    </a:moveTo>
                    <a:cubicBezTo>
                      <a:pt x="873" y="0"/>
                      <a:pt x="831" y="2"/>
                      <a:pt x="789" y="5"/>
                    </a:cubicBezTo>
                    <a:cubicBezTo>
                      <a:pt x="546" y="310"/>
                      <a:pt x="166" y="527"/>
                      <a:pt x="86" y="779"/>
                    </a:cubicBezTo>
                    <a:cubicBezTo>
                      <a:pt x="1" y="1161"/>
                      <a:pt x="341" y="1240"/>
                      <a:pt x="775" y="1240"/>
                    </a:cubicBezTo>
                    <a:cubicBezTo>
                      <a:pt x="813" y="1240"/>
                      <a:pt x="852" y="1239"/>
                      <a:pt x="891" y="1238"/>
                    </a:cubicBezTo>
                    <a:cubicBezTo>
                      <a:pt x="1001" y="1190"/>
                      <a:pt x="1107" y="1123"/>
                      <a:pt x="1200" y="1044"/>
                    </a:cubicBezTo>
                    <a:cubicBezTo>
                      <a:pt x="1483" y="805"/>
                      <a:pt x="1779" y="584"/>
                      <a:pt x="2093" y="385"/>
                    </a:cubicBezTo>
                    <a:cubicBezTo>
                      <a:pt x="1660" y="102"/>
                      <a:pt x="1266" y="0"/>
                      <a:pt x="916" y="0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1"/>
              <p:cNvSpPr/>
              <p:nvPr/>
            </p:nvSpPr>
            <p:spPr>
              <a:xfrm>
                <a:off x="3271650" y="3264175"/>
                <a:ext cx="49425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6023" extrusionOk="0">
                    <a:moveTo>
                      <a:pt x="14" y="0"/>
                    </a:moveTo>
                    <a:lnTo>
                      <a:pt x="0" y="18"/>
                    </a:lnTo>
                    <a:cubicBezTo>
                      <a:pt x="75" y="76"/>
                      <a:pt x="151" y="138"/>
                      <a:pt x="221" y="199"/>
                    </a:cubicBezTo>
                    <a:cubicBezTo>
                      <a:pt x="407" y="367"/>
                      <a:pt x="579" y="553"/>
                      <a:pt x="734" y="748"/>
                    </a:cubicBezTo>
                    <a:cubicBezTo>
                      <a:pt x="840" y="876"/>
                      <a:pt x="938" y="1013"/>
                      <a:pt x="1030" y="1154"/>
                    </a:cubicBezTo>
                    <a:cubicBezTo>
                      <a:pt x="1132" y="1309"/>
                      <a:pt x="1225" y="1473"/>
                      <a:pt x="1305" y="1641"/>
                    </a:cubicBezTo>
                    <a:cubicBezTo>
                      <a:pt x="1393" y="1818"/>
                      <a:pt x="1468" y="2003"/>
                      <a:pt x="1534" y="2193"/>
                    </a:cubicBezTo>
                    <a:cubicBezTo>
                      <a:pt x="1601" y="2388"/>
                      <a:pt x="1649" y="2587"/>
                      <a:pt x="1689" y="2790"/>
                    </a:cubicBezTo>
                    <a:cubicBezTo>
                      <a:pt x="1729" y="2994"/>
                      <a:pt x="1751" y="3197"/>
                      <a:pt x="1764" y="3405"/>
                    </a:cubicBezTo>
                    <a:cubicBezTo>
                      <a:pt x="1769" y="3507"/>
                      <a:pt x="1769" y="3608"/>
                      <a:pt x="1769" y="3705"/>
                    </a:cubicBezTo>
                    <a:cubicBezTo>
                      <a:pt x="1769" y="3807"/>
                      <a:pt x="1760" y="3904"/>
                      <a:pt x="1756" y="4002"/>
                    </a:cubicBezTo>
                    <a:cubicBezTo>
                      <a:pt x="1738" y="4187"/>
                      <a:pt x="1716" y="4373"/>
                      <a:pt x="1680" y="4554"/>
                    </a:cubicBezTo>
                    <a:cubicBezTo>
                      <a:pt x="1667" y="4643"/>
                      <a:pt x="1645" y="4727"/>
                      <a:pt x="1623" y="4806"/>
                    </a:cubicBezTo>
                    <a:cubicBezTo>
                      <a:pt x="1601" y="4890"/>
                      <a:pt x="1588" y="4970"/>
                      <a:pt x="1561" y="5041"/>
                    </a:cubicBezTo>
                    <a:cubicBezTo>
                      <a:pt x="1517" y="5191"/>
                      <a:pt x="1473" y="5328"/>
                      <a:pt x="1428" y="5447"/>
                    </a:cubicBezTo>
                    <a:cubicBezTo>
                      <a:pt x="1384" y="5562"/>
                      <a:pt x="1349" y="5669"/>
                      <a:pt x="1309" y="5753"/>
                    </a:cubicBezTo>
                    <a:lnTo>
                      <a:pt x="1194" y="6013"/>
                    </a:lnTo>
                    <a:lnTo>
                      <a:pt x="1216" y="6022"/>
                    </a:lnTo>
                    <a:lnTo>
                      <a:pt x="1252" y="5956"/>
                    </a:lnTo>
                    <a:cubicBezTo>
                      <a:pt x="1278" y="5916"/>
                      <a:pt x="1318" y="5850"/>
                      <a:pt x="1362" y="5775"/>
                    </a:cubicBezTo>
                    <a:cubicBezTo>
                      <a:pt x="1411" y="5695"/>
                      <a:pt x="1459" y="5593"/>
                      <a:pt x="1517" y="5478"/>
                    </a:cubicBezTo>
                    <a:cubicBezTo>
                      <a:pt x="1579" y="5346"/>
                      <a:pt x="1636" y="5213"/>
                      <a:pt x="1685" y="5076"/>
                    </a:cubicBezTo>
                    <a:cubicBezTo>
                      <a:pt x="1716" y="5005"/>
                      <a:pt x="1738" y="4926"/>
                      <a:pt x="1764" y="4842"/>
                    </a:cubicBezTo>
                    <a:cubicBezTo>
                      <a:pt x="1795" y="4758"/>
                      <a:pt x="1817" y="4674"/>
                      <a:pt x="1840" y="4585"/>
                    </a:cubicBezTo>
                    <a:cubicBezTo>
                      <a:pt x="1857" y="4497"/>
                      <a:pt x="1884" y="4404"/>
                      <a:pt x="1901" y="4307"/>
                    </a:cubicBezTo>
                    <a:cubicBezTo>
                      <a:pt x="1915" y="4214"/>
                      <a:pt x="1937" y="4117"/>
                      <a:pt x="1946" y="4015"/>
                    </a:cubicBezTo>
                    <a:cubicBezTo>
                      <a:pt x="1950" y="3913"/>
                      <a:pt x="1968" y="3812"/>
                      <a:pt x="1968" y="3710"/>
                    </a:cubicBezTo>
                    <a:cubicBezTo>
                      <a:pt x="1968" y="3604"/>
                      <a:pt x="1977" y="3498"/>
                      <a:pt x="1968" y="3392"/>
                    </a:cubicBezTo>
                    <a:cubicBezTo>
                      <a:pt x="1959" y="3175"/>
                      <a:pt x="1937" y="2963"/>
                      <a:pt x="1897" y="2751"/>
                    </a:cubicBezTo>
                    <a:cubicBezTo>
                      <a:pt x="1857" y="2538"/>
                      <a:pt x="1800" y="2330"/>
                      <a:pt x="1729" y="2127"/>
                    </a:cubicBezTo>
                    <a:cubicBezTo>
                      <a:pt x="1689" y="2025"/>
                      <a:pt x="1658" y="1924"/>
                      <a:pt x="1610" y="1831"/>
                    </a:cubicBezTo>
                    <a:lnTo>
                      <a:pt x="1543" y="1689"/>
                    </a:lnTo>
                    <a:lnTo>
                      <a:pt x="1473" y="1557"/>
                    </a:lnTo>
                    <a:cubicBezTo>
                      <a:pt x="1428" y="1464"/>
                      <a:pt x="1380" y="1380"/>
                      <a:pt x="1327" y="1296"/>
                    </a:cubicBezTo>
                    <a:cubicBezTo>
                      <a:pt x="1269" y="1216"/>
                      <a:pt x="1221" y="1137"/>
                      <a:pt x="1163" y="1066"/>
                    </a:cubicBezTo>
                    <a:cubicBezTo>
                      <a:pt x="1061" y="925"/>
                      <a:pt x="951" y="792"/>
                      <a:pt x="831" y="664"/>
                    </a:cubicBezTo>
                    <a:cubicBezTo>
                      <a:pt x="734" y="558"/>
                      <a:pt x="628" y="456"/>
                      <a:pt x="518" y="363"/>
                    </a:cubicBezTo>
                    <a:cubicBezTo>
                      <a:pt x="420" y="279"/>
                      <a:pt x="332" y="213"/>
                      <a:pt x="257" y="155"/>
                    </a:cubicBezTo>
                    <a:cubicBezTo>
                      <a:pt x="182" y="98"/>
                      <a:pt x="120" y="62"/>
                      <a:pt x="80" y="36"/>
                    </a:cubicBez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1"/>
              <p:cNvSpPr/>
              <p:nvPr/>
            </p:nvSpPr>
            <p:spPr>
              <a:xfrm>
                <a:off x="3230850" y="3218850"/>
                <a:ext cx="6657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291" extrusionOk="0">
                    <a:moveTo>
                      <a:pt x="1464" y="1"/>
                    </a:moveTo>
                    <a:cubicBezTo>
                      <a:pt x="1862" y="598"/>
                      <a:pt x="2110" y="1155"/>
                      <a:pt x="1517" y="1371"/>
                    </a:cubicBezTo>
                    <a:cubicBezTo>
                      <a:pt x="1463" y="1386"/>
                      <a:pt x="1405" y="1392"/>
                      <a:pt x="1344" y="1392"/>
                    </a:cubicBezTo>
                    <a:cubicBezTo>
                      <a:pt x="976" y="1392"/>
                      <a:pt x="490" y="1163"/>
                      <a:pt x="1" y="1106"/>
                    </a:cubicBezTo>
                    <a:lnTo>
                      <a:pt x="1" y="1106"/>
                    </a:lnTo>
                    <a:cubicBezTo>
                      <a:pt x="806" y="2207"/>
                      <a:pt x="2220" y="2291"/>
                      <a:pt x="2220" y="2291"/>
                    </a:cubicBezTo>
                    <a:cubicBezTo>
                      <a:pt x="2662" y="1407"/>
                      <a:pt x="2154" y="469"/>
                      <a:pt x="1464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1"/>
              <p:cNvSpPr/>
              <p:nvPr/>
            </p:nvSpPr>
            <p:spPr>
              <a:xfrm>
                <a:off x="3216925" y="3198075"/>
                <a:ext cx="66675" cy="55600"/>
              </a:xfrm>
              <a:custGeom>
                <a:avLst/>
                <a:gdLst/>
                <a:ahLst/>
                <a:cxnLst/>
                <a:rect l="l" t="t" r="r" b="b"/>
                <a:pathLst>
                  <a:path w="2667" h="2224" extrusionOk="0">
                    <a:moveTo>
                      <a:pt x="18" y="1"/>
                    </a:moveTo>
                    <a:lnTo>
                      <a:pt x="18" y="1"/>
                    </a:lnTo>
                    <a:cubicBezTo>
                      <a:pt x="1" y="858"/>
                      <a:pt x="226" y="1486"/>
                      <a:pt x="558" y="1937"/>
                    </a:cubicBezTo>
                    <a:cubicBezTo>
                      <a:pt x="1047" y="1994"/>
                      <a:pt x="1533" y="2223"/>
                      <a:pt x="1901" y="2223"/>
                    </a:cubicBezTo>
                    <a:cubicBezTo>
                      <a:pt x="1962" y="2223"/>
                      <a:pt x="2020" y="2217"/>
                      <a:pt x="2074" y="2202"/>
                    </a:cubicBezTo>
                    <a:cubicBezTo>
                      <a:pt x="2667" y="1986"/>
                      <a:pt x="2419" y="1429"/>
                      <a:pt x="2021" y="832"/>
                    </a:cubicBezTo>
                    <a:cubicBezTo>
                      <a:pt x="1871" y="730"/>
                      <a:pt x="1707" y="651"/>
                      <a:pt x="1539" y="593"/>
                    </a:cubicBezTo>
                    <a:cubicBezTo>
                      <a:pt x="828" y="372"/>
                      <a:pt x="823" y="412"/>
                      <a:pt x="18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1"/>
              <p:cNvSpPr/>
              <p:nvPr/>
            </p:nvSpPr>
            <p:spPr>
              <a:xfrm>
                <a:off x="3271525" y="3297775"/>
                <a:ext cx="44700" cy="3410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364" extrusionOk="0">
                    <a:moveTo>
                      <a:pt x="713" y="1"/>
                    </a:moveTo>
                    <a:lnTo>
                      <a:pt x="713" y="1"/>
                    </a:lnTo>
                    <a:cubicBezTo>
                      <a:pt x="1097" y="301"/>
                      <a:pt x="1376" y="611"/>
                      <a:pt x="1035" y="867"/>
                    </a:cubicBezTo>
                    <a:cubicBezTo>
                      <a:pt x="814" y="1013"/>
                      <a:pt x="386" y="938"/>
                      <a:pt x="1" y="1013"/>
                    </a:cubicBezTo>
                    <a:cubicBezTo>
                      <a:pt x="396" y="1297"/>
                      <a:pt x="843" y="1364"/>
                      <a:pt x="1177" y="1364"/>
                    </a:cubicBezTo>
                    <a:cubicBezTo>
                      <a:pt x="1479" y="1364"/>
                      <a:pt x="1690" y="1309"/>
                      <a:pt x="1690" y="1309"/>
                    </a:cubicBezTo>
                    <a:cubicBezTo>
                      <a:pt x="1787" y="655"/>
                      <a:pt x="1261" y="160"/>
                      <a:pt x="713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"/>
              <p:cNvSpPr/>
              <p:nvPr/>
            </p:nvSpPr>
            <p:spPr>
              <a:xfrm>
                <a:off x="3252625" y="3294900"/>
                <a:ext cx="533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11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73" y="553"/>
                      <a:pt x="452" y="907"/>
                      <a:pt x="761" y="1128"/>
                    </a:cubicBezTo>
                    <a:cubicBezTo>
                      <a:pt x="1142" y="1053"/>
                      <a:pt x="1570" y="1128"/>
                      <a:pt x="1796" y="982"/>
                    </a:cubicBezTo>
                    <a:cubicBezTo>
                      <a:pt x="2132" y="726"/>
                      <a:pt x="1853" y="416"/>
                      <a:pt x="1473" y="116"/>
                    </a:cubicBezTo>
                    <a:cubicBezTo>
                      <a:pt x="1354" y="85"/>
                      <a:pt x="1230" y="67"/>
                      <a:pt x="1106" y="67"/>
                    </a:cubicBezTo>
                    <a:cubicBezTo>
                      <a:pt x="1076" y="67"/>
                      <a:pt x="1045" y="67"/>
                      <a:pt x="1014" y="67"/>
                    </a:cubicBezTo>
                    <a:cubicBezTo>
                      <a:pt x="677" y="67"/>
                      <a:pt x="337" y="45"/>
                      <a:pt x="1" y="1"/>
                    </a:cubicBezTo>
                    <a:close/>
                  </a:path>
                </a:pathLst>
              </a:custGeom>
              <a:solidFill>
                <a:srgbClr val="CFE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58" name="Google Shape;358;p1"/>
          <p:cNvGrpSpPr/>
          <p:nvPr/>
        </p:nvGrpSpPr>
        <p:grpSpPr>
          <a:xfrm>
            <a:off x="2066312" y="2728293"/>
            <a:ext cx="5134076" cy="2118073"/>
            <a:chOff x="164175" y="1466925"/>
            <a:chExt cx="1928350" cy="1047200"/>
          </a:xfrm>
        </p:grpSpPr>
        <p:sp>
          <p:nvSpPr>
            <p:cNvPr id="359" name="Google Shape;359;p1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1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1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1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1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1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"/>
            <p:cNvSpPr/>
            <p:nvPr/>
          </p:nvSpPr>
          <p:spPr>
            <a:xfrm>
              <a:off x="578650" y="1849425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2" name="Google Shape;472;p1"/>
          <p:cNvSpPr txBox="1">
            <a:spLocks noGrp="1"/>
          </p:cNvSpPr>
          <p:nvPr>
            <p:ph type="ctrTitle"/>
          </p:nvPr>
        </p:nvSpPr>
        <p:spPr>
          <a:xfrm rot="956">
            <a:off x="1658220" y="1298703"/>
            <a:ext cx="6023919" cy="126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4800" dirty="0">
                <a:solidFill>
                  <a:schemeClr val="accent6">
                    <a:lumMod val="75000"/>
                  </a:schemeClr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ACOLLIDA</a:t>
            </a:r>
            <a:r>
              <a:rPr lang="es-ES" sz="8800" dirty="0">
                <a:solidFill>
                  <a:schemeClr val="accent6">
                    <a:lumMod val="75000"/>
                  </a:schemeClr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/>
            </a:r>
            <a:br>
              <a:rPr lang="es-ES" sz="8800" dirty="0">
                <a:solidFill>
                  <a:schemeClr val="accent6">
                    <a:lumMod val="75000"/>
                  </a:schemeClr>
                </a:solidFill>
                <a:latin typeface="Franklin Gothic"/>
                <a:ea typeface="Franklin Gothic"/>
                <a:cs typeface="Franklin Gothic"/>
                <a:sym typeface="Franklin Gothic"/>
              </a:rPr>
            </a:br>
            <a:r>
              <a:rPr lang="es-ES" sz="3200" dirty="0">
                <a:solidFill>
                  <a:schemeClr val="accent6">
                    <a:lumMod val="75000"/>
                  </a:schemeClr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SETMANA DEL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29 al 3 de </a:t>
            </a:r>
            <a:r>
              <a:rPr lang="es-ES" sz="3200" dirty="0" err="1" smtClean="0">
                <a:solidFill>
                  <a:schemeClr val="accent6">
                    <a:lumMod val="75000"/>
                  </a:schemeClr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maig</a:t>
            </a:r>
            <a:endParaRPr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2" descr="Image result for TRANQUIL COM UNA GRANOTA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4" descr="Image result for TRANQUIL COM UNA GRANOTA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11 CuadroTexto"/>
          <p:cNvSpPr txBox="1"/>
          <p:nvPr/>
        </p:nvSpPr>
        <p:spPr>
          <a:xfrm>
            <a:off x="611408" y="4677984"/>
            <a:ext cx="3732614" cy="30777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a-ES" dirty="0" smtClean="0">
                <a:solidFill>
                  <a:schemeClr val="tx1"/>
                </a:solidFill>
              </a:rPr>
              <a:t>Passeu a la següent  diapositiva</a:t>
            </a:r>
            <a:endParaRPr lang="ca-ES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51" y="1038224"/>
            <a:ext cx="3939550" cy="23055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Rectángulo"/>
          <p:cNvSpPr>
            <a:spLocks noChangeArrowheads="1"/>
          </p:cNvSpPr>
          <p:nvPr/>
        </p:nvSpPr>
        <p:spPr bwMode="auto">
          <a:xfrm>
            <a:off x="179560" y="952228"/>
            <a:ext cx="4415997" cy="3539430"/>
          </a:xfrm>
          <a:prstGeom prst="rect">
            <a:avLst/>
          </a:prstGeom>
          <a:solidFill>
            <a:srgbClr val="E1925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SEGUIM  CELEBRANT LA PASQUA . Un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dels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símbols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més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significatius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d’aquest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temps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llum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símbol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llum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podem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descobrir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coses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</a:t>
            </a:r>
            <a:r>
              <a:rPr lang="es-ES" sz="28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2800" b="1" dirty="0" err="1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importants</a:t>
            </a:r>
            <a:r>
              <a:rPr lang="es-ES" sz="2800" dirty="0" smtClean="0"/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433434" y="276794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DILLUNS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11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2054319" y="23460"/>
            <a:ext cx="6739486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TEMPS DE PASQUA</a:t>
            </a:r>
            <a:endParaRPr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/>
          <a:stretch/>
        </p:blipFill>
        <p:spPr bwMode="auto">
          <a:xfrm>
            <a:off x="4918123" y="3343767"/>
            <a:ext cx="3844578" cy="1779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1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396647" y="1960272"/>
            <a:ext cx="2037484" cy="16004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1800" b="1" dirty="0" smtClean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1600" b="1" dirty="0" smtClean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HI </a:t>
            </a:r>
            <a:r>
              <a:rPr lang="es-ES_tradnl" sz="1600" b="1" dirty="0" smtClean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HA PERSONES QUE DESPRENEN LLUM.  (BONDAT, TENDRESA, ALEGRIA, GENEROSITAT</a:t>
            </a:r>
            <a:r>
              <a:rPr lang="es-ES_tradnl" sz="1600" b="1" dirty="0" smtClean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…)</a:t>
            </a:r>
            <a:endParaRPr lang="es-ES_tradnl" sz="1600" b="1" dirty="0" smtClean="0">
              <a:solidFill>
                <a:schemeClr val="tx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9"/>
          <a:stretch/>
        </p:blipFill>
        <p:spPr bwMode="auto">
          <a:xfrm>
            <a:off x="229153" y="882765"/>
            <a:ext cx="2280176" cy="1055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29153" y="92128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DILLUNS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9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1957084" y="1906106"/>
            <a:ext cx="6739486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SzPts val="2400"/>
            </a:pPr>
            <a:r>
              <a:rPr lang="es-ES_tradnl" sz="2800" b="1" dirty="0">
                <a:solidFill>
                  <a:schemeClr val="tx2">
                    <a:lumMod val="10000"/>
                  </a:schemeClr>
                </a:solidFill>
              </a:rPr>
              <a:t>LA LLUM ÉS UN REGAL QUE REBEM DE LA NATURA I ENS AJUDA </a:t>
            </a:r>
            <a:r>
              <a:rPr lang="es-ES_tradnl" sz="2800" b="1" dirty="0" smtClean="0">
                <a:solidFill>
                  <a:schemeClr val="tx2">
                    <a:lumMod val="10000"/>
                  </a:schemeClr>
                </a:solidFill>
              </a:rPr>
              <a:t>A VEURE-HI BÉ</a:t>
            </a:r>
            <a:r>
              <a:rPr lang="es-ES_tradnl" sz="5400" b="1" dirty="0" smtClean="0"/>
              <a:t>.</a:t>
            </a:r>
            <a:r>
              <a:rPr lang="es-ES_tradnl" sz="5400" b="1" dirty="0"/>
              <a:t/>
            </a:r>
            <a:br>
              <a:rPr lang="es-ES_tradnl" sz="5400" b="1" dirty="0"/>
            </a:br>
            <a:endParaRPr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617260" y="1968474"/>
            <a:ext cx="2312731" cy="1600438"/>
          </a:xfrm>
          <a:prstGeom prst="rect">
            <a:avLst/>
          </a:prstGeom>
          <a:solidFill>
            <a:srgbClr val="E6D710"/>
          </a:solidFill>
        </p:spPr>
        <p:txBody>
          <a:bodyPr wrap="square" rtlCol="0">
            <a:spAutoFit/>
          </a:bodyPr>
          <a:lstStyle/>
          <a:p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 la vida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és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important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saber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escollir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què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és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millor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 cada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moment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 La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llum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d’un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far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ens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ajuda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 saber el </a:t>
            </a:r>
            <a:r>
              <a:rPr lang="es-ES_tradnl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camí</a:t>
            </a:r>
            <a:r>
              <a:rPr lang="es-ES_tradnl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.</a:t>
            </a:r>
            <a:endParaRPr lang="ca-ES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828162" y="1960272"/>
            <a:ext cx="1621278" cy="156966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LA LLUM DEL SOL ENS DÓNA VIDA I FORÇA A NOSALTRES I A LA NATURA.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658103" y="1960272"/>
            <a:ext cx="1945534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es-ES_tradnl" sz="1600" b="1" dirty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DINS NOSTRE TOTS TENIM LLUM QUE ENS PORTA A FER COSES BONIQUES, BONES.</a:t>
            </a:r>
            <a:endParaRPr lang="es-ES_tradnl" sz="1600" b="1" dirty="0">
              <a:solidFill>
                <a:schemeClr val="tx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13" name="Google Shape;358;p1"/>
          <p:cNvGrpSpPr/>
          <p:nvPr/>
        </p:nvGrpSpPr>
        <p:grpSpPr>
          <a:xfrm>
            <a:off x="6257307" y="3628754"/>
            <a:ext cx="2930815" cy="1436015"/>
            <a:chOff x="164175" y="1466925"/>
            <a:chExt cx="1928350" cy="1047200"/>
          </a:xfrm>
        </p:grpSpPr>
        <p:sp>
          <p:nvSpPr>
            <p:cNvPr id="16" name="Google Shape;359;p1"/>
            <p:cNvSpPr/>
            <p:nvPr/>
          </p:nvSpPr>
          <p:spPr>
            <a:xfrm>
              <a:off x="636250" y="1466925"/>
              <a:ext cx="673700" cy="635400"/>
            </a:xfrm>
            <a:custGeom>
              <a:avLst/>
              <a:gdLst/>
              <a:ahLst/>
              <a:cxnLst/>
              <a:rect l="l" t="t" r="r" b="b"/>
              <a:pathLst>
                <a:path w="26948" h="25416" extrusionOk="0">
                  <a:moveTo>
                    <a:pt x="19306" y="0"/>
                  </a:moveTo>
                  <a:cubicBezTo>
                    <a:pt x="16702" y="0"/>
                    <a:pt x="13165" y="1161"/>
                    <a:pt x="8370" y="4559"/>
                  </a:cubicBezTo>
                  <a:cubicBezTo>
                    <a:pt x="0" y="10488"/>
                    <a:pt x="1110" y="18676"/>
                    <a:pt x="6301" y="22899"/>
                  </a:cubicBezTo>
                  <a:cubicBezTo>
                    <a:pt x="7105" y="23557"/>
                    <a:pt x="8003" y="24106"/>
                    <a:pt x="8958" y="24526"/>
                  </a:cubicBezTo>
                  <a:cubicBezTo>
                    <a:pt x="10283" y="25104"/>
                    <a:pt x="11702" y="25416"/>
                    <a:pt x="13137" y="25416"/>
                  </a:cubicBezTo>
                  <a:cubicBezTo>
                    <a:pt x="17151" y="25416"/>
                    <a:pt x="21290" y="22981"/>
                    <a:pt x="23840" y="17151"/>
                  </a:cubicBezTo>
                  <a:cubicBezTo>
                    <a:pt x="26948" y="10042"/>
                    <a:pt x="26687" y="5868"/>
                    <a:pt x="25316" y="3401"/>
                  </a:cubicBezTo>
                  <a:cubicBezTo>
                    <a:pt x="24910" y="2667"/>
                    <a:pt x="24370" y="2021"/>
                    <a:pt x="23720" y="1495"/>
                  </a:cubicBezTo>
                  <a:cubicBezTo>
                    <a:pt x="22679" y="648"/>
                    <a:pt x="21253" y="0"/>
                    <a:pt x="1930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60;p1"/>
            <p:cNvSpPr/>
            <p:nvPr/>
          </p:nvSpPr>
          <p:spPr>
            <a:xfrm>
              <a:off x="1143925" y="1703475"/>
              <a:ext cx="37475" cy="36600"/>
            </a:xfrm>
            <a:custGeom>
              <a:avLst/>
              <a:gdLst/>
              <a:ahLst/>
              <a:cxnLst/>
              <a:rect l="l" t="t" r="r" b="b"/>
              <a:pathLst>
                <a:path w="1499" h="1464" extrusionOk="0">
                  <a:moveTo>
                    <a:pt x="239" y="1212"/>
                  </a:moveTo>
                  <a:cubicBezTo>
                    <a:pt x="0" y="978"/>
                    <a:pt x="18" y="566"/>
                    <a:pt x="283" y="297"/>
                  </a:cubicBezTo>
                  <a:cubicBezTo>
                    <a:pt x="544" y="27"/>
                    <a:pt x="982" y="0"/>
                    <a:pt x="1247" y="248"/>
                  </a:cubicBezTo>
                  <a:cubicBezTo>
                    <a:pt x="1499" y="487"/>
                    <a:pt x="1459" y="907"/>
                    <a:pt x="1154" y="1194"/>
                  </a:cubicBezTo>
                  <a:cubicBezTo>
                    <a:pt x="880" y="1455"/>
                    <a:pt x="487" y="1464"/>
                    <a:pt x="239" y="121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361;p1"/>
            <p:cNvSpPr/>
            <p:nvPr/>
          </p:nvSpPr>
          <p:spPr>
            <a:xfrm>
              <a:off x="1150000" y="1575475"/>
              <a:ext cx="65225" cy="125600"/>
            </a:xfrm>
            <a:custGeom>
              <a:avLst/>
              <a:gdLst/>
              <a:ahLst/>
              <a:cxnLst/>
              <a:rect l="l" t="t" r="r" b="b"/>
              <a:pathLst>
                <a:path w="2609" h="5024" extrusionOk="0">
                  <a:moveTo>
                    <a:pt x="398" y="4325"/>
                  </a:moveTo>
                  <a:cubicBezTo>
                    <a:pt x="0" y="3493"/>
                    <a:pt x="354" y="1504"/>
                    <a:pt x="1274" y="752"/>
                  </a:cubicBezTo>
                  <a:cubicBezTo>
                    <a:pt x="2189" y="1"/>
                    <a:pt x="2609" y="642"/>
                    <a:pt x="2030" y="2008"/>
                  </a:cubicBezTo>
                  <a:cubicBezTo>
                    <a:pt x="1451" y="3374"/>
                    <a:pt x="739" y="5023"/>
                    <a:pt x="398" y="432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362;p1"/>
            <p:cNvSpPr/>
            <p:nvPr/>
          </p:nvSpPr>
          <p:spPr>
            <a:xfrm>
              <a:off x="1182375" y="1644450"/>
              <a:ext cx="105375" cy="77175"/>
            </a:xfrm>
            <a:custGeom>
              <a:avLst/>
              <a:gdLst/>
              <a:ahLst/>
              <a:cxnLst/>
              <a:rect l="l" t="t" r="r" b="b"/>
              <a:pathLst>
                <a:path w="4215" h="3087" extrusionOk="0">
                  <a:moveTo>
                    <a:pt x="160" y="2326"/>
                  </a:moveTo>
                  <a:cubicBezTo>
                    <a:pt x="350" y="1429"/>
                    <a:pt x="1844" y="67"/>
                    <a:pt x="3029" y="36"/>
                  </a:cubicBezTo>
                  <a:cubicBezTo>
                    <a:pt x="4214" y="1"/>
                    <a:pt x="4157" y="761"/>
                    <a:pt x="2866" y="1490"/>
                  </a:cubicBezTo>
                  <a:cubicBezTo>
                    <a:pt x="1570" y="2224"/>
                    <a:pt x="1" y="3087"/>
                    <a:pt x="160" y="23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363;p1"/>
            <p:cNvSpPr/>
            <p:nvPr/>
          </p:nvSpPr>
          <p:spPr>
            <a:xfrm>
              <a:off x="1175850" y="1716300"/>
              <a:ext cx="107800" cy="42125"/>
            </a:xfrm>
            <a:custGeom>
              <a:avLst/>
              <a:gdLst/>
              <a:ahLst/>
              <a:cxnLst/>
              <a:rect l="l" t="t" r="r" b="b"/>
              <a:pathLst>
                <a:path w="4312" h="1685" extrusionOk="0">
                  <a:moveTo>
                    <a:pt x="3861" y="1437"/>
                  </a:moveTo>
                  <a:cubicBezTo>
                    <a:pt x="4073" y="1384"/>
                    <a:pt x="4312" y="955"/>
                    <a:pt x="3900" y="566"/>
                  </a:cubicBezTo>
                  <a:cubicBezTo>
                    <a:pt x="3489" y="177"/>
                    <a:pt x="1699" y="0"/>
                    <a:pt x="850" y="385"/>
                  </a:cubicBezTo>
                  <a:cubicBezTo>
                    <a:pt x="1" y="770"/>
                    <a:pt x="2844" y="1685"/>
                    <a:pt x="3861" y="143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364;p1"/>
            <p:cNvSpPr/>
            <p:nvPr/>
          </p:nvSpPr>
          <p:spPr>
            <a:xfrm>
              <a:off x="1162150" y="1734200"/>
              <a:ext cx="66800" cy="92875"/>
            </a:xfrm>
            <a:custGeom>
              <a:avLst/>
              <a:gdLst/>
              <a:ahLst/>
              <a:cxnLst/>
              <a:rect l="l" t="t" r="r" b="b"/>
              <a:pathLst>
                <a:path w="2672" h="3715" extrusionOk="0">
                  <a:moveTo>
                    <a:pt x="1614" y="3569"/>
                  </a:moveTo>
                  <a:cubicBezTo>
                    <a:pt x="1774" y="3714"/>
                    <a:pt x="2485" y="3595"/>
                    <a:pt x="2578" y="3038"/>
                  </a:cubicBezTo>
                  <a:cubicBezTo>
                    <a:pt x="2671" y="2476"/>
                    <a:pt x="1592" y="973"/>
                    <a:pt x="797" y="487"/>
                  </a:cubicBezTo>
                  <a:cubicBezTo>
                    <a:pt x="1" y="1"/>
                    <a:pt x="836" y="2861"/>
                    <a:pt x="1614" y="356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365;p1"/>
            <p:cNvSpPr/>
            <p:nvPr/>
          </p:nvSpPr>
          <p:spPr>
            <a:xfrm>
              <a:off x="1115725" y="1743925"/>
              <a:ext cx="49650" cy="116425"/>
            </a:xfrm>
            <a:custGeom>
              <a:avLst/>
              <a:gdLst/>
              <a:ahLst/>
              <a:cxnLst/>
              <a:rect l="l" t="t" r="r" b="b"/>
              <a:pathLst>
                <a:path w="1986" h="4657" extrusionOk="0">
                  <a:moveTo>
                    <a:pt x="1517" y="646"/>
                  </a:moveTo>
                  <a:cubicBezTo>
                    <a:pt x="1986" y="1402"/>
                    <a:pt x="1933" y="3241"/>
                    <a:pt x="1203" y="3949"/>
                  </a:cubicBezTo>
                  <a:cubicBezTo>
                    <a:pt x="469" y="4656"/>
                    <a:pt x="1" y="4073"/>
                    <a:pt x="346" y="2799"/>
                  </a:cubicBezTo>
                  <a:cubicBezTo>
                    <a:pt x="686" y="1526"/>
                    <a:pt x="1115" y="1"/>
                    <a:pt x="1517" y="64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66;p1"/>
            <p:cNvSpPr/>
            <p:nvPr/>
          </p:nvSpPr>
          <p:spPr>
            <a:xfrm>
              <a:off x="1045650" y="1728575"/>
              <a:ext cx="86675" cy="72750"/>
            </a:xfrm>
            <a:custGeom>
              <a:avLst/>
              <a:gdLst/>
              <a:ahLst/>
              <a:cxnLst/>
              <a:rect l="l" t="t" r="r" b="b"/>
              <a:pathLst>
                <a:path w="3467" h="2910" extrusionOk="0">
                  <a:moveTo>
                    <a:pt x="3423" y="707"/>
                  </a:moveTo>
                  <a:cubicBezTo>
                    <a:pt x="3365" y="1539"/>
                    <a:pt x="2198" y="2816"/>
                    <a:pt x="1124" y="2861"/>
                  </a:cubicBezTo>
                  <a:cubicBezTo>
                    <a:pt x="54" y="2909"/>
                    <a:pt x="1" y="2206"/>
                    <a:pt x="1079" y="1517"/>
                  </a:cubicBezTo>
                  <a:cubicBezTo>
                    <a:pt x="2158" y="822"/>
                    <a:pt x="3467" y="0"/>
                    <a:pt x="3423" y="70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67;p1"/>
            <p:cNvSpPr/>
            <p:nvPr/>
          </p:nvSpPr>
          <p:spPr>
            <a:xfrm>
              <a:off x="1029175" y="1694975"/>
              <a:ext cx="107800" cy="39800"/>
            </a:xfrm>
            <a:custGeom>
              <a:avLst/>
              <a:gdLst/>
              <a:ahLst/>
              <a:cxnLst/>
              <a:rect l="l" t="t" r="r" b="b"/>
              <a:pathLst>
                <a:path w="4312" h="1592" extrusionOk="0">
                  <a:moveTo>
                    <a:pt x="412" y="332"/>
                  </a:moveTo>
                  <a:cubicBezTo>
                    <a:pt x="204" y="398"/>
                    <a:pt x="1" y="844"/>
                    <a:pt x="443" y="1203"/>
                  </a:cubicBezTo>
                  <a:cubicBezTo>
                    <a:pt x="881" y="1556"/>
                    <a:pt x="2680" y="1592"/>
                    <a:pt x="3498" y="1136"/>
                  </a:cubicBezTo>
                  <a:cubicBezTo>
                    <a:pt x="4312" y="685"/>
                    <a:pt x="1407" y="0"/>
                    <a:pt x="412" y="33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68;p1"/>
            <p:cNvSpPr/>
            <p:nvPr/>
          </p:nvSpPr>
          <p:spPr>
            <a:xfrm>
              <a:off x="1079250" y="1623350"/>
              <a:ext cx="71550" cy="89100"/>
            </a:xfrm>
            <a:custGeom>
              <a:avLst/>
              <a:gdLst/>
              <a:ahLst/>
              <a:cxnLst/>
              <a:rect l="l" t="t" r="r" b="b"/>
              <a:pathLst>
                <a:path w="2862" h="3564" extrusionOk="0">
                  <a:moveTo>
                    <a:pt x="965" y="133"/>
                  </a:moveTo>
                  <a:cubicBezTo>
                    <a:pt x="797" y="0"/>
                    <a:pt x="98" y="177"/>
                    <a:pt x="49" y="743"/>
                  </a:cubicBezTo>
                  <a:cubicBezTo>
                    <a:pt x="1" y="1309"/>
                    <a:pt x="1194" y="2719"/>
                    <a:pt x="2026" y="3144"/>
                  </a:cubicBezTo>
                  <a:cubicBezTo>
                    <a:pt x="2861" y="3564"/>
                    <a:pt x="1800" y="774"/>
                    <a:pt x="965" y="13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69;p1"/>
            <p:cNvSpPr/>
            <p:nvPr/>
          </p:nvSpPr>
          <p:spPr>
            <a:xfrm>
              <a:off x="893000" y="1796750"/>
              <a:ext cx="32300" cy="35400"/>
            </a:xfrm>
            <a:custGeom>
              <a:avLst/>
              <a:gdLst/>
              <a:ahLst/>
              <a:cxnLst/>
              <a:rect l="l" t="t" r="r" b="b"/>
              <a:pathLst>
                <a:path w="1292" h="1416" extrusionOk="0">
                  <a:moveTo>
                    <a:pt x="598" y="1398"/>
                  </a:moveTo>
                  <a:cubicBezTo>
                    <a:pt x="262" y="1385"/>
                    <a:pt x="1" y="1067"/>
                    <a:pt x="10" y="695"/>
                  </a:cubicBezTo>
                  <a:cubicBezTo>
                    <a:pt x="23" y="306"/>
                    <a:pt x="324" y="1"/>
                    <a:pt x="691" y="5"/>
                  </a:cubicBezTo>
                  <a:cubicBezTo>
                    <a:pt x="1040" y="10"/>
                    <a:pt x="1292" y="346"/>
                    <a:pt x="1261" y="766"/>
                  </a:cubicBezTo>
                  <a:cubicBezTo>
                    <a:pt x="1234" y="1146"/>
                    <a:pt x="951" y="1416"/>
                    <a:pt x="598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70;p1"/>
            <p:cNvSpPr/>
            <p:nvPr/>
          </p:nvSpPr>
          <p:spPr>
            <a:xfrm>
              <a:off x="833000" y="1677950"/>
              <a:ext cx="66450" cy="117075"/>
            </a:xfrm>
            <a:custGeom>
              <a:avLst/>
              <a:gdLst/>
              <a:ahLst/>
              <a:cxnLst/>
              <a:rect l="l" t="t" r="r" b="b"/>
              <a:pathLst>
                <a:path w="2658" h="4683" extrusionOk="0">
                  <a:moveTo>
                    <a:pt x="1937" y="4390"/>
                  </a:moveTo>
                  <a:cubicBezTo>
                    <a:pt x="1083" y="4050"/>
                    <a:pt x="0" y="2348"/>
                    <a:pt x="168" y="1172"/>
                  </a:cubicBezTo>
                  <a:cubicBezTo>
                    <a:pt x="341" y="0"/>
                    <a:pt x="1079" y="186"/>
                    <a:pt x="1579" y="1587"/>
                  </a:cubicBezTo>
                  <a:cubicBezTo>
                    <a:pt x="2078" y="2989"/>
                    <a:pt x="2657" y="4682"/>
                    <a:pt x="1937" y="43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71;p1"/>
            <p:cNvSpPr/>
            <p:nvPr/>
          </p:nvSpPr>
          <p:spPr>
            <a:xfrm>
              <a:off x="902075" y="1672625"/>
              <a:ext cx="58925" cy="128150"/>
            </a:xfrm>
            <a:custGeom>
              <a:avLst/>
              <a:gdLst/>
              <a:ahLst/>
              <a:cxnLst/>
              <a:rect l="l" t="t" r="r" b="b"/>
              <a:pathLst>
                <a:path w="2357" h="5126" extrusionOk="0">
                  <a:moveTo>
                    <a:pt x="469" y="4458"/>
                  </a:moveTo>
                  <a:cubicBezTo>
                    <a:pt x="0" y="3666"/>
                    <a:pt x="182" y="1654"/>
                    <a:pt x="1035" y="828"/>
                  </a:cubicBezTo>
                  <a:cubicBezTo>
                    <a:pt x="1884" y="1"/>
                    <a:pt x="2357" y="602"/>
                    <a:pt x="1897" y="2017"/>
                  </a:cubicBezTo>
                  <a:cubicBezTo>
                    <a:pt x="1437" y="3432"/>
                    <a:pt x="863" y="5125"/>
                    <a:pt x="469" y="445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72;p1"/>
            <p:cNvSpPr/>
            <p:nvPr/>
          </p:nvSpPr>
          <p:spPr>
            <a:xfrm>
              <a:off x="928275" y="1745575"/>
              <a:ext cx="85450" cy="69900"/>
            </a:xfrm>
            <a:custGeom>
              <a:avLst/>
              <a:gdLst/>
              <a:ahLst/>
              <a:cxnLst/>
              <a:rect l="l" t="t" r="r" b="b"/>
              <a:pathLst>
                <a:path w="3418" h="2796" extrusionOk="0">
                  <a:moveTo>
                    <a:pt x="3299" y="677"/>
                  </a:moveTo>
                  <a:cubicBezTo>
                    <a:pt x="3418" y="496"/>
                    <a:pt x="3303" y="19"/>
                    <a:pt x="2737" y="10"/>
                  </a:cubicBezTo>
                  <a:cubicBezTo>
                    <a:pt x="2171" y="1"/>
                    <a:pt x="730" y="1075"/>
                    <a:pt x="367" y="1937"/>
                  </a:cubicBezTo>
                  <a:cubicBezTo>
                    <a:pt x="0" y="2795"/>
                    <a:pt x="2715" y="1553"/>
                    <a:pt x="3299" y="67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73;p1"/>
            <p:cNvSpPr/>
            <p:nvPr/>
          </p:nvSpPr>
          <p:spPr>
            <a:xfrm>
              <a:off x="917225" y="1814675"/>
              <a:ext cx="106575" cy="47650"/>
            </a:xfrm>
            <a:custGeom>
              <a:avLst/>
              <a:gdLst/>
              <a:ahLst/>
              <a:cxnLst/>
              <a:rect l="l" t="t" r="r" b="b"/>
              <a:pathLst>
                <a:path w="4263" h="1906" extrusionOk="0">
                  <a:moveTo>
                    <a:pt x="3599" y="1901"/>
                  </a:moveTo>
                  <a:cubicBezTo>
                    <a:pt x="3820" y="1901"/>
                    <a:pt x="4262" y="1331"/>
                    <a:pt x="3953" y="858"/>
                  </a:cubicBezTo>
                  <a:cubicBezTo>
                    <a:pt x="3643" y="385"/>
                    <a:pt x="1831" y="0"/>
                    <a:pt x="915" y="182"/>
                  </a:cubicBezTo>
                  <a:cubicBezTo>
                    <a:pt x="0" y="358"/>
                    <a:pt x="2551" y="1906"/>
                    <a:pt x="3599" y="190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74;p1"/>
            <p:cNvSpPr/>
            <p:nvPr/>
          </p:nvSpPr>
          <p:spPr>
            <a:xfrm>
              <a:off x="910150" y="1843400"/>
              <a:ext cx="69875" cy="96750"/>
            </a:xfrm>
            <a:custGeom>
              <a:avLst/>
              <a:gdLst/>
              <a:ahLst/>
              <a:cxnLst/>
              <a:rect l="l" t="t" r="r" b="b"/>
              <a:pathLst>
                <a:path w="2795" h="3870" extrusionOk="0">
                  <a:moveTo>
                    <a:pt x="730" y="204"/>
                  </a:moveTo>
                  <a:cubicBezTo>
                    <a:pt x="1592" y="447"/>
                    <a:pt x="2794" y="1840"/>
                    <a:pt x="2733" y="2852"/>
                  </a:cubicBezTo>
                  <a:cubicBezTo>
                    <a:pt x="2666" y="3869"/>
                    <a:pt x="1932" y="3754"/>
                    <a:pt x="1322" y="2583"/>
                  </a:cubicBezTo>
                  <a:cubicBezTo>
                    <a:pt x="716" y="1416"/>
                    <a:pt x="0" y="1"/>
                    <a:pt x="730" y="204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75;p1"/>
            <p:cNvSpPr/>
            <p:nvPr/>
          </p:nvSpPr>
          <p:spPr>
            <a:xfrm>
              <a:off x="864825" y="1839750"/>
              <a:ext cx="50875" cy="111225"/>
            </a:xfrm>
            <a:custGeom>
              <a:avLst/>
              <a:gdLst/>
              <a:ahLst/>
              <a:cxnLst/>
              <a:rect l="l" t="t" r="r" b="b"/>
              <a:pathLst>
                <a:path w="2035" h="4449" extrusionOk="0">
                  <a:moveTo>
                    <a:pt x="1508" y="549"/>
                  </a:moveTo>
                  <a:cubicBezTo>
                    <a:pt x="2034" y="1199"/>
                    <a:pt x="2030" y="2932"/>
                    <a:pt x="1269" y="3688"/>
                  </a:cubicBezTo>
                  <a:cubicBezTo>
                    <a:pt x="513" y="4449"/>
                    <a:pt x="1" y="3967"/>
                    <a:pt x="328" y="2724"/>
                  </a:cubicBezTo>
                  <a:cubicBezTo>
                    <a:pt x="655" y="1482"/>
                    <a:pt x="1066" y="1"/>
                    <a:pt x="1508" y="549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76;p1"/>
            <p:cNvSpPr/>
            <p:nvPr/>
          </p:nvSpPr>
          <p:spPr>
            <a:xfrm>
              <a:off x="803375" y="1824500"/>
              <a:ext cx="80475" cy="75750"/>
            </a:xfrm>
            <a:custGeom>
              <a:avLst/>
              <a:gdLst/>
              <a:ahLst/>
              <a:cxnLst/>
              <a:rect l="l" t="t" r="r" b="b"/>
              <a:pathLst>
                <a:path w="3219" h="3030" extrusionOk="0">
                  <a:moveTo>
                    <a:pt x="106" y="2371"/>
                  </a:moveTo>
                  <a:cubicBezTo>
                    <a:pt x="0" y="2561"/>
                    <a:pt x="151" y="3029"/>
                    <a:pt x="712" y="2989"/>
                  </a:cubicBezTo>
                  <a:cubicBezTo>
                    <a:pt x="1278" y="2954"/>
                    <a:pt x="2627" y="1769"/>
                    <a:pt x="2923" y="885"/>
                  </a:cubicBezTo>
                  <a:cubicBezTo>
                    <a:pt x="3219" y="1"/>
                    <a:pt x="615" y="1455"/>
                    <a:pt x="106" y="237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77;p1"/>
            <p:cNvSpPr/>
            <p:nvPr/>
          </p:nvSpPr>
          <p:spPr>
            <a:xfrm>
              <a:off x="786025" y="1781850"/>
              <a:ext cx="108125" cy="46100"/>
            </a:xfrm>
            <a:custGeom>
              <a:avLst/>
              <a:gdLst/>
              <a:ahLst/>
              <a:cxnLst/>
              <a:rect l="l" t="t" r="r" b="b"/>
              <a:pathLst>
                <a:path w="4325" h="1844" extrusionOk="0">
                  <a:moveTo>
                    <a:pt x="615" y="93"/>
                  </a:moveTo>
                  <a:cubicBezTo>
                    <a:pt x="398" y="111"/>
                    <a:pt x="0" y="712"/>
                    <a:pt x="345" y="1158"/>
                  </a:cubicBezTo>
                  <a:cubicBezTo>
                    <a:pt x="694" y="1605"/>
                    <a:pt x="2529" y="1844"/>
                    <a:pt x="3427" y="1592"/>
                  </a:cubicBezTo>
                  <a:cubicBezTo>
                    <a:pt x="4324" y="1340"/>
                    <a:pt x="1658" y="0"/>
                    <a:pt x="615" y="9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78;p1"/>
            <p:cNvSpPr/>
            <p:nvPr/>
          </p:nvSpPr>
          <p:spPr>
            <a:xfrm>
              <a:off x="1101250" y="1914800"/>
              <a:ext cx="55325" cy="103850"/>
            </a:xfrm>
            <a:custGeom>
              <a:avLst/>
              <a:gdLst/>
              <a:ahLst/>
              <a:cxnLst/>
              <a:rect l="l" t="t" r="r" b="b"/>
              <a:pathLst>
                <a:path w="2213" h="4154" extrusionOk="0">
                  <a:moveTo>
                    <a:pt x="1700" y="0"/>
                  </a:moveTo>
                  <a:cubicBezTo>
                    <a:pt x="1525" y="0"/>
                    <a:pt x="1296" y="120"/>
                    <a:pt x="1031" y="377"/>
                  </a:cubicBezTo>
                  <a:cubicBezTo>
                    <a:pt x="182" y="1199"/>
                    <a:pt x="1" y="3211"/>
                    <a:pt x="465" y="4002"/>
                  </a:cubicBezTo>
                  <a:cubicBezTo>
                    <a:pt x="526" y="4106"/>
                    <a:pt x="591" y="4154"/>
                    <a:pt x="660" y="4154"/>
                  </a:cubicBezTo>
                  <a:cubicBezTo>
                    <a:pt x="1034" y="4154"/>
                    <a:pt x="1504" y="2757"/>
                    <a:pt x="1893" y="1562"/>
                  </a:cubicBezTo>
                  <a:cubicBezTo>
                    <a:pt x="2213" y="587"/>
                    <a:pt x="2088" y="0"/>
                    <a:pt x="170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9;p1"/>
            <p:cNvSpPr/>
            <p:nvPr/>
          </p:nvSpPr>
          <p:spPr>
            <a:xfrm>
              <a:off x="891025" y="1544425"/>
              <a:ext cx="74675" cy="59650"/>
            </a:xfrm>
            <a:custGeom>
              <a:avLst/>
              <a:gdLst/>
              <a:ahLst/>
              <a:cxnLst/>
              <a:rect l="l" t="t" r="r" b="b"/>
              <a:pathLst>
                <a:path w="2987" h="2386" extrusionOk="0">
                  <a:moveTo>
                    <a:pt x="2753" y="0"/>
                  </a:moveTo>
                  <a:cubicBezTo>
                    <a:pt x="2179" y="0"/>
                    <a:pt x="500" y="1049"/>
                    <a:pt x="102" y="1764"/>
                  </a:cubicBezTo>
                  <a:cubicBezTo>
                    <a:pt x="0" y="1947"/>
                    <a:pt x="135" y="2386"/>
                    <a:pt x="646" y="2386"/>
                  </a:cubicBezTo>
                  <a:cubicBezTo>
                    <a:pt x="667" y="2386"/>
                    <a:pt x="689" y="2385"/>
                    <a:pt x="712" y="2383"/>
                  </a:cubicBezTo>
                  <a:cubicBezTo>
                    <a:pt x="1274" y="2348"/>
                    <a:pt x="2627" y="1159"/>
                    <a:pt x="2923" y="274"/>
                  </a:cubicBezTo>
                  <a:cubicBezTo>
                    <a:pt x="2986" y="82"/>
                    <a:pt x="2912" y="0"/>
                    <a:pt x="275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0;p1"/>
            <p:cNvSpPr/>
            <p:nvPr/>
          </p:nvSpPr>
          <p:spPr>
            <a:xfrm>
              <a:off x="927175" y="1513025"/>
              <a:ext cx="39800" cy="15950"/>
            </a:xfrm>
            <a:custGeom>
              <a:avLst/>
              <a:gdLst/>
              <a:ahLst/>
              <a:cxnLst/>
              <a:rect l="l" t="t" r="r" b="b"/>
              <a:pathLst>
                <a:path w="1592" h="638" extrusionOk="0">
                  <a:moveTo>
                    <a:pt x="1172" y="1"/>
                  </a:moveTo>
                  <a:cubicBezTo>
                    <a:pt x="791" y="191"/>
                    <a:pt x="402" y="399"/>
                    <a:pt x="0" y="624"/>
                  </a:cubicBezTo>
                  <a:cubicBezTo>
                    <a:pt x="131" y="633"/>
                    <a:pt x="261" y="637"/>
                    <a:pt x="389" y="637"/>
                  </a:cubicBezTo>
                  <a:cubicBezTo>
                    <a:pt x="724" y="637"/>
                    <a:pt x="1040" y="606"/>
                    <a:pt x="1287" y="536"/>
                  </a:cubicBezTo>
                  <a:cubicBezTo>
                    <a:pt x="1592" y="447"/>
                    <a:pt x="1486" y="239"/>
                    <a:pt x="117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81;p1"/>
            <p:cNvSpPr/>
            <p:nvPr/>
          </p:nvSpPr>
          <p:spPr>
            <a:xfrm>
              <a:off x="724550" y="1658600"/>
              <a:ext cx="58950" cy="52750"/>
            </a:xfrm>
            <a:custGeom>
              <a:avLst/>
              <a:gdLst/>
              <a:ahLst/>
              <a:cxnLst/>
              <a:rect l="l" t="t" r="r" b="b"/>
              <a:pathLst>
                <a:path w="2358" h="2110" extrusionOk="0">
                  <a:moveTo>
                    <a:pt x="1681" y="0"/>
                  </a:moveTo>
                  <a:cubicBezTo>
                    <a:pt x="1575" y="5"/>
                    <a:pt x="1473" y="27"/>
                    <a:pt x="1380" y="62"/>
                  </a:cubicBezTo>
                  <a:cubicBezTo>
                    <a:pt x="854" y="699"/>
                    <a:pt x="394" y="1384"/>
                    <a:pt x="1" y="2109"/>
                  </a:cubicBezTo>
                  <a:cubicBezTo>
                    <a:pt x="761" y="1857"/>
                    <a:pt x="1884" y="1194"/>
                    <a:pt x="2238" y="668"/>
                  </a:cubicBezTo>
                  <a:cubicBezTo>
                    <a:pt x="2357" y="487"/>
                    <a:pt x="2247" y="9"/>
                    <a:pt x="1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82;p1"/>
            <p:cNvSpPr/>
            <p:nvPr/>
          </p:nvSpPr>
          <p:spPr>
            <a:xfrm>
              <a:off x="709750" y="1730825"/>
              <a:ext cx="83800" cy="44200"/>
            </a:xfrm>
            <a:custGeom>
              <a:avLst/>
              <a:gdLst/>
              <a:ahLst/>
              <a:cxnLst/>
              <a:rect l="l" t="t" r="r" b="b"/>
              <a:pathLst>
                <a:path w="3352" h="1768" extrusionOk="0">
                  <a:moveTo>
                    <a:pt x="542" y="0"/>
                  </a:moveTo>
                  <a:cubicBezTo>
                    <a:pt x="423" y="0"/>
                    <a:pt x="310" y="5"/>
                    <a:pt x="204" y="16"/>
                  </a:cubicBezTo>
                  <a:cubicBezTo>
                    <a:pt x="129" y="180"/>
                    <a:pt x="62" y="348"/>
                    <a:pt x="0" y="511"/>
                  </a:cubicBezTo>
                  <a:cubicBezTo>
                    <a:pt x="512" y="1023"/>
                    <a:pt x="1955" y="1767"/>
                    <a:pt x="2687" y="1767"/>
                  </a:cubicBezTo>
                  <a:cubicBezTo>
                    <a:pt x="2689" y="1767"/>
                    <a:pt x="2691" y="1767"/>
                    <a:pt x="2693" y="1767"/>
                  </a:cubicBezTo>
                  <a:cubicBezTo>
                    <a:pt x="2910" y="1767"/>
                    <a:pt x="3352" y="1201"/>
                    <a:pt x="3042" y="724"/>
                  </a:cubicBezTo>
                  <a:cubicBezTo>
                    <a:pt x="2787" y="330"/>
                    <a:pt x="1497" y="0"/>
                    <a:pt x="54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83;p1"/>
            <p:cNvSpPr/>
            <p:nvPr/>
          </p:nvSpPr>
          <p:spPr>
            <a:xfrm>
              <a:off x="1032050" y="1918825"/>
              <a:ext cx="64275" cy="100600"/>
            </a:xfrm>
            <a:custGeom>
              <a:avLst/>
              <a:gdLst/>
              <a:ahLst/>
              <a:cxnLst/>
              <a:rect l="l" t="t" r="r" b="b"/>
              <a:pathLst>
                <a:path w="2571" h="4024" extrusionOk="0">
                  <a:moveTo>
                    <a:pt x="660" y="0"/>
                  </a:moveTo>
                  <a:cubicBezTo>
                    <a:pt x="433" y="0"/>
                    <a:pt x="248" y="253"/>
                    <a:pt x="173" y="773"/>
                  </a:cubicBezTo>
                  <a:cubicBezTo>
                    <a:pt x="1" y="1944"/>
                    <a:pt x="1084" y="3651"/>
                    <a:pt x="1937" y="3991"/>
                  </a:cubicBezTo>
                  <a:cubicBezTo>
                    <a:pt x="1992" y="4013"/>
                    <a:pt x="2039" y="4024"/>
                    <a:pt x="2080" y="4024"/>
                  </a:cubicBezTo>
                  <a:cubicBezTo>
                    <a:pt x="2571" y="4024"/>
                    <a:pt x="2041" y="2479"/>
                    <a:pt x="1579" y="1184"/>
                  </a:cubicBezTo>
                  <a:cubicBezTo>
                    <a:pt x="1300" y="404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384;p1"/>
            <p:cNvSpPr/>
            <p:nvPr/>
          </p:nvSpPr>
          <p:spPr>
            <a:xfrm>
              <a:off x="696925" y="1763050"/>
              <a:ext cx="52750" cy="81775"/>
            </a:xfrm>
            <a:custGeom>
              <a:avLst/>
              <a:gdLst/>
              <a:ahLst/>
              <a:cxnLst/>
              <a:rect l="l" t="t" r="r" b="b"/>
              <a:pathLst>
                <a:path w="2110" h="3271" extrusionOk="0">
                  <a:moveTo>
                    <a:pt x="244" y="1"/>
                  </a:moveTo>
                  <a:cubicBezTo>
                    <a:pt x="147" y="328"/>
                    <a:pt x="63" y="659"/>
                    <a:pt x="1" y="995"/>
                  </a:cubicBezTo>
                  <a:cubicBezTo>
                    <a:pt x="173" y="1406"/>
                    <a:pt x="416" y="1875"/>
                    <a:pt x="642" y="2313"/>
                  </a:cubicBezTo>
                  <a:cubicBezTo>
                    <a:pt x="973" y="2947"/>
                    <a:pt x="1341" y="3271"/>
                    <a:pt x="1619" y="3271"/>
                  </a:cubicBezTo>
                  <a:cubicBezTo>
                    <a:pt x="1852" y="3271"/>
                    <a:pt x="2022" y="3042"/>
                    <a:pt x="2052" y="2578"/>
                  </a:cubicBezTo>
                  <a:cubicBezTo>
                    <a:pt x="2110" y="1641"/>
                    <a:pt x="1079" y="372"/>
                    <a:pt x="244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385;p1"/>
            <p:cNvSpPr/>
            <p:nvPr/>
          </p:nvSpPr>
          <p:spPr>
            <a:xfrm>
              <a:off x="1134750" y="1979575"/>
              <a:ext cx="50300" cy="52200"/>
            </a:xfrm>
            <a:custGeom>
              <a:avLst/>
              <a:gdLst/>
              <a:ahLst/>
              <a:cxnLst/>
              <a:rect l="l" t="t" r="r" b="b"/>
              <a:pathLst>
                <a:path w="2012" h="2088" extrusionOk="0">
                  <a:moveTo>
                    <a:pt x="2012" y="1"/>
                  </a:moveTo>
                  <a:lnTo>
                    <a:pt x="2012" y="1"/>
                  </a:lnTo>
                  <a:cubicBezTo>
                    <a:pt x="1340" y="301"/>
                    <a:pt x="363" y="1124"/>
                    <a:pt x="71" y="1809"/>
                  </a:cubicBezTo>
                  <a:cubicBezTo>
                    <a:pt x="0" y="1977"/>
                    <a:pt x="44" y="2061"/>
                    <a:pt x="168" y="2088"/>
                  </a:cubicBezTo>
                  <a:cubicBezTo>
                    <a:pt x="854" y="1455"/>
                    <a:pt x="1468" y="757"/>
                    <a:pt x="2012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86;p1"/>
            <p:cNvSpPr/>
            <p:nvPr/>
          </p:nvSpPr>
          <p:spPr>
            <a:xfrm>
              <a:off x="864650" y="2017600"/>
              <a:ext cx="78350" cy="55425"/>
            </a:xfrm>
            <a:custGeom>
              <a:avLst/>
              <a:gdLst/>
              <a:ahLst/>
              <a:cxnLst/>
              <a:rect l="l" t="t" r="r" b="b"/>
              <a:pathLst>
                <a:path w="3134" h="2217" extrusionOk="0">
                  <a:moveTo>
                    <a:pt x="2450" y="1"/>
                  </a:moveTo>
                  <a:cubicBezTo>
                    <a:pt x="1879" y="1"/>
                    <a:pt x="448" y="1070"/>
                    <a:pt x="87" y="1928"/>
                  </a:cubicBezTo>
                  <a:cubicBezTo>
                    <a:pt x="0" y="2131"/>
                    <a:pt x="86" y="2217"/>
                    <a:pt x="275" y="2217"/>
                  </a:cubicBezTo>
                  <a:cubicBezTo>
                    <a:pt x="885" y="2217"/>
                    <a:pt x="2569" y="1333"/>
                    <a:pt x="3014" y="668"/>
                  </a:cubicBezTo>
                  <a:cubicBezTo>
                    <a:pt x="3133" y="487"/>
                    <a:pt x="3023" y="9"/>
                    <a:pt x="2457" y="1"/>
                  </a:cubicBezTo>
                  <a:cubicBezTo>
                    <a:pt x="2455" y="1"/>
                    <a:pt x="2452" y="1"/>
                    <a:pt x="245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87;p1"/>
            <p:cNvSpPr/>
            <p:nvPr/>
          </p:nvSpPr>
          <p:spPr>
            <a:xfrm>
              <a:off x="1247750" y="1531150"/>
              <a:ext cx="27825" cy="41725"/>
            </a:xfrm>
            <a:custGeom>
              <a:avLst/>
              <a:gdLst/>
              <a:ahLst/>
              <a:cxnLst/>
              <a:rect l="l" t="t" r="r" b="b"/>
              <a:pathLst>
                <a:path w="1113" h="1669" extrusionOk="0">
                  <a:moveTo>
                    <a:pt x="313" y="1"/>
                  </a:moveTo>
                  <a:cubicBezTo>
                    <a:pt x="282" y="116"/>
                    <a:pt x="251" y="231"/>
                    <a:pt x="220" y="341"/>
                  </a:cubicBezTo>
                  <a:cubicBezTo>
                    <a:pt x="0" y="1176"/>
                    <a:pt x="163" y="1668"/>
                    <a:pt x="523" y="1668"/>
                  </a:cubicBezTo>
                  <a:cubicBezTo>
                    <a:pt x="685" y="1668"/>
                    <a:pt x="887" y="1568"/>
                    <a:pt x="1113" y="1354"/>
                  </a:cubicBezTo>
                  <a:cubicBezTo>
                    <a:pt x="1033" y="1172"/>
                    <a:pt x="945" y="996"/>
                    <a:pt x="856" y="832"/>
                  </a:cubicBezTo>
                  <a:cubicBezTo>
                    <a:pt x="693" y="540"/>
                    <a:pt x="512" y="266"/>
                    <a:pt x="313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388;p1"/>
            <p:cNvSpPr/>
            <p:nvPr/>
          </p:nvSpPr>
          <p:spPr>
            <a:xfrm>
              <a:off x="831325" y="1955725"/>
              <a:ext cx="55375" cy="103825"/>
            </a:xfrm>
            <a:custGeom>
              <a:avLst/>
              <a:gdLst/>
              <a:ahLst/>
              <a:cxnLst/>
              <a:rect l="l" t="t" r="r" b="b"/>
              <a:pathLst>
                <a:path w="2215" h="4153" extrusionOk="0">
                  <a:moveTo>
                    <a:pt x="1702" y="0"/>
                  </a:moveTo>
                  <a:cubicBezTo>
                    <a:pt x="1528" y="0"/>
                    <a:pt x="1300" y="119"/>
                    <a:pt x="1035" y="376"/>
                  </a:cubicBezTo>
                  <a:cubicBezTo>
                    <a:pt x="182" y="1202"/>
                    <a:pt x="1" y="3210"/>
                    <a:pt x="470" y="4001"/>
                  </a:cubicBezTo>
                  <a:cubicBezTo>
                    <a:pt x="531" y="4105"/>
                    <a:pt x="597" y="4153"/>
                    <a:pt x="666" y="4153"/>
                  </a:cubicBezTo>
                  <a:cubicBezTo>
                    <a:pt x="1042" y="4153"/>
                    <a:pt x="1509" y="2756"/>
                    <a:pt x="1898" y="1565"/>
                  </a:cubicBezTo>
                  <a:cubicBezTo>
                    <a:pt x="2215" y="589"/>
                    <a:pt x="2090" y="0"/>
                    <a:pt x="170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389;p1"/>
            <p:cNvSpPr/>
            <p:nvPr/>
          </p:nvSpPr>
          <p:spPr>
            <a:xfrm>
              <a:off x="1183600" y="1491375"/>
              <a:ext cx="51425" cy="39750"/>
            </a:xfrm>
            <a:custGeom>
              <a:avLst/>
              <a:gdLst/>
              <a:ahLst/>
              <a:cxnLst/>
              <a:rect l="l" t="t" r="r" b="b"/>
              <a:pathLst>
                <a:path w="2057" h="1590" extrusionOk="0">
                  <a:moveTo>
                    <a:pt x="1092" y="0"/>
                  </a:moveTo>
                  <a:cubicBezTo>
                    <a:pt x="655" y="314"/>
                    <a:pt x="270" y="668"/>
                    <a:pt x="102" y="968"/>
                  </a:cubicBezTo>
                  <a:cubicBezTo>
                    <a:pt x="0" y="1151"/>
                    <a:pt x="135" y="1590"/>
                    <a:pt x="642" y="1590"/>
                  </a:cubicBezTo>
                  <a:cubicBezTo>
                    <a:pt x="663" y="1590"/>
                    <a:pt x="685" y="1589"/>
                    <a:pt x="708" y="1587"/>
                  </a:cubicBezTo>
                  <a:cubicBezTo>
                    <a:pt x="1022" y="1570"/>
                    <a:pt x="1574" y="1194"/>
                    <a:pt x="2056" y="716"/>
                  </a:cubicBezTo>
                  <a:cubicBezTo>
                    <a:pt x="1981" y="650"/>
                    <a:pt x="1906" y="584"/>
                    <a:pt x="1826" y="517"/>
                  </a:cubicBezTo>
                  <a:cubicBezTo>
                    <a:pt x="1596" y="332"/>
                    <a:pt x="1349" y="155"/>
                    <a:pt x="109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390;p1"/>
            <p:cNvSpPr/>
            <p:nvPr/>
          </p:nvSpPr>
          <p:spPr>
            <a:xfrm>
              <a:off x="764575" y="1959775"/>
              <a:ext cx="57725" cy="97650"/>
            </a:xfrm>
            <a:custGeom>
              <a:avLst/>
              <a:gdLst/>
              <a:ahLst/>
              <a:cxnLst/>
              <a:rect l="l" t="t" r="r" b="b"/>
              <a:pathLst>
                <a:path w="2309" h="3906" extrusionOk="0">
                  <a:moveTo>
                    <a:pt x="573" y="0"/>
                  </a:moveTo>
                  <a:cubicBezTo>
                    <a:pt x="345" y="0"/>
                    <a:pt x="159" y="253"/>
                    <a:pt x="84" y="771"/>
                  </a:cubicBezTo>
                  <a:cubicBezTo>
                    <a:pt x="0" y="1345"/>
                    <a:pt x="217" y="2044"/>
                    <a:pt x="558" y="2650"/>
                  </a:cubicBezTo>
                  <a:cubicBezTo>
                    <a:pt x="756" y="2835"/>
                    <a:pt x="960" y="3012"/>
                    <a:pt x="1172" y="3189"/>
                  </a:cubicBezTo>
                  <a:cubicBezTo>
                    <a:pt x="1486" y="3441"/>
                    <a:pt x="1813" y="3680"/>
                    <a:pt x="2154" y="3905"/>
                  </a:cubicBezTo>
                  <a:cubicBezTo>
                    <a:pt x="2308" y="3516"/>
                    <a:pt x="1871" y="2265"/>
                    <a:pt x="1490" y="1186"/>
                  </a:cubicBezTo>
                  <a:cubicBezTo>
                    <a:pt x="1214" y="404"/>
                    <a:pt x="860" y="0"/>
                    <a:pt x="573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391;p1"/>
            <p:cNvSpPr/>
            <p:nvPr/>
          </p:nvSpPr>
          <p:spPr>
            <a:xfrm>
              <a:off x="985075" y="2014825"/>
              <a:ext cx="107375" cy="40175"/>
            </a:xfrm>
            <a:custGeom>
              <a:avLst/>
              <a:gdLst/>
              <a:ahLst/>
              <a:cxnLst/>
              <a:rect l="l" t="t" r="r" b="b"/>
              <a:pathLst>
                <a:path w="4295" h="1607" extrusionOk="0">
                  <a:moveTo>
                    <a:pt x="725" y="1"/>
                  </a:moveTo>
                  <a:cubicBezTo>
                    <a:pt x="687" y="1"/>
                    <a:pt x="650" y="2"/>
                    <a:pt x="615" y="6"/>
                  </a:cubicBezTo>
                  <a:cubicBezTo>
                    <a:pt x="399" y="23"/>
                    <a:pt x="1" y="625"/>
                    <a:pt x="350" y="1071"/>
                  </a:cubicBezTo>
                  <a:cubicBezTo>
                    <a:pt x="599" y="1393"/>
                    <a:pt x="1621" y="1607"/>
                    <a:pt x="2509" y="1607"/>
                  </a:cubicBezTo>
                  <a:cubicBezTo>
                    <a:pt x="2853" y="1607"/>
                    <a:pt x="3177" y="1575"/>
                    <a:pt x="3427" y="1504"/>
                  </a:cubicBezTo>
                  <a:cubicBezTo>
                    <a:pt x="4295" y="1261"/>
                    <a:pt x="1833" y="1"/>
                    <a:pt x="72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392;p1"/>
            <p:cNvSpPr/>
            <p:nvPr/>
          </p:nvSpPr>
          <p:spPr>
            <a:xfrm>
              <a:off x="837300" y="2068675"/>
              <a:ext cx="13950" cy="7325"/>
            </a:xfrm>
            <a:custGeom>
              <a:avLst/>
              <a:gdLst/>
              <a:ahLst/>
              <a:cxnLst/>
              <a:rect l="l" t="t" r="r" b="b"/>
              <a:pathLst>
                <a:path w="558" h="293" extrusionOk="0">
                  <a:moveTo>
                    <a:pt x="89" y="0"/>
                  </a:moveTo>
                  <a:cubicBezTo>
                    <a:pt x="58" y="0"/>
                    <a:pt x="32" y="0"/>
                    <a:pt x="1" y="5"/>
                  </a:cubicBezTo>
                  <a:cubicBezTo>
                    <a:pt x="186" y="106"/>
                    <a:pt x="372" y="199"/>
                    <a:pt x="558" y="292"/>
                  </a:cubicBezTo>
                  <a:cubicBezTo>
                    <a:pt x="465" y="115"/>
                    <a:pt x="288" y="5"/>
                    <a:pt x="89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393;p1"/>
            <p:cNvSpPr/>
            <p:nvPr/>
          </p:nvSpPr>
          <p:spPr>
            <a:xfrm>
              <a:off x="886375" y="2089900"/>
              <a:ext cx="49000" cy="10625"/>
            </a:xfrm>
            <a:custGeom>
              <a:avLst/>
              <a:gdLst/>
              <a:ahLst/>
              <a:cxnLst/>
              <a:rect l="l" t="t" r="r" b="b"/>
              <a:pathLst>
                <a:path w="1960" h="425" extrusionOk="0">
                  <a:moveTo>
                    <a:pt x="1" y="0"/>
                  </a:moveTo>
                  <a:lnTo>
                    <a:pt x="1" y="0"/>
                  </a:lnTo>
                  <a:cubicBezTo>
                    <a:pt x="637" y="204"/>
                    <a:pt x="1292" y="345"/>
                    <a:pt x="1959" y="425"/>
                  </a:cubicBezTo>
                  <a:cubicBezTo>
                    <a:pt x="1473" y="190"/>
                    <a:pt x="673" y="22"/>
                    <a:pt x="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394;p1"/>
            <p:cNvSpPr/>
            <p:nvPr/>
          </p:nvSpPr>
          <p:spPr>
            <a:xfrm>
              <a:off x="1023450" y="2070450"/>
              <a:ext cx="53200" cy="24775"/>
            </a:xfrm>
            <a:custGeom>
              <a:avLst/>
              <a:gdLst/>
              <a:ahLst/>
              <a:cxnLst/>
              <a:rect l="l" t="t" r="r" b="b"/>
              <a:pathLst>
                <a:path w="2128" h="991" extrusionOk="0">
                  <a:moveTo>
                    <a:pt x="1915" y="1"/>
                  </a:moveTo>
                  <a:cubicBezTo>
                    <a:pt x="1534" y="1"/>
                    <a:pt x="660" y="466"/>
                    <a:pt x="0" y="990"/>
                  </a:cubicBezTo>
                  <a:cubicBezTo>
                    <a:pt x="725" y="809"/>
                    <a:pt x="1432" y="548"/>
                    <a:pt x="2100" y="208"/>
                  </a:cubicBezTo>
                  <a:cubicBezTo>
                    <a:pt x="2127" y="63"/>
                    <a:pt x="2054" y="1"/>
                    <a:pt x="1915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95;p1"/>
            <p:cNvSpPr/>
            <p:nvPr/>
          </p:nvSpPr>
          <p:spPr>
            <a:xfrm>
              <a:off x="1091975" y="2027650"/>
              <a:ext cx="31750" cy="33425"/>
            </a:xfrm>
            <a:custGeom>
              <a:avLst/>
              <a:gdLst/>
              <a:ahLst/>
              <a:cxnLst/>
              <a:rect l="l" t="t" r="r" b="b"/>
              <a:pathLst>
                <a:path w="1270" h="1337" extrusionOk="0">
                  <a:moveTo>
                    <a:pt x="687" y="1"/>
                  </a:moveTo>
                  <a:cubicBezTo>
                    <a:pt x="323" y="1"/>
                    <a:pt x="31" y="309"/>
                    <a:pt x="18" y="691"/>
                  </a:cubicBezTo>
                  <a:cubicBezTo>
                    <a:pt x="0" y="956"/>
                    <a:pt x="142" y="1208"/>
                    <a:pt x="376" y="1336"/>
                  </a:cubicBezTo>
                  <a:cubicBezTo>
                    <a:pt x="677" y="1142"/>
                    <a:pt x="977" y="925"/>
                    <a:pt x="1269" y="691"/>
                  </a:cubicBezTo>
                  <a:cubicBezTo>
                    <a:pt x="1265" y="306"/>
                    <a:pt x="1021" y="5"/>
                    <a:pt x="694" y="1"/>
                  </a:cubicBezTo>
                  <a:cubicBezTo>
                    <a:pt x="692" y="1"/>
                    <a:pt x="689" y="1"/>
                    <a:pt x="68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396;p1"/>
            <p:cNvSpPr/>
            <p:nvPr/>
          </p:nvSpPr>
          <p:spPr>
            <a:xfrm>
              <a:off x="1022925" y="1467925"/>
              <a:ext cx="75025" cy="38075"/>
            </a:xfrm>
            <a:custGeom>
              <a:avLst/>
              <a:gdLst/>
              <a:ahLst/>
              <a:cxnLst/>
              <a:rect l="l" t="t" r="r" b="b"/>
              <a:pathLst>
                <a:path w="3001" h="1523" extrusionOk="0">
                  <a:moveTo>
                    <a:pt x="3001" y="1"/>
                  </a:moveTo>
                  <a:lnTo>
                    <a:pt x="3001" y="1"/>
                  </a:lnTo>
                  <a:cubicBezTo>
                    <a:pt x="2192" y="76"/>
                    <a:pt x="1396" y="235"/>
                    <a:pt x="618" y="474"/>
                  </a:cubicBezTo>
                  <a:cubicBezTo>
                    <a:pt x="384" y="721"/>
                    <a:pt x="189" y="987"/>
                    <a:pt x="87" y="1234"/>
                  </a:cubicBezTo>
                  <a:cubicBezTo>
                    <a:pt x="1" y="1438"/>
                    <a:pt x="87" y="1523"/>
                    <a:pt x="277" y="1523"/>
                  </a:cubicBezTo>
                  <a:cubicBezTo>
                    <a:pt x="880" y="1523"/>
                    <a:pt x="2530" y="663"/>
                    <a:pt x="300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97;p1"/>
            <p:cNvSpPr/>
            <p:nvPr/>
          </p:nvSpPr>
          <p:spPr>
            <a:xfrm>
              <a:off x="1004900" y="1522825"/>
              <a:ext cx="106550" cy="44175"/>
            </a:xfrm>
            <a:custGeom>
              <a:avLst/>
              <a:gdLst/>
              <a:ahLst/>
              <a:cxnLst/>
              <a:rect l="l" t="t" r="r" b="b"/>
              <a:pathLst>
                <a:path w="4262" h="1767" extrusionOk="0">
                  <a:moveTo>
                    <a:pt x="1457" y="1"/>
                  </a:moveTo>
                  <a:cubicBezTo>
                    <a:pt x="1257" y="1"/>
                    <a:pt x="1073" y="15"/>
                    <a:pt x="914" y="46"/>
                  </a:cubicBezTo>
                  <a:cubicBezTo>
                    <a:pt x="1" y="223"/>
                    <a:pt x="2543" y="1766"/>
                    <a:pt x="3594" y="1766"/>
                  </a:cubicBezTo>
                  <a:cubicBezTo>
                    <a:pt x="3595" y="1766"/>
                    <a:pt x="3597" y="1766"/>
                    <a:pt x="3598" y="1766"/>
                  </a:cubicBezTo>
                  <a:cubicBezTo>
                    <a:pt x="3819" y="1766"/>
                    <a:pt x="4261" y="1196"/>
                    <a:pt x="3952" y="723"/>
                  </a:cubicBezTo>
                  <a:cubicBezTo>
                    <a:pt x="3696" y="331"/>
                    <a:pt x="2411" y="1"/>
                    <a:pt x="1457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98;p1"/>
            <p:cNvSpPr/>
            <p:nvPr/>
          </p:nvSpPr>
          <p:spPr>
            <a:xfrm>
              <a:off x="955150" y="1555275"/>
              <a:ext cx="48075" cy="90550"/>
            </a:xfrm>
            <a:custGeom>
              <a:avLst/>
              <a:gdLst/>
              <a:ahLst/>
              <a:cxnLst/>
              <a:rect l="l" t="t" r="r" b="b"/>
              <a:pathLst>
                <a:path w="1923" h="3622" extrusionOk="0">
                  <a:moveTo>
                    <a:pt x="1208" y="1"/>
                  </a:moveTo>
                  <a:cubicBezTo>
                    <a:pt x="840" y="1"/>
                    <a:pt x="500" y="1242"/>
                    <a:pt x="221" y="2294"/>
                  </a:cubicBezTo>
                  <a:cubicBezTo>
                    <a:pt x="0" y="3128"/>
                    <a:pt x="161" y="3621"/>
                    <a:pt x="521" y="3621"/>
                  </a:cubicBezTo>
                  <a:cubicBezTo>
                    <a:pt x="695" y="3621"/>
                    <a:pt x="916" y="3506"/>
                    <a:pt x="1162" y="3258"/>
                  </a:cubicBezTo>
                  <a:cubicBezTo>
                    <a:pt x="1923" y="2502"/>
                    <a:pt x="1923" y="769"/>
                    <a:pt x="1401" y="119"/>
                  </a:cubicBezTo>
                  <a:cubicBezTo>
                    <a:pt x="1336" y="38"/>
                    <a:pt x="1272" y="1"/>
                    <a:pt x="1208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399;p1"/>
            <p:cNvSpPr/>
            <p:nvPr/>
          </p:nvSpPr>
          <p:spPr>
            <a:xfrm>
              <a:off x="1000125" y="1552775"/>
              <a:ext cx="67550" cy="84025"/>
            </a:xfrm>
            <a:custGeom>
              <a:avLst/>
              <a:gdLst/>
              <a:ahLst/>
              <a:cxnLst/>
              <a:rect l="l" t="t" r="r" b="b"/>
              <a:pathLst>
                <a:path w="2702" h="3361" extrusionOk="0">
                  <a:moveTo>
                    <a:pt x="512" y="0"/>
                  </a:moveTo>
                  <a:cubicBezTo>
                    <a:pt x="0" y="0"/>
                    <a:pt x="663" y="1308"/>
                    <a:pt x="1229" y="2399"/>
                  </a:cubicBezTo>
                  <a:cubicBezTo>
                    <a:pt x="1559" y="3036"/>
                    <a:pt x="1927" y="3360"/>
                    <a:pt x="2206" y="3360"/>
                  </a:cubicBezTo>
                  <a:cubicBezTo>
                    <a:pt x="2439" y="3360"/>
                    <a:pt x="2609" y="3132"/>
                    <a:pt x="2640" y="2668"/>
                  </a:cubicBezTo>
                  <a:cubicBezTo>
                    <a:pt x="2702" y="1651"/>
                    <a:pt x="1499" y="259"/>
                    <a:pt x="637" y="20"/>
                  </a:cubicBezTo>
                  <a:cubicBezTo>
                    <a:pt x="589" y="7"/>
                    <a:pt x="548" y="0"/>
                    <a:pt x="512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400;p1"/>
            <p:cNvSpPr/>
            <p:nvPr/>
          </p:nvSpPr>
          <p:spPr>
            <a:xfrm>
              <a:off x="1003875" y="1488375"/>
              <a:ext cx="8525" cy="4125"/>
            </a:xfrm>
            <a:custGeom>
              <a:avLst/>
              <a:gdLst/>
              <a:ahLst/>
              <a:cxnLst/>
              <a:rect l="l" t="t" r="r" b="b"/>
              <a:pathLst>
                <a:path w="341" h="165" extrusionOk="0">
                  <a:moveTo>
                    <a:pt x="341" y="1"/>
                  </a:moveTo>
                  <a:lnTo>
                    <a:pt x="341" y="1"/>
                  </a:lnTo>
                  <a:cubicBezTo>
                    <a:pt x="230" y="45"/>
                    <a:pt x="115" y="85"/>
                    <a:pt x="0" y="129"/>
                  </a:cubicBezTo>
                  <a:cubicBezTo>
                    <a:pt x="33" y="153"/>
                    <a:pt x="66" y="165"/>
                    <a:pt x="100" y="165"/>
                  </a:cubicBezTo>
                  <a:cubicBezTo>
                    <a:pt x="177" y="165"/>
                    <a:pt x="258" y="105"/>
                    <a:pt x="341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01;p1"/>
            <p:cNvSpPr/>
            <p:nvPr/>
          </p:nvSpPr>
          <p:spPr>
            <a:xfrm>
              <a:off x="980650" y="1501650"/>
              <a:ext cx="32300" cy="34850"/>
            </a:xfrm>
            <a:custGeom>
              <a:avLst/>
              <a:gdLst/>
              <a:ahLst/>
              <a:cxnLst/>
              <a:rect l="l" t="t" r="r" b="b"/>
              <a:pathLst>
                <a:path w="1292" h="1394" extrusionOk="0">
                  <a:moveTo>
                    <a:pt x="678" y="0"/>
                  </a:moveTo>
                  <a:cubicBezTo>
                    <a:pt x="319" y="0"/>
                    <a:pt x="23" y="304"/>
                    <a:pt x="10" y="690"/>
                  </a:cubicBezTo>
                  <a:cubicBezTo>
                    <a:pt x="1" y="1061"/>
                    <a:pt x="262" y="1380"/>
                    <a:pt x="598" y="1393"/>
                  </a:cubicBezTo>
                  <a:cubicBezTo>
                    <a:pt x="609" y="1393"/>
                    <a:pt x="620" y="1394"/>
                    <a:pt x="631" y="1394"/>
                  </a:cubicBezTo>
                  <a:cubicBezTo>
                    <a:pt x="969" y="1394"/>
                    <a:pt x="1235" y="1129"/>
                    <a:pt x="1261" y="761"/>
                  </a:cubicBezTo>
                  <a:cubicBezTo>
                    <a:pt x="1292" y="341"/>
                    <a:pt x="1040" y="5"/>
                    <a:pt x="686" y="0"/>
                  </a:cubicBezTo>
                  <a:cubicBezTo>
                    <a:pt x="684" y="0"/>
                    <a:pt x="681" y="0"/>
                    <a:pt x="678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402;p1"/>
            <p:cNvSpPr/>
            <p:nvPr/>
          </p:nvSpPr>
          <p:spPr>
            <a:xfrm>
              <a:off x="1215425" y="1556725"/>
              <a:ext cx="705875" cy="583800"/>
            </a:xfrm>
            <a:custGeom>
              <a:avLst/>
              <a:gdLst/>
              <a:ahLst/>
              <a:cxnLst/>
              <a:rect l="l" t="t" r="r" b="b"/>
              <a:pathLst>
                <a:path w="28235" h="23352" extrusionOk="0">
                  <a:moveTo>
                    <a:pt x="9394" y="0"/>
                  </a:moveTo>
                  <a:cubicBezTo>
                    <a:pt x="6910" y="0"/>
                    <a:pt x="5158" y="589"/>
                    <a:pt x="3918" y="1445"/>
                  </a:cubicBezTo>
                  <a:cubicBezTo>
                    <a:pt x="3233" y="1913"/>
                    <a:pt x="2640" y="2515"/>
                    <a:pt x="2180" y="3213"/>
                  </a:cubicBezTo>
                  <a:cubicBezTo>
                    <a:pt x="443" y="5831"/>
                    <a:pt x="1" y="10433"/>
                    <a:pt x="6725" y="18197"/>
                  </a:cubicBezTo>
                  <a:cubicBezTo>
                    <a:pt x="9881" y="21841"/>
                    <a:pt x="13326" y="23351"/>
                    <a:pt x="16476" y="23351"/>
                  </a:cubicBezTo>
                  <a:cubicBezTo>
                    <a:pt x="20034" y="23351"/>
                    <a:pt x="23215" y="21424"/>
                    <a:pt x="25175" y="18467"/>
                  </a:cubicBezTo>
                  <a:cubicBezTo>
                    <a:pt x="25755" y="17600"/>
                    <a:pt x="26210" y="16654"/>
                    <a:pt x="26537" y="15664"/>
                  </a:cubicBezTo>
                  <a:cubicBezTo>
                    <a:pt x="28235" y="10442"/>
                    <a:pt x="25962" y="4243"/>
                    <a:pt x="17752" y="1573"/>
                  </a:cubicBezTo>
                  <a:cubicBezTo>
                    <a:pt x="14307" y="452"/>
                    <a:pt x="11570" y="0"/>
                    <a:pt x="9394" y="0"/>
                  </a:cubicBezTo>
                  <a:close/>
                </a:path>
              </a:pathLst>
            </a:custGeom>
            <a:solidFill>
              <a:srgbClr val="EF8E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03;p1"/>
            <p:cNvSpPr/>
            <p:nvPr/>
          </p:nvSpPr>
          <p:spPr>
            <a:xfrm>
              <a:off x="1484475" y="1972725"/>
              <a:ext cx="35375" cy="34075"/>
            </a:xfrm>
            <a:custGeom>
              <a:avLst/>
              <a:gdLst/>
              <a:ahLst/>
              <a:cxnLst/>
              <a:rect l="l" t="t" r="r" b="b"/>
              <a:pathLst>
                <a:path w="1415" h="1363" extrusionOk="0">
                  <a:moveTo>
                    <a:pt x="1123" y="253"/>
                  </a:moveTo>
                  <a:cubicBezTo>
                    <a:pt x="1388" y="487"/>
                    <a:pt x="1415" y="832"/>
                    <a:pt x="1189" y="1088"/>
                  </a:cubicBezTo>
                  <a:cubicBezTo>
                    <a:pt x="968" y="1345"/>
                    <a:pt x="606" y="1362"/>
                    <a:pt x="310" y="1110"/>
                  </a:cubicBezTo>
                  <a:cubicBezTo>
                    <a:pt x="40" y="880"/>
                    <a:pt x="0" y="487"/>
                    <a:pt x="230" y="235"/>
                  </a:cubicBezTo>
                  <a:cubicBezTo>
                    <a:pt x="447" y="1"/>
                    <a:pt x="845" y="9"/>
                    <a:pt x="1123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404;p1"/>
            <p:cNvSpPr/>
            <p:nvPr/>
          </p:nvSpPr>
          <p:spPr>
            <a:xfrm>
              <a:off x="1594325" y="1791675"/>
              <a:ext cx="35400" cy="34075"/>
            </a:xfrm>
            <a:custGeom>
              <a:avLst/>
              <a:gdLst/>
              <a:ahLst/>
              <a:cxnLst/>
              <a:rect l="l" t="t" r="r" b="b"/>
              <a:pathLst>
                <a:path w="1416" h="1363" extrusionOk="0">
                  <a:moveTo>
                    <a:pt x="1124" y="253"/>
                  </a:moveTo>
                  <a:cubicBezTo>
                    <a:pt x="1389" y="483"/>
                    <a:pt x="1416" y="832"/>
                    <a:pt x="1190" y="1088"/>
                  </a:cubicBezTo>
                  <a:cubicBezTo>
                    <a:pt x="969" y="1345"/>
                    <a:pt x="606" y="1362"/>
                    <a:pt x="310" y="1110"/>
                  </a:cubicBezTo>
                  <a:cubicBezTo>
                    <a:pt x="41" y="876"/>
                    <a:pt x="1" y="487"/>
                    <a:pt x="231" y="235"/>
                  </a:cubicBezTo>
                  <a:cubicBezTo>
                    <a:pt x="447" y="1"/>
                    <a:pt x="845" y="9"/>
                    <a:pt x="1124" y="253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405;p1"/>
            <p:cNvSpPr/>
            <p:nvPr/>
          </p:nvSpPr>
          <p:spPr>
            <a:xfrm>
              <a:off x="1658875" y="1656400"/>
              <a:ext cx="48225" cy="46875"/>
            </a:xfrm>
            <a:custGeom>
              <a:avLst/>
              <a:gdLst/>
              <a:ahLst/>
              <a:cxnLst/>
              <a:rect l="l" t="t" r="r" b="b"/>
              <a:pathLst>
                <a:path w="1929" h="1875" extrusionOk="0">
                  <a:moveTo>
                    <a:pt x="1641" y="1521"/>
                  </a:moveTo>
                  <a:cubicBezTo>
                    <a:pt x="1371" y="1853"/>
                    <a:pt x="845" y="1875"/>
                    <a:pt x="469" y="1574"/>
                  </a:cubicBezTo>
                  <a:cubicBezTo>
                    <a:pt x="80" y="1264"/>
                    <a:pt x="1" y="721"/>
                    <a:pt x="288" y="354"/>
                  </a:cubicBezTo>
                  <a:cubicBezTo>
                    <a:pt x="562" y="0"/>
                    <a:pt x="1097" y="0"/>
                    <a:pt x="1504" y="349"/>
                  </a:cubicBezTo>
                  <a:cubicBezTo>
                    <a:pt x="1867" y="672"/>
                    <a:pt x="1928" y="1167"/>
                    <a:pt x="1641" y="152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406;p1"/>
            <p:cNvSpPr/>
            <p:nvPr/>
          </p:nvSpPr>
          <p:spPr>
            <a:xfrm>
              <a:off x="1514850" y="1876575"/>
              <a:ext cx="37725" cy="36700"/>
            </a:xfrm>
            <a:custGeom>
              <a:avLst/>
              <a:gdLst/>
              <a:ahLst/>
              <a:cxnLst/>
              <a:rect l="l" t="t" r="r" b="b"/>
              <a:pathLst>
                <a:path w="1509" h="1468" extrusionOk="0">
                  <a:moveTo>
                    <a:pt x="1283" y="1185"/>
                  </a:moveTo>
                  <a:cubicBezTo>
                    <a:pt x="1071" y="1446"/>
                    <a:pt x="660" y="1468"/>
                    <a:pt x="368" y="1229"/>
                  </a:cubicBezTo>
                  <a:cubicBezTo>
                    <a:pt x="72" y="995"/>
                    <a:pt x="1" y="566"/>
                    <a:pt x="226" y="274"/>
                  </a:cubicBezTo>
                  <a:cubicBezTo>
                    <a:pt x="439" y="0"/>
                    <a:pt x="859" y="0"/>
                    <a:pt x="1177" y="274"/>
                  </a:cubicBezTo>
                  <a:cubicBezTo>
                    <a:pt x="1464" y="522"/>
                    <a:pt x="1509" y="911"/>
                    <a:pt x="1283" y="1185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407;p1"/>
            <p:cNvSpPr/>
            <p:nvPr/>
          </p:nvSpPr>
          <p:spPr>
            <a:xfrm>
              <a:off x="1598875" y="1718500"/>
              <a:ext cx="37700" cy="36725"/>
            </a:xfrm>
            <a:custGeom>
              <a:avLst/>
              <a:gdLst/>
              <a:ahLst/>
              <a:cxnLst/>
              <a:rect l="l" t="t" r="r" b="b"/>
              <a:pathLst>
                <a:path w="1508" h="1469" extrusionOk="0">
                  <a:moveTo>
                    <a:pt x="1282" y="1190"/>
                  </a:moveTo>
                  <a:cubicBezTo>
                    <a:pt x="1070" y="1446"/>
                    <a:pt x="659" y="1469"/>
                    <a:pt x="363" y="1234"/>
                  </a:cubicBezTo>
                  <a:cubicBezTo>
                    <a:pt x="62" y="991"/>
                    <a:pt x="0" y="567"/>
                    <a:pt x="221" y="279"/>
                  </a:cubicBezTo>
                  <a:cubicBezTo>
                    <a:pt x="438" y="1"/>
                    <a:pt x="853" y="1"/>
                    <a:pt x="1172" y="279"/>
                  </a:cubicBezTo>
                  <a:cubicBezTo>
                    <a:pt x="1459" y="527"/>
                    <a:pt x="1508" y="916"/>
                    <a:pt x="1282" y="119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408;p1"/>
            <p:cNvSpPr/>
            <p:nvPr/>
          </p:nvSpPr>
          <p:spPr>
            <a:xfrm>
              <a:off x="1286500" y="1556700"/>
              <a:ext cx="328975" cy="441475"/>
            </a:xfrm>
            <a:custGeom>
              <a:avLst/>
              <a:gdLst/>
              <a:ahLst/>
              <a:cxnLst/>
              <a:rect l="l" t="t" r="r" b="b"/>
              <a:pathLst>
                <a:path w="13159" h="17659" extrusionOk="0">
                  <a:moveTo>
                    <a:pt x="6992" y="249"/>
                  </a:moveTo>
                  <a:cubicBezTo>
                    <a:pt x="7236" y="249"/>
                    <a:pt x="7582" y="285"/>
                    <a:pt x="8047" y="380"/>
                  </a:cubicBezTo>
                  <a:cubicBezTo>
                    <a:pt x="9489" y="676"/>
                    <a:pt x="10550" y="1216"/>
                    <a:pt x="11208" y="1990"/>
                  </a:cubicBezTo>
                  <a:cubicBezTo>
                    <a:pt x="10864" y="2073"/>
                    <a:pt x="10485" y="2115"/>
                    <a:pt x="10096" y="2115"/>
                  </a:cubicBezTo>
                  <a:cubicBezTo>
                    <a:pt x="8772" y="2115"/>
                    <a:pt x="7321" y="1634"/>
                    <a:pt x="6641" y="681"/>
                  </a:cubicBezTo>
                  <a:cubicBezTo>
                    <a:pt x="6535" y="535"/>
                    <a:pt x="6491" y="411"/>
                    <a:pt x="6526" y="358"/>
                  </a:cubicBezTo>
                  <a:cubicBezTo>
                    <a:pt x="6566" y="297"/>
                    <a:pt x="6712" y="249"/>
                    <a:pt x="6992" y="249"/>
                  </a:cubicBezTo>
                  <a:close/>
                  <a:moveTo>
                    <a:pt x="5742" y="3305"/>
                  </a:moveTo>
                  <a:cubicBezTo>
                    <a:pt x="7188" y="3305"/>
                    <a:pt x="8808" y="4116"/>
                    <a:pt x="9763" y="5336"/>
                  </a:cubicBezTo>
                  <a:cubicBezTo>
                    <a:pt x="9948" y="5571"/>
                    <a:pt x="10103" y="5827"/>
                    <a:pt x="10231" y="6097"/>
                  </a:cubicBezTo>
                  <a:cubicBezTo>
                    <a:pt x="10015" y="6172"/>
                    <a:pt x="9789" y="6230"/>
                    <a:pt x="9564" y="6269"/>
                  </a:cubicBezTo>
                  <a:cubicBezTo>
                    <a:pt x="9248" y="6323"/>
                    <a:pt x="8900" y="6352"/>
                    <a:pt x="8536" y="6352"/>
                  </a:cubicBezTo>
                  <a:cubicBezTo>
                    <a:pt x="7226" y="6352"/>
                    <a:pt x="5703" y="5978"/>
                    <a:pt x="4714" y="5040"/>
                  </a:cubicBezTo>
                  <a:cubicBezTo>
                    <a:pt x="4453" y="4797"/>
                    <a:pt x="4050" y="4315"/>
                    <a:pt x="4280" y="3869"/>
                  </a:cubicBezTo>
                  <a:cubicBezTo>
                    <a:pt x="4289" y="3842"/>
                    <a:pt x="4302" y="3820"/>
                    <a:pt x="4320" y="3798"/>
                  </a:cubicBezTo>
                  <a:cubicBezTo>
                    <a:pt x="4546" y="3457"/>
                    <a:pt x="5058" y="3347"/>
                    <a:pt x="5461" y="3316"/>
                  </a:cubicBezTo>
                  <a:cubicBezTo>
                    <a:pt x="5554" y="3309"/>
                    <a:pt x="5648" y="3305"/>
                    <a:pt x="5742" y="3305"/>
                  </a:cubicBezTo>
                  <a:close/>
                  <a:moveTo>
                    <a:pt x="4082" y="6893"/>
                  </a:moveTo>
                  <a:cubicBezTo>
                    <a:pt x="4117" y="6893"/>
                    <a:pt x="4152" y="6895"/>
                    <a:pt x="4188" y="6897"/>
                  </a:cubicBezTo>
                  <a:cubicBezTo>
                    <a:pt x="5443" y="6968"/>
                    <a:pt x="6429" y="8140"/>
                    <a:pt x="6929" y="9209"/>
                  </a:cubicBezTo>
                  <a:cubicBezTo>
                    <a:pt x="7167" y="9718"/>
                    <a:pt x="7331" y="10253"/>
                    <a:pt x="7419" y="10806"/>
                  </a:cubicBezTo>
                  <a:cubicBezTo>
                    <a:pt x="7069" y="10880"/>
                    <a:pt x="6713" y="10918"/>
                    <a:pt x="6356" y="10918"/>
                  </a:cubicBezTo>
                  <a:cubicBezTo>
                    <a:pt x="6016" y="10918"/>
                    <a:pt x="5676" y="10884"/>
                    <a:pt x="5341" y="10814"/>
                  </a:cubicBezTo>
                  <a:cubicBezTo>
                    <a:pt x="4126" y="10562"/>
                    <a:pt x="2830" y="9744"/>
                    <a:pt x="2671" y="8498"/>
                  </a:cubicBezTo>
                  <a:cubicBezTo>
                    <a:pt x="2622" y="8157"/>
                    <a:pt x="2698" y="7808"/>
                    <a:pt x="2888" y="7521"/>
                  </a:cubicBezTo>
                  <a:cubicBezTo>
                    <a:pt x="2927" y="7459"/>
                    <a:pt x="2972" y="7397"/>
                    <a:pt x="3025" y="7344"/>
                  </a:cubicBezTo>
                  <a:cubicBezTo>
                    <a:pt x="3301" y="7055"/>
                    <a:pt x="3682" y="6893"/>
                    <a:pt x="4082" y="6893"/>
                  </a:cubicBezTo>
                  <a:close/>
                  <a:moveTo>
                    <a:pt x="707" y="10669"/>
                  </a:moveTo>
                  <a:cubicBezTo>
                    <a:pt x="967" y="10669"/>
                    <a:pt x="1443" y="10922"/>
                    <a:pt x="2255" y="12105"/>
                  </a:cubicBezTo>
                  <a:cubicBezTo>
                    <a:pt x="2777" y="12853"/>
                    <a:pt x="3153" y="13693"/>
                    <a:pt x="3365" y="14581"/>
                  </a:cubicBezTo>
                  <a:cubicBezTo>
                    <a:pt x="2530" y="14179"/>
                    <a:pt x="1738" y="13485"/>
                    <a:pt x="1119" y="12592"/>
                  </a:cubicBezTo>
                  <a:cubicBezTo>
                    <a:pt x="810" y="12145"/>
                    <a:pt x="314" y="11283"/>
                    <a:pt x="421" y="10872"/>
                  </a:cubicBezTo>
                  <a:cubicBezTo>
                    <a:pt x="429" y="10841"/>
                    <a:pt x="443" y="10814"/>
                    <a:pt x="456" y="10788"/>
                  </a:cubicBezTo>
                  <a:cubicBezTo>
                    <a:pt x="483" y="10748"/>
                    <a:pt x="522" y="10717"/>
                    <a:pt x="562" y="10699"/>
                  </a:cubicBezTo>
                  <a:cubicBezTo>
                    <a:pt x="600" y="10682"/>
                    <a:pt x="648" y="10669"/>
                    <a:pt x="707" y="10669"/>
                  </a:cubicBezTo>
                  <a:close/>
                  <a:moveTo>
                    <a:pt x="6681" y="0"/>
                  </a:moveTo>
                  <a:cubicBezTo>
                    <a:pt x="6403" y="49"/>
                    <a:pt x="6332" y="159"/>
                    <a:pt x="6296" y="212"/>
                  </a:cubicBezTo>
                  <a:cubicBezTo>
                    <a:pt x="6195" y="371"/>
                    <a:pt x="6235" y="584"/>
                    <a:pt x="6420" y="840"/>
                  </a:cubicBezTo>
                  <a:cubicBezTo>
                    <a:pt x="7152" y="1867"/>
                    <a:pt x="8710" y="2387"/>
                    <a:pt x="10122" y="2387"/>
                  </a:cubicBezTo>
                  <a:cubicBezTo>
                    <a:pt x="10571" y="2387"/>
                    <a:pt x="11006" y="2334"/>
                    <a:pt x="11394" y="2228"/>
                  </a:cubicBezTo>
                  <a:cubicBezTo>
                    <a:pt x="11633" y="2564"/>
                    <a:pt x="11810" y="2940"/>
                    <a:pt x="11911" y="3343"/>
                  </a:cubicBezTo>
                  <a:cubicBezTo>
                    <a:pt x="12075" y="3970"/>
                    <a:pt x="11995" y="4536"/>
                    <a:pt x="11677" y="5027"/>
                  </a:cubicBezTo>
                  <a:cubicBezTo>
                    <a:pt x="11421" y="5434"/>
                    <a:pt x="11001" y="5765"/>
                    <a:pt x="10483" y="5995"/>
                  </a:cubicBezTo>
                  <a:cubicBezTo>
                    <a:pt x="10351" y="5699"/>
                    <a:pt x="10178" y="5420"/>
                    <a:pt x="9979" y="5164"/>
                  </a:cubicBezTo>
                  <a:cubicBezTo>
                    <a:pt x="8977" y="3880"/>
                    <a:pt x="7271" y="3030"/>
                    <a:pt x="5744" y="3030"/>
                  </a:cubicBezTo>
                  <a:cubicBezTo>
                    <a:pt x="5641" y="3030"/>
                    <a:pt x="5539" y="3034"/>
                    <a:pt x="5439" y="3042"/>
                  </a:cubicBezTo>
                  <a:cubicBezTo>
                    <a:pt x="4939" y="3077"/>
                    <a:pt x="4294" y="3232"/>
                    <a:pt x="4037" y="3740"/>
                  </a:cubicBezTo>
                  <a:cubicBezTo>
                    <a:pt x="3816" y="4183"/>
                    <a:pt x="3993" y="4731"/>
                    <a:pt x="4528" y="5235"/>
                  </a:cubicBezTo>
                  <a:cubicBezTo>
                    <a:pt x="5572" y="6226"/>
                    <a:pt x="7172" y="6620"/>
                    <a:pt x="8546" y="6620"/>
                  </a:cubicBezTo>
                  <a:cubicBezTo>
                    <a:pt x="8924" y="6620"/>
                    <a:pt x="9285" y="6590"/>
                    <a:pt x="9612" y="6535"/>
                  </a:cubicBezTo>
                  <a:cubicBezTo>
                    <a:pt x="9856" y="6490"/>
                    <a:pt x="10099" y="6429"/>
                    <a:pt x="10333" y="6345"/>
                  </a:cubicBezTo>
                  <a:lnTo>
                    <a:pt x="10333" y="6345"/>
                  </a:lnTo>
                  <a:cubicBezTo>
                    <a:pt x="10740" y="7437"/>
                    <a:pt x="10554" y="8613"/>
                    <a:pt x="9776" y="9492"/>
                  </a:cubicBezTo>
                  <a:cubicBezTo>
                    <a:pt x="9250" y="10089"/>
                    <a:pt x="8507" y="10518"/>
                    <a:pt x="7685" y="10739"/>
                  </a:cubicBezTo>
                  <a:cubicBezTo>
                    <a:pt x="7592" y="10169"/>
                    <a:pt x="7419" y="9616"/>
                    <a:pt x="7176" y="9090"/>
                  </a:cubicBezTo>
                  <a:cubicBezTo>
                    <a:pt x="6641" y="7949"/>
                    <a:pt x="5580" y="6698"/>
                    <a:pt x="4201" y="6623"/>
                  </a:cubicBezTo>
                  <a:cubicBezTo>
                    <a:pt x="4161" y="6620"/>
                    <a:pt x="4121" y="6619"/>
                    <a:pt x="4082" y="6619"/>
                  </a:cubicBezTo>
                  <a:cubicBezTo>
                    <a:pt x="3611" y="6619"/>
                    <a:pt x="3156" y="6811"/>
                    <a:pt x="2826" y="7154"/>
                  </a:cubicBezTo>
                  <a:cubicBezTo>
                    <a:pt x="2485" y="7525"/>
                    <a:pt x="2331" y="8029"/>
                    <a:pt x="2401" y="8529"/>
                  </a:cubicBezTo>
                  <a:cubicBezTo>
                    <a:pt x="2578" y="9912"/>
                    <a:pt x="3975" y="10806"/>
                    <a:pt x="5284" y="11080"/>
                  </a:cubicBezTo>
                  <a:cubicBezTo>
                    <a:pt x="5639" y="11152"/>
                    <a:pt x="6000" y="11189"/>
                    <a:pt x="6361" y="11189"/>
                  </a:cubicBezTo>
                  <a:cubicBezTo>
                    <a:pt x="6728" y="11189"/>
                    <a:pt x="7094" y="11151"/>
                    <a:pt x="7455" y="11075"/>
                  </a:cubicBezTo>
                  <a:lnTo>
                    <a:pt x="7455" y="11075"/>
                  </a:lnTo>
                  <a:cubicBezTo>
                    <a:pt x="7548" y="11937"/>
                    <a:pt x="7437" y="12777"/>
                    <a:pt x="7114" y="13472"/>
                  </a:cubicBezTo>
                  <a:cubicBezTo>
                    <a:pt x="6681" y="14408"/>
                    <a:pt x="5830" y="14954"/>
                    <a:pt x="4859" y="14954"/>
                  </a:cubicBezTo>
                  <a:cubicBezTo>
                    <a:pt x="4670" y="14954"/>
                    <a:pt x="4476" y="14933"/>
                    <a:pt x="4280" y="14891"/>
                  </a:cubicBezTo>
                  <a:cubicBezTo>
                    <a:pt x="4073" y="14847"/>
                    <a:pt x="3874" y="14789"/>
                    <a:pt x="3675" y="14710"/>
                  </a:cubicBezTo>
                  <a:cubicBezTo>
                    <a:pt x="3454" y="13556"/>
                    <a:pt x="2923" y="12592"/>
                    <a:pt x="2481" y="11946"/>
                  </a:cubicBezTo>
                  <a:cubicBezTo>
                    <a:pt x="1765" y="10902"/>
                    <a:pt x="1181" y="10387"/>
                    <a:pt x="712" y="10387"/>
                  </a:cubicBezTo>
                  <a:cubicBezTo>
                    <a:pt x="619" y="10387"/>
                    <a:pt x="531" y="10407"/>
                    <a:pt x="447" y="10447"/>
                  </a:cubicBezTo>
                  <a:cubicBezTo>
                    <a:pt x="301" y="10518"/>
                    <a:pt x="195" y="10646"/>
                    <a:pt x="155" y="10801"/>
                  </a:cubicBezTo>
                  <a:cubicBezTo>
                    <a:pt x="1" y="11394"/>
                    <a:pt x="681" y="12437"/>
                    <a:pt x="894" y="12742"/>
                  </a:cubicBezTo>
                  <a:cubicBezTo>
                    <a:pt x="1588" y="13741"/>
                    <a:pt x="2485" y="14502"/>
                    <a:pt x="3436" y="14908"/>
                  </a:cubicBezTo>
                  <a:cubicBezTo>
                    <a:pt x="3467" y="15099"/>
                    <a:pt x="3489" y="15289"/>
                    <a:pt x="3502" y="15479"/>
                  </a:cubicBezTo>
                  <a:cubicBezTo>
                    <a:pt x="3546" y="16164"/>
                    <a:pt x="3418" y="16805"/>
                    <a:pt x="3228" y="17415"/>
                  </a:cubicBezTo>
                  <a:lnTo>
                    <a:pt x="3431" y="17659"/>
                  </a:lnTo>
                  <a:cubicBezTo>
                    <a:pt x="3666" y="16978"/>
                    <a:pt x="3829" y="16244"/>
                    <a:pt x="3776" y="15461"/>
                  </a:cubicBezTo>
                  <a:cubicBezTo>
                    <a:pt x="3767" y="15311"/>
                    <a:pt x="3750" y="15165"/>
                    <a:pt x="3732" y="15019"/>
                  </a:cubicBezTo>
                  <a:lnTo>
                    <a:pt x="3732" y="15019"/>
                  </a:lnTo>
                  <a:cubicBezTo>
                    <a:pt x="3896" y="15076"/>
                    <a:pt x="4059" y="15121"/>
                    <a:pt x="4227" y="15156"/>
                  </a:cubicBezTo>
                  <a:cubicBezTo>
                    <a:pt x="4446" y="15204"/>
                    <a:pt x="4662" y="15227"/>
                    <a:pt x="4873" y="15227"/>
                  </a:cubicBezTo>
                  <a:cubicBezTo>
                    <a:pt x="5945" y="15227"/>
                    <a:pt x="6882" y="14625"/>
                    <a:pt x="7362" y="13587"/>
                  </a:cubicBezTo>
                  <a:cubicBezTo>
                    <a:pt x="7707" y="12839"/>
                    <a:pt x="7826" y="11937"/>
                    <a:pt x="7720" y="11013"/>
                  </a:cubicBezTo>
                  <a:cubicBezTo>
                    <a:pt x="8609" y="10779"/>
                    <a:pt x="9413" y="10319"/>
                    <a:pt x="9979" y="9674"/>
                  </a:cubicBezTo>
                  <a:cubicBezTo>
                    <a:pt x="10085" y="9554"/>
                    <a:pt x="10183" y="9431"/>
                    <a:pt x="10271" y="9298"/>
                  </a:cubicBezTo>
                  <a:cubicBezTo>
                    <a:pt x="10872" y="8392"/>
                    <a:pt x="10979" y="7286"/>
                    <a:pt x="10589" y="6247"/>
                  </a:cubicBezTo>
                  <a:cubicBezTo>
                    <a:pt x="11147" y="6004"/>
                    <a:pt x="11598" y="5642"/>
                    <a:pt x="11894" y="5199"/>
                  </a:cubicBezTo>
                  <a:lnTo>
                    <a:pt x="11907" y="5177"/>
                  </a:lnTo>
                  <a:cubicBezTo>
                    <a:pt x="12265" y="4625"/>
                    <a:pt x="12358" y="3966"/>
                    <a:pt x="12177" y="3272"/>
                  </a:cubicBezTo>
                  <a:cubicBezTo>
                    <a:pt x="12071" y="2869"/>
                    <a:pt x="11903" y="2485"/>
                    <a:pt x="11668" y="2140"/>
                  </a:cubicBezTo>
                  <a:cubicBezTo>
                    <a:pt x="12292" y="1914"/>
                    <a:pt x="12774" y="1525"/>
                    <a:pt x="13158" y="1043"/>
                  </a:cubicBezTo>
                  <a:lnTo>
                    <a:pt x="12866" y="964"/>
                  </a:lnTo>
                  <a:cubicBezTo>
                    <a:pt x="12508" y="1402"/>
                    <a:pt x="12035" y="1729"/>
                    <a:pt x="11500" y="1910"/>
                  </a:cubicBezTo>
                  <a:cubicBezTo>
                    <a:pt x="10806" y="1039"/>
                    <a:pt x="9670" y="433"/>
                    <a:pt x="8100" y="115"/>
                  </a:cubicBezTo>
                  <a:cubicBezTo>
                    <a:pt x="7950" y="84"/>
                    <a:pt x="7813" y="58"/>
                    <a:pt x="7685" y="40"/>
                  </a:cubicBezTo>
                  <a:cubicBezTo>
                    <a:pt x="7335" y="18"/>
                    <a:pt x="7004" y="4"/>
                    <a:pt x="6681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409;p1"/>
            <p:cNvSpPr/>
            <p:nvPr/>
          </p:nvSpPr>
          <p:spPr>
            <a:xfrm>
              <a:off x="1516750" y="1664900"/>
              <a:ext cx="361550" cy="460650"/>
            </a:xfrm>
            <a:custGeom>
              <a:avLst/>
              <a:gdLst/>
              <a:ahLst/>
              <a:cxnLst/>
              <a:rect l="l" t="t" r="r" b="b"/>
              <a:pathLst>
                <a:path w="14462" h="18426" extrusionOk="0">
                  <a:moveTo>
                    <a:pt x="11150" y="2472"/>
                  </a:moveTo>
                  <a:lnTo>
                    <a:pt x="11150" y="2472"/>
                  </a:lnTo>
                  <a:cubicBezTo>
                    <a:pt x="11999" y="2857"/>
                    <a:pt x="12782" y="3564"/>
                    <a:pt x="13379" y="4497"/>
                  </a:cubicBezTo>
                  <a:cubicBezTo>
                    <a:pt x="13737" y="5063"/>
                    <a:pt x="14126" y="5872"/>
                    <a:pt x="14015" y="6301"/>
                  </a:cubicBezTo>
                  <a:cubicBezTo>
                    <a:pt x="13993" y="6394"/>
                    <a:pt x="13927" y="6478"/>
                    <a:pt x="13843" y="6526"/>
                  </a:cubicBezTo>
                  <a:cubicBezTo>
                    <a:pt x="13799" y="6550"/>
                    <a:pt x="13744" y="6567"/>
                    <a:pt x="13675" y="6567"/>
                  </a:cubicBezTo>
                  <a:cubicBezTo>
                    <a:pt x="13405" y="6567"/>
                    <a:pt x="12934" y="6302"/>
                    <a:pt x="12176" y="5107"/>
                  </a:cubicBezTo>
                  <a:cubicBezTo>
                    <a:pt x="11663" y="4302"/>
                    <a:pt x="11318" y="3409"/>
                    <a:pt x="11150" y="2472"/>
                  </a:cubicBezTo>
                  <a:close/>
                  <a:moveTo>
                    <a:pt x="8123" y="6577"/>
                  </a:moveTo>
                  <a:cubicBezTo>
                    <a:pt x="8393" y="6577"/>
                    <a:pt x="8663" y="6598"/>
                    <a:pt x="8931" y="6641"/>
                  </a:cubicBezTo>
                  <a:cubicBezTo>
                    <a:pt x="10165" y="6849"/>
                    <a:pt x="11456" y="7658"/>
                    <a:pt x="11553" y="8993"/>
                  </a:cubicBezTo>
                  <a:cubicBezTo>
                    <a:pt x="11593" y="9471"/>
                    <a:pt x="11429" y="9939"/>
                    <a:pt x="11102" y="10293"/>
                  </a:cubicBezTo>
                  <a:cubicBezTo>
                    <a:pt x="10791" y="10625"/>
                    <a:pt x="10360" y="10815"/>
                    <a:pt x="9910" y="10815"/>
                  </a:cubicBezTo>
                  <a:cubicBezTo>
                    <a:pt x="9905" y="10815"/>
                    <a:pt x="9900" y="10815"/>
                    <a:pt x="9895" y="10815"/>
                  </a:cubicBezTo>
                  <a:cubicBezTo>
                    <a:pt x="8604" y="10806"/>
                    <a:pt x="7653" y="9599"/>
                    <a:pt x="7193" y="8472"/>
                  </a:cubicBezTo>
                  <a:cubicBezTo>
                    <a:pt x="6968" y="7923"/>
                    <a:pt x="6826" y="7349"/>
                    <a:pt x="6769" y="6761"/>
                  </a:cubicBezTo>
                  <a:cubicBezTo>
                    <a:pt x="7211" y="6638"/>
                    <a:pt x="7667" y="6577"/>
                    <a:pt x="8123" y="6577"/>
                  </a:cubicBezTo>
                  <a:close/>
                  <a:moveTo>
                    <a:pt x="5739" y="11614"/>
                  </a:moveTo>
                  <a:cubicBezTo>
                    <a:pt x="7002" y="11614"/>
                    <a:pt x="8377" y="11958"/>
                    <a:pt x="9263" y="12831"/>
                  </a:cubicBezTo>
                  <a:cubicBezTo>
                    <a:pt x="9515" y="13083"/>
                    <a:pt x="9904" y="13578"/>
                    <a:pt x="9647" y="14078"/>
                  </a:cubicBezTo>
                  <a:cubicBezTo>
                    <a:pt x="9417" y="14524"/>
                    <a:pt x="8834" y="14683"/>
                    <a:pt x="8387" y="14741"/>
                  </a:cubicBezTo>
                  <a:cubicBezTo>
                    <a:pt x="8224" y="14762"/>
                    <a:pt x="8059" y="14772"/>
                    <a:pt x="7893" y="14772"/>
                  </a:cubicBezTo>
                  <a:cubicBezTo>
                    <a:pt x="6457" y="14772"/>
                    <a:pt x="4934" y="14004"/>
                    <a:pt x="4054" y="12791"/>
                  </a:cubicBezTo>
                  <a:cubicBezTo>
                    <a:pt x="3873" y="12548"/>
                    <a:pt x="3723" y="12278"/>
                    <a:pt x="3612" y="11991"/>
                  </a:cubicBezTo>
                  <a:cubicBezTo>
                    <a:pt x="3842" y="11898"/>
                    <a:pt x="4081" y="11818"/>
                    <a:pt x="4324" y="11765"/>
                  </a:cubicBezTo>
                  <a:cubicBezTo>
                    <a:pt x="4753" y="11669"/>
                    <a:pt x="5237" y="11614"/>
                    <a:pt x="5739" y="11614"/>
                  </a:cubicBezTo>
                  <a:close/>
                  <a:moveTo>
                    <a:pt x="3814" y="16253"/>
                  </a:moveTo>
                  <a:cubicBezTo>
                    <a:pt x="5215" y="16253"/>
                    <a:pt x="6514" y="16834"/>
                    <a:pt x="7039" y="17632"/>
                  </a:cubicBezTo>
                  <a:cubicBezTo>
                    <a:pt x="7101" y="17721"/>
                    <a:pt x="7193" y="17889"/>
                    <a:pt x="7136" y="17982"/>
                  </a:cubicBezTo>
                  <a:cubicBezTo>
                    <a:pt x="7079" y="18066"/>
                    <a:pt x="6882" y="18134"/>
                    <a:pt x="6498" y="18134"/>
                  </a:cubicBezTo>
                  <a:cubicBezTo>
                    <a:pt x="6260" y="18134"/>
                    <a:pt x="5950" y="18108"/>
                    <a:pt x="5558" y="18044"/>
                  </a:cubicBezTo>
                  <a:cubicBezTo>
                    <a:pt x="4081" y="17800"/>
                    <a:pt x="3015" y="17270"/>
                    <a:pt x="2374" y="16470"/>
                  </a:cubicBezTo>
                  <a:cubicBezTo>
                    <a:pt x="2848" y="16320"/>
                    <a:pt x="3337" y="16253"/>
                    <a:pt x="3814" y="16253"/>
                  </a:cubicBezTo>
                  <a:close/>
                  <a:moveTo>
                    <a:pt x="10974" y="0"/>
                  </a:moveTo>
                  <a:cubicBezTo>
                    <a:pt x="10841" y="500"/>
                    <a:pt x="10775" y="1017"/>
                    <a:pt x="10775" y="1535"/>
                  </a:cubicBezTo>
                  <a:cubicBezTo>
                    <a:pt x="10775" y="1698"/>
                    <a:pt x="10788" y="1866"/>
                    <a:pt x="10801" y="2025"/>
                  </a:cubicBezTo>
                  <a:cubicBezTo>
                    <a:pt x="10633" y="1972"/>
                    <a:pt x="10461" y="1928"/>
                    <a:pt x="10284" y="1902"/>
                  </a:cubicBezTo>
                  <a:cubicBezTo>
                    <a:pt x="10112" y="1871"/>
                    <a:pt x="9940" y="1857"/>
                    <a:pt x="9771" y="1857"/>
                  </a:cubicBezTo>
                  <a:cubicBezTo>
                    <a:pt x="8602" y="1857"/>
                    <a:pt x="7535" y="2560"/>
                    <a:pt x="6964" y="3750"/>
                  </a:cubicBezTo>
                  <a:cubicBezTo>
                    <a:pt x="6566" y="4576"/>
                    <a:pt x="6398" y="5558"/>
                    <a:pt x="6464" y="6553"/>
                  </a:cubicBezTo>
                  <a:cubicBezTo>
                    <a:pt x="5527" y="6849"/>
                    <a:pt x="4669" y="7388"/>
                    <a:pt x="4050" y="8113"/>
                  </a:cubicBezTo>
                  <a:cubicBezTo>
                    <a:pt x="3121" y="9197"/>
                    <a:pt x="2847" y="10585"/>
                    <a:pt x="3250" y="11841"/>
                  </a:cubicBezTo>
                  <a:cubicBezTo>
                    <a:pt x="2803" y="12053"/>
                    <a:pt x="2410" y="12353"/>
                    <a:pt x="2078" y="12720"/>
                  </a:cubicBezTo>
                  <a:cubicBezTo>
                    <a:pt x="1486" y="13401"/>
                    <a:pt x="1265" y="14232"/>
                    <a:pt x="1446" y="15121"/>
                  </a:cubicBezTo>
                  <a:cubicBezTo>
                    <a:pt x="1530" y="15550"/>
                    <a:pt x="1689" y="15961"/>
                    <a:pt x="1919" y="16333"/>
                  </a:cubicBezTo>
                  <a:cubicBezTo>
                    <a:pt x="1088" y="16677"/>
                    <a:pt x="473" y="17292"/>
                    <a:pt x="0" y="18030"/>
                  </a:cubicBezTo>
                  <a:cubicBezTo>
                    <a:pt x="93" y="18070"/>
                    <a:pt x="181" y="18110"/>
                    <a:pt x="270" y="18145"/>
                  </a:cubicBezTo>
                  <a:cubicBezTo>
                    <a:pt x="725" y="17451"/>
                    <a:pt x="1304" y="16881"/>
                    <a:pt x="2082" y="16576"/>
                  </a:cubicBezTo>
                  <a:cubicBezTo>
                    <a:pt x="2763" y="17478"/>
                    <a:pt x="3908" y="18066"/>
                    <a:pt x="5509" y="18331"/>
                  </a:cubicBezTo>
                  <a:cubicBezTo>
                    <a:pt x="5927" y="18399"/>
                    <a:pt x="6249" y="18425"/>
                    <a:pt x="6499" y="18425"/>
                  </a:cubicBezTo>
                  <a:cubicBezTo>
                    <a:pt x="7161" y="18425"/>
                    <a:pt x="7312" y="18240"/>
                    <a:pt x="7370" y="18150"/>
                  </a:cubicBezTo>
                  <a:lnTo>
                    <a:pt x="7379" y="18136"/>
                  </a:lnTo>
                  <a:cubicBezTo>
                    <a:pt x="7490" y="17964"/>
                    <a:pt x="7459" y="17743"/>
                    <a:pt x="7282" y="17473"/>
                  </a:cubicBezTo>
                  <a:cubicBezTo>
                    <a:pt x="6620" y="16473"/>
                    <a:pt x="5192" y="15987"/>
                    <a:pt x="3814" y="15987"/>
                  </a:cubicBezTo>
                  <a:cubicBezTo>
                    <a:pt x="3248" y="15987"/>
                    <a:pt x="2690" y="16069"/>
                    <a:pt x="2197" y="16231"/>
                  </a:cubicBezTo>
                  <a:cubicBezTo>
                    <a:pt x="1968" y="15877"/>
                    <a:pt x="1808" y="15479"/>
                    <a:pt x="1729" y="15068"/>
                  </a:cubicBezTo>
                  <a:cubicBezTo>
                    <a:pt x="1446" y="13689"/>
                    <a:pt x="2264" y="12663"/>
                    <a:pt x="3347" y="12119"/>
                  </a:cubicBezTo>
                  <a:cubicBezTo>
                    <a:pt x="3466" y="12420"/>
                    <a:pt x="3625" y="12707"/>
                    <a:pt x="3820" y="12968"/>
                  </a:cubicBezTo>
                  <a:cubicBezTo>
                    <a:pt x="4751" y="14251"/>
                    <a:pt x="6367" y="15066"/>
                    <a:pt x="7895" y="15066"/>
                  </a:cubicBezTo>
                  <a:cubicBezTo>
                    <a:pt x="8072" y="15066"/>
                    <a:pt x="8249" y="15055"/>
                    <a:pt x="8423" y="15033"/>
                  </a:cubicBezTo>
                  <a:cubicBezTo>
                    <a:pt x="8935" y="14966"/>
                    <a:pt x="9612" y="14767"/>
                    <a:pt x="9899" y="14215"/>
                  </a:cubicBezTo>
                  <a:cubicBezTo>
                    <a:pt x="10151" y="13728"/>
                    <a:pt x="9992" y="13149"/>
                    <a:pt x="9462" y="12628"/>
                  </a:cubicBezTo>
                  <a:cubicBezTo>
                    <a:pt x="8518" y="11697"/>
                    <a:pt x="7061" y="11330"/>
                    <a:pt x="5728" y="11330"/>
                  </a:cubicBezTo>
                  <a:cubicBezTo>
                    <a:pt x="5206" y="11330"/>
                    <a:pt x="4703" y="11386"/>
                    <a:pt x="4258" y="11487"/>
                  </a:cubicBezTo>
                  <a:cubicBezTo>
                    <a:pt x="4001" y="11544"/>
                    <a:pt x="3754" y="11624"/>
                    <a:pt x="3515" y="11721"/>
                  </a:cubicBezTo>
                  <a:cubicBezTo>
                    <a:pt x="3157" y="10567"/>
                    <a:pt x="3418" y="9289"/>
                    <a:pt x="4267" y="8304"/>
                  </a:cubicBezTo>
                  <a:cubicBezTo>
                    <a:pt x="4841" y="7632"/>
                    <a:pt x="5628" y="7132"/>
                    <a:pt x="6486" y="6845"/>
                  </a:cubicBezTo>
                  <a:cubicBezTo>
                    <a:pt x="6552" y="7441"/>
                    <a:pt x="6698" y="8025"/>
                    <a:pt x="6924" y="8582"/>
                  </a:cubicBezTo>
                  <a:cubicBezTo>
                    <a:pt x="7423" y="9794"/>
                    <a:pt x="8458" y="11093"/>
                    <a:pt x="9890" y="11102"/>
                  </a:cubicBezTo>
                  <a:cubicBezTo>
                    <a:pt x="10430" y="11102"/>
                    <a:pt x="10943" y="10881"/>
                    <a:pt x="11310" y="10488"/>
                  </a:cubicBezTo>
                  <a:cubicBezTo>
                    <a:pt x="11690" y="10076"/>
                    <a:pt x="11880" y="9528"/>
                    <a:pt x="11840" y="8971"/>
                  </a:cubicBezTo>
                  <a:cubicBezTo>
                    <a:pt x="11730" y="7481"/>
                    <a:pt x="10319" y="6584"/>
                    <a:pt x="8975" y="6358"/>
                  </a:cubicBezTo>
                  <a:cubicBezTo>
                    <a:pt x="8691" y="6311"/>
                    <a:pt x="8405" y="6287"/>
                    <a:pt x="8118" y="6287"/>
                  </a:cubicBezTo>
                  <a:cubicBezTo>
                    <a:pt x="7656" y="6287"/>
                    <a:pt x="7195" y="6349"/>
                    <a:pt x="6747" y="6469"/>
                  </a:cubicBezTo>
                  <a:cubicBezTo>
                    <a:pt x="6698" y="5549"/>
                    <a:pt x="6857" y="4638"/>
                    <a:pt x="7224" y="3873"/>
                  </a:cubicBezTo>
                  <a:cubicBezTo>
                    <a:pt x="7747" y="2785"/>
                    <a:pt x="8722" y="2141"/>
                    <a:pt x="9782" y="2141"/>
                  </a:cubicBezTo>
                  <a:cubicBezTo>
                    <a:pt x="9932" y="2141"/>
                    <a:pt x="10083" y="2154"/>
                    <a:pt x="10235" y="2180"/>
                  </a:cubicBezTo>
                  <a:cubicBezTo>
                    <a:pt x="10443" y="2215"/>
                    <a:pt x="10642" y="2273"/>
                    <a:pt x="10841" y="2344"/>
                  </a:cubicBezTo>
                  <a:cubicBezTo>
                    <a:pt x="11013" y="3573"/>
                    <a:pt x="11509" y="4585"/>
                    <a:pt x="11933" y="5257"/>
                  </a:cubicBezTo>
                  <a:cubicBezTo>
                    <a:pt x="12604" y="6320"/>
                    <a:pt x="13185" y="6856"/>
                    <a:pt x="13670" y="6856"/>
                  </a:cubicBezTo>
                  <a:cubicBezTo>
                    <a:pt x="13777" y="6856"/>
                    <a:pt x="13879" y="6830"/>
                    <a:pt x="13976" y="6778"/>
                  </a:cubicBezTo>
                  <a:cubicBezTo>
                    <a:pt x="14135" y="6694"/>
                    <a:pt x="14250" y="6544"/>
                    <a:pt x="14290" y="6371"/>
                  </a:cubicBezTo>
                  <a:cubicBezTo>
                    <a:pt x="14462" y="5722"/>
                    <a:pt x="13821" y="4652"/>
                    <a:pt x="13622" y="4342"/>
                  </a:cubicBezTo>
                  <a:cubicBezTo>
                    <a:pt x="12950" y="3303"/>
                    <a:pt x="12061" y="2529"/>
                    <a:pt x="11102" y="2136"/>
                  </a:cubicBezTo>
                  <a:cubicBezTo>
                    <a:pt x="11080" y="1941"/>
                    <a:pt x="11066" y="1738"/>
                    <a:pt x="11062" y="1530"/>
                  </a:cubicBezTo>
                  <a:cubicBezTo>
                    <a:pt x="11062" y="1084"/>
                    <a:pt x="11115" y="637"/>
                    <a:pt x="11221" y="204"/>
                  </a:cubicBezTo>
                  <a:cubicBezTo>
                    <a:pt x="11142" y="133"/>
                    <a:pt x="11058" y="67"/>
                    <a:pt x="1097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410;p1"/>
            <p:cNvSpPr/>
            <p:nvPr/>
          </p:nvSpPr>
          <p:spPr>
            <a:xfrm>
              <a:off x="1414500" y="2032075"/>
              <a:ext cx="44125" cy="39925"/>
            </a:xfrm>
            <a:custGeom>
              <a:avLst/>
              <a:gdLst/>
              <a:ahLst/>
              <a:cxnLst/>
              <a:rect l="l" t="t" r="r" b="b"/>
              <a:pathLst>
                <a:path w="1765" h="1597" extrusionOk="0">
                  <a:moveTo>
                    <a:pt x="680" y="1"/>
                  </a:moveTo>
                  <a:cubicBezTo>
                    <a:pt x="460" y="1"/>
                    <a:pt x="257" y="89"/>
                    <a:pt x="120" y="266"/>
                  </a:cubicBezTo>
                  <a:cubicBezTo>
                    <a:pt x="71" y="332"/>
                    <a:pt x="27" y="408"/>
                    <a:pt x="0" y="487"/>
                  </a:cubicBezTo>
                  <a:cubicBezTo>
                    <a:pt x="420" y="890"/>
                    <a:pt x="845" y="1261"/>
                    <a:pt x="1274" y="1597"/>
                  </a:cubicBezTo>
                  <a:cubicBezTo>
                    <a:pt x="1349" y="1553"/>
                    <a:pt x="1420" y="1500"/>
                    <a:pt x="1477" y="1429"/>
                  </a:cubicBezTo>
                  <a:cubicBezTo>
                    <a:pt x="1764" y="1080"/>
                    <a:pt x="1703" y="584"/>
                    <a:pt x="1336" y="266"/>
                  </a:cubicBezTo>
                  <a:cubicBezTo>
                    <a:pt x="1134" y="89"/>
                    <a:pt x="899" y="1"/>
                    <a:pt x="680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411;p1"/>
            <p:cNvSpPr/>
            <p:nvPr/>
          </p:nvSpPr>
          <p:spPr>
            <a:xfrm>
              <a:off x="1648275" y="1594700"/>
              <a:ext cx="34275" cy="27675"/>
            </a:xfrm>
            <a:custGeom>
              <a:avLst/>
              <a:gdLst/>
              <a:ahLst/>
              <a:cxnLst/>
              <a:rect l="l" t="t" r="r" b="b"/>
              <a:pathLst>
                <a:path w="1371" h="1107" extrusionOk="0">
                  <a:moveTo>
                    <a:pt x="279" y="1"/>
                  </a:moveTo>
                  <a:cubicBezTo>
                    <a:pt x="261" y="19"/>
                    <a:pt x="244" y="32"/>
                    <a:pt x="230" y="50"/>
                  </a:cubicBezTo>
                  <a:cubicBezTo>
                    <a:pt x="0" y="297"/>
                    <a:pt x="40" y="691"/>
                    <a:pt x="310" y="925"/>
                  </a:cubicBezTo>
                  <a:cubicBezTo>
                    <a:pt x="453" y="1047"/>
                    <a:pt x="609" y="1106"/>
                    <a:pt x="759" y="1106"/>
                  </a:cubicBezTo>
                  <a:cubicBezTo>
                    <a:pt x="919" y="1106"/>
                    <a:pt x="1071" y="1038"/>
                    <a:pt x="1190" y="903"/>
                  </a:cubicBezTo>
                  <a:cubicBezTo>
                    <a:pt x="1322" y="757"/>
                    <a:pt x="1371" y="554"/>
                    <a:pt x="1318" y="363"/>
                  </a:cubicBezTo>
                  <a:cubicBezTo>
                    <a:pt x="1031" y="253"/>
                    <a:pt x="739" y="151"/>
                    <a:pt x="434" y="54"/>
                  </a:cubicBezTo>
                  <a:lnTo>
                    <a:pt x="279" y="1"/>
                  </a:ln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412;p1"/>
            <p:cNvSpPr/>
            <p:nvPr/>
          </p:nvSpPr>
          <p:spPr>
            <a:xfrm>
              <a:off x="164175" y="1733550"/>
              <a:ext cx="629050" cy="676875"/>
            </a:xfrm>
            <a:custGeom>
              <a:avLst/>
              <a:gdLst/>
              <a:ahLst/>
              <a:cxnLst/>
              <a:rect l="l" t="t" r="r" b="b"/>
              <a:pathLst>
                <a:path w="25162" h="27075" extrusionOk="0">
                  <a:moveTo>
                    <a:pt x="17072" y="0"/>
                  </a:moveTo>
                  <a:cubicBezTo>
                    <a:pt x="14214" y="0"/>
                    <a:pt x="10412" y="1871"/>
                    <a:pt x="5832" y="8502"/>
                  </a:cubicBezTo>
                  <a:cubicBezTo>
                    <a:pt x="0" y="16938"/>
                    <a:pt x="3851" y="24246"/>
                    <a:pt x="10169" y="26439"/>
                  </a:cubicBezTo>
                  <a:cubicBezTo>
                    <a:pt x="11155" y="26780"/>
                    <a:pt x="12185" y="26987"/>
                    <a:pt x="13224" y="27054"/>
                  </a:cubicBezTo>
                  <a:cubicBezTo>
                    <a:pt x="13452" y="27068"/>
                    <a:pt x="13679" y="27075"/>
                    <a:pt x="13906" y="27075"/>
                  </a:cubicBezTo>
                  <a:cubicBezTo>
                    <a:pt x="19149" y="27075"/>
                    <a:pt x="24163" y="23292"/>
                    <a:pt x="24680" y="15028"/>
                  </a:cubicBezTo>
                  <a:cubicBezTo>
                    <a:pt x="25162" y="7282"/>
                    <a:pt x="23486" y="3453"/>
                    <a:pt x="21355" y="1601"/>
                  </a:cubicBezTo>
                  <a:cubicBezTo>
                    <a:pt x="20723" y="1052"/>
                    <a:pt x="19993" y="632"/>
                    <a:pt x="19206" y="363"/>
                  </a:cubicBezTo>
                  <a:cubicBezTo>
                    <a:pt x="18568" y="141"/>
                    <a:pt x="17855" y="0"/>
                    <a:pt x="17072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413;p1"/>
            <p:cNvSpPr/>
            <p:nvPr/>
          </p:nvSpPr>
          <p:spPr>
            <a:xfrm>
              <a:off x="343550" y="2037175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6"/>
                  </a:moveTo>
                  <a:cubicBezTo>
                    <a:pt x="1049" y="1340"/>
                    <a:pt x="717" y="1450"/>
                    <a:pt x="412" y="1300"/>
                  </a:cubicBezTo>
                  <a:cubicBezTo>
                    <a:pt x="98" y="1141"/>
                    <a:pt x="1" y="805"/>
                    <a:pt x="169" y="456"/>
                  </a:cubicBezTo>
                  <a:cubicBezTo>
                    <a:pt x="328" y="133"/>
                    <a:pt x="699" y="0"/>
                    <a:pt x="1000" y="159"/>
                  </a:cubicBezTo>
                  <a:cubicBezTo>
                    <a:pt x="1283" y="310"/>
                    <a:pt x="1371" y="694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414;p1"/>
            <p:cNvSpPr/>
            <p:nvPr/>
          </p:nvSpPr>
          <p:spPr>
            <a:xfrm>
              <a:off x="546375" y="2098400"/>
              <a:ext cx="34300" cy="36275"/>
            </a:xfrm>
            <a:custGeom>
              <a:avLst/>
              <a:gdLst/>
              <a:ahLst/>
              <a:cxnLst/>
              <a:rect l="l" t="t" r="r" b="b"/>
              <a:pathLst>
                <a:path w="1372" h="1451" extrusionOk="0">
                  <a:moveTo>
                    <a:pt x="1203" y="1022"/>
                  </a:moveTo>
                  <a:cubicBezTo>
                    <a:pt x="1044" y="1340"/>
                    <a:pt x="713" y="1451"/>
                    <a:pt x="412" y="1300"/>
                  </a:cubicBezTo>
                  <a:cubicBezTo>
                    <a:pt x="98" y="1141"/>
                    <a:pt x="1" y="801"/>
                    <a:pt x="169" y="456"/>
                  </a:cubicBezTo>
                  <a:cubicBezTo>
                    <a:pt x="328" y="133"/>
                    <a:pt x="699" y="1"/>
                    <a:pt x="996" y="160"/>
                  </a:cubicBezTo>
                  <a:cubicBezTo>
                    <a:pt x="1279" y="310"/>
                    <a:pt x="1371" y="695"/>
                    <a:pt x="1203" y="1022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415;p1"/>
            <p:cNvSpPr/>
            <p:nvPr/>
          </p:nvSpPr>
          <p:spPr>
            <a:xfrm>
              <a:off x="755075" y="2100275"/>
              <a:ext cx="34275" cy="36400"/>
            </a:xfrm>
            <a:custGeom>
              <a:avLst/>
              <a:gdLst/>
              <a:ahLst/>
              <a:cxnLst/>
              <a:rect l="l" t="t" r="r" b="b"/>
              <a:pathLst>
                <a:path w="1371" h="1456" extrusionOk="0">
                  <a:moveTo>
                    <a:pt x="1203" y="1026"/>
                  </a:moveTo>
                  <a:cubicBezTo>
                    <a:pt x="1044" y="1340"/>
                    <a:pt x="716" y="1455"/>
                    <a:pt x="411" y="1305"/>
                  </a:cubicBezTo>
                  <a:cubicBezTo>
                    <a:pt x="97" y="1146"/>
                    <a:pt x="0" y="805"/>
                    <a:pt x="168" y="461"/>
                  </a:cubicBezTo>
                  <a:cubicBezTo>
                    <a:pt x="327" y="138"/>
                    <a:pt x="699" y="1"/>
                    <a:pt x="999" y="164"/>
                  </a:cubicBezTo>
                  <a:cubicBezTo>
                    <a:pt x="1278" y="310"/>
                    <a:pt x="1371" y="695"/>
                    <a:pt x="1203" y="1026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416;p1"/>
            <p:cNvSpPr/>
            <p:nvPr/>
          </p:nvSpPr>
          <p:spPr>
            <a:xfrm>
              <a:off x="682450" y="2128575"/>
              <a:ext cx="47000" cy="49425"/>
            </a:xfrm>
            <a:custGeom>
              <a:avLst/>
              <a:gdLst/>
              <a:ahLst/>
              <a:cxnLst/>
              <a:rect l="l" t="t" r="r" b="b"/>
              <a:pathLst>
                <a:path w="1880" h="1977" extrusionOk="0">
                  <a:moveTo>
                    <a:pt x="544" y="1787"/>
                  </a:moveTo>
                  <a:cubicBezTo>
                    <a:pt x="160" y="1605"/>
                    <a:pt x="0" y="1101"/>
                    <a:pt x="195" y="664"/>
                  </a:cubicBezTo>
                  <a:cubicBezTo>
                    <a:pt x="398" y="213"/>
                    <a:pt x="907" y="1"/>
                    <a:pt x="1336" y="182"/>
                  </a:cubicBezTo>
                  <a:cubicBezTo>
                    <a:pt x="1747" y="359"/>
                    <a:pt x="1879" y="880"/>
                    <a:pt x="1641" y="1362"/>
                  </a:cubicBezTo>
                  <a:cubicBezTo>
                    <a:pt x="1420" y="1796"/>
                    <a:pt x="955" y="1977"/>
                    <a:pt x="544" y="178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417;p1"/>
            <p:cNvSpPr/>
            <p:nvPr/>
          </p:nvSpPr>
          <p:spPr>
            <a:xfrm>
              <a:off x="442150" y="20430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8"/>
                  </a:moveTo>
                  <a:cubicBezTo>
                    <a:pt x="120" y="1256"/>
                    <a:pt x="1" y="867"/>
                    <a:pt x="155" y="522"/>
                  </a:cubicBezTo>
                  <a:cubicBezTo>
                    <a:pt x="310" y="169"/>
                    <a:pt x="708" y="1"/>
                    <a:pt x="1044" y="146"/>
                  </a:cubicBezTo>
                  <a:cubicBezTo>
                    <a:pt x="1362" y="283"/>
                    <a:pt x="1468" y="690"/>
                    <a:pt x="1283" y="1066"/>
                  </a:cubicBezTo>
                  <a:cubicBezTo>
                    <a:pt x="1110" y="1406"/>
                    <a:pt x="748" y="1548"/>
                    <a:pt x="425" y="1398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418;p1"/>
            <p:cNvSpPr/>
            <p:nvPr/>
          </p:nvSpPr>
          <p:spPr>
            <a:xfrm>
              <a:off x="616125" y="2084925"/>
              <a:ext cx="36725" cy="38700"/>
            </a:xfrm>
            <a:custGeom>
              <a:avLst/>
              <a:gdLst/>
              <a:ahLst/>
              <a:cxnLst/>
              <a:rect l="l" t="t" r="r" b="b"/>
              <a:pathLst>
                <a:path w="1469" h="1548" extrusionOk="0">
                  <a:moveTo>
                    <a:pt x="425" y="1397"/>
                  </a:moveTo>
                  <a:cubicBezTo>
                    <a:pt x="120" y="1256"/>
                    <a:pt x="1" y="862"/>
                    <a:pt x="151" y="522"/>
                  </a:cubicBezTo>
                  <a:cubicBezTo>
                    <a:pt x="310" y="168"/>
                    <a:pt x="704" y="0"/>
                    <a:pt x="1040" y="146"/>
                  </a:cubicBezTo>
                  <a:cubicBezTo>
                    <a:pt x="1362" y="283"/>
                    <a:pt x="1469" y="690"/>
                    <a:pt x="1278" y="1066"/>
                  </a:cubicBezTo>
                  <a:cubicBezTo>
                    <a:pt x="1110" y="1411"/>
                    <a:pt x="748" y="1548"/>
                    <a:pt x="425" y="1397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419;p1"/>
            <p:cNvSpPr/>
            <p:nvPr/>
          </p:nvSpPr>
          <p:spPr>
            <a:xfrm>
              <a:off x="319900" y="1809700"/>
              <a:ext cx="463275" cy="253900"/>
            </a:xfrm>
            <a:custGeom>
              <a:avLst/>
              <a:gdLst/>
              <a:ahLst/>
              <a:cxnLst/>
              <a:rect l="l" t="t" r="r" b="b"/>
              <a:pathLst>
                <a:path w="18531" h="10156" extrusionOk="0">
                  <a:moveTo>
                    <a:pt x="5828" y="274"/>
                  </a:moveTo>
                  <a:cubicBezTo>
                    <a:pt x="5830" y="274"/>
                    <a:pt x="5831" y="274"/>
                    <a:pt x="5832" y="274"/>
                  </a:cubicBezTo>
                  <a:cubicBezTo>
                    <a:pt x="5863" y="274"/>
                    <a:pt x="5894" y="279"/>
                    <a:pt x="5925" y="288"/>
                  </a:cubicBezTo>
                  <a:cubicBezTo>
                    <a:pt x="5965" y="305"/>
                    <a:pt x="6005" y="332"/>
                    <a:pt x="6036" y="367"/>
                  </a:cubicBezTo>
                  <a:cubicBezTo>
                    <a:pt x="6177" y="540"/>
                    <a:pt x="6252" y="1030"/>
                    <a:pt x="5094" y="2357"/>
                  </a:cubicBezTo>
                  <a:cubicBezTo>
                    <a:pt x="4497" y="3051"/>
                    <a:pt x="3781" y="3621"/>
                    <a:pt x="2976" y="4050"/>
                  </a:cubicBezTo>
                  <a:cubicBezTo>
                    <a:pt x="3158" y="3139"/>
                    <a:pt x="3631" y="2202"/>
                    <a:pt x="4342" y="1375"/>
                  </a:cubicBezTo>
                  <a:cubicBezTo>
                    <a:pt x="4695" y="965"/>
                    <a:pt x="5403" y="274"/>
                    <a:pt x="5828" y="274"/>
                  </a:cubicBezTo>
                  <a:close/>
                  <a:moveTo>
                    <a:pt x="9242" y="1752"/>
                  </a:moveTo>
                  <a:cubicBezTo>
                    <a:pt x="9396" y="1752"/>
                    <a:pt x="9549" y="1777"/>
                    <a:pt x="9697" y="1826"/>
                  </a:cubicBezTo>
                  <a:cubicBezTo>
                    <a:pt x="9767" y="1848"/>
                    <a:pt x="9834" y="1879"/>
                    <a:pt x="9900" y="1915"/>
                  </a:cubicBezTo>
                  <a:cubicBezTo>
                    <a:pt x="10280" y="2131"/>
                    <a:pt x="10541" y="2498"/>
                    <a:pt x="10621" y="2927"/>
                  </a:cubicBezTo>
                  <a:cubicBezTo>
                    <a:pt x="10868" y="4165"/>
                    <a:pt x="9979" y="5407"/>
                    <a:pt x="9064" y="6159"/>
                  </a:cubicBezTo>
                  <a:cubicBezTo>
                    <a:pt x="8635" y="6517"/>
                    <a:pt x="8154" y="6809"/>
                    <a:pt x="7641" y="7034"/>
                  </a:cubicBezTo>
                  <a:cubicBezTo>
                    <a:pt x="7327" y="6407"/>
                    <a:pt x="7150" y="5721"/>
                    <a:pt x="7115" y="5023"/>
                  </a:cubicBezTo>
                  <a:cubicBezTo>
                    <a:pt x="7061" y="3785"/>
                    <a:pt x="7526" y="2326"/>
                    <a:pt x="8693" y="1862"/>
                  </a:cubicBezTo>
                  <a:cubicBezTo>
                    <a:pt x="8868" y="1789"/>
                    <a:pt x="9055" y="1752"/>
                    <a:pt x="9242" y="1752"/>
                  </a:cubicBezTo>
                  <a:close/>
                  <a:moveTo>
                    <a:pt x="17511" y="3560"/>
                  </a:moveTo>
                  <a:cubicBezTo>
                    <a:pt x="17520" y="3560"/>
                    <a:pt x="17528" y="3561"/>
                    <a:pt x="17535" y="3564"/>
                  </a:cubicBezTo>
                  <a:cubicBezTo>
                    <a:pt x="17668" y="3608"/>
                    <a:pt x="17840" y="4024"/>
                    <a:pt x="17894" y="5041"/>
                  </a:cubicBezTo>
                  <a:cubicBezTo>
                    <a:pt x="17964" y="6513"/>
                    <a:pt x="17708" y="7671"/>
                    <a:pt x="17124" y="8507"/>
                  </a:cubicBezTo>
                  <a:cubicBezTo>
                    <a:pt x="16390" y="7132"/>
                    <a:pt x="16280" y="4912"/>
                    <a:pt x="17252" y="3754"/>
                  </a:cubicBezTo>
                  <a:cubicBezTo>
                    <a:pt x="17357" y="3630"/>
                    <a:pt x="17449" y="3560"/>
                    <a:pt x="17511" y="3560"/>
                  </a:cubicBezTo>
                  <a:close/>
                  <a:moveTo>
                    <a:pt x="13446" y="2250"/>
                  </a:moveTo>
                  <a:cubicBezTo>
                    <a:pt x="13489" y="2250"/>
                    <a:pt x="13533" y="2254"/>
                    <a:pt x="13578" y="2264"/>
                  </a:cubicBezTo>
                  <a:cubicBezTo>
                    <a:pt x="13605" y="2268"/>
                    <a:pt x="13631" y="2273"/>
                    <a:pt x="13658" y="2286"/>
                  </a:cubicBezTo>
                  <a:cubicBezTo>
                    <a:pt x="14043" y="2419"/>
                    <a:pt x="14277" y="2887"/>
                    <a:pt x="14405" y="3268"/>
                  </a:cubicBezTo>
                  <a:cubicBezTo>
                    <a:pt x="14896" y="4704"/>
                    <a:pt x="14533" y="6628"/>
                    <a:pt x="13521" y="7941"/>
                  </a:cubicBezTo>
                  <a:cubicBezTo>
                    <a:pt x="13340" y="8175"/>
                    <a:pt x="13132" y="8392"/>
                    <a:pt x="12902" y="8582"/>
                  </a:cubicBezTo>
                  <a:cubicBezTo>
                    <a:pt x="12774" y="8392"/>
                    <a:pt x="12663" y="8188"/>
                    <a:pt x="12570" y="7981"/>
                  </a:cubicBezTo>
                  <a:cubicBezTo>
                    <a:pt x="11969" y="6637"/>
                    <a:pt x="11708" y="4497"/>
                    <a:pt x="12553" y="2976"/>
                  </a:cubicBezTo>
                  <a:cubicBezTo>
                    <a:pt x="12709" y="2695"/>
                    <a:pt x="13023" y="2250"/>
                    <a:pt x="13446" y="2250"/>
                  </a:cubicBezTo>
                  <a:close/>
                  <a:moveTo>
                    <a:pt x="5824" y="0"/>
                  </a:moveTo>
                  <a:cubicBezTo>
                    <a:pt x="5209" y="0"/>
                    <a:pt x="4373" y="916"/>
                    <a:pt x="4130" y="1198"/>
                  </a:cubicBezTo>
                  <a:cubicBezTo>
                    <a:pt x="3339" y="2122"/>
                    <a:pt x="2830" y="3179"/>
                    <a:pt x="2671" y="4196"/>
                  </a:cubicBezTo>
                  <a:cubicBezTo>
                    <a:pt x="2494" y="4276"/>
                    <a:pt x="2313" y="4346"/>
                    <a:pt x="2132" y="4408"/>
                  </a:cubicBezTo>
                  <a:cubicBezTo>
                    <a:pt x="1626" y="4573"/>
                    <a:pt x="1117" y="4634"/>
                    <a:pt x="614" y="4634"/>
                  </a:cubicBezTo>
                  <a:cubicBezTo>
                    <a:pt x="471" y="4634"/>
                    <a:pt x="328" y="4629"/>
                    <a:pt x="186" y="4620"/>
                  </a:cubicBezTo>
                  <a:cubicBezTo>
                    <a:pt x="125" y="4704"/>
                    <a:pt x="63" y="4793"/>
                    <a:pt x="1" y="4881"/>
                  </a:cubicBezTo>
                  <a:cubicBezTo>
                    <a:pt x="202" y="4897"/>
                    <a:pt x="405" y="4907"/>
                    <a:pt x="609" y="4907"/>
                  </a:cubicBezTo>
                  <a:cubicBezTo>
                    <a:pt x="1138" y="4907"/>
                    <a:pt x="1677" y="4843"/>
                    <a:pt x="2216" y="4665"/>
                  </a:cubicBezTo>
                  <a:cubicBezTo>
                    <a:pt x="2362" y="4620"/>
                    <a:pt x="2499" y="4567"/>
                    <a:pt x="2631" y="4514"/>
                  </a:cubicBezTo>
                  <a:lnTo>
                    <a:pt x="2631" y="4514"/>
                  </a:lnTo>
                  <a:cubicBezTo>
                    <a:pt x="2618" y="4682"/>
                    <a:pt x="2614" y="4855"/>
                    <a:pt x="2623" y="5027"/>
                  </a:cubicBezTo>
                  <a:cubicBezTo>
                    <a:pt x="2676" y="6389"/>
                    <a:pt x="3582" y="7428"/>
                    <a:pt x="4930" y="7676"/>
                  </a:cubicBezTo>
                  <a:cubicBezTo>
                    <a:pt x="5165" y="7718"/>
                    <a:pt x="5408" y="7739"/>
                    <a:pt x="5655" y="7739"/>
                  </a:cubicBezTo>
                  <a:cubicBezTo>
                    <a:pt x="6261" y="7739"/>
                    <a:pt x="6894" y="7615"/>
                    <a:pt x="7512" y="7379"/>
                  </a:cubicBezTo>
                  <a:cubicBezTo>
                    <a:pt x="7959" y="8180"/>
                    <a:pt x="8609" y="8843"/>
                    <a:pt x="9374" y="9232"/>
                  </a:cubicBezTo>
                  <a:cubicBezTo>
                    <a:pt x="9515" y="9303"/>
                    <a:pt x="9661" y="9369"/>
                    <a:pt x="9811" y="9418"/>
                  </a:cubicBezTo>
                  <a:cubicBezTo>
                    <a:pt x="10165" y="9541"/>
                    <a:pt x="10528" y="9601"/>
                    <a:pt x="10888" y="9601"/>
                  </a:cubicBezTo>
                  <a:cubicBezTo>
                    <a:pt x="11572" y="9601"/>
                    <a:pt x="12248" y="9384"/>
                    <a:pt x="12844" y="8967"/>
                  </a:cubicBezTo>
                  <a:cubicBezTo>
                    <a:pt x="13220" y="9444"/>
                    <a:pt x="13680" y="9798"/>
                    <a:pt x="14184" y="9970"/>
                  </a:cubicBezTo>
                  <a:lnTo>
                    <a:pt x="14211" y="9979"/>
                  </a:lnTo>
                  <a:cubicBezTo>
                    <a:pt x="14439" y="10056"/>
                    <a:pt x="14674" y="10094"/>
                    <a:pt x="14911" y="10094"/>
                  </a:cubicBezTo>
                  <a:cubicBezTo>
                    <a:pt x="15315" y="10094"/>
                    <a:pt x="15725" y="9983"/>
                    <a:pt x="16121" y="9762"/>
                  </a:cubicBezTo>
                  <a:cubicBezTo>
                    <a:pt x="16483" y="9563"/>
                    <a:pt x="16815" y="9298"/>
                    <a:pt x="17089" y="8989"/>
                  </a:cubicBezTo>
                  <a:cubicBezTo>
                    <a:pt x="17465" y="9537"/>
                    <a:pt x="17960" y="9904"/>
                    <a:pt x="18521" y="10156"/>
                  </a:cubicBezTo>
                  <a:cubicBezTo>
                    <a:pt x="18530" y="10054"/>
                    <a:pt x="18530" y="9953"/>
                    <a:pt x="18530" y="9855"/>
                  </a:cubicBezTo>
                  <a:cubicBezTo>
                    <a:pt x="18022" y="9616"/>
                    <a:pt x="17584" y="9241"/>
                    <a:pt x="17275" y="8772"/>
                  </a:cubicBezTo>
                  <a:cubicBezTo>
                    <a:pt x="17947" y="7879"/>
                    <a:pt x="18247" y="6628"/>
                    <a:pt x="18168" y="5032"/>
                  </a:cubicBezTo>
                  <a:cubicBezTo>
                    <a:pt x="18159" y="4877"/>
                    <a:pt x="18146" y="4735"/>
                    <a:pt x="18137" y="4612"/>
                  </a:cubicBezTo>
                  <a:cubicBezTo>
                    <a:pt x="18070" y="4267"/>
                    <a:pt x="18000" y="3940"/>
                    <a:pt x="17920" y="3626"/>
                  </a:cubicBezTo>
                  <a:cubicBezTo>
                    <a:pt x="17805" y="3369"/>
                    <a:pt x="17681" y="3329"/>
                    <a:pt x="17624" y="3307"/>
                  </a:cubicBezTo>
                  <a:cubicBezTo>
                    <a:pt x="17587" y="3295"/>
                    <a:pt x="17551" y="3289"/>
                    <a:pt x="17513" y="3289"/>
                  </a:cubicBezTo>
                  <a:cubicBezTo>
                    <a:pt x="17364" y="3289"/>
                    <a:pt x="17207" y="3387"/>
                    <a:pt x="17045" y="3581"/>
                  </a:cubicBezTo>
                  <a:cubicBezTo>
                    <a:pt x="15975" y="4855"/>
                    <a:pt x="16116" y="7300"/>
                    <a:pt x="16943" y="8750"/>
                  </a:cubicBezTo>
                  <a:cubicBezTo>
                    <a:pt x="16678" y="9064"/>
                    <a:pt x="16355" y="9329"/>
                    <a:pt x="15992" y="9528"/>
                  </a:cubicBezTo>
                  <a:cubicBezTo>
                    <a:pt x="15636" y="9726"/>
                    <a:pt x="15277" y="9825"/>
                    <a:pt x="14921" y="9825"/>
                  </a:cubicBezTo>
                  <a:cubicBezTo>
                    <a:pt x="14713" y="9825"/>
                    <a:pt x="14505" y="9791"/>
                    <a:pt x="14299" y="9723"/>
                  </a:cubicBezTo>
                  <a:cubicBezTo>
                    <a:pt x="13844" y="9577"/>
                    <a:pt x="13415" y="9250"/>
                    <a:pt x="13066" y="8807"/>
                  </a:cubicBezTo>
                  <a:cubicBezTo>
                    <a:pt x="13318" y="8600"/>
                    <a:pt x="13543" y="8365"/>
                    <a:pt x="13738" y="8109"/>
                  </a:cubicBezTo>
                  <a:cubicBezTo>
                    <a:pt x="14803" y="6725"/>
                    <a:pt x="15183" y="4700"/>
                    <a:pt x="14666" y="3179"/>
                  </a:cubicBezTo>
                  <a:cubicBezTo>
                    <a:pt x="14502" y="2706"/>
                    <a:pt x="14193" y="2118"/>
                    <a:pt x="13636" y="1994"/>
                  </a:cubicBezTo>
                  <a:cubicBezTo>
                    <a:pt x="13574" y="1981"/>
                    <a:pt x="13511" y="1974"/>
                    <a:pt x="13449" y="1974"/>
                  </a:cubicBezTo>
                  <a:cubicBezTo>
                    <a:pt x="13030" y="1974"/>
                    <a:pt x="12621" y="2281"/>
                    <a:pt x="12309" y="2843"/>
                  </a:cubicBezTo>
                  <a:cubicBezTo>
                    <a:pt x="11421" y="4448"/>
                    <a:pt x="11695" y="6690"/>
                    <a:pt x="12323" y="8091"/>
                  </a:cubicBezTo>
                  <a:cubicBezTo>
                    <a:pt x="12424" y="8317"/>
                    <a:pt x="12544" y="8538"/>
                    <a:pt x="12685" y="8746"/>
                  </a:cubicBezTo>
                  <a:cubicBezTo>
                    <a:pt x="12137" y="9126"/>
                    <a:pt x="11514" y="9325"/>
                    <a:pt x="10884" y="9325"/>
                  </a:cubicBezTo>
                  <a:cubicBezTo>
                    <a:pt x="10416" y="9325"/>
                    <a:pt x="9944" y="9215"/>
                    <a:pt x="9498" y="8989"/>
                  </a:cubicBezTo>
                  <a:cubicBezTo>
                    <a:pt x="8790" y="8626"/>
                    <a:pt x="8189" y="8016"/>
                    <a:pt x="7769" y="7273"/>
                  </a:cubicBezTo>
                  <a:cubicBezTo>
                    <a:pt x="8295" y="7043"/>
                    <a:pt x="8790" y="6738"/>
                    <a:pt x="9237" y="6371"/>
                  </a:cubicBezTo>
                  <a:cubicBezTo>
                    <a:pt x="10214" y="5571"/>
                    <a:pt x="11160" y="4227"/>
                    <a:pt x="10886" y="2874"/>
                  </a:cubicBezTo>
                  <a:cubicBezTo>
                    <a:pt x="10793" y="2366"/>
                    <a:pt x="10479" y="1928"/>
                    <a:pt x="10028" y="1676"/>
                  </a:cubicBezTo>
                  <a:cubicBezTo>
                    <a:pt x="9785" y="1544"/>
                    <a:pt x="9514" y="1479"/>
                    <a:pt x="9243" y="1479"/>
                  </a:cubicBezTo>
                  <a:cubicBezTo>
                    <a:pt x="9021" y="1479"/>
                    <a:pt x="8800" y="1522"/>
                    <a:pt x="8591" y="1610"/>
                  </a:cubicBezTo>
                  <a:cubicBezTo>
                    <a:pt x="7296" y="2122"/>
                    <a:pt x="6779" y="3701"/>
                    <a:pt x="6840" y="5036"/>
                  </a:cubicBezTo>
                  <a:cubicBezTo>
                    <a:pt x="6876" y="5766"/>
                    <a:pt x="7061" y="6482"/>
                    <a:pt x="7384" y="7136"/>
                  </a:cubicBezTo>
                  <a:cubicBezTo>
                    <a:pt x="6813" y="7352"/>
                    <a:pt x="6225" y="7466"/>
                    <a:pt x="5665" y="7466"/>
                  </a:cubicBezTo>
                  <a:cubicBezTo>
                    <a:pt x="5432" y="7466"/>
                    <a:pt x="5204" y="7446"/>
                    <a:pt x="4983" y="7406"/>
                  </a:cubicBezTo>
                  <a:cubicBezTo>
                    <a:pt x="3768" y="7185"/>
                    <a:pt x="2950" y="6243"/>
                    <a:pt x="2897" y="5014"/>
                  </a:cubicBezTo>
                  <a:cubicBezTo>
                    <a:pt x="2888" y="4806"/>
                    <a:pt x="2897" y="4594"/>
                    <a:pt x="2923" y="4386"/>
                  </a:cubicBezTo>
                  <a:cubicBezTo>
                    <a:pt x="3984" y="3882"/>
                    <a:pt x="4789" y="3126"/>
                    <a:pt x="5302" y="2538"/>
                  </a:cubicBezTo>
                  <a:cubicBezTo>
                    <a:pt x="6297" y="1393"/>
                    <a:pt x="6606" y="628"/>
                    <a:pt x="6244" y="195"/>
                  </a:cubicBezTo>
                  <a:cubicBezTo>
                    <a:pt x="6142" y="71"/>
                    <a:pt x="5987" y="0"/>
                    <a:pt x="5828" y="0"/>
                  </a:cubicBezTo>
                  <a:cubicBezTo>
                    <a:pt x="5826" y="0"/>
                    <a:pt x="5825" y="0"/>
                    <a:pt x="5824" y="0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420;p1"/>
            <p:cNvSpPr/>
            <p:nvPr/>
          </p:nvSpPr>
          <p:spPr>
            <a:xfrm>
              <a:off x="241200" y="2101600"/>
              <a:ext cx="505925" cy="272725"/>
            </a:xfrm>
            <a:custGeom>
              <a:avLst/>
              <a:gdLst/>
              <a:ahLst/>
              <a:cxnLst/>
              <a:rect l="l" t="t" r="r" b="b"/>
              <a:pathLst>
                <a:path w="20237" h="10909" extrusionOk="0">
                  <a:moveTo>
                    <a:pt x="2150" y="1902"/>
                  </a:moveTo>
                  <a:cubicBezTo>
                    <a:pt x="3184" y="3560"/>
                    <a:pt x="3047" y="5753"/>
                    <a:pt x="2194" y="6695"/>
                  </a:cubicBezTo>
                  <a:cubicBezTo>
                    <a:pt x="2127" y="6769"/>
                    <a:pt x="2012" y="6882"/>
                    <a:pt x="1916" y="6882"/>
                  </a:cubicBezTo>
                  <a:cubicBezTo>
                    <a:pt x="1903" y="6882"/>
                    <a:pt x="1891" y="6880"/>
                    <a:pt x="1880" y="6876"/>
                  </a:cubicBezTo>
                  <a:cubicBezTo>
                    <a:pt x="1721" y="6818"/>
                    <a:pt x="1517" y="6394"/>
                    <a:pt x="1424" y="5368"/>
                  </a:cubicBezTo>
                  <a:cubicBezTo>
                    <a:pt x="1287" y="3883"/>
                    <a:pt x="1535" y="2724"/>
                    <a:pt x="2150" y="1902"/>
                  </a:cubicBezTo>
                  <a:close/>
                  <a:moveTo>
                    <a:pt x="6787" y="1986"/>
                  </a:moveTo>
                  <a:cubicBezTo>
                    <a:pt x="6938" y="2185"/>
                    <a:pt x="7070" y="2397"/>
                    <a:pt x="7185" y="2623"/>
                  </a:cubicBezTo>
                  <a:cubicBezTo>
                    <a:pt x="7897" y="3993"/>
                    <a:pt x="8264" y="6155"/>
                    <a:pt x="7393" y="7650"/>
                  </a:cubicBezTo>
                  <a:cubicBezTo>
                    <a:pt x="7235" y="7926"/>
                    <a:pt x="6912" y="8350"/>
                    <a:pt x="6454" y="8350"/>
                  </a:cubicBezTo>
                  <a:cubicBezTo>
                    <a:pt x="6399" y="8350"/>
                    <a:pt x="6342" y="8344"/>
                    <a:pt x="6283" y="8330"/>
                  </a:cubicBezTo>
                  <a:cubicBezTo>
                    <a:pt x="5793" y="8220"/>
                    <a:pt x="5492" y="7694"/>
                    <a:pt x="5324" y="7278"/>
                  </a:cubicBezTo>
                  <a:cubicBezTo>
                    <a:pt x="4736" y="5815"/>
                    <a:pt x="5063" y="3896"/>
                    <a:pt x="6124" y="2614"/>
                  </a:cubicBezTo>
                  <a:cubicBezTo>
                    <a:pt x="6314" y="2379"/>
                    <a:pt x="6540" y="2167"/>
                    <a:pt x="6787" y="1986"/>
                  </a:cubicBezTo>
                  <a:close/>
                  <a:moveTo>
                    <a:pt x="12641" y="3741"/>
                  </a:moveTo>
                  <a:cubicBezTo>
                    <a:pt x="13004" y="4369"/>
                    <a:pt x="13229" y="5072"/>
                    <a:pt x="13300" y="5797"/>
                  </a:cubicBezTo>
                  <a:cubicBezTo>
                    <a:pt x="13406" y="7039"/>
                    <a:pt x="12946" y="8485"/>
                    <a:pt x="11682" y="8914"/>
                  </a:cubicBezTo>
                  <a:cubicBezTo>
                    <a:pt x="11504" y="8975"/>
                    <a:pt x="11319" y="9005"/>
                    <a:pt x="11134" y="9005"/>
                  </a:cubicBezTo>
                  <a:cubicBezTo>
                    <a:pt x="10849" y="9005"/>
                    <a:pt x="10566" y="8934"/>
                    <a:pt x="10311" y="8795"/>
                  </a:cubicBezTo>
                  <a:cubicBezTo>
                    <a:pt x="9909" y="8578"/>
                    <a:pt x="9613" y="8202"/>
                    <a:pt x="9502" y="7760"/>
                  </a:cubicBezTo>
                  <a:cubicBezTo>
                    <a:pt x="9188" y="6513"/>
                    <a:pt x="10117" y="5297"/>
                    <a:pt x="11094" y="4572"/>
                  </a:cubicBezTo>
                  <a:cubicBezTo>
                    <a:pt x="11567" y="4223"/>
                    <a:pt x="12089" y="3945"/>
                    <a:pt x="12641" y="3741"/>
                  </a:cubicBezTo>
                  <a:close/>
                  <a:moveTo>
                    <a:pt x="17894" y="6911"/>
                  </a:moveTo>
                  <a:cubicBezTo>
                    <a:pt x="17730" y="7822"/>
                    <a:pt x="17244" y="8755"/>
                    <a:pt x="16488" y="9564"/>
                  </a:cubicBezTo>
                  <a:cubicBezTo>
                    <a:pt x="16032" y="10050"/>
                    <a:pt x="15343" y="10621"/>
                    <a:pt x="14905" y="10621"/>
                  </a:cubicBezTo>
                  <a:cubicBezTo>
                    <a:pt x="14900" y="10621"/>
                    <a:pt x="14896" y="10621"/>
                    <a:pt x="14891" y="10621"/>
                  </a:cubicBezTo>
                  <a:cubicBezTo>
                    <a:pt x="14795" y="10621"/>
                    <a:pt x="14707" y="10578"/>
                    <a:pt x="14644" y="10510"/>
                  </a:cubicBezTo>
                  <a:cubicBezTo>
                    <a:pt x="14476" y="10333"/>
                    <a:pt x="14383" y="9838"/>
                    <a:pt x="15599" y="8551"/>
                  </a:cubicBezTo>
                  <a:cubicBezTo>
                    <a:pt x="16249" y="7857"/>
                    <a:pt x="17027" y="7300"/>
                    <a:pt x="17894" y="6911"/>
                  </a:cubicBezTo>
                  <a:close/>
                  <a:moveTo>
                    <a:pt x="49" y="1"/>
                  </a:moveTo>
                  <a:cubicBezTo>
                    <a:pt x="32" y="98"/>
                    <a:pt x="14" y="191"/>
                    <a:pt x="1" y="288"/>
                  </a:cubicBezTo>
                  <a:cubicBezTo>
                    <a:pt x="783" y="553"/>
                    <a:pt x="1482" y="973"/>
                    <a:pt x="1973" y="1650"/>
                  </a:cubicBezTo>
                  <a:cubicBezTo>
                    <a:pt x="1274" y="2525"/>
                    <a:pt x="991" y="3781"/>
                    <a:pt x="1137" y="5390"/>
                  </a:cubicBezTo>
                  <a:cubicBezTo>
                    <a:pt x="1274" y="6924"/>
                    <a:pt x="1637" y="7097"/>
                    <a:pt x="1774" y="7141"/>
                  </a:cubicBezTo>
                  <a:lnTo>
                    <a:pt x="1787" y="7146"/>
                  </a:lnTo>
                  <a:cubicBezTo>
                    <a:pt x="1829" y="7160"/>
                    <a:pt x="1871" y="7167"/>
                    <a:pt x="1915" y="7167"/>
                  </a:cubicBezTo>
                  <a:cubicBezTo>
                    <a:pt x="2072" y="7167"/>
                    <a:pt x="2236" y="7073"/>
                    <a:pt x="2406" y="6889"/>
                  </a:cubicBezTo>
                  <a:cubicBezTo>
                    <a:pt x="3538" y="5642"/>
                    <a:pt x="3299" y="3171"/>
                    <a:pt x="2340" y="1672"/>
                  </a:cubicBezTo>
                  <a:cubicBezTo>
                    <a:pt x="2623" y="1363"/>
                    <a:pt x="2967" y="1115"/>
                    <a:pt x="3343" y="934"/>
                  </a:cubicBezTo>
                  <a:cubicBezTo>
                    <a:pt x="3722" y="751"/>
                    <a:pt x="4093" y="670"/>
                    <a:pt x="4448" y="670"/>
                  </a:cubicBezTo>
                  <a:cubicBezTo>
                    <a:pt x="5289" y="670"/>
                    <a:pt x="6044" y="1123"/>
                    <a:pt x="6606" y="1760"/>
                  </a:cubicBezTo>
                  <a:cubicBezTo>
                    <a:pt x="6345" y="1955"/>
                    <a:pt x="6107" y="2180"/>
                    <a:pt x="5903" y="2432"/>
                  </a:cubicBezTo>
                  <a:cubicBezTo>
                    <a:pt x="4776" y="3790"/>
                    <a:pt x="4431" y="5828"/>
                    <a:pt x="5059" y="7384"/>
                  </a:cubicBezTo>
                  <a:cubicBezTo>
                    <a:pt x="5249" y="7866"/>
                    <a:pt x="5611" y="8472"/>
                    <a:pt x="6217" y="8609"/>
                  </a:cubicBezTo>
                  <a:cubicBezTo>
                    <a:pt x="6297" y="8627"/>
                    <a:pt x="6376" y="8637"/>
                    <a:pt x="6455" y="8637"/>
                  </a:cubicBezTo>
                  <a:cubicBezTo>
                    <a:pt x="6903" y="8637"/>
                    <a:pt x="7325" y="8341"/>
                    <a:pt x="7641" y="7795"/>
                  </a:cubicBezTo>
                  <a:cubicBezTo>
                    <a:pt x="8565" y="6204"/>
                    <a:pt x="8185" y="3927"/>
                    <a:pt x="7442" y="2490"/>
                  </a:cubicBezTo>
                  <a:cubicBezTo>
                    <a:pt x="7322" y="2260"/>
                    <a:pt x="7181" y="2035"/>
                    <a:pt x="7026" y="1827"/>
                  </a:cubicBezTo>
                  <a:cubicBezTo>
                    <a:pt x="7581" y="1489"/>
                    <a:pt x="8213" y="1313"/>
                    <a:pt x="8860" y="1313"/>
                  </a:cubicBezTo>
                  <a:cubicBezTo>
                    <a:pt x="9416" y="1313"/>
                    <a:pt x="9983" y="1442"/>
                    <a:pt x="10523" y="1707"/>
                  </a:cubicBezTo>
                  <a:cubicBezTo>
                    <a:pt x="11315" y="2096"/>
                    <a:pt x="11996" y="2733"/>
                    <a:pt x="12486" y="3494"/>
                  </a:cubicBezTo>
                  <a:cubicBezTo>
                    <a:pt x="11929" y="3701"/>
                    <a:pt x="11399" y="3989"/>
                    <a:pt x="10917" y="4342"/>
                  </a:cubicBezTo>
                  <a:cubicBezTo>
                    <a:pt x="9869" y="5121"/>
                    <a:pt x="8874" y="6443"/>
                    <a:pt x="9224" y="7831"/>
                  </a:cubicBezTo>
                  <a:cubicBezTo>
                    <a:pt x="9356" y="8348"/>
                    <a:pt x="9701" y="8790"/>
                    <a:pt x="10174" y="9047"/>
                  </a:cubicBezTo>
                  <a:cubicBezTo>
                    <a:pt x="10471" y="9207"/>
                    <a:pt x="10800" y="9288"/>
                    <a:pt x="11131" y="9288"/>
                  </a:cubicBezTo>
                  <a:cubicBezTo>
                    <a:pt x="11348" y="9288"/>
                    <a:pt x="11565" y="9254"/>
                    <a:pt x="11775" y="9184"/>
                  </a:cubicBezTo>
                  <a:cubicBezTo>
                    <a:pt x="13189" y="8706"/>
                    <a:pt x="13702" y="7128"/>
                    <a:pt x="13587" y="5775"/>
                  </a:cubicBezTo>
                  <a:cubicBezTo>
                    <a:pt x="13517" y="5028"/>
                    <a:pt x="13291" y="4303"/>
                    <a:pt x="12920" y="3648"/>
                  </a:cubicBezTo>
                  <a:cubicBezTo>
                    <a:pt x="13485" y="3472"/>
                    <a:pt x="14067" y="3380"/>
                    <a:pt x="14631" y="3380"/>
                  </a:cubicBezTo>
                  <a:cubicBezTo>
                    <a:pt x="14945" y="3380"/>
                    <a:pt x="15253" y="3409"/>
                    <a:pt x="15550" y="3467"/>
                  </a:cubicBezTo>
                  <a:cubicBezTo>
                    <a:pt x="16903" y="3741"/>
                    <a:pt x="17841" y="4718"/>
                    <a:pt x="17942" y="5961"/>
                  </a:cubicBezTo>
                  <a:cubicBezTo>
                    <a:pt x="17960" y="6164"/>
                    <a:pt x="17956" y="6372"/>
                    <a:pt x="17938" y="6580"/>
                  </a:cubicBezTo>
                  <a:cubicBezTo>
                    <a:pt x="16788" y="7053"/>
                    <a:pt x="15935" y="7778"/>
                    <a:pt x="15391" y="8357"/>
                  </a:cubicBezTo>
                  <a:cubicBezTo>
                    <a:pt x="14339" y="9467"/>
                    <a:pt x="14021" y="10258"/>
                    <a:pt x="14432" y="10705"/>
                  </a:cubicBezTo>
                  <a:cubicBezTo>
                    <a:pt x="14552" y="10834"/>
                    <a:pt x="14718" y="10908"/>
                    <a:pt x="14890" y="10908"/>
                  </a:cubicBezTo>
                  <a:cubicBezTo>
                    <a:pt x="14895" y="10908"/>
                    <a:pt x="14900" y="10908"/>
                    <a:pt x="14905" y="10908"/>
                  </a:cubicBezTo>
                  <a:cubicBezTo>
                    <a:pt x="15577" y="10908"/>
                    <a:pt x="16448" y="10028"/>
                    <a:pt x="16700" y="9758"/>
                  </a:cubicBezTo>
                  <a:cubicBezTo>
                    <a:pt x="17540" y="8857"/>
                    <a:pt x="18066" y="7809"/>
                    <a:pt x="18203" y="6783"/>
                  </a:cubicBezTo>
                  <a:cubicBezTo>
                    <a:pt x="18393" y="6712"/>
                    <a:pt x="18588" y="6650"/>
                    <a:pt x="18782" y="6597"/>
                  </a:cubicBezTo>
                  <a:cubicBezTo>
                    <a:pt x="19216" y="6482"/>
                    <a:pt x="19658" y="6425"/>
                    <a:pt x="20104" y="6420"/>
                  </a:cubicBezTo>
                  <a:cubicBezTo>
                    <a:pt x="20148" y="6323"/>
                    <a:pt x="20193" y="6230"/>
                    <a:pt x="20237" y="6133"/>
                  </a:cubicBezTo>
                  <a:cubicBezTo>
                    <a:pt x="20205" y="6133"/>
                    <a:pt x="20172" y="6132"/>
                    <a:pt x="20140" y="6132"/>
                  </a:cubicBezTo>
                  <a:cubicBezTo>
                    <a:pt x="19656" y="6132"/>
                    <a:pt x="19175" y="6194"/>
                    <a:pt x="18707" y="6319"/>
                  </a:cubicBezTo>
                  <a:cubicBezTo>
                    <a:pt x="18544" y="6363"/>
                    <a:pt x="18384" y="6412"/>
                    <a:pt x="18234" y="6465"/>
                  </a:cubicBezTo>
                  <a:cubicBezTo>
                    <a:pt x="18243" y="6288"/>
                    <a:pt x="18238" y="6111"/>
                    <a:pt x="18225" y="5939"/>
                  </a:cubicBezTo>
                  <a:cubicBezTo>
                    <a:pt x="18115" y="4564"/>
                    <a:pt x="17085" y="3480"/>
                    <a:pt x="15599" y="3189"/>
                  </a:cubicBezTo>
                  <a:cubicBezTo>
                    <a:pt x="15283" y="3125"/>
                    <a:pt x="14956" y="3094"/>
                    <a:pt x="14623" y="3094"/>
                  </a:cubicBezTo>
                  <a:cubicBezTo>
                    <a:pt x="14010" y="3094"/>
                    <a:pt x="13378" y="3199"/>
                    <a:pt x="12765" y="3396"/>
                  </a:cubicBezTo>
                  <a:cubicBezTo>
                    <a:pt x="12243" y="2565"/>
                    <a:pt x="11505" y="1875"/>
                    <a:pt x="10647" y="1451"/>
                  </a:cubicBezTo>
                  <a:cubicBezTo>
                    <a:pt x="10064" y="1164"/>
                    <a:pt x="9452" y="1025"/>
                    <a:pt x="8854" y="1025"/>
                  </a:cubicBezTo>
                  <a:cubicBezTo>
                    <a:pt x="8142" y="1025"/>
                    <a:pt x="7448" y="1222"/>
                    <a:pt x="6840" y="1601"/>
                  </a:cubicBezTo>
                  <a:cubicBezTo>
                    <a:pt x="6527" y="1225"/>
                    <a:pt x="6137" y="916"/>
                    <a:pt x="5700" y="691"/>
                  </a:cubicBezTo>
                  <a:cubicBezTo>
                    <a:pt x="5305" y="487"/>
                    <a:pt x="4873" y="384"/>
                    <a:pt x="4441" y="384"/>
                  </a:cubicBezTo>
                  <a:cubicBezTo>
                    <a:pt x="4021" y="384"/>
                    <a:pt x="3601" y="481"/>
                    <a:pt x="3215" y="677"/>
                  </a:cubicBezTo>
                  <a:cubicBezTo>
                    <a:pt x="2826" y="863"/>
                    <a:pt x="2468" y="1115"/>
                    <a:pt x="2167" y="1429"/>
                  </a:cubicBezTo>
                  <a:cubicBezTo>
                    <a:pt x="1623" y="708"/>
                    <a:pt x="876" y="275"/>
                    <a:pt x="49" y="1"/>
                  </a:cubicBezTo>
                  <a:close/>
                </a:path>
              </a:pathLst>
            </a:custGeom>
            <a:solidFill>
              <a:srgbClr val="FFF8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421;p1"/>
            <p:cNvSpPr/>
            <p:nvPr/>
          </p:nvSpPr>
          <p:spPr>
            <a:xfrm>
              <a:off x="557952" y="1846744"/>
              <a:ext cx="656700" cy="651400"/>
            </a:xfrm>
            <a:custGeom>
              <a:avLst/>
              <a:gdLst/>
              <a:ahLst/>
              <a:cxnLst/>
              <a:rect l="l" t="t" r="r" b="b"/>
              <a:pathLst>
                <a:path w="26268" h="26056" extrusionOk="0">
                  <a:moveTo>
                    <a:pt x="8544" y="1"/>
                  </a:moveTo>
                  <a:cubicBezTo>
                    <a:pt x="8064" y="1"/>
                    <a:pt x="7615" y="46"/>
                    <a:pt x="7194" y="127"/>
                  </a:cubicBezTo>
                  <a:cubicBezTo>
                    <a:pt x="6376" y="286"/>
                    <a:pt x="5594" y="600"/>
                    <a:pt x="4895" y="1051"/>
                  </a:cubicBezTo>
                  <a:cubicBezTo>
                    <a:pt x="2251" y="2753"/>
                    <a:pt x="1" y="6794"/>
                    <a:pt x="3047" y="16600"/>
                  </a:cubicBezTo>
                  <a:cubicBezTo>
                    <a:pt x="5111" y="23236"/>
                    <a:pt x="9508" y="26056"/>
                    <a:pt x="13879" y="26056"/>
                  </a:cubicBezTo>
                  <a:cubicBezTo>
                    <a:pt x="15958" y="26056"/>
                    <a:pt x="18031" y="25418"/>
                    <a:pt x="19843" y="24249"/>
                  </a:cubicBezTo>
                  <a:cubicBezTo>
                    <a:pt x="20723" y="23683"/>
                    <a:pt x="21519" y="23002"/>
                    <a:pt x="22213" y="22224"/>
                  </a:cubicBezTo>
                  <a:cubicBezTo>
                    <a:pt x="25861" y="18126"/>
                    <a:pt x="26268" y="11534"/>
                    <a:pt x="19817" y="5790"/>
                  </a:cubicBezTo>
                  <a:cubicBezTo>
                    <a:pt x="14894" y="1412"/>
                    <a:pt x="11236" y="1"/>
                    <a:pt x="8544" y="1"/>
                  </a:cubicBezTo>
                  <a:close/>
                </a:path>
              </a:pathLst>
            </a:custGeom>
            <a:solidFill>
              <a:srgbClr val="E893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422;p1"/>
            <p:cNvSpPr/>
            <p:nvPr/>
          </p:nvSpPr>
          <p:spPr>
            <a:xfrm>
              <a:off x="618350" y="1876350"/>
              <a:ext cx="306400" cy="211575"/>
            </a:xfrm>
            <a:custGeom>
              <a:avLst/>
              <a:gdLst/>
              <a:ahLst/>
              <a:cxnLst/>
              <a:rect l="l" t="t" r="r" b="b"/>
              <a:pathLst>
                <a:path w="12256" h="8463" extrusionOk="0">
                  <a:moveTo>
                    <a:pt x="11380" y="0"/>
                  </a:moveTo>
                  <a:cubicBezTo>
                    <a:pt x="10514" y="354"/>
                    <a:pt x="9603" y="765"/>
                    <a:pt x="8661" y="1243"/>
                  </a:cubicBezTo>
                  <a:cubicBezTo>
                    <a:pt x="6075" y="2565"/>
                    <a:pt x="2900" y="4612"/>
                    <a:pt x="0" y="7689"/>
                  </a:cubicBezTo>
                  <a:cubicBezTo>
                    <a:pt x="5" y="7936"/>
                    <a:pt x="18" y="8197"/>
                    <a:pt x="35" y="8463"/>
                  </a:cubicBezTo>
                  <a:cubicBezTo>
                    <a:pt x="3374" y="4992"/>
                    <a:pt x="7207" y="2799"/>
                    <a:pt x="10094" y="1402"/>
                  </a:cubicBezTo>
                  <a:cubicBezTo>
                    <a:pt x="10850" y="1039"/>
                    <a:pt x="11571" y="717"/>
                    <a:pt x="12256" y="429"/>
                  </a:cubicBezTo>
                  <a:cubicBezTo>
                    <a:pt x="11955" y="274"/>
                    <a:pt x="11663" y="129"/>
                    <a:pt x="113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423;p1"/>
            <p:cNvSpPr/>
            <p:nvPr/>
          </p:nvSpPr>
          <p:spPr>
            <a:xfrm>
              <a:off x="828125" y="2218100"/>
              <a:ext cx="371525" cy="267750"/>
            </a:xfrm>
            <a:custGeom>
              <a:avLst/>
              <a:gdLst/>
              <a:ahLst/>
              <a:cxnLst/>
              <a:rect l="l" t="t" r="r" b="b"/>
              <a:pathLst>
                <a:path w="14861" h="10710" extrusionOk="0">
                  <a:moveTo>
                    <a:pt x="14834" y="1"/>
                  </a:moveTo>
                  <a:cubicBezTo>
                    <a:pt x="11191" y="4617"/>
                    <a:pt x="6579" y="7539"/>
                    <a:pt x="3228" y="9153"/>
                  </a:cubicBezTo>
                  <a:cubicBezTo>
                    <a:pt x="2176" y="9666"/>
                    <a:pt x="1102" y="10117"/>
                    <a:pt x="1" y="10506"/>
                  </a:cubicBezTo>
                  <a:cubicBezTo>
                    <a:pt x="164" y="10576"/>
                    <a:pt x="332" y="10647"/>
                    <a:pt x="500" y="10709"/>
                  </a:cubicBezTo>
                  <a:cubicBezTo>
                    <a:pt x="1919" y="10205"/>
                    <a:pt x="3303" y="9608"/>
                    <a:pt x="4647" y="8923"/>
                  </a:cubicBezTo>
                  <a:cubicBezTo>
                    <a:pt x="7707" y="7362"/>
                    <a:pt x="11584" y="4780"/>
                    <a:pt x="14860" y="695"/>
                  </a:cubicBezTo>
                  <a:cubicBezTo>
                    <a:pt x="14860" y="465"/>
                    <a:pt x="14852" y="231"/>
                    <a:pt x="148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424;p1"/>
            <p:cNvSpPr/>
            <p:nvPr/>
          </p:nvSpPr>
          <p:spPr>
            <a:xfrm>
              <a:off x="725125" y="2115750"/>
              <a:ext cx="458375" cy="319125"/>
            </a:xfrm>
            <a:custGeom>
              <a:avLst/>
              <a:gdLst/>
              <a:ahLst/>
              <a:cxnLst/>
              <a:rect l="l" t="t" r="r" b="b"/>
              <a:pathLst>
                <a:path w="18335" h="12765" extrusionOk="0">
                  <a:moveTo>
                    <a:pt x="17800" y="1"/>
                  </a:moveTo>
                  <a:cubicBezTo>
                    <a:pt x="14130" y="4798"/>
                    <a:pt x="9218" y="7459"/>
                    <a:pt x="5770" y="9148"/>
                  </a:cubicBezTo>
                  <a:cubicBezTo>
                    <a:pt x="3913" y="10063"/>
                    <a:pt x="1981" y="10824"/>
                    <a:pt x="0" y="11416"/>
                  </a:cubicBezTo>
                  <a:cubicBezTo>
                    <a:pt x="389" y="11898"/>
                    <a:pt x="814" y="12349"/>
                    <a:pt x="1273" y="12765"/>
                  </a:cubicBezTo>
                  <a:cubicBezTo>
                    <a:pt x="3396" y="12155"/>
                    <a:pt x="5456" y="11337"/>
                    <a:pt x="7423" y="10333"/>
                  </a:cubicBezTo>
                  <a:cubicBezTo>
                    <a:pt x="10699" y="8662"/>
                    <a:pt x="14909" y="5828"/>
                    <a:pt x="18335" y="1256"/>
                  </a:cubicBezTo>
                  <a:cubicBezTo>
                    <a:pt x="18180" y="827"/>
                    <a:pt x="18003" y="407"/>
                    <a:pt x="178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425;p1"/>
            <p:cNvSpPr/>
            <p:nvPr/>
          </p:nvSpPr>
          <p:spPr>
            <a:xfrm>
              <a:off x="977350" y="1777025"/>
              <a:ext cx="626300" cy="689750"/>
            </a:xfrm>
            <a:custGeom>
              <a:avLst/>
              <a:gdLst/>
              <a:ahLst/>
              <a:cxnLst/>
              <a:rect l="l" t="t" r="r" b="b"/>
              <a:pathLst>
                <a:path w="25052" h="27590" extrusionOk="0">
                  <a:moveTo>
                    <a:pt x="13377" y="1"/>
                  </a:moveTo>
                  <a:cubicBezTo>
                    <a:pt x="10275" y="1"/>
                    <a:pt x="6264" y="2166"/>
                    <a:pt x="3179" y="11626"/>
                  </a:cubicBezTo>
                  <a:cubicBezTo>
                    <a:pt x="0" y="21375"/>
                    <a:pt x="5774" y="27282"/>
                    <a:pt x="12464" y="27578"/>
                  </a:cubicBezTo>
                  <a:cubicBezTo>
                    <a:pt x="12632" y="27585"/>
                    <a:pt x="12800" y="27589"/>
                    <a:pt x="12967" y="27589"/>
                  </a:cubicBezTo>
                  <a:cubicBezTo>
                    <a:pt x="13842" y="27589"/>
                    <a:pt x="14714" y="27492"/>
                    <a:pt x="15568" y="27295"/>
                  </a:cubicBezTo>
                  <a:cubicBezTo>
                    <a:pt x="20913" y="26057"/>
                    <a:pt x="25051" y="20916"/>
                    <a:pt x="23106" y="12502"/>
                  </a:cubicBezTo>
                  <a:cubicBezTo>
                    <a:pt x="21359" y="4937"/>
                    <a:pt x="18658" y="1749"/>
                    <a:pt x="16085" y="582"/>
                  </a:cubicBezTo>
                  <a:cubicBezTo>
                    <a:pt x="15324" y="237"/>
                    <a:pt x="14506" y="43"/>
                    <a:pt x="13671" y="7"/>
                  </a:cubicBezTo>
                  <a:cubicBezTo>
                    <a:pt x="13574" y="3"/>
                    <a:pt x="13476" y="1"/>
                    <a:pt x="13377" y="1"/>
                  </a:cubicBezTo>
                  <a:close/>
                </a:path>
              </a:pathLst>
            </a:custGeom>
            <a:solidFill>
              <a:srgbClr val="9ED1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426;p1"/>
            <p:cNvSpPr/>
            <p:nvPr/>
          </p:nvSpPr>
          <p:spPr>
            <a:xfrm>
              <a:off x="1378250" y="1973275"/>
              <a:ext cx="34050" cy="36725"/>
            </a:xfrm>
            <a:custGeom>
              <a:avLst/>
              <a:gdLst/>
              <a:ahLst/>
              <a:cxnLst/>
              <a:rect l="l" t="t" r="r" b="b"/>
              <a:pathLst>
                <a:path w="1362" h="1469" extrusionOk="0">
                  <a:moveTo>
                    <a:pt x="562" y="1420"/>
                  </a:moveTo>
                  <a:cubicBezTo>
                    <a:pt x="230" y="1371"/>
                    <a:pt x="0" y="1031"/>
                    <a:pt x="53" y="655"/>
                  </a:cubicBezTo>
                  <a:cubicBezTo>
                    <a:pt x="102" y="275"/>
                    <a:pt x="434" y="1"/>
                    <a:pt x="796" y="41"/>
                  </a:cubicBezTo>
                  <a:cubicBezTo>
                    <a:pt x="1145" y="80"/>
                    <a:pt x="1362" y="443"/>
                    <a:pt x="1287" y="858"/>
                  </a:cubicBezTo>
                  <a:cubicBezTo>
                    <a:pt x="1220" y="1234"/>
                    <a:pt x="915" y="1469"/>
                    <a:pt x="562" y="142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427;p1"/>
            <p:cNvSpPr/>
            <p:nvPr/>
          </p:nvSpPr>
          <p:spPr>
            <a:xfrm>
              <a:off x="1327500" y="1848925"/>
              <a:ext cx="60175" cy="122400"/>
            </a:xfrm>
            <a:custGeom>
              <a:avLst/>
              <a:gdLst/>
              <a:ahLst/>
              <a:cxnLst/>
              <a:rect l="l" t="t" r="r" b="b"/>
              <a:pathLst>
                <a:path w="2407" h="4896" extrusionOk="0">
                  <a:moveTo>
                    <a:pt x="1716" y="4533"/>
                  </a:moveTo>
                  <a:cubicBezTo>
                    <a:pt x="903" y="4108"/>
                    <a:pt x="1" y="2304"/>
                    <a:pt x="288" y="1150"/>
                  </a:cubicBezTo>
                  <a:cubicBezTo>
                    <a:pt x="576" y="1"/>
                    <a:pt x="1292" y="262"/>
                    <a:pt x="1646" y="1707"/>
                  </a:cubicBezTo>
                  <a:cubicBezTo>
                    <a:pt x="1999" y="3153"/>
                    <a:pt x="2406" y="4895"/>
                    <a:pt x="1716" y="453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428;p1"/>
            <p:cNvSpPr/>
            <p:nvPr/>
          </p:nvSpPr>
          <p:spPr>
            <a:xfrm>
              <a:off x="1393375" y="1854675"/>
              <a:ext cx="66475" cy="124925"/>
            </a:xfrm>
            <a:custGeom>
              <a:avLst/>
              <a:gdLst/>
              <a:ahLst/>
              <a:cxnLst/>
              <a:rect l="l" t="t" r="r" b="b"/>
              <a:pathLst>
                <a:path w="2659" h="4997" extrusionOk="0">
                  <a:moveTo>
                    <a:pt x="386" y="4289"/>
                  </a:moveTo>
                  <a:cubicBezTo>
                    <a:pt x="1" y="3454"/>
                    <a:pt x="390" y="1473"/>
                    <a:pt x="1318" y="739"/>
                  </a:cubicBezTo>
                  <a:cubicBezTo>
                    <a:pt x="2251" y="1"/>
                    <a:pt x="2658" y="646"/>
                    <a:pt x="2057" y="2008"/>
                  </a:cubicBezTo>
                  <a:cubicBezTo>
                    <a:pt x="1451" y="3370"/>
                    <a:pt x="713" y="4997"/>
                    <a:pt x="386" y="428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429;p1"/>
            <p:cNvSpPr/>
            <p:nvPr/>
          </p:nvSpPr>
          <p:spPr>
            <a:xfrm>
              <a:off x="1414275" y="1930625"/>
              <a:ext cx="90775" cy="64025"/>
            </a:xfrm>
            <a:custGeom>
              <a:avLst/>
              <a:gdLst/>
              <a:ahLst/>
              <a:cxnLst/>
              <a:rect l="l" t="t" r="r" b="b"/>
              <a:pathLst>
                <a:path w="3631" h="2561" extrusionOk="0">
                  <a:moveTo>
                    <a:pt x="3493" y="792"/>
                  </a:moveTo>
                  <a:cubicBezTo>
                    <a:pt x="3630" y="624"/>
                    <a:pt x="3569" y="137"/>
                    <a:pt x="3007" y="71"/>
                  </a:cubicBezTo>
                  <a:cubicBezTo>
                    <a:pt x="2446" y="0"/>
                    <a:pt x="902" y="929"/>
                    <a:pt x="452" y="1742"/>
                  </a:cubicBezTo>
                  <a:cubicBezTo>
                    <a:pt x="1" y="2560"/>
                    <a:pt x="2826" y="1601"/>
                    <a:pt x="3493" y="792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430;p1"/>
            <p:cNvSpPr/>
            <p:nvPr/>
          </p:nvSpPr>
          <p:spPr>
            <a:xfrm>
              <a:off x="1402450" y="1997375"/>
              <a:ext cx="103475" cy="52425"/>
            </a:xfrm>
            <a:custGeom>
              <a:avLst/>
              <a:gdLst/>
              <a:ahLst/>
              <a:cxnLst/>
              <a:rect l="l" t="t" r="r" b="b"/>
              <a:pathLst>
                <a:path w="4139" h="2097" extrusionOk="0">
                  <a:moveTo>
                    <a:pt x="3423" y="2074"/>
                  </a:moveTo>
                  <a:cubicBezTo>
                    <a:pt x="3639" y="2096"/>
                    <a:pt x="4139" y="1575"/>
                    <a:pt x="3878" y="1070"/>
                  </a:cubicBezTo>
                  <a:cubicBezTo>
                    <a:pt x="3617" y="571"/>
                    <a:pt x="1857" y="1"/>
                    <a:pt x="929" y="89"/>
                  </a:cubicBezTo>
                  <a:cubicBezTo>
                    <a:pt x="0" y="173"/>
                    <a:pt x="2379" y="1972"/>
                    <a:pt x="3423" y="2074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431;p1"/>
            <p:cNvSpPr/>
            <p:nvPr/>
          </p:nvSpPr>
          <p:spPr>
            <a:xfrm>
              <a:off x="1393375" y="2020700"/>
              <a:ext cx="64800" cy="102925"/>
            </a:xfrm>
            <a:custGeom>
              <a:avLst/>
              <a:gdLst/>
              <a:ahLst/>
              <a:cxnLst/>
              <a:rect l="l" t="t" r="r" b="b"/>
              <a:pathLst>
                <a:path w="2592" h="4117" extrusionOk="0">
                  <a:moveTo>
                    <a:pt x="704" y="275"/>
                  </a:moveTo>
                  <a:cubicBezTo>
                    <a:pt x="1535" y="602"/>
                    <a:pt x="2592" y="2109"/>
                    <a:pt x="2424" y="3113"/>
                  </a:cubicBezTo>
                  <a:cubicBezTo>
                    <a:pt x="2256" y="4117"/>
                    <a:pt x="1535" y="3927"/>
                    <a:pt x="1049" y="2702"/>
                  </a:cubicBezTo>
                  <a:cubicBezTo>
                    <a:pt x="567" y="1477"/>
                    <a:pt x="1" y="0"/>
                    <a:pt x="704" y="27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432;p1"/>
            <p:cNvSpPr/>
            <p:nvPr/>
          </p:nvSpPr>
          <p:spPr>
            <a:xfrm>
              <a:off x="1338450" y="2015050"/>
              <a:ext cx="57625" cy="109250"/>
            </a:xfrm>
            <a:custGeom>
              <a:avLst/>
              <a:gdLst/>
              <a:ahLst/>
              <a:cxnLst/>
              <a:rect l="l" t="t" r="r" b="b"/>
              <a:pathLst>
                <a:path w="2305" h="4370" extrusionOk="0">
                  <a:moveTo>
                    <a:pt x="1853" y="593"/>
                  </a:moveTo>
                  <a:cubicBezTo>
                    <a:pt x="2304" y="1292"/>
                    <a:pt x="2127" y="3016"/>
                    <a:pt x="1292" y="3693"/>
                  </a:cubicBezTo>
                  <a:cubicBezTo>
                    <a:pt x="460" y="4369"/>
                    <a:pt x="1" y="3834"/>
                    <a:pt x="452" y="2636"/>
                  </a:cubicBezTo>
                  <a:cubicBezTo>
                    <a:pt x="907" y="1438"/>
                    <a:pt x="1468" y="1"/>
                    <a:pt x="1853" y="59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433;p1"/>
            <p:cNvSpPr/>
            <p:nvPr/>
          </p:nvSpPr>
          <p:spPr>
            <a:xfrm>
              <a:off x="1282400" y="1999025"/>
              <a:ext cx="86700" cy="68675"/>
            </a:xfrm>
            <a:custGeom>
              <a:avLst/>
              <a:gdLst/>
              <a:ahLst/>
              <a:cxnLst/>
              <a:rect l="l" t="t" r="r" b="b"/>
              <a:pathLst>
                <a:path w="3468" h="2747" extrusionOk="0">
                  <a:moveTo>
                    <a:pt x="125" y="2043"/>
                  </a:moveTo>
                  <a:cubicBezTo>
                    <a:pt x="1" y="2220"/>
                    <a:pt x="103" y="2698"/>
                    <a:pt x="669" y="2724"/>
                  </a:cubicBezTo>
                  <a:cubicBezTo>
                    <a:pt x="1230" y="2746"/>
                    <a:pt x="2698" y="1699"/>
                    <a:pt x="3083" y="850"/>
                  </a:cubicBezTo>
                  <a:cubicBezTo>
                    <a:pt x="3467" y="1"/>
                    <a:pt x="731" y="1181"/>
                    <a:pt x="125" y="20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434;p1"/>
            <p:cNvSpPr/>
            <p:nvPr/>
          </p:nvSpPr>
          <p:spPr>
            <a:xfrm>
              <a:off x="1274350" y="1950400"/>
              <a:ext cx="105900" cy="48550"/>
            </a:xfrm>
            <a:custGeom>
              <a:avLst/>
              <a:gdLst/>
              <a:ahLst/>
              <a:cxnLst/>
              <a:rect l="l" t="t" r="r" b="b"/>
              <a:pathLst>
                <a:path w="4236" h="1942" extrusionOk="0">
                  <a:moveTo>
                    <a:pt x="672" y="5"/>
                  </a:moveTo>
                  <a:cubicBezTo>
                    <a:pt x="456" y="1"/>
                    <a:pt x="0" y="558"/>
                    <a:pt x="296" y="1040"/>
                  </a:cubicBezTo>
                  <a:cubicBezTo>
                    <a:pt x="597" y="1521"/>
                    <a:pt x="2397" y="1941"/>
                    <a:pt x="3316" y="1782"/>
                  </a:cubicBezTo>
                  <a:cubicBezTo>
                    <a:pt x="4236" y="1623"/>
                    <a:pt x="1720" y="23"/>
                    <a:pt x="672" y="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435;p1"/>
            <p:cNvSpPr/>
            <p:nvPr/>
          </p:nvSpPr>
          <p:spPr>
            <a:xfrm>
              <a:off x="1228800" y="2197225"/>
              <a:ext cx="36825" cy="39150"/>
            </a:xfrm>
            <a:custGeom>
              <a:avLst/>
              <a:gdLst/>
              <a:ahLst/>
              <a:cxnLst/>
              <a:rect l="l" t="t" r="r" b="b"/>
              <a:pathLst>
                <a:path w="1473" h="1566" extrusionOk="0">
                  <a:moveTo>
                    <a:pt x="1110" y="1380"/>
                  </a:moveTo>
                  <a:cubicBezTo>
                    <a:pt x="836" y="1565"/>
                    <a:pt x="434" y="1468"/>
                    <a:pt x="222" y="1163"/>
                  </a:cubicBezTo>
                  <a:cubicBezTo>
                    <a:pt x="1" y="845"/>
                    <a:pt x="58" y="420"/>
                    <a:pt x="354" y="204"/>
                  </a:cubicBezTo>
                  <a:cubicBezTo>
                    <a:pt x="637" y="0"/>
                    <a:pt x="1040" y="120"/>
                    <a:pt x="1265" y="473"/>
                  </a:cubicBezTo>
                  <a:cubicBezTo>
                    <a:pt x="1473" y="792"/>
                    <a:pt x="1407" y="1176"/>
                    <a:pt x="1110" y="138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436;p1"/>
            <p:cNvSpPr/>
            <p:nvPr/>
          </p:nvSpPr>
          <p:spPr>
            <a:xfrm>
              <a:off x="1111525" y="2140625"/>
              <a:ext cx="116425" cy="77500"/>
            </a:xfrm>
            <a:custGeom>
              <a:avLst/>
              <a:gdLst/>
              <a:ahLst/>
              <a:cxnLst/>
              <a:rect l="l" t="t" r="r" b="b"/>
              <a:pathLst>
                <a:path w="4657" h="3100" extrusionOk="0">
                  <a:moveTo>
                    <a:pt x="3900" y="2865"/>
                  </a:moveTo>
                  <a:cubicBezTo>
                    <a:pt x="3016" y="3100"/>
                    <a:pt x="1128" y="2379"/>
                    <a:pt x="562" y="1336"/>
                  </a:cubicBezTo>
                  <a:cubicBezTo>
                    <a:pt x="1" y="292"/>
                    <a:pt x="704" y="0"/>
                    <a:pt x="1942" y="827"/>
                  </a:cubicBezTo>
                  <a:cubicBezTo>
                    <a:pt x="3175" y="1654"/>
                    <a:pt x="4656" y="2667"/>
                    <a:pt x="3900" y="2865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437;p1"/>
            <p:cNvSpPr/>
            <p:nvPr/>
          </p:nvSpPr>
          <p:spPr>
            <a:xfrm>
              <a:off x="1185375" y="2079400"/>
              <a:ext cx="65350" cy="118175"/>
            </a:xfrm>
            <a:custGeom>
              <a:avLst/>
              <a:gdLst/>
              <a:ahLst/>
              <a:cxnLst/>
              <a:rect l="l" t="t" r="r" b="b"/>
              <a:pathLst>
                <a:path w="2614" h="4727" extrusionOk="0">
                  <a:moveTo>
                    <a:pt x="1897" y="4421"/>
                  </a:moveTo>
                  <a:cubicBezTo>
                    <a:pt x="1052" y="4063"/>
                    <a:pt x="0" y="2339"/>
                    <a:pt x="190" y="1172"/>
                  </a:cubicBezTo>
                  <a:cubicBezTo>
                    <a:pt x="380" y="0"/>
                    <a:pt x="1114" y="199"/>
                    <a:pt x="1587" y="1609"/>
                  </a:cubicBezTo>
                  <a:cubicBezTo>
                    <a:pt x="2065" y="3020"/>
                    <a:pt x="2613" y="4726"/>
                    <a:pt x="1897" y="442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438;p1"/>
            <p:cNvSpPr/>
            <p:nvPr/>
          </p:nvSpPr>
          <p:spPr>
            <a:xfrm>
              <a:off x="1252225" y="2101500"/>
              <a:ext cx="46900" cy="104925"/>
            </a:xfrm>
            <a:custGeom>
              <a:avLst/>
              <a:gdLst/>
              <a:ahLst/>
              <a:cxnLst/>
              <a:rect l="l" t="t" r="r" b="b"/>
              <a:pathLst>
                <a:path w="1876" h="4197" extrusionOk="0">
                  <a:moveTo>
                    <a:pt x="1827" y="531"/>
                  </a:moveTo>
                  <a:cubicBezTo>
                    <a:pt x="1814" y="314"/>
                    <a:pt x="1438" y="0"/>
                    <a:pt x="978" y="328"/>
                  </a:cubicBezTo>
                  <a:cubicBezTo>
                    <a:pt x="518" y="659"/>
                    <a:pt x="1" y="2383"/>
                    <a:pt x="222" y="3290"/>
                  </a:cubicBezTo>
                  <a:cubicBezTo>
                    <a:pt x="443" y="4196"/>
                    <a:pt x="1876" y="1579"/>
                    <a:pt x="1827" y="53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439;p1"/>
            <p:cNvSpPr/>
            <p:nvPr/>
          </p:nvSpPr>
          <p:spPr>
            <a:xfrm>
              <a:off x="1259200" y="2165825"/>
              <a:ext cx="100050" cy="53750"/>
            </a:xfrm>
            <a:custGeom>
              <a:avLst/>
              <a:gdLst/>
              <a:ahLst/>
              <a:cxnLst/>
              <a:rect l="l" t="t" r="r" b="b"/>
              <a:pathLst>
                <a:path w="4002" h="2150" extrusionOk="0">
                  <a:moveTo>
                    <a:pt x="3812" y="1243"/>
                  </a:moveTo>
                  <a:cubicBezTo>
                    <a:pt x="3984" y="1110"/>
                    <a:pt x="4002" y="390"/>
                    <a:pt x="3471" y="195"/>
                  </a:cubicBezTo>
                  <a:cubicBezTo>
                    <a:pt x="2941" y="1"/>
                    <a:pt x="1261" y="770"/>
                    <a:pt x="633" y="1460"/>
                  </a:cubicBezTo>
                  <a:cubicBezTo>
                    <a:pt x="1" y="2149"/>
                    <a:pt x="2972" y="1871"/>
                    <a:pt x="3812" y="124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440;p1"/>
            <p:cNvSpPr/>
            <p:nvPr/>
          </p:nvSpPr>
          <p:spPr>
            <a:xfrm>
              <a:off x="1265400" y="2224950"/>
              <a:ext cx="111200" cy="61275"/>
            </a:xfrm>
            <a:custGeom>
              <a:avLst/>
              <a:gdLst/>
              <a:ahLst/>
              <a:cxnLst/>
              <a:rect l="l" t="t" r="r" b="b"/>
              <a:pathLst>
                <a:path w="4448" h="2451" extrusionOk="0">
                  <a:moveTo>
                    <a:pt x="708" y="319"/>
                  </a:moveTo>
                  <a:cubicBezTo>
                    <a:pt x="1539" y="1"/>
                    <a:pt x="3338" y="399"/>
                    <a:pt x="3891" y="1252"/>
                  </a:cubicBezTo>
                  <a:cubicBezTo>
                    <a:pt x="4448" y="2101"/>
                    <a:pt x="3785" y="2450"/>
                    <a:pt x="2600" y="1876"/>
                  </a:cubicBezTo>
                  <a:cubicBezTo>
                    <a:pt x="1415" y="1296"/>
                    <a:pt x="0" y="589"/>
                    <a:pt x="708" y="319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441;p1"/>
            <p:cNvSpPr/>
            <p:nvPr/>
          </p:nvSpPr>
          <p:spPr>
            <a:xfrm>
              <a:off x="1248150" y="2247950"/>
              <a:ext cx="63125" cy="97400"/>
            </a:xfrm>
            <a:custGeom>
              <a:avLst/>
              <a:gdLst/>
              <a:ahLst/>
              <a:cxnLst/>
              <a:rect l="l" t="t" r="r" b="b"/>
              <a:pathLst>
                <a:path w="2525" h="3896" extrusionOk="0">
                  <a:moveTo>
                    <a:pt x="686" y="177"/>
                  </a:moveTo>
                  <a:cubicBezTo>
                    <a:pt x="1490" y="385"/>
                    <a:pt x="2525" y="1778"/>
                    <a:pt x="2366" y="2839"/>
                  </a:cubicBezTo>
                  <a:cubicBezTo>
                    <a:pt x="2211" y="3896"/>
                    <a:pt x="1512" y="3816"/>
                    <a:pt x="1035" y="2627"/>
                  </a:cubicBezTo>
                  <a:cubicBezTo>
                    <a:pt x="557" y="1437"/>
                    <a:pt x="0" y="1"/>
                    <a:pt x="686" y="177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442;p1"/>
            <p:cNvSpPr/>
            <p:nvPr/>
          </p:nvSpPr>
          <p:spPr>
            <a:xfrm>
              <a:off x="1202400" y="2240225"/>
              <a:ext cx="45000" cy="106575"/>
            </a:xfrm>
            <a:custGeom>
              <a:avLst/>
              <a:gdLst/>
              <a:ahLst/>
              <a:cxnLst/>
              <a:rect l="l" t="t" r="r" b="b"/>
              <a:pathLst>
                <a:path w="1800" h="4263" extrusionOk="0">
                  <a:moveTo>
                    <a:pt x="137" y="3763"/>
                  </a:moveTo>
                  <a:cubicBezTo>
                    <a:pt x="164" y="3979"/>
                    <a:pt x="562" y="4262"/>
                    <a:pt x="995" y="3900"/>
                  </a:cubicBezTo>
                  <a:cubicBezTo>
                    <a:pt x="1424" y="3533"/>
                    <a:pt x="1799" y="1773"/>
                    <a:pt x="1508" y="884"/>
                  </a:cubicBezTo>
                  <a:cubicBezTo>
                    <a:pt x="1216" y="0"/>
                    <a:pt x="0" y="2724"/>
                    <a:pt x="137" y="3763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443;p1"/>
            <p:cNvSpPr/>
            <p:nvPr/>
          </p:nvSpPr>
          <p:spPr>
            <a:xfrm>
              <a:off x="1138600" y="2226625"/>
              <a:ext cx="97200" cy="59600"/>
            </a:xfrm>
            <a:custGeom>
              <a:avLst/>
              <a:gdLst/>
              <a:ahLst/>
              <a:cxnLst/>
              <a:rect l="l" t="t" r="r" b="b"/>
              <a:pathLst>
                <a:path w="3888" h="2384" extrusionOk="0">
                  <a:moveTo>
                    <a:pt x="160" y="1216"/>
                  </a:moveTo>
                  <a:cubicBezTo>
                    <a:pt x="1" y="1362"/>
                    <a:pt x="41" y="2078"/>
                    <a:pt x="585" y="2233"/>
                  </a:cubicBezTo>
                  <a:cubicBezTo>
                    <a:pt x="1133" y="2383"/>
                    <a:pt x="2742" y="1481"/>
                    <a:pt x="3317" y="739"/>
                  </a:cubicBezTo>
                  <a:cubicBezTo>
                    <a:pt x="3887" y="0"/>
                    <a:pt x="947" y="522"/>
                    <a:pt x="160" y="1216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444;p1"/>
            <p:cNvSpPr/>
            <p:nvPr/>
          </p:nvSpPr>
          <p:spPr>
            <a:xfrm>
              <a:off x="1482800" y="2156000"/>
              <a:ext cx="63300" cy="101250"/>
            </a:xfrm>
            <a:custGeom>
              <a:avLst/>
              <a:gdLst/>
              <a:ahLst/>
              <a:cxnLst/>
              <a:rect l="l" t="t" r="r" b="b"/>
              <a:pathLst>
                <a:path w="2532" h="4050" extrusionOk="0">
                  <a:moveTo>
                    <a:pt x="689" y="1"/>
                  </a:moveTo>
                  <a:cubicBezTo>
                    <a:pt x="463" y="1"/>
                    <a:pt x="274" y="251"/>
                    <a:pt x="191" y="765"/>
                  </a:cubicBezTo>
                  <a:cubicBezTo>
                    <a:pt x="1" y="1937"/>
                    <a:pt x="1057" y="3656"/>
                    <a:pt x="1902" y="4015"/>
                  </a:cubicBezTo>
                  <a:cubicBezTo>
                    <a:pt x="1958" y="4038"/>
                    <a:pt x="2007" y="4049"/>
                    <a:pt x="2048" y="4049"/>
                  </a:cubicBezTo>
                  <a:cubicBezTo>
                    <a:pt x="2532" y="4049"/>
                    <a:pt x="2028" y="2502"/>
                    <a:pt x="1592" y="1203"/>
                  </a:cubicBezTo>
                  <a:cubicBezTo>
                    <a:pt x="1327" y="411"/>
                    <a:pt x="978" y="1"/>
                    <a:pt x="689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445;p1"/>
            <p:cNvSpPr/>
            <p:nvPr/>
          </p:nvSpPr>
          <p:spPr>
            <a:xfrm>
              <a:off x="1096975" y="1968775"/>
              <a:ext cx="44650" cy="84100"/>
            </a:xfrm>
            <a:custGeom>
              <a:avLst/>
              <a:gdLst/>
              <a:ahLst/>
              <a:cxnLst/>
              <a:rect l="l" t="t" r="r" b="b"/>
              <a:pathLst>
                <a:path w="1786" h="3364" extrusionOk="0">
                  <a:moveTo>
                    <a:pt x="1328" y="1"/>
                  </a:moveTo>
                  <a:cubicBezTo>
                    <a:pt x="893" y="1"/>
                    <a:pt x="0" y="2153"/>
                    <a:pt x="119" y="3050"/>
                  </a:cubicBezTo>
                  <a:cubicBezTo>
                    <a:pt x="136" y="3192"/>
                    <a:pt x="313" y="3363"/>
                    <a:pt x="554" y="3363"/>
                  </a:cubicBezTo>
                  <a:cubicBezTo>
                    <a:pt x="682" y="3363"/>
                    <a:pt x="827" y="3315"/>
                    <a:pt x="976" y="3187"/>
                  </a:cubicBezTo>
                  <a:cubicBezTo>
                    <a:pt x="1410" y="2820"/>
                    <a:pt x="1785" y="1061"/>
                    <a:pt x="1494" y="176"/>
                  </a:cubicBezTo>
                  <a:cubicBezTo>
                    <a:pt x="1454" y="55"/>
                    <a:pt x="1396" y="1"/>
                    <a:pt x="132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446;p1"/>
            <p:cNvSpPr/>
            <p:nvPr/>
          </p:nvSpPr>
          <p:spPr>
            <a:xfrm>
              <a:off x="1091200" y="1946975"/>
              <a:ext cx="29300" cy="29975"/>
            </a:xfrm>
            <a:custGeom>
              <a:avLst/>
              <a:gdLst/>
              <a:ahLst/>
              <a:cxnLst/>
              <a:rect l="l" t="t" r="r" b="b"/>
              <a:pathLst>
                <a:path w="1172" h="1199" extrusionOk="0">
                  <a:moveTo>
                    <a:pt x="566" y="0"/>
                  </a:moveTo>
                  <a:cubicBezTo>
                    <a:pt x="376" y="381"/>
                    <a:pt x="186" y="779"/>
                    <a:pt x="0" y="1199"/>
                  </a:cubicBezTo>
                  <a:cubicBezTo>
                    <a:pt x="398" y="942"/>
                    <a:pt x="761" y="637"/>
                    <a:pt x="977" y="359"/>
                  </a:cubicBezTo>
                  <a:cubicBezTo>
                    <a:pt x="1172" y="111"/>
                    <a:pt x="960" y="5"/>
                    <a:pt x="5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447;p1"/>
            <p:cNvSpPr/>
            <p:nvPr/>
          </p:nvSpPr>
          <p:spPr>
            <a:xfrm>
              <a:off x="1033725" y="2173525"/>
              <a:ext cx="28100" cy="71025"/>
            </a:xfrm>
            <a:custGeom>
              <a:avLst/>
              <a:gdLst/>
              <a:ahLst/>
              <a:cxnLst/>
              <a:rect l="l" t="t" r="r" b="b"/>
              <a:pathLst>
                <a:path w="1124" h="2841" extrusionOk="0">
                  <a:moveTo>
                    <a:pt x="640" y="0"/>
                  </a:moveTo>
                  <a:cubicBezTo>
                    <a:pt x="521" y="0"/>
                    <a:pt x="386" y="40"/>
                    <a:pt x="243" y="144"/>
                  </a:cubicBezTo>
                  <a:cubicBezTo>
                    <a:pt x="164" y="205"/>
                    <a:pt x="93" y="285"/>
                    <a:pt x="40" y="373"/>
                  </a:cubicBezTo>
                  <a:cubicBezTo>
                    <a:pt x="0" y="1196"/>
                    <a:pt x="40" y="2023"/>
                    <a:pt x="155" y="2840"/>
                  </a:cubicBezTo>
                  <a:cubicBezTo>
                    <a:pt x="615" y="2182"/>
                    <a:pt x="1123" y="979"/>
                    <a:pt x="1092" y="347"/>
                  </a:cubicBezTo>
                  <a:cubicBezTo>
                    <a:pt x="1083" y="198"/>
                    <a:pt x="902" y="0"/>
                    <a:pt x="64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448;p1"/>
            <p:cNvSpPr/>
            <p:nvPr/>
          </p:nvSpPr>
          <p:spPr>
            <a:xfrm>
              <a:off x="1041675" y="2237350"/>
              <a:ext cx="80825" cy="42475"/>
            </a:xfrm>
            <a:custGeom>
              <a:avLst/>
              <a:gdLst/>
              <a:ahLst/>
              <a:cxnLst/>
              <a:rect l="l" t="t" r="r" b="b"/>
              <a:pathLst>
                <a:path w="3233" h="1699" extrusionOk="0">
                  <a:moveTo>
                    <a:pt x="2494" y="1"/>
                  </a:moveTo>
                  <a:cubicBezTo>
                    <a:pt x="1870" y="1"/>
                    <a:pt x="627" y="583"/>
                    <a:pt x="1" y="1158"/>
                  </a:cubicBezTo>
                  <a:cubicBezTo>
                    <a:pt x="40" y="1331"/>
                    <a:pt x="85" y="1503"/>
                    <a:pt x="129" y="1676"/>
                  </a:cubicBezTo>
                  <a:cubicBezTo>
                    <a:pt x="235" y="1691"/>
                    <a:pt x="361" y="1699"/>
                    <a:pt x="500" y="1699"/>
                  </a:cubicBezTo>
                  <a:cubicBezTo>
                    <a:pt x="1304" y="1699"/>
                    <a:pt x="2545" y="1448"/>
                    <a:pt x="3042" y="1074"/>
                  </a:cubicBezTo>
                  <a:cubicBezTo>
                    <a:pt x="3215" y="946"/>
                    <a:pt x="3232" y="226"/>
                    <a:pt x="2702" y="31"/>
                  </a:cubicBezTo>
                  <a:cubicBezTo>
                    <a:pt x="2645" y="10"/>
                    <a:pt x="2574" y="1"/>
                    <a:pt x="2494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449;p1"/>
            <p:cNvSpPr/>
            <p:nvPr/>
          </p:nvSpPr>
          <p:spPr>
            <a:xfrm>
              <a:off x="1414550" y="2215750"/>
              <a:ext cx="110825" cy="64050"/>
            </a:xfrm>
            <a:custGeom>
              <a:avLst/>
              <a:gdLst/>
              <a:ahLst/>
              <a:cxnLst/>
              <a:rect l="l" t="t" r="r" b="b"/>
              <a:pathLst>
                <a:path w="4433" h="2562" extrusionOk="0">
                  <a:moveTo>
                    <a:pt x="548" y="1"/>
                  </a:moveTo>
                  <a:cubicBezTo>
                    <a:pt x="124" y="1"/>
                    <a:pt x="1" y="357"/>
                    <a:pt x="343" y="988"/>
                  </a:cubicBezTo>
                  <a:cubicBezTo>
                    <a:pt x="833" y="1898"/>
                    <a:pt x="2331" y="2562"/>
                    <a:pt x="3295" y="2562"/>
                  </a:cubicBezTo>
                  <a:cubicBezTo>
                    <a:pt x="3437" y="2562"/>
                    <a:pt x="3567" y="2548"/>
                    <a:pt x="3681" y="2518"/>
                  </a:cubicBezTo>
                  <a:cubicBezTo>
                    <a:pt x="4433" y="2319"/>
                    <a:pt x="2956" y="1306"/>
                    <a:pt x="1718" y="479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450;p1"/>
            <p:cNvSpPr/>
            <p:nvPr/>
          </p:nvSpPr>
          <p:spPr>
            <a:xfrm>
              <a:off x="1051175" y="2297525"/>
              <a:ext cx="83975" cy="48775"/>
            </a:xfrm>
            <a:custGeom>
              <a:avLst/>
              <a:gdLst/>
              <a:ahLst/>
              <a:cxnLst/>
              <a:rect l="l" t="t" r="r" b="b"/>
              <a:pathLst>
                <a:path w="3359" h="1951" extrusionOk="0">
                  <a:moveTo>
                    <a:pt x="513" y="1"/>
                  </a:moveTo>
                  <a:cubicBezTo>
                    <a:pt x="328" y="1"/>
                    <a:pt x="154" y="17"/>
                    <a:pt x="1" y="51"/>
                  </a:cubicBezTo>
                  <a:cubicBezTo>
                    <a:pt x="120" y="378"/>
                    <a:pt x="253" y="692"/>
                    <a:pt x="399" y="993"/>
                  </a:cubicBezTo>
                  <a:cubicBezTo>
                    <a:pt x="783" y="1214"/>
                    <a:pt x="1256" y="1448"/>
                    <a:pt x="1698" y="1665"/>
                  </a:cubicBezTo>
                  <a:cubicBezTo>
                    <a:pt x="2099" y="1861"/>
                    <a:pt x="2440" y="1951"/>
                    <a:pt x="2694" y="1951"/>
                  </a:cubicBezTo>
                  <a:cubicBezTo>
                    <a:pt x="3192" y="1951"/>
                    <a:pt x="3358" y="1607"/>
                    <a:pt x="2990" y="1042"/>
                  </a:cubicBezTo>
                  <a:cubicBezTo>
                    <a:pt x="2565" y="386"/>
                    <a:pt x="1406" y="1"/>
                    <a:pt x="51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451;p1"/>
            <p:cNvSpPr/>
            <p:nvPr/>
          </p:nvSpPr>
          <p:spPr>
            <a:xfrm>
              <a:off x="1550900" y="2184950"/>
              <a:ext cx="16700" cy="69950"/>
            </a:xfrm>
            <a:custGeom>
              <a:avLst/>
              <a:gdLst/>
              <a:ahLst/>
              <a:cxnLst/>
              <a:rect l="l" t="t" r="r" b="b"/>
              <a:pathLst>
                <a:path w="668" h="2798" extrusionOk="0">
                  <a:moveTo>
                    <a:pt x="650" y="0"/>
                  </a:moveTo>
                  <a:lnTo>
                    <a:pt x="650" y="0"/>
                  </a:lnTo>
                  <a:cubicBezTo>
                    <a:pt x="292" y="641"/>
                    <a:pt x="0" y="1884"/>
                    <a:pt x="173" y="2609"/>
                  </a:cubicBezTo>
                  <a:cubicBezTo>
                    <a:pt x="205" y="2740"/>
                    <a:pt x="262" y="2798"/>
                    <a:pt x="336" y="2798"/>
                  </a:cubicBezTo>
                  <a:cubicBezTo>
                    <a:pt x="362" y="2798"/>
                    <a:pt x="390" y="2791"/>
                    <a:pt x="420" y="2777"/>
                  </a:cubicBezTo>
                  <a:cubicBezTo>
                    <a:pt x="593" y="1862"/>
                    <a:pt x="668" y="929"/>
                    <a:pt x="65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452;p1"/>
            <p:cNvSpPr/>
            <p:nvPr/>
          </p:nvSpPr>
          <p:spPr>
            <a:xfrm>
              <a:off x="1357675" y="2366450"/>
              <a:ext cx="46625" cy="82325"/>
            </a:xfrm>
            <a:custGeom>
              <a:avLst/>
              <a:gdLst/>
              <a:ahLst/>
              <a:cxnLst/>
              <a:rect l="l" t="t" r="r" b="b"/>
              <a:pathLst>
                <a:path w="1865" h="3293" extrusionOk="0">
                  <a:moveTo>
                    <a:pt x="1370" y="0"/>
                  </a:moveTo>
                  <a:cubicBezTo>
                    <a:pt x="1251" y="0"/>
                    <a:pt x="1116" y="40"/>
                    <a:pt x="974" y="142"/>
                  </a:cubicBezTo>
                  <a:cubicBezTo>
                    <a:pt x="514" y="473"/>
                    <a:pt x="1" y="2197"/>
                    <a:pt x="218" y="3104"/>
                  </a:cubicBezTo>
                  <a:cubicBezTo>
                    <a:pt x="249" y="3235"/>
                    <a:pt x="306" y="3293"/>
                    <a:pt x="380" y="3293"/>
                  </a:cubicBezTo>
                  <a:cubicBezTo>
                    <a:pt x="820" y="3293"/>
                    <a:pt x="1864" y="1242"/>
                    <a:pt x="1822" y="345"/>
                  </a:cubicBezTo>
                  <a:cubicBezTo>
                    <a:pt x="1813" y="196"/>
                    <a:pt x="1632" y="0"/>
                    <a:pt x="137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453;p1"/>
            <p:cNvSpPr/>
            <p:nvPr/>
          </p:nvSpPr>
          <p:spPr>
            <a:xfrm>
              <a:off x="1356250" y="1783050"/>
              <a:ext cx="36275" cy="32050"/>
            </a:xfrm>
            <a:custGeom>
              <a:avLst/>
              <a:gdLst/>
              <a:ahLst/>
              <a:cxnLst/>
              <a:rect l="l" t="t" r="r" b="b"/>
              <a:pathLst>
                <a:path w="1451" h="128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111"/>
                    <a:pt x="84" y="222"/>
                    <a:pt x="129" y="328"/>
                  </a:cubicBezTo>
                  <a:cubicBezTo>
                    <a:pt x="381" y="961"/>
                    <a:pt x="699" y="1281"/>
                    <a:pt x="963" y="1281"/>
                  </a:cubicBezTo>
                  <a:cubicBezTo>
                    <a:pt x="1185" y="1281"/>
                    <a:pt x="1370" y="1057"/>
                    <a:pt x="1451" y="606"/>
                  </a:cubicBezTo>
                  <a:cubicBezTo>
                    <a:pt x="1274" y="509"/>
                    <a:pt x="1101" y="421"/>
                    <a:pt x="929" y="341"/>
                  </a:cubicBezTo>
                  <a:cubicBezTo>
                    <a:pt x="628" y="204"/>
                    <a:pt x="314" y="94"/>
                    <a:pt x="0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454;p1"/>
            <p:cNvSpPr/>
            <p:nvPr/>
          </p:nvSpPr>
          <p:spPr>
            <a:xfrm>
              <a:off x="1290700" y="2349850"/>
              <a:ext cx="63275" cy="101175"/>
            </a:xfrm>
            <a:custGeom>
              <a:avLst/>
              <a:gdLst/>
              <a:ahLst/>
              <a:cxnLst/>
              <a:rect l="l" t="t" r="r" b="b"/>
              <a:pathLst>
                <a:path w="2531" h="4047" extrusionOk="0">
                  <a:moveTo>
                    <a:pt x="688" y="1"/>
                  </a:moveTo>
                  <a:cubicBezTo>
                    <a:pt x="462" y="1"/>
                    <a:pt x="274" y="250"/>
                    <a:pt x="191" y="761"/>
                  </a:cubicBezTo>
                  <a:cubicBezTo>
                    <a:pt x="1" y="1933"/>
                    <a:pt x="1057" y="3657"/>
                    <a:pt x="1902" y="4011"/>
                  </a:cubicBezTo>
                  <a:cubicBezTo>
                    <a:pt x="1959" y="4035"/>
                    <a:pt x="2008" y="4047"/>
                    <a:pt x="2049" y="4047"/>
                  </a:cubicBezTo>
                  <a:cubicBezTo>
                    <a:pt x="2530" y="4047"/>
                    <a:pt x="2028" y="2502"/>
                    <a:pt x="1592" y="1203"/>
                  </a:cubicBezTo>
                  <a:cubicBezTo>
                    <a:pt x="1326" y="411"/>
                    <a:pt x="977" y="1"/>
                    <a:pt x="68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455;p1"/>
            <p:cNvSpPr/>
            <p:nvPr/>
          </p:nvSpPr>
          <p:spPr>
            <a:xfrm>
              <a:off x="1290050" y="1777025"/>
              <a:ext cx="36700" cy="42725"/>
            </a:xfrm>
            <a:custGeom>
              <a:avLst/>
              <a:gdLst/>
              <a:ahLst/>
              <a:cxnLst/>
              <a:rect l="l" t="t" r="r" b="b"/>
              <a:pathLst>
                <a:path w="1468" h="1709" extrusionOk="0">
                  <a:moveTo>
                    <a:pt x="853" y="0"/>
                  </a:moveTo>
                  <a:cubicBezTo>
                    <a:pt x="657" y="0"/>
                    <a:pt x="462" y="9"/>
                    <a:pt x="265" y="30"/>
                  </a:cubicBezTo>
                  <a:cubicBezTo>
                    <a:pt x="102" y="542"/>
                    <a:pt x="0" y="1060"/>
                    <a:pt x="44" y="1396"/>
                  </a:cubicBezTo>
                  <a:cubicBezTo>
                    <a:pt x="64" y="1537"/>
                    <a:pt x="241" y="1709"/>
                    <a:pt x="482" y="1709"/>
                  </a:cubicBezTo>
                  <a:cubicBezTo>
                    <a:pt x="610" y="1709"/>
                    <a:pt x="756" y="1660"/>
                    <a:pt x="906" y="1533"/>
                  </a:cubicBezTo>
                  <a:cubicBezTo>
                    <a:pt x="1145" y="1329"/>
                    <a:pt x="1366" y="702"/>
                    <a:pt x="1468" y="25"/>
                  </a:cubicBezTo>
                  <a:cubicBezTo>
                    <a:pt x="1366" y="16"/>
                    <a:pt x="1265" y="12"/>
                    <a:pt x="1163" y="7"/>
                  </a:cubicBezTo>
                  <a:cubicBezTo>
                    <a:pt x="1059" y="3"/>
                    <a:pt x="956" y="0"/>
                    <a:pt x="853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456;p1"/>
            <p:cNvSpPr/>
            <p:nvPr/>
          </p:nvSpPr>
          <p:spPr>
            <a:xfrm>
              <a:off x="1222525" y="2409575"/>
              <a:ext cx="96825" cy="57175"/>
            </a:xfrm>
            <a:custGeom>
              <a:avLst/>
              <a:gdLst/>
              <a:ahLst/>
              <a:cxnLst/>
              <a:rect l="l" t="t" r="r" b="b"/>
              <a:pathLst>
                <a:path w="3873" h="2287" extrusionOk="0">
                  <a:moveTo>
                    <a:pt x="548" y="1"/>
                  </a:moveTo>
                  <a:cubicBezTo>
                    <a:pt x="124" y="1"/>
                    <a:pt x="0" y="358"/>
                    <a:pt x="340" y="990"/>
                  </a:cubicBezTo>
                  <a:cubicBezTo>
                    <a:pt x="619" y="1498"/>
                    <a:pt x="1207" y="1927"/>
                    <a:pt x="1843" y="2210"/>
                  </a:cubicBezTo>
                  <a:cubicBezTo>
                    <a:pt x="2113" y="2241"/>
                    <a:pt x="2383" y="2263"/>
                    <a:pt x="2657" y="2276"/>
                  </a:cubicBezTo>
                  <a:cubicBezTo>
                    <a:pt x="2818" y="2283"/>
                    <a:pt x="2979" y="2287"/>
                    <a:pt x="3141" y="2287"/>
                  </a:cubicBezTo>
                  <a:cubicBezTo>
                    <a:pt x="3385" y="2287"/>
                    <a:pt x="3629" y="2279"/>
                    <a:pt x="3873" y="2263"/>
                  </a:cubicBezTo>
                  <a:cubicBezTo>
                    <a:pt x="3762" y="1865"/>
                    <a:pt x="2670" y="1118"/>
                    <a:pt x="1720" y="481"/>
                  </a:cubicBezTo>
                  <a:cubicBezTo>
                    <a:pt x="1231" y="153"/>
                    <a:pt x="825" y="1"/>
                    <a:pt x="54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457;p1"/>
            <p:cNvSpPr/>
            <p:nvPr/>
          </p:nvSpPr>
          <p:spPr>
            <a:xfrm>
              <a:off x="1436050" y="2302625"/>
              <a:ext cx="87850" cy="46675"/>
            </a:xfrm>
            <a:custGeom>
              <a:avLst/>
              <a:gdLst/>
              <a:ahLst/>
              <a:cxnLst/>
              <a:rect l="l" t="t" r="r" b="b"/>
              <a:pathLst>
                <a:path w="3514" h="1867" extrusionOk="0">
                  <a:moveTo>
                    <a:pt x="2887" y="0"/>
                  </a:moveTo>
                  <a:cubicBezTo>
                    <a:pt x="2117" y="0"/>
                    <a:pt x="681" y="379"/>
                    <a:pt x="169" y="833"/>
                  </a:cubicBezTo>
                  <a:cubicBezTo>
                    <a:pt x="1" y="979"/>
                    <a:pt x="45" y="1695"/>
                    <a:pt x="589" y="1850"/>
                  </a:cubicBezTo>
                  <a:cubicBezTo>
                    <a:pt x="630" y="1861"/>
                    <a:pt x="677" y="1867"/>
                    <a:pt x="729" y="1867"/>
                  </a:cubicBezTo>
                  <a:cubicBezTo>
                    <a:pt x="1372" y="1867"/>
                    <a:pt x="2789" y="1047"/>
                    <a:pt x="3316" y="360"/>
                  </a:cubicBezTo>
                  <a:cubicBezTo>
                    <a:pt x="3513" y="105"/>
                    <a:pt x="3292" y="0"/>
                    <a:pt x="288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458;p1"/>
            <p:cNvSpPr/>
            <p:nvPr/>
          </p:nvSpPr>
          <p:spPr>
            <a:xfrm>
              <a:off x="1341425" y="2460075"/>
              <a:ext cx="15500" cy="4000"/>
            </a:xfrm>
            <a:custGeom>
              <a:avLst/>
              <a:gdLst/>
              <a:ahLst/>
              <a:cxnLst/>
              <a:rect l="l" t="t" r="r" b="b"/>
              <a:pathLst>
                <a:path w="620" h="160" extrusionOk="0">
                  <a:moveTo>
                    <a:pt x="383" y="1"/>
                  </a:moveTo>
                  <a:cubicBezTo>
                    <a:pt x="271" y="1"/>
                    <a:pt x="160" y="35"/>
                    <a:pt x="67" y="102"/>
                  </a:cubicBezTo>
                  <a:cubicBezTo>
                    <a:pt x="41" y="119"/>
                    <a:pt x="19" y="137"/>
                    <a:pt x="1" y="159"/>
                  </a:cubicBezTo>
                  <a:cubicBezTo>
                    <a:pt x="209" y="128"/>
                    <a:pt x="412" y="93"/>
                    <a:pt x="620" y="53"/>
                  </a:cubicBezTo>
                  <a:cubicBezTo>
                    <a:pt x="544" y="18"/>
                    <a:pt x="463" y="1"/>
                    <a:pt x="383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459;p1"/>
            <p:cNvSpPr/>
            <p:nvPr/>
          </p:nvSpPr>
          <p:spPr>
            <a:xfrm>
              <a:off x="1393275" y="2431000"/>
              <a:ext cx="45775" cy="20800"/>
            </a:xfrm>
            <a:custGeom>
              <a:avLst/>
              <a:gdLst/>
              <a:ahLst/>
              <a:cxnLst/>
              <a:rect l="l" t="t" r="r" b="b"/>
              <a:pathLst>
                <a:path w="1831" h="832" extrusionOk="0">
                  <a:moveTo>
                    <a:pt x="1831" y="0"/>
                  </a:moveTo>
                  <a:lnTo>
                    <a:pt x="1831" y="0"/>
                  </a:lnTo>
                  <a:cubicBezTo>
                    <a:pt x="1300" y="102"/>
                    <a:pt x="558" y="442"/>
                    <a:pt x="1" y="831"/>
                  </a:cubicBezTo>
                  <a:cubicBezTo>
                    <a:pt x="637" y="610"/>
                    <a:pt x="1247" y="336"/>
                    <a:pt x="1831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460;p1"/>
            <p:cNvSpPr/>
            <p:nvPr/>
          </p:nvSpPr>
          <p:spPr>
            <a:xfrm>
              <a:off x="1506450" y="2324400"/>
              <a:ext cx="30550" cy="49700"/>
            </a:xfrm>
            <a:custGeom>
              <a:avLst/>
              <a:gdLst/>
              <a:ahLst/>
              <a:cxnLst/>
              <a:rect l="l" t="t" r="r" b="b"/>
              <a:pathLst>
                <a:path w="1222" h="1988" extrusionOk="0">
                  <a:moveTo>
                    <a:pt x="1080" y="0"/>
                  </a:moveTo>
                  <a:cubicBezTo>
                    <a:pt x="777" y="0"/>
                    <a:pt x="251" y="1049"/>
                    <a:pt x="1" y="1987"/>
                  </a:cubicBezTo>
                  <a:cubicBezTo>
                    <a:pt x="478" y="1408"/>
                    <a:pt x="885" y="780"/>
                    <a:pt x="1221" y="113"/>
                  </a:cubicBezTo>
                  <a:cubicBezTo>
                    <a:pt x="1184" y="35"/>
                    <a:pt x="1135" y="0"/>
                    <a:pt x="1080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461;p1"/>
            <p:cNvSpPr/>
            <p:nvPr/>
          </p:nvSpPr>
          <p:spPr>
            <a:xfrm>
              <a:off x="1526250" y="2266275"/>
              <a:ext cx="30750" cy="34150"/>
            </a:xfrm>
            <a:custGeom>
              <a:avLst/>
              <a:gdLst/>
              <a:ahLst/>
              <a:cxnLst/>
              <a:rect l="l" t="t" r="r" b="b"/>
              <a:pathLst>
                <a:path w="1230" h="1366" extrusionOk="0">
                  <a:moveTo>
                    <a:pt x="666" y="0"/>
                  </a:moveTo>
                  <a:cubicBezTo>
                    <a:pt x="557" y="0"/>
                    <a:pt x="451" y="32"/>
                    <a:pt x="358" y="99"/>
                  </a:cubicBezTo>
                  <a:cubicBezTo>
                    <a:pt x="62" y="315"/>
                    <a:pt x="0" y="740"/>
                    <a:pt x="221" y="1058"/>
                  </a:cubicBezTo>
                  <a:cubicBezTo>
                    <a:pt x="354" y="1253"/>
                    <a:pt x="572" y="1365"/>
                    <a:pt x="803" y="1365"/>
                  </a:cubicBezTo>
                  <a:cubicBezTo>
                    <a:pt x="834" y="1365"/>
                    <a:pt x="866" y="1363"/>
                    <a:pt x="898" y="1359"/>
                  </a:cubicBezTo>
                  <a:cubicBezTo>
                    <a:pt x="1022" y="1023"/>
                    <a:pt x="1132" y="673"/>
                    <a:pt x="1229" y="311"/>
                  </a:cubicBezTo>
                  <a:cubicBezTo>
                    <a:pt x="1077" y="110"/>
                    <a:pt x="867" y="0"/>
                    <a:pt x="666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462;p1"/>
            <p:cNvSpPr/>
            <p:nvPr/>
          </p:nvSpPr>
          <p:spPr>
            <a:xfrm>
              <a:off x="1150325" y="1826375"/>
              <a:ext cx="42175" cy="72925"/>
            </a:xfrm>
            <a:custGeom>
              <a:avLst/>
              <a:gdLst/>
              <a:ahLst/>
              <a:cxnLst/>
              <a:rect l="l" t="t" r="r" b="b"/>
              <a:pathLst>
                <a:path w="1687" h="2917" extrusionOk="0">
                  <a:moveTo>
                    <a:pt x="1667" y="1"/>
                  </a:moveTo>
                  <a:lnTo>
                    <a:pt x="1667" y="1"/>
                  </a:lnTo>
                  <a:cubicBezTo>
                    <a:pt x="1066" y="545"/>
                    <a:pt x="518" y="1146"/>
                    <a:pt x="36" y="1800"/>
                  </a:cubicBezTo>
                  <a:cubicBezTo>
                    <a:pt x="1" y="2141"/>
                    <a:pt x="1" y="2468"/>
                    <a:pt x="63" y="2729"/>
                  </a:cubicBezTo>
                  <a:cubicBezTo>
                    <a:pt x="94" y="2859"/>
                    <a:pt x="150" y="2916"/>
                    <a:pt x="224" y="2916"/>
                  </a:cubicBezTo>
                  <a:cubicBezTo>
                    <a:pt x="658" y="2916"/>
                    <a:pt x="1686" y="916"/>
                    <a:pt x="1667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463;p1"/>
            <p:cNvSpPr/>
            <p:nvPr/>
          </p:nvSpPr>
          <p:spPr>
            <a:xfrm>
              <a:off x="1162700" y="1880750"/>
              <a:ext cx="90675" cy="42475"/>
            </a:xfrm>
            <a:custGeom>
              <a:avLst/>
              <a:gdLst/>
              <a:ahLst/>
              <a:cxnLst/>
              <a:rect l="l" t="t" r="r" b="b"/>
              <a:pathLst>
                <a:path w="3627" h="1699" extrusionOk="0">
                  <a:moveTo>
                    <a:pt x="2885" y="0"/>
                  </a:moveTo>
                  <a:cubicBezTo>
                    <a:pt x="2212" y="0"/>
                    <a:pt x="817" y="682"/>
                    <a:pt x="257" y="1297"/>
                  </a:cubicBezTo>
                  <a:cubicBezTo>
                    <a:pt x="0" y="1579"/>
                    <a:pt x="346" y="1699"/>
                    <a:pt x="902" y="1699"/>
                  </a:cubicBezTo>
                  <a:cubicBezTo>
                    <a:pt x="1704" y="1699"/>
                    <a:pt x="2943" y="1449"/>
                    <a:pt x="3436" y="1076"/>
                  </a:cubicBezTo>
                  <a:cubicBezTo>
                    <a:pt x="3613" y="943"/>
                    <a:pt x="3626" y="227"/>
                    <a:pt x="3096" y="32"/>
                  </a:cubicBezTo>
                  <a:cubicBezTo>
                    <a:pt x="3038" y="10"/>
                    <a:pt x="2967" y="0"/>
                    <a:pt x="2885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464;p1"/>
            <p:cNvSpPr/>
            <p:nvPr/>
          </p:nvSpPr>
          <p:spPr>
            <a:xfrm>
              <a:off x="1143950" y="1962750"/>
              <a:ext cx="61450" cy="85475"/>
            </a:xfrm>
            <a:custGeom>
              <a:avLst/>
              <a:gdLst/>
              <a:ahLst/>
              <a:cxnLst/>
              <a:rect l="l" t="t" r="r" b="b"/>
              <a:pathLst>
                <a:path w="2458" h="3419" extrusionOk="0">
                  <a:moveTo>
                    <a:pt x="514" y="0"/>
                  </a:moveTo>
                  <a:cubicBezTo>
                    <a:pt x="0" y="0"/>
                    <a:pt x="521" y="1342"/>
                    <a:pt x="967" y="2464"/>
                  </a:cubicBezTo>
                  <a:cubicBezTo>
                    <a:pt x="1222" y="3098"/>
                    <a:pt x="1539" y="3418"/>
                    <a:pt x="1804" y="3418"/>
                  </a:cubicBezTo>
                  <a:cubicBezTo>
                    <a:pt x="2036" y="3418"/>
                    <a:pt x="2228" y="3172"/>
                    <a:pt x="2303" y="2677"/>
                  </a:cubicBezTo>
                  <a:cubicBezTo>
                    <a:pt x="2457" y="1615"/>
                    <a:pt x="1427" y="223"/>
                    <a:pt x="618" y="15"/>
                  </a:cubicBezTo>
                  <a:cubicBezTo>
                    <a:pt x="580" y="5"/>
                    <a:pt x="545" y="0"/>
                    <a:pt x="514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465;p1"/>
            <p:cNvSpPr/>
            <p:nvPr/>
          </p:nvSpPr>
          <p:spPr>
            <a:xfrm>
              <a:off x="1159500" y="1940925"/>
              <a:ext cx="106550" cy="48800"/>
            </a:xfrm>
            <a:custGeom>
              <a:avLst/>
              <a:gdLst/>
              <a:ahLst/>
              <a:cxnLst/>
              <a:rect l="l" t="t" r="r" b="b"/>
              <a:pathLst>
                <a:path w="4262" h="1952" extrusionOk="0">
                  <a:moveTo>
                    <a:pt x="1418" y="1"/>
                  </a:moveTo>
                  <a:cubicBezTo>
                    <a:pt x="1148" y="1"/>
                    <a:pt x="902" y="36"/>
                    <a:pt x="708" y="110"/>
                  </a:cubicBezTo>
                  <a:cubicBezTo>
                    <a:pt x="1" y="384"/>
                    <a:pt x="1420" y="1091"/>
                    <a:pt x="2605" y="1666"/>
                  </a:cubicBezTo>
                  <a:cubicBezTo>
                    <a:pt x="3005" y="1862"/>
                    <a:pt x="3346" y="1952"/>
                    <a:pt x="3599" y="1952"/>
                  </a:cubicBezTo>
                  <a:cubicBezTo>
                    <a:pt x="4097" y="1952"/>
                    <a:pt x="4262" y="1608"/>
                    <a:pt x="3896" y="1043"/>
                  </a:cubicBezTo>
                  <a:cubicBezTo>
                    <a:pt x="3471" y="387"/>
                    <a:pt x="2311" y="1"/>
                    <a:pt x="1418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466;p1"/>
            <p:cNvSpPr/>
            <p:nvPr/>
          </p:nvSpPr>
          <p:spPr>
            <a:xfrm>
              <a:off x="1130650" y="1893800"/>
              <a:ext cx="4900" cy="7775"/>
            </a:xfrm>
            <a:custGeom>
              <a:avLst/>
              <a:gdLst/>
              <a:ahLst/>
              <a:cxnLst/>
              <a:rect l="l" t="t" r="r" b="b"/>
              <a:pathLst>
                <a:path w="196" h="311" extrusionOk="0">
                  <a:moveTo>
                    <a:pt x="195" y="1"/>
                  </a:moveTo>
                  <a:cubicBezTo>
                    <a:pt x="129" y="103"/>
                    <a:pt x="67" y="204"/>
                    <a:pt x="1" y="310"/>
                  </a:cubicBezTo>
                  <a:cubicBezTo>
                    <a:pt x="133" y="310"/>
                    <a:pt x="191" y="195"/>
                    <a:pt x="195" y="1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467;p1"/>
            <p:cNvSpPr/>
            <p:nvPr/>
          </p:nvSpPr>
          <p:spPr>
            <a:xfrm>
              <a:off x="1122925" y="1910600"/>
              <a:ext cx="36825" cy="34300"/>
            </a:xfrm>
            <a:custGeom>
              <a:avLst/>
              <a:gdLst/>
              <a:ahLst/>
              <a:cxnLst/>
              <a:rect l="l" t="t" r="r" b="b"/>
              <a:pathLst>
                <a:path w="1473" h="1372" extrusionOk="0">
                  <a:moveTo>
                    <a:pt x="667" y="0"/>
                  </a:moveTo>
                  <a:cubicBezTo>
                    <a:pt x="556" y="0"/>
                    <a:pt x="448" y="33"/>
                    <a:pt x="354" y="103"/>
                  </a:cubicBezTo>
                  <a:cubicBezTo>
                    <a:pt x="62" y="315"/>
                    <a:pt x="0" y="739"/>
                    <a:pt x="221" y="1058"/>
                  </a:cubicBezTo>
                  <a:cubicBezTo>
                    <a:pt x="363" y="1260"/>
                    <a:pt x="582" y="1371"/>
                    <a:pt x="794" y="1371"/>
                  </a:cubicBezTo>
                  <a:cubicBezTo>
                    <a:pt x="907" y="1371"/>
                    <a:pt x="1018" y="1340"/>
                    <a:pt x="1114" y="1274"/>
                  </a:cubicBezTo>
                  <a:cubicBezTo>
                    <a:pt x="1406" y="1075"/>
                    <a:pt x="1472" y="691"/>
                    <a:pt x="1269" y="368"/>
                  </a:cubicBezTo>
                  <a:cubicBezTo>
                    <a:pt x="1119" y="132"/>
                    <a:pt x="888" y="0"/>
                    <a:pt x="667" y="0"/>
                  </a:cubicBezTo>
                  <a:close/>
                </a:path>
              </a:pathLst>
            </a:custGeom>
            <a:solidFill>
              <a:srgbClr val="CFE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468;p1"/>
            <p:cNvSpPr/>
            <p:nvPr/>
          </p:nvSpPr>
          <p:spPr>
            <a:xfrm>
              <a:off x="1428200" y="1848550"/>
              <a:ext cx="664325" cy="665575"/>
            </a:xfrm>
            <a:custGeom>
              <a:avLst/>
              <a:gdLst/>
              <a:ahLst/>
              <a:cxnLst/>
              <a:rect l="l" t="t" r="r" b="b"/>
              <a:pathLst>
                <a:path w="26573" h="26623" extrusionOk="0">
                  <a:moveTo>
                    <a:pt x="18608" y="0"/>
                  </a:moveTo>
                  <a:cubicBezTo>
                    <a:pt x="15847" y="0"/>
                    <a:pt x="12103" y="1584"/>
                    <a:pt x="7167" y="6705"/>
                  </a:cubicBezTo>
                  <a:cubicBezTo>
                    <a:pt x="1" y="14142"/>
                    <a:pt x="2636" y="22034"/>
                    <a:pt x="8560" y="25239"/>
                  </a:cubicBezTo>
                  <a:cubicBezTo>
                    <a:pt x="9480" y="25739"/>
                    <a:pt x="10470" y="26110"/>
                    <a:pt x="11491" y="26349"/>
                  </a:cubicBezTo>
                  <a:cubicBezTo>
                    <a:pt x="12283" y="26529"/>
                    <a:pt x="13089" y="26622"/>
                    <a:pt x="13892" y="26622"/>
                  </a:cubicBezTo>
                  <a:cubicBezTo>
                    <a:pt x="18559" y="26622"/>
                    <a:pt x="23175" y="23494"/>
                    <a:pt x="24830" y="16264"/>
                  </a:cubicBezTo>
                  <a:cubicBezTo>
                    <a:pt x="26572" y="8646"/>
                    <a:pt x="25525" y="4565"/>
                    <a:pt x="23712" y="2381"/>
                  </a:cubicBezTo>
                  <a:cubicBezTo>
                    <a:pt x="23172" y="1731"/>
                    <a:pt x="22518" y="1196"/>
                    <a:pt x="21775" y="794"/>
                  </a:cubicBezTo>
                  <a:cubicBezTo>
                    <a:pt x="20908" y="325"/>
                    <a:pt x="19859" y="0"/>
                    <a:pt x="18608" y="0"/>
                  </a:cubicBezTo>
                  <a:close/>
                </a:path>
              </a:pathLst>
            </a:custGeom>
            <a:solidFill>
              <a:srgbClr val="F9E8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469;p1"/>
            <p:cNvSpPr/>
            <p:nvPr/>
          </p:nvSpPr>
          <p:spPr>
            <a:xfrm>
              <a:off x="1506350" y="2144375"/>
              <a:ext cx="481950" cy="281550"/>
            </a:xfrm>
            <a:custGeom>
              <a:avLst/>
              <a:gdLst/>
              <a:ahLst/>
              <a:cxnLst/>
              <a:rect l="l" t="t" r="r" b="b"/>
              <a:pathLst>
                <a:path w="19278" h="11262" extrusionOk="0">
                  <a:moveTo>
                    <a:pt x="575" y="1"/>
                  </a:moveTo>
                  <a:cubicBezTo>
                    <a:pt x="336" y="580"/>
                    <a:pt x="146" y="1172"/>
                    <a:pt x="0" y="1783"/>
                  </a:cubicBezTo>
                  <a:cubicBezTo>
                    <a:pt x="1570" y="3357"/>
                    <a:pt x="3285" y="4780"/>
                    <a:pt x="5125" y="6031"/>
                  </a:cubicBezTo>
                  <a:cubicBezTo>
                    <a:pt x="8189" y="8114"/>
                    <a:pt x="12729" y="10453"/>
                    <a:pt x="18428" y="11262"/>
                  </a:cubicBezTo>
                  <a:cubicBezTo>
                    <a:pt x="18733" y="10917"/>
                    <a:pt x="19012" y="10554"/>
                    <a:pt x="19277" y="10179"/>
                  </a:cubicBezTo>
                  <a:cubicBezTo>
                    <a:pt x="13260" y="9268"/>
                    <a:pt x="8533" y="6222"/>
                    <a:pt x="5368" y="3998"/>
                  </a:cubicBezTo>
                  <a:cubicBezTo>
                    <a:pt x="3661" y="2799"/>
                    <a:pt x="2056" y="1464"/>
                    <a:pt x="575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470;p1"/>
            <p:cNvSpPr/>
            <p:nvPr/>
          </p:nvSpPr>
          <p:spPr>
            <a:xfrm>
              <a:off x="1500275" y="2273925"/>
              <a:ext cx="411650" cy="209050"/>
            </a:xfrm>
            <a:custGeom>
              <a:avLst/>
              <a:gdLst/>
              <a:ahLst/>
              <a:cxnLst/>
              <a:rect l="l" t="t" r="r" b="b"/>
              <a:pathLst>
                <a:path w="16466" h="8362" extrusionOk="0">
                  <a:moveTo>
                    <a:pt x="0" y="1"/>
                  </a:moveTo>
                  <a:lnTo>
                    <a:pt x="0" y="1"/>
                  </a:lnTo>
                  <a:cubicBezTo>
                    <a:pt x="18" y="182"/>
                    <a:pt x="40" y="363"/>
                    <a:pt x="67" y="544"/>
                  </a:cubicBezTo>
                  <a:cubicBezTo>
                    <a:pt x="1198" y="1548"/>
                    <a:pt x="2397" y="2481"/>
                    <a:pt x="3648" y="3334"/>
                  </a:cubicBezTo>
                  <a:cubicBezTo>
                    <a:pt x="6513" y="5279"/>
                    <a:pt x="10669" y="7450"/>
                    <a:pt x="15868" y="8361"/>
                  </a:cubicBezTo>
                  <a:cubicBezTo>
                    <a:pt x="16067" y="8251"/>
                    <a:pt x="16266" y="8131"/>
                    <a:pt x="16465" y="7999"/>
                  </a:cubicBezTo>
                  <a:cubicBezTo>
                    <a:pt x="10625" y="7026"/>
                    <a:pt x="5810" y="4369"/>
                    <a:pt x="2759" y="2198"/>
                  </a:cubicBezTo>
                  <a:cubicBezTo>
                    <a:pt x="1800" y="1517"/>
                    <a:pt x="876" y="783"/>
                    <a:pt x="0" y="1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471;p1"/>
            <p:cNvSpPr/>
            <p:nvPr/>
          </p:nvSpPr>
          <p:spPr>
            <a:xfrm>
              <a:off x="1745750" y="1888950"/>
              <a:ext cx="325450" cy="182500"/>
            </a:xfrm>
            <a:custGeom>
              <a:avLst/>
              <a:gdLst/>
              <a:ahLst/>
              <a:cxnLst/>
              <a:rect l="l" t="t" r="r" b="b"/>
              <a:pathLst>
                <a:path w="13018" h="7300" extrusionOk="0">
                  <a:moveTo>
                    <a:pt x="669" y="0"/>
                  </a:moveTo>
                  <a:cubicBezTo>
                    <a:pt x="447" y="129"/>
                    <a:pt x="226" y="261"/>
                    <a:pt x="1" y="407"/>
                  </a:cubicBezTo>
                  <a:cubicBezTo>
                    <a:pt x="4679" y="1672"/>
                    <a:pt x="8476" y="3993"/>
                    <a:pt x="11107" y="5863"/>
                  </a:cubicBezTo>
                  <a:cubicBezTo>
                    <a:pt x="11797" y="6354"/>
                    <a:pt x="12433" y="6836"/>
                    <a:pt x="13017" y="7300"/>
                  </a:cubicBezTo>
                  <a:cubicBezTo>
                    <a:pt x="13008" y="6959"/>
                    <a:pt x="12991" y="6632"/>
                    <a:pt x="12968" y="6318"/>
                  </a:cubicBezTo>
                  <a:cubicBezTo>
                    <a:pt x="12235" y="5726"/>
                    <a:pt x="11430" y="5120"/>
                    <a:pt x="10550" y="4523"/>
                  </a:cubicBezTo>
                  <a:cubicBezTo>
                    <a:pt x="8132" y="2879"/>
                    <a:pt x="4785" y="1070"/>
                    <a:pt x="669" y="0"/>
                  </a:cubicBezTo>
                  <a:close/>
                </a:path>
              </a:pathLst>
            </a:custGeom>
            <a:solidFill>
              <a:srgbClr val="FCCD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0" name="Google Shape;631;p4"/>
          <p:cNvSpPr txBox="1">
            <a:spLocks/>
          </p:cNvSpPr>
          <p:nvPr/>
        </p:nvSpPr>
        <p:spPr>
          <a:xfrm flipH="1">
            <a:off x="260537" y="4921401"/>
            <a:ext cx="6739486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6000" b="0" i="0" u="none" strike="noStrike" cap="none">
                <a:solidFill>
                  <a:schemeClr val="accent5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Gorditas"/>
              <a:buNone/>
              <a:defRPr sz="5200" b="0" i="0" u="none" strike="noStrike" cap="none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pPr marL="342900" indent="-342900" algn="l">
              <a:buSzPts val="2400"/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he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necessitat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llum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a la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meva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vida? </a:t>
            </a:r>
          </a:p>
          <a:p>
            <a:pPr marL="342900" indent="-342900" algn="l">
              <a:buSzPts val="2400"/>
              <a:buFont typeface="Arial" pitchFamily="34" charset="0"/>
              <a:buChar char="•"/>
            </a:pP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he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pogut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ser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llum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per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als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s-ES_tradnl" sz="2000" b="1" dirty="0" err="1" smtClean="0">
                <a:solidFill>
                  <a:schemeClr val="tx2">
                    <a:lumMod val="10000"/>
                  </a:schemeClr>
                </a:solidFill>
              </a:rPr>
              <a:t>altres</a:t>
            </a:r>
            <a:r>
              <a:rPr lang="es-ES_tradnl" sz="2000" b="1" dirty="0" smtClean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  <a:p>
            <a:pPr>
              <a:buSzPts val="2400"/>
            </a:pPr>
            <a:r>
              <a:rPr lang="es-ES_tradnl" sz="2800" b="1" dirty="0" smtClean="0">
                <a:solidFill>
                  <a:schemeClr val="tx2">
                    <a:lumMod val="10000"/>
                  </a:schemeClr>
                </a:solidFill>
              </a:rPr>
              <a:t>Hi </a:t>
            </a:r>
            <a:r>
              <a:rPr lang="es-ES_tradnl" sz="2800" b="1" dirty="0" err="1" smtClean="0">
                <a:solidFill>
                  <a:schemeClr val="tx2">
                    <a:lumMod val="10000"/>
                  </a:schemeClr>
                </a:solidFill>
              </a:rPr>
              <a:t>reflexionem</a:t>
            </a:r>
            <a:r>
              <a:rPr lang="es-ES_tradnl" sz="2800" b="1" dirty="0" smtClean="0">
                <a:solidFill>
                  <a:schemeClr val="tx2">
                    <a:lumMod val="10000"/>
                  </a:schemeClr>
                </a:solidFill>
              </a:rPr>
              <a:t> en </a:t>
            </a:r>
            <a:r>
              <a:rPr lang="es-ES_tradnl" sz="2800" b="1" dirty="0" err="1" smtClean="0">
                <a:solidFill>
                  <a:schemeClr val="tx2">
                    <a:lumMod val="10000"/>
                  </a:schemeClr>
                </a:solidFill>
              </a:rPr>
              <a:t>silenci</a:t>
            </a:r>
            <a:r>
              <a:rPr lang="es-ES_tradnl" sz="5400" b="1" dirty="0" smtClean="0"/>
              <a:t/>
            </a:r>
            <a:br>
              <a:rPr lang="es-ES_tradnl" sz="5400" b="1" dirty="0" smtClean="0"/>
            </a:br>
            <a:endParaRPr lang="es-ES_tradnl" sz="5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</p:spTree>
    <p:extLst>
      <p:ext uri="{BB962C8B-B14F-4D97-AF65-F5344CB8AC3E}">
        <p14:creationId xmlns:p14="http://schemas.microsoft.com/office/powerpoint/2010/main" val="30032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esultado de imagen de distancia FRAS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207742" y="740464"/>
            <a:ext cx="6904147" cy="861774"/>
          </a:xfrm>
          <a:prstGeom prst="rect">
            <a:avLst/>
          </a:prstGeom>
          <a:solidFill>
            <a:srgbClr val="E1925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Escolta i comenta alguna frase que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t’agradi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https://www.youtube.com/watch?v=nmU__</a:t>
            </a:r>
            <a:r>
              <a:rPr lang="ca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Pe8zAs</a:t>
            </a:r>
            <a:endParaRPr lang="ca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ca-ES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3" t="9597" r="30790" b="35497"/>
          <a:stretch/>
        </p:blipFill>
        <p:spPr bwMode="auto">
          <a:xfrm>
            <a:off x="207102" y="1900985"/>
            <a:ext cx="6802450" cy="3219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 rot="1627072">
            <a:off x="3374464" y="2099666"/>
            <a:ext cx="3784080" cy="1015663"/>
          </a:xfrm>
          <a:prstGeom prst="rect">
            <a:avLst/>
          </a:prstGeom>
          <a:solidFill>
            <a:srgbClr val="EABC68"/>
          </a:solidFill>
          <a:ln>
            <a:solidFill>
              <a:srgbClr val="D3905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sz="2000" b="1" dirty="0" smtClean="0">
                <a:solidFill>
                  <a:schemeClr val="tx1"/>
                </a:solidFill>
              </a:rPr>
              <a:t>La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llum</a:t>
            </a:r>
            <a:r>
              <a:rPr lang="es-ES_tradnl" sz="2000" b="1" dirty="0" smtClean="0">
                <a:solidFill>
                  <a:schemeClr val="tx1"/>
                </a:solidFill>
              </a:rPr>
              <a:t> que porto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dins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em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dóna</a:t>
            </a:r>
            <a:r>
              <a:rPr lang="es-ES_tradnl" sz="2000" b="1" dirty="0" smtClean="0">
                <a:solidFill>
                  <a:schemeClr val="tx1"/>
                </a:solidFill>
              </a:rPr>
              <a:t>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forces</a:t>
            </a:r>
            <a:r>
              <a:rPr lang="es-ES_tradnl" sz="2000" b="1" dirty="0" smtClean="0">
                <a:solidFill>
                  <a:schemeClr val="tx1"/>
                </a:solidFill>
              </a:rPr>
              <a:t> per seguir-me </a:t>
            </a:r>
            <a:r>
              <a:rPr lang="es-ES_tradnl" sz="2000" b="1" dirty="0" err="1" smtClean="0">
                <a:solidFill>
                  <a:schemeClr val="tx1"/>
                </a:solidFill>
              </a:rPr>
              <a:t>descobrint</a:t>
            </a:r>
            <a:r>
              <a:rPr lang="es-ES_tradnl" sz="2000" b="1" dirty="0" smtClean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9" name="18 CuadroTexto"/>
          <p:cNvSpPr txBox="1"/>
          <p:nvPr/>
        </p:nvSpPr>
        <p:spPr>
          <a:xfrm rot="20174359">
            <a:off x="211082" y="2094116"/>
            <a:ext cx="3096124" cy="523220"/>
          </a:xfrm>
          <a:prstGeom prst="rect">
            <a:avLst/>
          </a:prstGeom>
          <a:solidFill>
            <a:srgbClr val="EABC68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 smtClean="0"/>
              <a:t>Portes </a:t>
            </a:r>
            <a:r>
              <a:rPr lang="es-ES_tradnl" b="1" dirty="0" err="1" smtClean="0"/>
              <a:t>obertes</a:t>
            </a:r>
            <a:r>
              <a:rPr lang="es-ES_tradnl" b="1" dirty="0" smtClean="0"/>
              <a:t> de sol a sol.</a:t>
            </a:r>
          </a:p>
          <a:p>
            <a:pPr algn="ctr"/>
            <a:r>
              <a:rPr lang="es-ES_tradnl" b="1" dirty="0" smtClean="0"/>
              <a:t>El </a:t>
            </a:r>
            <a:r>
              <a:rPr lang="es-ES_tradnl" b="1" dirty="0" err="1" smtClean="0"/>
              <a:t>cor</a:t>
            </a:r>
            <a:r>
              <a:rPr lang="es-ES_tradnl" b="1" dirty="0" smtClean="0"/>
              <a:t> </a:t>
            </a:r>
            <a:r>
              <a:rPr lang="es-ES_tradnl" b="1" dirty="0" err="1" smtClean="0"/>
              <a:t>mirant</a:t>
            </a:r>
            <a:r>
              <a:rPr lang="es-ES_tradnl" b="1" dirty="0" smtClean="0"/>
              <a:t> la </a:t>
            </a:r>
            <a:r>
              <a:rPr lang="es-ES_tradnl" b="1" dirty="0" err="1" smtClean="0"/>
              <a:t>llum</a:t>
            </a:r>
            <a:r>
              <a:rPr lang="es-ES_tradnl" b="1" dirty="0" smtClean="0"/>
              <a:t> del </a:t>
            </a:r>
            <a:r>
              <a:rPr lang="es-ES_tradnl" b="1" dirty="0" err="1" smtClean="0"/>
              <a:t>món</a:t>
            </a:r>
            <a:r>
              <a:rPr lang="es-ES_tradnl" b="1" dirty="0" smtClean="0"/>
              <a:t>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436097" y="4203875"/>
            <a:ext cx="3419871" cy="523220"/>
          </a:xfrm>
          <a:prstGeom prst="rect">
            <a:avLst/>
          </a:prstGeom>
          <a:solidFill>
            <a:srgbClr val="C495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_tradnl" b="1" dirty="0" err="1" smtClean="0">
                <a:solidFill>
                  <a:schemeClr val="tx1"/>
                </a:solidFill>
              </a:rPr>
              <a:t>Ets</a:t>
            </a:r>
            <a:r>
              <a:rPr lang="es-ES_tradnl" b="1" dirty="0" smtClean="0">
                <a:solidFill>
                  <a:schemeClr val="tx1"/>
                </a:solidFill>
              </a:rPr>
              <a:t> el </a:t>
            </a:r>
            <a:r>
              <a:rPr lang="es-ES_tradnl" b="1" dirty="0" err="1" smtClean="0">
                <a:solidFill>
                  <a:schemeClr val="tx1"/>
                </a:solidFill>
              </a:rPr>
              <a:t>far</a:t>
            </a:r>
            <a:r>
              <a:rPr lang="es-ES_tradnl" b="1" dirty="0" smtClean="0">
                <a:solidFill>
                  <a:schemeClr val="tx1"/>
                </a:solidFill>
              </a:rPr>
              <a:t>, el </a:t>
            </a:r>
            <a:r>
              <a:rPr lang="es-ES_tradnl" b="1" dirty="0" err="1" smtClean="0">
                <a:solidFill>
                  <a:schemeClr val="tx1"/>
                </a:solidFill>
              </a:rPr>
              <a:t>meu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paisatge</a:t>
            </a:r>
            <a:r>
              <a:rPr lang="es-ES_tradnl" b="1" dirty="0" smtClean="0">
                <a:solidFill>
                  <a:schemeClr val="tx1"/>
                </a:solidFill>
              </a:rPr>
              <a:t>, el que completa el </a:t>
            </a:r>
            <a:r>
              <a:rPr lang="es-ES_tradnl" b="1" dirty="0" err="1" smtClean="0">
                <a:solidFill>
                  <a:schemeClr val="tx1"/>
                </a:solidFill>
              </a:rPr>
              <a:t>meu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viatge</a:t>
            </a:r>
            <a:r>
              <a:rPr lang="es-ES_tradnl" b="1" dirty="0" smtClean="0">
                <a:solidFill>
                  <a:schemeClr val="tx1"/>
                </a:solidFill>
              </a:rPr>
              <a:t>.</a:t>
            </a:r>
            <a:endParaRPr lang="ca-ES" sz="2000" b="1" dirty="0" smtClean="0">
              <a:solidFill>
                <a:schemeClr val="tx1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4955" y="292188"/>
            <a:ext cx="11862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DIMARTS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17"/>
          <a:stretch/>
        </p:blipFill>
        <p:spPr bwMode="auto">
          <a:xfrm>
            <a:off x="7111889" y="1293057"/>
            <a:ext cx="1912553" cy="167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3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232181" y="930532"/>
            <a:ext cx="4524645" cy="3754874"/>
          </a:xfrm>
          <a:prstGeom prst="rect">
            <a:avLst/>
          </a:prstGeom>
          <a:solidFill>
            <a:srgbClr val="E19251"/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ca-ES" sz="1600" b="1" dirty="0" smtClean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ets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meva llum: </a:t>
            </a:r>
          </a:p>
          <a:p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torxa que il·lumina el meu camí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guies.</a:t>
            </a:r>
            <a:endParaRPr lang="ca-ES" sz="16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què puc tenir por?</a:t>
            </a:r>
          </a:p>
          <a:p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ets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claror que em fa veure-hi clar.</a:t>
            </a: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corregeixes.</a:t>
            </a:r>
            <a:endParaRPr lang="ca-ES" sz="16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què puc tenir por?</a:t>
            </a:r>
          </a:p>
          <a:p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ets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flama que crema el meu cor.</a:t>
            </a:r>
          </a:p>
          <a:p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</a:t>
            </a:r>
            <a:r>
              <a:rPr lang="ca-ES" sz="1600" b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mantens </a:t>
            </a:r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viu.</a:t>
            </a:r>
          </a:p>
          <a:p>
            <a:r>
              <a:rPr lang="ca-ES" sz="1600" b="1" dirty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què puc tenir por?</a:t>
            </a:r>
          </a:p>
          <a:p>
            <a:endParaRPr lang="ca-ES" sz="1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68526" l="9453" r="87065">
                        <a14:backgroundMark x1="59204" y1="4382" x2="59204" y2="4382"/>
                        <a14:backgroundMark x1="39303" y1="6375" x2="39303" y2="6375"/>
                        <a14:backgroundMark x1="54229" y1="3586" x2="54229" y2="3586"/>
                        <a14:backgroundMark x1="54229" y1="7968" x2="54229" y2="7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93" y="729573"/>
            <a:ext cx="1195411" cy="1449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464954" y="262201"/>
            <a:ext cx="1373573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DIjouS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9" name="Google Shape;631;p4"/>
          <p:cNvSpPr txBox="1">
            <a:spLocks noGrp="1"/>
          </p:cNvSpPr>
          <p:nvPr>
            <p:ph type="ctrTitle"/>
          </p:nvPr>
        </p:nvSpPr>
        <p:spPr>
          <a:xfrm flipH="1">
            <a:off x="1655485" y="8867"/>
            <a:ext cx="6739486" cy="8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s-ES_tradnl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verlock"/>
                <a:ea typeface="Overlock"/>
                <a:cs typeface="Overlock"/>
                <a:sym typeface="Overlock"/>
              </a:rPr>
              <a:t>TU ETS LA MEVA LLUM</a:t>
            </a:r>
            <a:endParaRPr sz="4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99" y="1906621"/>
            <a:ext cx="4175769" cy="277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86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Elipse"/>
          <p:cNvSpPr/>
          <p:nvPr/>
        </p:nvSpPr>
        <p:spPr>
          <a:xfrm>
            <a:off x="-1143932" y="1279808"/>
            <a:ext cx="5390108" cy="5095875"/>
          </a:xfrm>
          <a:prstGeom prst="ellips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5" name="5 CuadroTexto"/>
          <p:cNvSpPr txBox="1">
            <a:spLocks noChangeArrowheads="1"/>
          </p:cNvSpPr>
          <p:nvPr/>
        </p:nvSpPr>
        <p:spPr bwMode="auto">
          <a:xfrm>
            <a:off x="1941126" y="213394"/>
            <a:ext cx="7033622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2800" b="1" dirty="0" smtClean="0">
                <a:latin typeface="Aharoni" pitchFamily="2" charset="-79"/>
                <a:cs typeface="Aharoni" pitchFamily="2" charset="-79"/>
              </a:rPr>
              <a:t>Hi ha persones, </a:t>
            </a:r>
            <a:r>
              <a:rPr lang="es-ES_tradnl" sz="2800" b="1" dirty="0" err="1" smtClean="0">
                <a:latin typeface="Aharoni" pitchFamily="2" charset="-79"/>
                <a:cs typeface="Aharoni" pitchFamily="2" charset="-79"/>
              </a:rPr>
              <a:t>sobretot</a:t>
            </a:r>
            <a:r>
              <a:rPr lang="es-ES_tradnl" sz="2800" b="1" dirty="0"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2800" b="1" dirty="0" smtClean="0">
                <a:latin typeface="Aharoni" pitchFamily="2" charset="-79"/>
                <a:cs typeface="Aharoni" pitchFamily="2" charset="-79"/>
              </a:rPr>
              <a:t>LA  NOSTRA MARE, que </a:t>
            </a:r>
            <a:r>
              <a:rPr lang="es-ES_tradnl" sz="2800" b="1" dirty="0" err="1" smtClean="0">
                <a:latin typeface="Aharoni" pitchFamily="2" charset="-79"/>
                <a:cs typeface="Aharoni" pitchFamily="2" charset="-79"/>
              </a:rPr>
              <a:t>són</a:t>
            </a:r>
            <a:r>
              <a:rPr lang="es-ES_tradnl" sz="2800" b="1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2800" b="1" dirty="0" err="1" smtClean="0">
                <a:latin typeface="Aharoni" pitchFamily="2" charset="-79"/>
                <a:cs typeface="Aharoni" pitchFamily="2" charset="-79"/>
              </a:rPr>
              <a:t>llum</a:t>
            </a:r>
            <a:r>
              <a:rPr lang="es-ES_tradnl" sz="2800" b="1" dirty="0" smtClean="0">
                <a:latin typeface="Aharoni" pitchFamily="2" charset="-79"/>
                <a:cs typeface="Aharoni" pitchFamily="2" charset="-79"/>
              </a:rPr>
              <a:t> per a </a:t>
            </a:r>
            <a:r>
              <a:rPr lang="es-ES_tradnl" sz="2800" b="1" dirty="0" err="1" smtClean="0">
                <a:latin typeface="Aharoni" pitchFamily="2" charset="-79"/>
                <a:cs typeface="Aharoni" pitchFamily="2" charset="-79"/>
              </a:rPr>
              <a:t>nosaltres</a:t>
            </a:r>
            <a:r>
              <a:rPr lang="es-ES_tradnl" sz="2800" b="1" dirty="0" smtClean="0">
                <a:latin typeface="Aharoni" pitchFamily="2" charset="-79"/>
                <a:cs typeface="Aharoni" pitchFamily="2" charset="-79"/>
              </a:rPr>
              <a:t>.</a:t>
            </a:r>
            <a:endParaRPr lang="es-ES_tradnl" sz="2800" b="1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14079"/>
          <a:stretch/>
        </p:blipFill>
        <p:spPr bwMode="auto">
          <a:xfrm>
            <a:off x="4352924" y="2037694"/>
            <a:ext cx="2333745" cy="1188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60" y="2000558"/>
            <a:ext cx="2452311" cy="1263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21" b="4309"/>
          <a:stretch/>
        </p:blipFill>
        <p:spPr bwMode="auto">
          <a:xfrm>
            <a:off x="5198281" y="3152129"/>
            <a:ext cx="2568138" cy="1351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4447133" y="1379819"/>
            <a:ext cx="456934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_tradnl" sz="1800" b="1" dirty="0" err="1" smtClean="0"/>
              <a:t>Mirem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aquestes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imatges</a:t>
            </a:r>
            <a:r>
              <a:rPr lang="es-ES_tradnl" sz="1800" b="1" smtClean="0"/>
              <a:t> pensant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amb</a:t>
            </a:r>
            <a:r>
              <a:rPr lang="es-ES_tradnl" sz="1800" b="1" dirty="0" smtClean="0"/>
              <a:t> la </a:t>
            </a:r>
            <a:r>
              <a:rPr lang="es-ES_tradnl" sz="1800" b="1" dirty="0" err="1" smtClean="0"/>
              <a:t>nostra</a:t>
            </a:r>
            <a:r>
              <a:rPr lang="es-ES_tradnl" sz="1800" b="1" dirty="0" smtClean="0"/>
              <a:t> mare. </a:t>
            </a:r>
            <a:r>
              <a:rPr lang="es-ES_tradnl" sz="1800" b="1" dirty="0" err="1" smtClean="0"/>
              <a:t>Què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ens</a:t>
            </a:r>
            <a:r>
              <a:rPr lang="es-ES_tradnl" sz="1800" b="1" dirty="0" smtClean="0"/>
              <a:t> </a:t>
            </a:r>
            <a:r>
              <a:rPr lang="es-ES_tradnl" sz="1800" b="1" dirty="0" err="1" smtClean="0"/>
              <a:t>diuen</a:t>
            </a:r>
            <a:r>
              <a:rPr lang="es-ES_tradnl" sz="1800" b="1" dirty="0" smtClean="0"/>
              <a:t>?</a:t>
            </a:r>
          </a:p>
        </p:txBody>
      </p:sp>
      <p:sp>
        <p:nvSpPr>
          <p:cNvPr id="5" name="4 Elipse"/>
          <p:cNvSpPr/>
          <p:nvPr/>
        </p:nvSpPr>
        <p:spPr>
          <a:xfrm>
            <a:off x="7381874" y="4378476"/>
            <a:ext cx="1666875" cy="557994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2 CuadroTexto"/>
          <p:cNvSpPr txBox="1"/>
          <p:nvPr/>
        </p:nvSpPr>
        <p:spPr>
          <a:xfrm>
            <a:off x="7219548" y="4464381"/>
            <a:ext cx="207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err="1" smtClean="0">
                <a:latin typeface="Aharoni" pitchFamily="2" charset="-79"/>
                <a:cs typeface="Aharoni" pitchFamily="2" charset="-79"/>
              </a:rPr>
              <a:t>Parlem-ne</a:t>
            </a:r>
            <a:endParaRPr lang="ca-ES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Google Shape;676;p5"/>
          <p:cNvSpPr txBox="1"/>
          <p:nvPr/>
        </p:nvSpPr>
        <p:spPr>
          <a:xfrm>
            <a:off x="338185" y="156938"/>
            <a:ext cx="1423939" cy="36929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rgbClr val="97A45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1800" b="1" cap="all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uhaus 93" pitchFamily="82" charset="0"/>
              </a:rPr>
              <a:t>DIvendres</a:t>
            </a:r>
            <a:endParaRPr lang="es-ES" sz="1800" b="1" cap="all" dirty="0">
              <a:ln/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uhaus 93" pitchFamily="8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38185" y="1394820"/>
            <a:ext cx="39004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Mare,</a:t>
            </a:r>
          </a:p>
          <a:p>
            <a:r>
              <a:rPr lang="es-ES_tradnl" dirty="0" smtClean="0"/>
              <a:t>Tu </a:t>
            </a:r>
            <a:r>
              <a:rPr lang="es-ES_tradnl" dirty="0" err="1" smtClean="0"/>
              <a:t>ets</a:t>
            </a:r>
            <a:r>
              <a:rPr lang="es-ES_tradnl" dirty="0" smtClean="0"/>
              <a:t> la que </a:t>
            </a:r>
            <a:r>
              <a:rPr lang="es-ES_tradnl" dirty="0" err="1" smtClean="0"/>
              <a:t>em</a:t>
            </a:r>
            <a:r>
              <a:rPr lang="es-ES_tradnl" dirty="0" smtClean="0"/>
              <a:t> cuida, </a:t>
            </a:r>
          </a:p>
          <a:p>
            <a:r>
              <a:rPr lang="es-ES_tradnl" dirty="0" smtClean="0"/>
              <a:t>que </a:t>
            </a:r>
            <a:r>
              <a:rPr lang="es-ES_tradnl" dirty="0" err="1" smtClean="0"/>
              <a:t>em</a:t>
            </a:r>
            <a:r>
              <a:rPr lang="es-ES_tradnl" dirty="0" smtClean="0"/>
              <a:t> mima, </a:t>
            </a:r>
          </a:p>
          <a:p>
            <a:r>
              <a:rPr lang="es-ES_tradnl" dirty="0" err="1" smtClean="0"/>
              <a:t>amb</a:t>
            </a:r>
            <a:r>
              <a:rPr lang="es-ES_tradnl" dirty="0" smtClean="0"/>
              <a:t> la </a:t>
            </a:r>
            <a:r>
              <a:rPr lang="es-ES_tradnl" dirty="0" err="1" smtClean="0"/>
              <a:t>teva</a:t>
            </a:r>
            <a:r>
              <a:rPr lang="es-ES_tradnl" dirty="0" smtClean="0"/>
              <a:t> mirada </a:t>
            </a:r>
            <a:r>
              <a:rPr lang="es-ES_tradnl" dirty="0" err="1" smtClean="0"/>
              <a:t>brillant</a:t>
            </a:r>
            <a:r>
              <a:rPr lang="es-ES_tradnl" dirty="0" smtClean="0"/>
              <a:t> i </a:t>
            </a:r>
            <a:r>
              <a:rPr lang="es-ES_tradnl" dirty="0" err="1" smtClean="0"/>
              <a:t>càlida</a:t>
            </a:r>
            <a:r>
              <a:rPr lang="es-ES_tradnl" dirty="0" smtClean="0"/>
              <a:t> </a:t>
            </a:r>
          </a:p>
          <a:p>
            <a:r>
              <a:rPr lang="es-ES_tradnl" dirty="0" err="1" smtClean="0"/>
              <a:t>em</a:t>
            </a:r>
            <a:r>
              <a:rPr lang="es-ES_tradnl" dirty="0" smtClean="0"/>
              <a:t> </a:t>
            </a:r>
            <a:r>
              <a:rPr lang="es-ES_tradnl" dirty="0" err="1" smtClean="0"/>
              <a:t>transmets</a:t>
            </a:r>
            <a:r>
              <a:rPr lang="es-ES_tradnl" dirty="0" smtClean="0"/>
              <a:t> </a:t>
            </a:r>
            <a:r>
              <a:rPr lang="es-ES_tradnl" dirty="0" err="1" smtClean="0"/>
              <a:t>seguretat</a:t>
            </a:r>
            <a:r>
              <a:rPr lang="es-ES_tradnl" dirty="0" smtClean="0"/>
              <a:t>.</a:t>
            </a:r>
          </a:p>
          <a:p>
            <a:endParaRPr lang="es-ES_tradnl" dirty="0" smtClean="0"/>
          </a:p>
          <a:p>
            <a:r>
              <a:rPr lang="es-ES_tradnl" dirty="0" err="1" smtClean="0"/>
              <a:t>Amb</a:t>
            </a:r>
            <a:r>
              <a:rPr lang="es-ES_tradnl" dirty="0" smtClean="0"/>
              <a:t> la </a:t>
            </a:r>
            <a:r>
              <a:rPr lang="es-ES_tradnl" dirty="0" err="1" smtClean="0"/>
              <a:t>teva</a:t>
            </a:r>
            <a:r>
              <a:rPr lang="es-ES_tradnl" dirty="0" smtClean="0"/>
              <a:t> </a:t>
            </a:r>
            <a:r>
              <a:rPr lang="es-ES_tradnl" dirty="0" err="1" smtClean="0"/>
              <a:t>veu</a:t>
            </a:r>
            <a:r>
              <a:rPr lang="es-ES_tradnl" dirty="0" smtClean="0"/>
              <a:t> </a:t>
            </a:r>
            <a:r>
              <a:rPr lang="es-ES_tradnl" dirty="0" err="1" smtClean="0"/>
              <a:t>dolça</a:t>
            </a:r>
            <a:r>
              <a:rPr lang="es-ES_tradnl" dirty="0" smtClean="0"/>
              <a:t> i </a:t>
            </a:r>
            <a:r>
              <a:rPr lang="es-ES_tradnl" dirty="0" err="1" smtClean="0"/>
              <a:t>suau</a:t>
            </a:r>
            <a:r>
              <a:rPr lang="es-ES_tradnl" dirty="0" smtClean="0"/>
              <a:t> </a:t>
            </a:r>
            <a:r>
              <a:rPr lang="es-ES_tradnl" dirty="0" err="1" smtClean="0"/>
              <a:t>sento</a:t>
            </a:r>
            <a:r>
              <a:rPr lang="es-ES_tradnl" dirty="0" smtClean="0"/>
              <a:t> la </a:t>
            </a:r>
            <a:r>
              <a:rPr lang="es-ES_tradnl" dirty="0" err="1" smtClean="0"/>
              <a:t>màgia</a:t>
            </a:r>
            <a:r>
              <a:rPr lang="es-ES_tradnl" dirty="0" smtClean="0"/>
              <a:t> </a:t>
            </a:r>
            <a:r>
              <a:rPr lang="es-ES_tradnl" dirty="0" err="1" smtClean="0"/>
              <a:t>com</a:t>
            </a:r>
            <a:r>
              <a:rPr lang="es-ES_tradnl" dirty="0" smtClean="0"/>
              <a:t> el </a:t>
            </a:r>
            <a:r>
              <a:rPr lang="es-ES_tradnl" dirty="0" err="1" smtClean="0"/>
              <a:t>cant</a:t>
            </a:r>
            <a:r>
              <a:rPr lang="es-ES_tradnl" dirty="0" smtClean="0"/>
              <a:t> </a:t>
            </a:r>
            <a:r>
              <a:rPr lang="es-ES_tradnl" dirty="0" err="1" smtClean="0"/>
              <a:t>d’una</a:t>
            </a:r>
            <a:r>
              <a:rPr lang="es-ES_tradnl" dirty="0" smtClean="0"/>
              <a:t> sirena.</a:t>
            </a:r>
          </a:p>
          <a:p>
            <a:r>
              <a:rPr lang="es-ES_tradnl" dirty="0" err="1" smtClean="0"/>
              <a:t>Amb</a:t>
            </a:r>
            <a:r>
              <a:rPr lang="es-ES_tradnl" dirty="0" smtClean="0"/>
              <a:t> les </a:t>
            </a:r>
            <a:r>
              <a:rPr lang="es-ES_tradnl" dirty="0" err="1" smtClean="0"/>
              <a:t>teves</a:t>
            </a:r>
            <a:r>
              <a:rPr lang="es-ES_tradnl" dirty="0" smtClean="0"/>
              <a:t> </a:t>
            </a:r>
            <a:r>
              <a:rPr lang="es-ES_tradnl" dirty="0" err="1" smtClean="0"/>
              <a:t>mans</a:t>
            </a:r>
            <a:r>
              <a:rPr lang="es-ES_tradnl" dirty="0" smtClean="0"/>
              <a:t> fines i </a:t>
            </a:r>
            <a:r>
              <a:rPr lang="es-ES_tradnl" dirty="0" err="1" smtClean="0"/>
              <a:t>calentes</a:t>
            </a:r>
            <a:r>
              <a:rPr lang="es-ES_tradnl" dirty="0" smtClean="0"/>
              <a:t>, </a:t>
            </a:r>
          </a:p>
          <a:p>
            <a:r>
              <a:rPr lang="es-ES_tradnl" dirty="0" err="1" smtClean="0"/>
              <a:t>em</a:t>
            </a:r>
            <a:r>
              <a:rPr lang="es-ES_tradnl" dirty="0" smtClean="0"/>
              <a:t> </a:t>
            </a:r>
            <a:r>
              <a:rPr lang="es-ES_tradnl" dirty="0" err="1" smtClean="0"/>
              <a:t>reculls</a:t>
            </a:r>
            <a:r>
              <a:rPr lang="es-ES_tradnl" dirty="0" smtClean="0"/>
              <a:t> </a:t>
            </a:r>
            <a:r>
              <a:rPr lang="es-ES_tradnl" dirty="0" err="1" smtClean="0"/>
              <a:t>quan</a:t>
            </a:r>
            <a:r>
              <a:rPr lang="es-ES_tradnl" dirty="0" smtClean="0"/>
              <a:t> </a:t>
            </a:r>
            <a:r>
              <a:rPr lang="es-ES_tradnl" dirty="0" err="1" smtClean="0"/>
              <a:t>tinc</a:t>
            </a:r>
            <a:r>
              <a:rPr lang="es-ES_tradnl" dirty="0" smtClean="0"/>
              <a:t> </a:t>
            </a:r>
            <a:r>
              <a:rPr lang="es-ES_tradnl" dirty="0" err="1" smtClean="0"/>
              <a:t>fred</a:t>
            </a:r>
            <a:r>
              <a:rPr lang="es-ES_tradnl" dirty="0" smtClean="0"/>
              <a:t>.</a:t>
            </a:r>
          </a:p>
          <a:p>
            <a:endParaRPr lang="es-ES_tradnl" dirty="0"/>
          </a:p>
          <a:p>
            <a:r>
              <a:rPr lang="es-ES_tradnl" dirty="0" err="1" smtClean="0"/>
              <a:t>Quan</a:t>
            </a:r>
            <a:r>
              <a:rPr lang="es-ES_tradnl" dirty="0" smtClean="0"/>
              <a:t> </a:t>
            </a:r>
            <a:r>
              <a:rPr lang="es-ES_tradnl" dirty="0" err="1" smtClean="0"/>
              <a:t>m’expliques</a:t>
            </a:r>
            <a:r>
              <a:rPr lang="es-ES_tradnl" dirty="0" smtClean="0"/>
              <a:t> </a:t>
            </a:r>
            <a:r>
              <a:rPr lang="es-ES_tradnl" dirty="0" err="1" smtClean="0"/>
              <a:t>contes</a:t>
            </a:r>
            <a:endParaRPr lang="es-ES_tradnl" dirty="0" smtClean="0"/>
          </a:p>
          <a:p>
            <a:r>
              <a:rPr lang="es-ES_tradnl" dirty="0" err="1"/>
              <a:t>e</a:t>
            </a:r>
            <a:r>
              <a:rPr lang="es-ES_tradnl" dirty="0" err="1" smtClean="0"/>
              <a:t>m</a:t>
            </a:r>
            <a:r>
              <a:rPr lang="es-ES_tradnl" dirty="0" smtClean="0"/>
              <a:t> </a:t>
            </a:r>
            <a:r>
              <a:rPr lang="es-ES_tradnl" dirty="0" err="1" smtClean="0"/>
              <a:t>trasllades</a:t>
            </a:r>
            <a:r>
              <a:rPr lang="es-ES_tradnl" dirty="0" smtClean="0"/>
              <a:t> a </a:t>
            </a:r>
            <a:r>
              <a:rPr lang="es-ES_tradnl" dirty="0" err="1" smtClean="0"/>
              <a:t>mons</a:t>
            </a:r>
            <a:r>
              <a:rPr lang="es-ES_tradnl" dirty="0" smtClean="0"/>
              <a:t> </a:t>
            </a:r>
            <a:r>
              <a:rPr lang="es-ES_tradnl" dirty="0" err="1" smtClean="0"/>
              <a:t>fantàstics</a:t>
            </a:r>
            <a:r>
              <a:rPr lang="es-ES_tradnl" dirty="0" smtClean="0"/>
              <a:t> i </a:t>
            </a:r>
            <a:r>
              <a:rPr lang="es-ES_tradnl" dirty="0" err="1" smtClean="0"/>
              <a:t>bonics</a:t>
            </a:r>
            <a:endParaRPr lang="es-ES_tradnl" dirty="0" smtClean="0"/>
          </a:p>
          <a:p>
            <a:r>
              <a:rPr lang="es-ES_tradnl" dirty="0" smtClean="0"/>
              <a:t>I </a:t>
            </a:r>
            <a:r>
              <a:rPr lang="es-ES_tradnl" dirty="0" err="1" smtClean="0"/>
              <a:t>junts</a:t>
            </a:r>
            <a:r>
              <a:rPr lang="es-ES_tradnl" dirty="0" smtClean="0"/>
              <a:t> </a:t>
            </a:r>
            <a:r>
              <a:rPr lang="es-ES_tradnl" dirty="0" err="1" smtClean="0"/>
              <a:t>compartim</a:t>
            </a:r>
            <a:r>
              <a:rPr lang="es-ES_tradnl" dirty="0" smtClean="0"/>
              <a:t> </a:t>
            </a:r>
            <a:r>
              <a:rPr lang="es-ES_tradnl" dirty="0" err="1" smtClean="0"/>
              <a:t>molts</a:t>
            </a:r>
            <a:r>
              <a:rPr lang="es-ES_tradnl" dirty="0" smtClean="0"/>
              <a:t> </a:t>
            </a:r>
            <a:r>
              <a:rPr lang="es-ES_tradnl" dirty="0" err="1" smtClean="0"/>
              <a:t>moments</a:t>
            </a:r>
            <a:r>
              <a:rPr lang="es-ES_tradnl" dirty="0" smtClean="0"/>
              <a:t> </a:t>
            </a:r>
            <a:r>
              <a:rPr lang="es-ES_tradnl" dirty="0" err="1" smtClean="0"/>
              <a:t>inoblidables</a:t>
            </a:r>
            <a:r>
              <a:rPr lang="es-ES_tradnl" dirty="0" smtClean="0"/>
              <a:t>.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0983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ppy Easter by Slidesgo">
  <a:themeElements>
    <a:clrScheme name="Simple Light">
      <a:dk1>
        <a:srgbClr val="0B486B"/>
      </a:dk1>
      <a:lt1>
        <a:srgbClr val="FFF8F1"/>
      </a:lt1>
      <a:dk2>
        <a:srgbClr val="6B5741"/>
      </a:dk2>
      <a:lt2>
        <a:srgbClr val="F9E8D0"/>
      </a:lt2>
      <a:accent1>
        <a:srgbClr val="EF8E8E"/>
      </a:accent1>
      <a:accent2>
        <a:srgbClr val="E8933F"/>
      </a:accent2>
      <a:accent3>
        <a:srgbClr val="FCCD63"/>
      </a:accent3>
      <a:accent4>
        <a:srgbClr val="CFE27D"/>
      </a:accent4>
      <a:accent5>
        <a:srgbClr val="9ED1DD"/>
      </a:accent5>
      <a:accent6>
        <a:srgbClr val="5FB2D8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320</Words>
  <Application>Microsoft Office PowerPoint</Application>
  <PresentationFormat>Presentación en pantalla (16:9)</PresentationFormat>
  <Paragraphs>56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Arial</vt:lpstr>
      <vt:lpstr>Bauhaus 93</vt:lpstr>
      <vt:lpstr>PT Serif</vt:lpstr>
      <vt:lpstr>Athiti Medium</vt:lpstr>
      <vt:lpstr>Franklin Gothic</vt:lpstr>
      <vt:lpstr>Overlock</vt:lpstr>
      <vt:lpstr>Gorditas</vt:lpstr>
      <vt:lpstr>Aharoni</vt:lpstr>
      <vt:lpstr>Happy Easter by Slidesgo</vt:lpstr>
      <vt:lpstr>  ACOLLIDA SETMANA DEL 29 al 3 de maig</vt:lpstr>
      <vt:lpstr>TEMPS DE PASQUA</vt:lpstr>
      <vt:lpstr>LA LLUM ÉS UN REGAL QUE REBEM DE LA NATURA I ENS AJUDA A VEURE-HI BÉ. </vt:lpstr>
      <vt:lpstr>Presentación de PowerPoint</vt:lpstr>
      <vt:lpstr>TU ETS LA MEVA LLUM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ACOLLIDA SETMANA DEL 8-12 D’ABRIL</dc:title>
  <dc:creator>profeclaret</dc:creator>
  <cp:lastModifiedBy>profeclaret</cp:lastModifiedBy>
  <cp:revision>29</cp:revision>
  <dcterms:modified xsi:type="dcterms:W3CDTF">2024-04-24T14:32:30Z</dcterms:modified>
</cp:coreProperties>
</file>