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9"/>
  </p:notesMasterIdLst>
  <p:sldIdLst>
    <p:sldId id="256" r:id="rId2"/>
    <p:sldId id="286" r:id="rId3"/>
    <p:sldId id="259" r:id="rId4"/>
    <p:sldId id="278" r:id="rId5"/>
    <p:sldId id="263" r:id="rId6"/>
    <p:sldId id="269" r:id="rId7"/>
    <p:sldId id="287" r:id="rId8"/>
  </p:sldIdLst>
  <p:sldSz cx="9144000" cy="5143500" type="screen16x9"/>
  <p:notesSz cx="6858000" cy="9144000"/>
  <p:embeddedFontLst>
    <p:embeddedFont>
      <p:font typeface="Amatic SC" charset="-79"/>
      <p:regular r:id="rId10"/>
      <p:bold r:id="rId11"/>
    </p:embeddedFont>
    <p:embeddedFont>
      <p:font typeface="Aharoni" pitchFamily="2" charset="-79"/>
      <p:bold r:id="rId12"/>
    </p:embeddedFont>
    <p:embeddedFont>
      <p:font typeface="Boogaloo" charset="0"/>
      <p:regular r:id="rId13"/>
    </p:embeddedFont>
    <p:embeddedFont>
      <p:font typeface="Cabin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8DD1706-17DF-4630-B4DD-54B085CFB8DA}">
  <a:tblStyle styleId="{68DD1706-17DF-4630-B4DD-54B085CFB8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2514" y="-11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488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3" name="Google Shape;10413;g11eb4d8de24_0_6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4" name="Google Shape;10414;g11eb4d8de24_0_6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11eb4d8de24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11eb4d8de24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3" name="Google Shape;8023;g11ed238dfe2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4" name="Google Shape;8024;g11ed238dfe2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5" name="Google Shape;2885;g11eb4d8de24_0_1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6" name="Google Shape;2886;g11eb4d8de24_0_1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9" name="Google Shape;5009;g11eb4d8de24_0_4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0" name="Google Shape;5010;g11eb4d8de24_0_4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-30375" y="0"/>
            <a:ext cx="9174374" cy="517850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557">
            <a:off x="4344000" y="3245518"/>
            <a:ext cx="37047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858150" y="1962075"/>
            <a:ext cx="4362600" cy="12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9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5030400" y="1056813"/>
            <a:ext cx="20181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 idx="3"/>
          </p:nvPr>
        </p:nvSpPr>
        <p:spPr>
          <a:xfrm>
            <a:off x="3858150" y="1483713"/>
            <a:ext cx="43626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7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-30375" y="0"/>
            <a:ext cx="9174374" cy="517850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238375" y="1256850"/>
            <a:ext cx="4667400" cy="26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" name="Google Shape;55;p8"/>
          <p:cNvSpPr/>
          <p:nvPr/>
        </p:nvSpPr>
        <p:spPr>
          <a:xfrm rot="-5400000">
            <a:off x="3871921" y="-328631"/>
            <a:ext cx="6534236" cy="4086320"/>
          </a:xfrm>
          <a:custGeom>
            <a:avLst/>
            <a:gdLst/>
            <a:ahLst/>
            <a:cxnLst/>
            <a:rect l="l" t="t" r="r" b="b"/>
            <a:pathLst>
              <a:path w="25696" h="11103" extrusionOk="0">
                <a:moveTo>
                  <a:pt x="25695" y="1"/>
                </a:moveTo>
                <a:cubicBezTo>
                  <a:pt x="25695" y="1"/>
                  <a:pt x="22436" y="1171"/>
                  <a:pt x="20182" y="4157"/>
                </a:cubicBezTo>
                <a:cubicBezTo>
                  <a:pt x="18300" y="6653"/>
                  <a:pt x="17762" y="8913"/>
                  <a:pt x="12828" y="8913"/>
                </a:cubicBezTo>
                <a:cubicBezTo>
                  <a:pt x="11854" y="8913"/>
                  <a:pt x="10708" y="8825"/>
                  <a:pt x="9348" y="8633"/>
                </a:cubicBezTo>
                <a:cubicBezTo>
                  <a:pt x="8209" y="8473"/>
                  <a:pt x="7206" y="8404"/>
                  <a:pt x="6324" y="8404"/>
                </a:cubicBezTo>
                <a:cubicBezTo>
                  <a:pt x="813" y="8404"/>
                  <a:pt x="0" y="11103"/>
                  <a:pt x="0" y="11103"/>
                </a:cubicBezTo>
                <a:lnTo>
                  <a:pt x="25695" y="11008"/>
                </a:lnTo>
                <a:lnTo>
                  <a:pt x="256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0" y="2924175"/>
            <a:ext cx="4213824" cy="2219312"/>
          </a:xfrm>
          <a:custGeom>
            <a:avLst/>
            <a:gdLst/>
            <a:ahLst/>
            <a:cxnLst/>
            <a:rect l="l" t="t" r="r" b="b"/>
            <a:pathLst>
              <a:path w="28492" h="15006" extrusionOk="0">
                <a:moveTo>
                  <a:pt x="0" y="0"/>
                </a:moveTo>
                <a:lnTo>
                  <a:pt x="0" y="14911"/>
                </a:lnTo>
                <a:lnTo>
                  <a:pt x="28491" y="15005"/>
                </a:lnTo>
                <a:cubicBezTo>
                  <a:pt x="28491" y="15005"/>
                  <a:pt x="27590" y="12277"/>
                  <a:pt x="21478" y="12277"/>
                </a:cubicBezTo>
                <a:cubicBezTo>
                  <a:pt x="20500" y="12277"/>
                  <a:pt x="19389" y="12347"/>
                  <a:pt x="18127" y="12509"/>
                </a:cubicBezTo>
                <a:cubicBezTo>
                  <a:pt x="16892" y="12668"/>
                  <a:pt x="15834" y="12743"/>
                  <a:pt x="14922" y="12743"/>
                </a:cubicBezTo>
                <a:cubicBezTo>
                  <a:pt x="9075" y="12743"/>
                  <a:pt x="9200" y="9652"/>
                  <a:pt x="6863" y="5638"/>
                </a:cubicBezTo>
                <a:cubicBezTo>
                  <a:pt x="4305" y="1246"/>
                  <a:pt x="0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-30375" y="0"/>
            <a:ext cx="9174374" cy="517850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/>
          <p:nvPr/>
        </p:nvSpPr>
        <p:spPr>
          <a:xfrm rot="5400000">
            <a:off x="7298295" y="3234627"/>
            <a:ext cx="2017441" cy="1789169"/>
          </a:xfrm>
          <a:custGeom>
            <a:avLst/>
            <a:gdLst/>
            <a:ahLst/>
            <a:cxnLst/>
            <a:rect l="l" t="t" r="r" b="b"/>
            <a:pathLst>
              <a:path w="29456" h="17199" extrusionOk="0">
                <a:moveTo>
                  <a:pt x="2737" y="0"/>
                </a:moveTo>
                <a:cubicBezTo>
                  <a:pt x="1797" y="918"/>
                  <a:pt x="872" y="1945"/>
                  <a:pt x="556" y="3222"/>
                </a:cubicBezTo>
                <a:cubicBezTo>
                  <a:pt x="1" y="5461"/>
                  <a:pt x="1573" y="7800"/>
                  <a:pt x="3628" y="8846"/>
                </a:cubicBezTo>
                <a:cubicBezTo>
                  <a:pt x="4677" y="9381"/>
                  <a:pt x="5855" y="9658"/>
                  <a:pt x="7032" y="9658"/>
                </a:cubicBezTo>
                <a:cubicBezTo>
                  <a:pt x="7494" y="9658"/>
                  <a:pt x="7956" y="9615"/>
                  <a:pt x="8410" y="9529"/>
                </a:cubicBezTo>
                <a:cubicBezTo>
                  <a:pt x="9714" y="9282"/>
                  <a:pt x="10967" y="8684"/>
                  <a:pt x="12292" y="8684"/>
                </a:cubicBezTo>
                <a:cubicBezTo>
                  <a:pt x="12314" y="8684"/>
                  <a:pt x="12337" y="8684"/>
                  <a:pt x="12359" y="8684"/>
                </a:cubicBezTo>
                <a:cubicBezTo>
                  <a:pt x="13852" y="8708"/>
                  <a:pt x="15372" y="9676"/>
                  <a:pt x="15734" y="11126"/>
                </a:cubicBezTo>
                <a:cubicBezTo>
                  <a:pt x="16007" y="12220"/>
                  <a:pt x="15623" y="13430"/>
                  <a:pt x="16047" y="14475"/>
                </a:cubicBezTo>
                <a:cubicBezTo>
                  <a:pt x="16302" y="15107"/>
                  <a:pt x="16825" y="15594"/>
                  <a:pt x="17390" y="15976"/>
                </a:cubicBezTo>
                <a:cubicBezTo>
                  <a:pt x="18615" y="16801"/>
                  <a:pt x="20092" y="17198"/>
                  <a:pt x="21574" y="17198"/>
                </a:cubicBezTo>
                <a:cubicBezTo>
                  <a:pt x="22251" y="17198"/>
                  <a:pt x="22928" y="17115"/>
                  <a:pt x="23583" y="16953"/>
                </a:cubicBezTo>
                <a:cubicBezTo>
                  <a:pt x="25672" y="16434"/>
                  <a:pt x="27529" y="15157"/>
                  <a:pt x="28937" y="13529"/>
                </a:cubicBezTo>
                <a:lnTo>
                  <a:pt x="2945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 rot="5400000">
            <a:off x="7267648" y="3234627"/>
            <a:ext cx="2017441" cy="1789169"/>
          </a:xfrm>
          <a:custGeom>
            <a:avLst/>
            <a:gdLst/>
            <a:ahLst/>
            <a:cxnLst/>
            <a:rect l="l" t="t" r="r" b="b"/>
            <a:pathLst>
              <a:path w="29456" h="17199" extrusionOk="0">
                <a:moveTo>
                  <a:pt x="2737" y="0"/>
                </a:moveTo>
                <a:cubicBezTo>
                  <a:pt x="1797" y="918"/>
                  <a:pt x="872" y="1945"/>
                  <a:pt x="556" y="3222"/>
                </a:cubicBezTo>
                <a:cubicBezTo>
                  <a:pt x="1" y="5461"/>
                  <a:pt x="1573" y="7800"/>
                  <a:pt x="3628" y="8846"/>
                </a:cubicBezTo>
                <a:cubicBezTo>
                  <a:pt x="4677" y="9381"/>
                  <a:pt x="5855" y="9658"/>
                  <a:pt x="7032" y="9658"/>
                </a:cubicBezTo>
                <a:cubicBezTo>
                  <a:pt x="7494" y="9658"/>
                  <a:pt x="7956" y="9615"/>
                  <a:pt x="8410" y="9529"/>
                </a:cubicBezTo>
                <a:cubicBezTo>
                  <a:pt x="9714" y="9282"/>
                  <a:pt x="10967" y="8684"/>
                  <a:pt x="12292" y="8684"/>
                </a:cubicBezTo>
                <a:cubicBezTo>
                  <a:pt x="12314" y="8684"/>
                  <a:pt x="12337" y="8684"/>
                  <a:pt x="12359" y="8684"/>
                </a:cubicBezTo>
                <a:cubicBezTo>
                  <a:pt x="13852" y="8708"/>
                  <a:pt x="15372" y="9676"/>
                  <a:pt x="15734" y="11126"/>
                </a:cubicBezTo>
                <a:cubicBezTo>
                  <a:pt x="16007" y="12220"/>
                  <a:pt x="15623" y="13430"/>
                  <a:pt x="16047" y="14475"/>
                </a:cubicBezTo>
                <a:cubicBezTo>
                  <a:pt x="16302" y="15107"/>
                  <a:pt x="16825" y="15594"/>
                  <a:pt x="17390" y="15976"/>
                </a:cubicBezTo>
                <a:cubicBezTo>
                  <a:pt x="18615" y="16801"/>
                  <a:pt x="20092" y="17198"/>
                  <a:pt x="21574" y="17198"/>
                </a:cubicBezTo>
                <a:cubicBezTo>
                  <a:pt x="22251" y="17198"/>
                  <a:pt x="22928" y="17115"/>
                  <a:pt x="23583" y="16953"/>
                </a:cubicBezTo>
                <a:cubicBezTo>
                  <a:pt x="25672" y="16434"/>
                  <a:pt x="27529" y="15157"/>
                  <a:pt x="28937" y="13529"/>
                </a:cubicBezTo>
                <a:lnTo>
                  <a:pt x="29456" y="0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7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-30375" y="0"/>
            <a:ext cx="9174374" cy="517850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subTitle" idx="1"/>
          </p:nvPr>
        </p:nvSpPr>
        <p:spPr>
          <a:xfrm rot="258">
            <a:off x="1636031" y="3538118"/>
            <a:ext cx="39909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848725" y="1421649"/>
            <a:ext cx="5565600" cy="20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-30375" y="0"/>
            <a:ext cx="9174374" cy="517850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720000" y="1769975"/>
            <a:ext cx="4108200" cy="6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1"/>
          </p:nvPr>
        </p:nvSpPr>
        <p:spPr>
          <a:xfrm rot="-304">
            <a:off x="720000" y="2357183"/>
            <a:ext cx="3396600" cy="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29"/>
          <p:cNvSpPr/>
          <p:nvPr/>
        </p:nvSpPr>
        <p:spPr>
          <a:xfrm>
            <a:off x="168775" y="-1438272"/>
            <a:ext cx="8975227" cy="6648449"/>
          </a:xfrm>
          <a:custGeom>
            <a:avLst/>
            <a:gdLst/>
            <a:ahLst/>
            <a:cxnLst/>
            <a:rect l="l" t="t" r="r" b="b"/>
            <a:pathLst>
              <a:path w="25696" h="11103" extrusionOk="0">
                <a:moveTo>
                  <a:pt x="25695" y="1"/>
                </a:moveTo>
                <a:cubicBezTo>
                  <a:pt x="25695" y="1"/>
                  <a:pt x="22436" y="1171"/>
                  <a:pt x="20182" y="4157"/>
                </a:cubicBezTo>
                <a:cubicBezTo>
                  <a:pt x="18300" y="6653"/>
                  <a:pt x="17762" y="8913"/>
                  <a:pt x="12828" y="8913"/>
                </a:cubicBezTo>
                <a:cubicBezTo>
                  <a:pt x="11854" y="8913"/>
                  <a:pt x="10708" y="8825"/>
                  <a:pt x="9348" y="8633"/>
                </a:cubicBezTo>
                <a:cubicBezTo>
                  <a:pt x="8209" y="8473"/>
                  <a:pt x="7206" y="8404"/>
                  <a:pt x="6324" y="8404"/>
                </a:cubicBezTo>
                <a:cubicBezTo>
                  <a:pt x="813" y="8404"/>
                  <a:pt x="0" y="11103"/>
                  <a:pt x="0" y="11103"/>
                </a:cubicBezTo>
                <a:lnTo>
                  <a:pt x="25695" y="11008"/>
                </a:lnTo>
                <a:lnTo>
                  <a:pt x="256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2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-30375" y="0"/>
            <a:ext cx="9174374" cy="517850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title" idx="2"/>
          </p:nvPr>
        </p:nvSpPr>
        <p:spPr>
          <a:xfrm>
            <a:off x="1848539" y="1670213"/>
            <a:ext cx="1218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subTitle" idx="1"/>
          </p:nvPr>
        </p:nvSpPr>
        <p:spPr>
          <a:xfrm>
            <a:off x="1379038" y="2190063"/>
            <a:ext cx="2157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2"/>
          <p:cNvSpPr txBox="1">
            <a:spLocks noGrp="1"/>
          </p:cNvSpPr>
          <p:nvPr>
            <p:ph type="title" idx="3"/>
          </p:nvPr>
        </p:nvSpPr>
        <p:spPr>
          <a:xfrm>
            <a:off x="6077973" y="1670213"/>
            <a:ext cx="1216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subTitle" idx="4"/>
          </p:nvPr>
        </p:nvSpPr>
        <p:spPr>
          <a:xfrm>
            <a:off x="5607115" y="2190063"/>
            <a:ext cx="2157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title" idx="5"/>
          </p:nvPr>
        </p:nvSpPr>
        <p:spPr>
          <a:xfrm>
            <a:off x="1848534" y="3361200"/>
            <a:ext cx="1218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subTitle" idx="6"/>
          </p:nvPr>
        </p:nvSpPr>
        <p:spPr>
          <a:xfrm>
            <a:off x="1379025" y="3890575"/>
            <a:ext cx="2157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 idx="7"/>
          </p:nvPr>
        </p:nvSpPr>
        <p:spPr>
          <a:xfrm>
            <a:off x="6077968" y="3361200"/>
            <a:ext cx="1216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8"/>
          </p:nvPr>
        </p:nvSpPr>
        <p:spPr>
          <a:xfrm>
            <a:off x="5608913" y="3890575"/>
            <a:ext cx="21543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2"/>
          <p:cNvSpPr/>
          <p:nvPr/>
        </p:nvSpPr>
        <p:spPr>
          <a:xfrm rot="10800000">
            <a:off x="4362471" y="18"/>
            <a:ext cx="4781527" cy="2518307"/>
          </a:xfrm>
          <a:custGeom>
            <a:avLst/>
            <a:gdLst/>
            <a:ahLst/>
            <a:cxnLst/>
            <a:rect l="l" t="t" r="r" b="b"/>
            <a:pathLst>
              <a:path w="28492" h="15006" extrusionOk="0">
                <a:moveTo>
                  <a:pt x="0" y="0"/>
                </a:moveTo>
                <a:lnTo>
                  <a:pt x="0" y="14911"/>
                </a:lnTo>
                <a:lnTo>
                  <a:pt x="28491" y="15005"/>
                </a:lnTo>
                <a:cubicBezTo>
                  <a:pt x="28491" y="15005"/>
                  <a:pt x="27590" y="12277"/>
                  <a:pt x="21478" y="12277"/>
                </a:cubicBezTo>
                <a:cubicBezTo>
                  <a:pt x="20500" y="12277"/>
                  <a:pt x="19389" y="12347"/>
                  <a:pt x="18127" y="12509"/>
                </a:cubicBezTo>
                <a:cubicBezTo>
                  <a:pt x="16892" y="12668"/>
                  <a:pt x="15834" y="12743"/>
                  <a:pt x="14922" y="12743"/>
                </a:cubicBezTo>
                <a:cubicBezTo>
                  <a:pt x="9075" y="12743"/>
                  <a:pt x="9200" y="9652"/>
                  <a:pt x="6863" y="5638"/>
                </a:cubicBezTo>
                <a:cubicBezTo>
                  <a:pt x="4305" y="1246"/>
                  <a:pt x="0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2"/>
          <p:cNvSpPr/>
          <p:nvPr/>
        </p:nvSpPr>
        <p:spPr>
          <a:xfrm rot="10800000">
            <a:off x="4362496" y="-101047"/>
            <a:ext cx="4838654" cy="2619372"/>
          </a:xfrm>
          <a:custGeom>
            <a:avLst/>
            <a:gdLst/>
            <a:ahLst/>
            <a:cxnLst/>
            <a:rect l="l" t="t" r="r" b="b"/>
            <a:pathLst>
              <a:path w="28492" h="15006" extrusionOk="0">
                <a:moveTo>
                  <a:pt x="0" y="0"/>
                </a:moveTo>
                <a:lnTo>
                  <a:pt x="0" y="14911"/>
                </a:lnTo>
                <a:lnTo>
                  <a:pt x="28491" y="15005"/>
                </a:lnTo>
                <a:cubicBezTo>
                  <a:pt x="28491" y="15005"/>
                  <a:pt x="27590" y="12277"/>
                  <a:pt x="21478" y="12277"/>
                </a:cubicBezTo>
                <a:cubicBezTo>
                  <a:pt x="20500" y="12277"/>
                  <a:pt x="19389" y="12347"/>
                  <a:pt x="18127" y="12509"/>
                </a:cubicBezTo>
                <a:cubicBezTo>
                  <a:pt x="16892" y="12668"/>
                  <a:pt x="15834" y="12743"/>
                  <a:pt x="14922" y="12743"/>
                </a:cubicBezTo>
                <a:cubicBezTo>
                  <a:pt x="9075" y="12743"/>
                  <a:pt x="9200" y="9652"/>
                  <a:pt x="6863" y="5638"/>
                </a:cubicBezTo>
                <a:cubicBezTo>
                  <a:pt x="4305" y="1246"/>
                  <a:pt x="0" y="0"/>
                  <a:pt x="0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2"/>
          <p:cNvSpPr/>
          <p:nvPr/>
        </p:nvSpPr>
        <p:spPr>
          <a:xfrm>
            <a:off x="7121915" y="680094"/>
            <a:ext cx="131667" cy="131663"/>
          </a:xfrm>
          <a:custGeom>
            <a:avLst/>
            <a:gdLst/>
            <a:ahLst/>
            <a:cxnLst/>
            <a:rect l="l" t="t" r="r" b="b"/>
            <a:pathLst>
              <a:path w="1454" h="1454" extrusionOk="0">
                <a:moveTo>
                  <a:pt x="727" y="195"/>
                </a:moveTo>
                <a:cubicBezTo>
                  <a:pt x="1021" y="195"/>
                  <a:pt x="1259" y="433"/>
                  <a:pt x="1259" y="727"/>
                </a:cubicBezTo>
                <a:cubicBezTo>
                  <a:pt x="1259" y="1019"/>
                  <a:pt x="1021" y="1258"/>
                  <a:pt x="727" y="1258"/>
                </a:cubicBezTo>
                <a:cubicBezTo>
                  <a:pt x="435" y="1258"/>
                  <a:pt x="196" y="1019"/>
                  <a:pt x="196" y="727"/>
                </a:cubicBezTo>
                <a:cubicBezTo>
                  <a:pt x="196" y="433"/>
                  <a:pt x="435" y="195"/>
                  <a:pt x="727" y="195"/>
                </a:cubicBezTo>
                <a:close/>
                <a:moveTo>
                  <a:pt x="727" y="1"/>
                </a:moveTo>
                <a:cubicBezTo>
                  <a:pt x="327" y="1"/>
                  <a:pt x="1" y="326"/>
                  <a:pt x="1" y="727"/>
                </a:cubicBezTo>
                <a:cubicBezTo>
                  <a:pt x="1" y="1127"/>
                  <a:pt x="327" y="1453"/>
                  <a:pt x="727" y="1453"/>
                </a:cubicBezTo>
                <a:cubicBezTo>
                  <a:pt x="1128" y="1453"/>
                  <a:pt x="1453" y="1127"/>
                  <a:pt x="1453" y="727"/>
                </a:cubicBezTo>
                <a:cubicBezTo>
                  <a:pt x="1453" y="326"/>
                  <a:pt x="1128" y="1"/>
                  <a:pt x="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7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-30375" y="0"/>
            <a:ext cx="9174374" cy="517850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7"/>
          <p:cNvSpPr/>
          <p:nvPr/>
        </p:nvSpPr>
        <p:spPr>
          <a:xfrm>
            <a:off x="0" y="3111957"/>
            <a:ext cx="3908604" cy="2058561"/>
          </a:xfrm>
          <a:custGeom>
            <a:avLst/>
            <a:gdLst/>
            <a:ahLst/>
            <a:cxnLst/>
            <a:rect l="l" t="t" r="r" b="b"/>
            <a:pathLst>
              <a:path w="28492" h="15006" extrusionOk="0">
                <a:moveTo>
                  <a:pt x="0" y="0"/>
                </a:moveTo>
                <a:lnTo>
                  <a:pt x="0" y="14911"/>
                </a:lnTo>
                <a:lnTo>
                  <a:pt x="28491" y="15005"/>
                </a:lnTo>
                <a:cubicBezTo>
                  <a:pt x="28491" y="15005"/>
                  <a:pt x="27590" y="12277"/>
                  <a:pt x="21478" y="12277"/>
                </a:cubicBezTo>
                <a:cubicBezTo>
                  <a:pt x="20500" y="12277"/>
                  <a:pt x="19389" y="12347"/>
                  <a:pt x="18127" y="12509"/>
                </a:cubicBezTo>
                <a:cubicBezTo>
                  <a:pt x="16892" y="12668"/>
                  <a:pt x="15834" y="12743"/>
                  <a:pt x="14922" y="12743"/>
                </a:cubicBezTo>
                <a:cubicBezTo>
                  <a:pt x="9075" y="12743"/>
                  <a:pt x="9200" y="9652"/>
                  <a:pt x="6863" y="5638"/>
                </a:cubicBezTo>
                <a:cubicBezTo>
                  <a:pt x="4305" y="1246"/>
                  <a:pt x="0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7"/>
          <p:cNvSpPr/>
          <p:nvPr/>
        </p:nvSpPr>
        <p:spPr>
          <a:xfrm rot="10800000" flipH="1">
            <a:off x="6510262" y="-93225"/>
            <a:ext cx="2963016" cy="1643920"/>
          </a:xfrm>
          <a:custGeom>
            <a:avLst/>
            <a:gdLst/>
            <a:ahLst/>
            <a:cxnLst/>
            <a:rect l="l" t="t" r="r" b="b"/>
            <a:pathLst>
              <a:path w="28880" h="16023" extrusionOk="0">
                <a:moveTo>
                  <a:pt x="21276" y="0"/>
                </a:moveTo>
                <a:cubicBezTo>
                  <a:pt x="19848" y="0"/>
                  <a:pt x="18424" y="327"/>
                  <a:pt x="17163" y="1005"/>
                </a:cubicBezTo>
                <a:cubicBezTo>
                  <a:pt x="16436" y="1395"/>
                  <a:pt x="15749" y="1902"/>
                  <a:pt x="15297" y="2592"/>
                </a:cubicBezTo>
                <a:cubicBezTo>
                  <a:pt x="14478" y="3839"/>
                  <a:pt x="14544" y="5451"/>
                  <a:pt x="14105" y="6877"/>
                </a:cubicBezTo>
                <a:cubicBezTo>
                  <a:pt x="13530" y="8750"/>
                  <a:pt x="12006" y="10304"/>
                  <a:pt x="10145" y="10916"/>
                </a:cubicBezTo>
                <a:cubicBezTo>
                  <a:pt x="9243" y="11213"/>
                  <a:pt x="8309" y="11294"/>
                  <a:pt x="7362" y="11294"/>
                </a:cubicBezTo>
                <a:cubicBezTo>
                  <a:pt x="6229" y="11294"/>
                  <a:pt x="5076" y="11178"/>
                  <a:pt x="3935" y="11178"/>
                </a:cubicBezTo>
                <a:cubicBezTo>
                  <a:pt x="3483" y="11178"/>
                  <a:pt x="3033" y="11196"/>
                  <a:pt x="2586" y="11247"/>
                </a:cubicBezTo>
                <a:cubicBezTo>
                  <a:pt x="1640" y="11355"/>
                  <a:pt x="592" y="11702"/>
                  <a:pt x="193" y="12569"/>
                </a:cubicBezTo>
                <a:cubicBezTo>
                  <a:pt x="35" y="12913"/>
                  <a:pt x="0" y="13305"/>
                  <a:pt x="33" y="13684"/>
                </a:cubicBezTo>
                <a:cubicBezTo>
                  <a:pt x="109" y="14587"/>
                  <a:pt x="566" y="15452"/>
                  <a:pt x="1269" y="16023"/>
                </a:cubicBezTo>
                <a:lnTo>
                  <a:pt x="26080" y="16023"/>
                </a:lnTo>
                <a:lnTo>
                  <a:pt x="28880" y="4776"/>
                </a:lnTo>
                <a:cubicBezTo>
                  <a:pt x="28826" y="3942"/>
                  <a:pt x="28306" y="3210"/>
                  <a:pt x="27721" y="2614"/>
                </a:cubicBezTo>
                <a:cubicBezTo>
                  <a:pt x="26050" y="909"/>
                  <a:pt x="23657" y="0"/>
                  <a:pt x="212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7"/>
          <p:cNvSpPr/>
          <p:nvPr/>
        </p:nvSpPr>
        <p:spPr>
          <a:xfrm rot="10800000" flipH="1">
            <a:off x="6439662" y="-61925"/>
            <a:ext cx="2963016" cy="1643920"/>
          </a:xfrm>
          <a:custGeom>
            <a:avLst/>
            <a:gdLst/>
            <a:ahLst/>
            <a:cxnLst/>
            <a:rect l="l" t="t" r="r" b="b"/>
            <a:pathLst>
              <a:path w="28880" h="16023" extrusionOk="0">
                <a:moveTo>
                  <a:pt x="21276" y="0"/>
                </a:moveTo>
                <a:cubicBezTo>
                  <a:pt x="19848" y="0"/>
                  <a:pt x="18424" y="327"/>
                  <a:pt x="17163" y="1005"/>
                </a:cubicBezTo>
                <a:cubicBezTo>
                  <a:pt x="16436" y="1395"/>
                  <a:pt x="15749" y="1902"/>
                  <a:pt x="15297" y="2592"/>
                </a:cubicBezTo>
                <a:cubicBezTo>
                  <a:pt x="14478" y="3839"/>
                  <a:pt x="14544" y="5451"/>
                  <a:pt x="14105" y="6877"/>
                </a:cubicBezTo>
                <a:cubicBezTo>
                  <a:pt x="13530" y="8750"/>
                  <a:pt x="12006" y="10304"/>
                  <a:pt x="10145" y="10916"/>
                </a:cubicBezTo>
                <a:cubicBezTo>
                  <a:pt x="9243" y="11213"/>
                  <a:pt x="8309" y="11294"/>
                  <a:pt x="7362" y="11294"/>
                </a:cubicBezTo>
                <a:cubicBezTo>
                  <a:pt x="6229" y="11294"/>
                  <a:pt x="5076" y="11178"/>
                  <a:pt x="3935" y="11178"/>
                </a:cubicBezTo>
                <a:cubicBezTo>
                  <a:pt x="3483" y="11178"/>
                  <a:pt x="3033" y="11196"/>
                  <a:pt x="2586" y="11247"/>
                </a:cubicBezTo>
                <a:cubicBezTo>
                  <a:pt x="1640" y="11355"/>
                  <a:pt x="592" y="11702"/>
                  <a:pt x="193" y="12569"/>
                </a:cubicBezTo>
                <a:cubicBezTo>
                  <a:pt x="35" y="12913"/>
                  <a:pt x="0" y="13305"/>
                  <a:pt x="33" y="13684"/>
                </a:cubicBezTo>
                <a:cubicBezTo>
                  <a:pt x="109" y="14587"/>
                  <a:pt x="566" y="15452"/>
                  <a:pt x="1269" y="16023"/>
                </a:cubicBezTo>
                <a:lnTo>
                  <a:pt x="26080" y="16023"/>
                </a:lnTo>
                <a:lnTo>
                  <a:pt x="28880" y="4776"/>
                </a:lnTo>
                <a:cubicBezTo>
                  <a:pt x="28826" y="3942"/>
                  <a:pt x="28306" y="3210"/>
                  <a:pt x="27721" y="2614"/>
                </a:cubicBezTo>
                <a:cubicBezTo>
                  <a:pt x="26050" y="909"/>
                  <a:pt x="23657" y="0"/>
                  <a:pt x="21276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37"/>
          <p:cNvGrpSpPr/>
          <p:nvPr/>
        </p:nvGrpSpPr>
        <p:grpSpPr>
          <a:xfrm>
            <a:off x="1016240" y="4006965"/>
            <a:ext cx="509900" cy="759317"/>
            <a:chOff x="2049650" y="2668550"/>
            <a:chExt cx="110075" cy="163925"/>
          </a:xfrm>
        </p:grpSpPr>
        <p:sp>
          <p:nvSpPr>
            <p:cNvPr id="258" name="Google Shape;258;p37"/>
            <p:cNvSpPr/>
            <p:nvPr/>
          </p:nvSpPr>
          <p:spPr>
            <a:xfrm>
              <a:off x="2063625" y="2668550"/>
              <a:ext cx="29725" cy="27700"/>
            </a:xfrm>
            <a:custGeom>
              <a:avLst/>
              <a:gdLst/>
              <a:ahLst/>
              <a:cxnLst/>
              <a:rect l="l" t="t" r="r" b="b"/>
              <a:pathLst>
                <a:path w="1189" h="1108" extrusionOk="0">
                  <a:moveTo>
                    <a:pt x="126" y="0"/>
                  </a:moveTo>
                  <a:cubicBezTo>
                    <a:pt x="126" y="0"/>
                    <a:pt x="94" y="34"/>
                    <a:pt x="63" y="68"/>
                  </a:cubicBezTo>
                  <a:cubicBezTo>
                    <a:pt x="47" y="85"/>
                    <a:pt x="32" y="101"/>
                    <a:pt x="20" y="115"/>
                  </a:cubicBezTo>
                  <a:cubicBezTo>
                    <a:pt x="7" y="127"/>
                    <a:pt x="0" y="136"/>
                    <a:pt x="0" y="136"/>
                  </a:cubicBezTo>
                  <a:lnTo>
                    <a:pt x="1149" y="1107"/>
                  </a:lnTo>
                  <a:lnTo>
                    <a:pt x="1149" y="1107"/>
                  </a:lnTo>
                  <a:cubicBezTo>
                    <a:pt x="1149" y="1107"/>
                    <a:pt x="1159" y="1097"/>
                    <a:pt x="1169" y="1087"/>
                  </a:cubicBezTo>
                  <a:cubicBezTo>
                    <a:pt x="1179" y="1076"/>
                    <a:pt x="1188" y="1065"/>
                    <a:pt x="1188" y="1065"/>
                  </a:cubicBezTo>
                  <a:lnTo>
                    <a:pt x="126" y="0"/>
                  </a:lnTo>
                  <a:close/>
                  <a:moveTo>
                    <a:pt x="1149" y="1107"/>
                  </a:moveTo>
                  <a:cubicBezTo>
                    <a:pt x="1149" y="1108"/>
                    <a:pt x="1149" y="1108"/>
                    <a:pt x="1149" y="1108"/>
                  </a:cubicBezTo>
                  <a:lnTo>
                    <a:pt x="1149" y="110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2074825" y="2683100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78" y="1"/>
                  </a:moveTo>
                  <a:cubicBezTo>
                    <a:pt x="53" y="35"/>
                    <a:pt x="26" y="67"/>
                    <a:pt x="1" y="100"/>
                  </a:cubicBezTo>
                  <a:lnTo>
                    <a:pt x="99" y="172"/>
                  </a:lnTo>
                  <a:cubicBezTo>
                    <a:pt x="121" y="140"/>
                    <a:pt x="147" y="111"/>
                    <a:pt x="171" y="79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2067825" y="2677525"/>
              <a:ext cx="4700" cy="4850"/>
            </a:xfrm>
            <a:custGeom>
              <a:avLst/>
              <a:gdLst/>
              <a:ahLst/>
              <a:cxnLst/>
              <a:rect l="l" t="t" r="r" b="b"/>
              <a:pathLst>
                <a:path w="188" h="194" extrusionOk="0">
                  <a:moveTo>
                    <a:pt x="96" y="0"/>
                  </a:moveTo>
                  <a:cubicBezTo>
                    <a:pt x="63" y="41"/>
                    <a:pt x="31" y="81"/>
                    <a:pt x="1" y="123"/>
                  </a:cubicBezTo>
                  <a:lnTo>
                    <a:pt x="99" y="193"/>
                  </a:lnTo>
                  <a:cubicBezTo>
                    <a:pt x="126" y="155"/>
                    <a:pt x="159" y="118"/>
                    <a:pt x="187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2081875" y="2688675"/>
              <a:ext cx="3850" cy="3775"/>
            </a:xfrm>
            <a:custGeom>
              <a:avLst/>
              <a:gdLst/>
              <a:ahLst/>
              <a:cxnLst/>
              <a:rect l="l" t="t" r="r" b="b"/>
              <a:pathLst>
                <a:path w="154" h="151" extrusionOk="0">
                  <a:moveTo>
                    <a:pt x="60" y="1"/>
                  </a:moveTo>
                  <a:cubicBezTo>
                    <a:pt x="40" y="27"/>
                    <a:pt x="20" y="51"/>
                    <a:pt x="1" y="78"/>
                  </a:cubicBezTo>
                  <a:lnTo>
                    <a:pt x="99" y="150"/>
                  </a:lnTo>
                  <a:cubicBezTo>
                    <a:pt x="116" y="125"/>
                    <a:pt x="136" y="103"/>
                    <a:pt x="153" y="7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2088925" y="2694275"/>
              <a:ext cx="3375" cy="3200"/>
            </a:xfrm>
            <a:custGeom>
              <a:avLst/>
              <a:gdLst/>
              <a:ahLst/>
              <a:cxnLst/>
              <a:rect l="l" t="t" r="r" b="b"/>
              <a:pathLst>
                <a:path w="135" h="128" extrusionOk="0">
                  <a:moveTo>
                    <a:pt x="42" y="1"/>
                  </a:moveTo>
                  <a:cubicBezTo>
                    <a:pt x="30" y="19"/>
                    <a:pt x="12" y="36"/>
                    <a:pt x="0" y="56"/>
                  </a:cubicBezTo>
                  <a:lnTo>
                    <a:pt x="99" y="127"/>
                  </a:lnTo>
                  <a:cubicBezTo>
                    <a:pt x="110" y="110"/>
                    <a:pt x="124" y="96"/>
                    <a:pt x="135" y="81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2060775" y="2671950"/>
              <a:ext cx="5150" cy="5450"/>
            </a:xfrm>
            <a:custGeom>
              <a:avLst/>
              <a:gdLst/>
              <a:ahLst/>
              <a:cxnLst/>
              <a:rect l="l" t="t" r="r" b="b"/>
              <a:pathLst>
                <a:path w="206" h="218" extrusionOk="0">
                  <a:moveTo>
                    <a:pt x="113" y="0"/>
                  </a:moveTo>
                  <a:cubicBezTo>
                    <a:pt x="75" y="48"/>
                    <a:pt x="36" y="95"/>
                    <a:pt x="0" y="146"/>
                  </a:cubicBezTo>
                  <a:lnTo>
                    <a:pt x="99" y="217"/>
                  </a:lnTo>
                  <a:cubicBezTo>
                    <a:pt x="134" y="170"/>
                    <a:pt x="171" y="125"/>
                    <a:pt x="206" y="79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2073150" y="268560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0" y="0"/>
                  </a:moveTo>
                  <a:lnTo>
                    <a:pt x="34" y="52"/>
                  </a:lnTo>
                  <a:cubicBezTo>
                    <a:pt x="23" y="70"/>
                    <a:pt x="11" y="87"/>
                    <a:pt x="0" y="106"/>
                  </a:cubicBezTo>
                  <a:lnTo>
                    <a:pt x="106" y="168"/>
                  </a:lnTo>
                  <a:cubicBezTo>
                    <a:pt x="114" y="151"/>
                    <a:pt x="127" y="134"/>
                    <a:pt x="137" y="118"/>
                  </a:cubicBezTo>
                  <a:lnTo>
                    <a:pt x="169" y="7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2065725" y="2680575"/>
              <a:ext cx="4625" cy="4775"/>
            </a:xfrm>
            <a:custGeom>
              <a:avLst/>
              <a:gdLst/>
              <a:ahLst/>
              <a:cxnLst/>
              <a:rect l="l" t="t" r="r" b="b"/>
              <a:pathLst>
                <a:path w="185" h="191" extrusionOk="0">
                  <a:moveTo>
                    <a:pt x="85" y="1"/>
                  </a:moveTo>
                  <a:lnTo>
                    <a:pt x="42" y="64"/>
                  </a:lnTo>
                  <a:cubicBezTo>
                    <a:pt x="27" y="85"/>
                    <a:pt x="14" y="107"/>
                    <a:pt x="0" y="129"/>
                  </a:cubicBezTo>
                  <a:lnTo>
                    <a:pt x="105" y="191"/>
                  </a:lnTo>
                  <a:cubicBezTo>
                    <a:pt x="118" y="170"/>
                    <a:pt x="130" y="149"/>
                    <a:pt x="145" y="131"/>
                  </a:cubicBezTo>
                  <a:lnTo>
                    <a:pt x="184" y="70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2080525" y="2690600"/>
              <a:ext cx="3875" cy="3675"/>
            </a:xfrm>
            <a:custGeom>
              <a:avLst/>
              <a:gdLst/>
              <a:ahLst/>
              <a:cxnLst/>
              <a:rect l="l" t="t" r="r" b="b"/>
              <a:pathLst>
                <a:path w="155" h="147" extrusionOk="0">
                  <a:moveTo>
                    <a:pt x="56" y="0"/>
                  </a:moveTo>
                  <a:lnTo>
                    <a:pt x="29" y="42"/>
                  </a:lnTo>
                  <a:cubicBezTo>
                    <a:pt x="19" y="56"/>
                    <a:pt x="9" y="69"/>
                    <a:pt x="1" y="84"/>
                  </a:cubicBezTo>
                  <a:lnTo>
                    <a:pt x="107" y="147"/>
                  </a:lnTo>
                  <a:cubicBezTo>
                    <a:pt x="113" y="134"/>
                    <a:pt x="122" y="121"/>
                    <a:pt x="130" y="109"/>
                  </a:cubicBezTo>
                  <a:lnTo>
                    <a:pt x="154" y="7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2087925" y="2695625"/>
              <a:ext cx="3500" cy="3100"/>
            </a:xfrm>
            <a:custGeom>
              <a:avLst/>
              <a:gdLst/>
              <a:ahLst/>
              <a:cxnLst/>
              <a:rect l="l" t="t" r="r" b="b"/>
              <a:pathLst>
                <a:path w="140" h="124" extrusionOk="0">
                  <a:moveTo>
                    <a:pt x="41" y="1"/>
                  </a:moveTo>
                  <a:lnTo>
                    <a:pt x="21" y="30"/>
                  </a:lnTo>
                  <a:cubicBezTo>
                    <a:pt x="14" y="40"/>
                    <a:pt x="6" y="49"/>
                    <a:pt x="1" y="61"/>
                  </a:cubicBezTo>
                  <a:lnTo>
                    <a:pt x="106" y="123"/>
                  </a:lnTo>
                  <a:cubicBezTo>
                    <a:pt x="112" y="115"/>
                    <a:pt x="117" y="105"/>
                    <a:pt x="123" y="97"/>
                  </a:cubicBezTo>
                  <a:cubicBezTo>
                    <a:pt x="128" y="90"/>
                    <a:pt x="134" y="81"/>
                    <a:pt x="140" y="71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2058350" y="2675550"/>
              <a:ext cx="4950" cy="5375"/>
            </a:xfrm>
            <a:custGeom>
              <a:avLst/>
              <a:gdLst/>
              <a:ahLst/>
              <a:cxnLst/>
              <a:rect l="l" t="t" r="r" b="b"/>
              <a:pathLst>
                <a:path w="198" h="215" extrusionOk="0">
                  <a:moveTo>
                    <a:pt x="99" y="1"/>
                  </a:moveTo>
                  <a:lnTo>
                    <a:pt x="50" y="75"/>
                  </a:lnTo>
                  <a:cubicBezTo>
                    <a:pt x="32" y="100"/>
                    <a:pt x="15" y="126"/>
                    <a:pt x="1" y="152"/>
                  </a:cubicBezTo>
                  <a:lnTo>
                    <a:pt x="107" y="214"/>
                  </a:lnTo>
                  <a:cubicBezTo>
                    <a:pt x="120" y="189"/>
                    <a:pt x="136" y="167"/>
                    <a:pt x="151" y="142"/>
                  </a:cubicBezTo>
                  <a:lnTo>
                    <a:pt x="198" y="72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2071650" y="268827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59" y="0"/>
                  </a:moveTo>
                  <a:lnTo>
                    <a:pt x="28" y="54"/>
                  </a:lnTo>
                  <a:lnTo>
                    <a:pt x="12" y="82"/>
                  </a:lnTo>
                  <a:lnTo>
                    <a:pt x="0" y="110"/>
                  </a:lnTo>
                  <a:lnTo>
                    <a:pt x="108" y="165"/>
                  </a:lnTo>
                  <a:lnTo>
                    <a:pt x="120" y="139"/>
                  </a:lnTo>
                  <a:lnTo>
                    <a:pt x="136" y="113"/>
                  </a:lnTo>
                  <a:lnTo>
                    <a:pt x="164" y="6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2063875" y="2683825"/>
              <a:ext cx="4500" cy="4725"/>
            </a:xfrm>
            <a:custGeom>
              <a:avLst/>
              <a:gdLst/>
              <a:ahLst/>
              <a:cxnLst/>
              <a:rect l="l" t="t" r="r" b="b"/>
              <a:pathLst>
                <a:path w="180" h="189" extrusionOk="0">
                  <a:moveTo>
                    <a:pt x="74" y="1"/>
                  </a:moveTo>
                  <a:lnTo>
                    <a:pt x="37" y="66"/>
                  </a:lnTo>
                  <a:lnTo>
                    <a:pt x="17" y="100"/>
                  </a:lnTo>
                  <a:lnTo>
                    <a:pt x="1" y="133"/>
                  </a:lnTo>
                  <a:lnTo>
                    <a:pt x="110" y="188"/>
                  </a:lnTo>
                  <a:lnTo>
                    <a:pt x="126" y="156"/>
                  </a:lnTo>
                  <a:lnTo>
                    <a:pt x="143" y="125"/>
                  </a:lnTo>
                  <a:lnTo>
                    <a:pt x="179" y="63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2079350" y="2692700"/>
              <a:ext cx="3800" cy="3550"/>
            </a:xfrm>
            <a:custGeom>
              <a:avLst/>
              <a:gdLst/>
              <a:ahLst/>
              <a:cxnLst/>
              <a:rect l="l" t="t" r="r" b="b"/>
              <a:pathLst>
                <a:path w="152" h="142" extrusionOk="0">
                  <a:moveTo>
                    <a:pt x="48" y="0"/>
                  </a:moveTo>
                  <a:lnTo>
                    <a:pt x="24" y="43"/>
                  </a:lnTo>
                  <a:lnTo>
                    <a:pt x="11" y="66"/>
                  </a:lnTo>
                  <a:lnTo>
                    <a:pt x="0" y="88"/>
                  </a:lnTo>
                  <a:lnTo>
                    <a:pt x="109" y="142"/>
                  </a:lnTo>
                  <a:lnTo>
                    <a:pt x="118" y="121"/>
                  </a:lnTo>
                  <a:lnTo>
                    <a:pt x="130" y="102"/>
                  </a:lnTo>
                  <a:lnTo>
                    <a:pt x="152" y="6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2087075" y="2697150"/>
              <a:ext cx="3475" cy="2975"/>
            </a:xfrm>
            <a:custGeom>
              <a:avLst/>
              <a:gdLst/>
              <a:ahLst/>
              <a:cxnLst/>
              <a:rect l="l" t="t" r="r" b="b"/>
              <a:pathLst>
                <a:path w="139" h="119" extrusionOk="0">
                  <a:moveTo>
                    <a:pt x="34" y="1"/>
                  </a:moveTo>
                  <a:lnTo>
                    <a:pt x="16" y="32"/>
                  </a:lnTo>
                  <a:lnTo>
                    <a:pt x="7" y="48"/>
                  </a:lnTo>
                  <a:lnTo>
                    <a:pt x="0" y="64"/>
                  </a:lnTo>
                  <a:lnTo>
                    <a:pt x="109" y="118"/>
                  </a:lnTo>
                  <a:lnTo>
                    <a:pt x="116" y="104"/>
                  </a:lnTo>
                  <a:lnTo>
                    <a:pt x="123" y="91"/>
                  </a:lnTo>
                  <a:lnTo>
                    <a:pt x="138" y="6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2056150" y="2679375"/>
              <a:ext cx="4800" cy="5300"/>
            </a:xfrm>
            <a:custGeom>
              <a:avLst/>
              <a:gdLst/>
              <a:ahLst/>
              <a:cxnLst/>
              <a:rect l="l" t="t" r="r" b="b"/>
              <a:pathLst>
                <a:path w="192" h="212" extrusionOk="0">
                  <a:moveTo>
                    <a:pt x="88" y="0"/>
                  </a:moveTo>
                  <a:lnTo>
                    <a:pt x="42" y="78"/>
                  </a:lnTo>
                  <a:lnTo>
                    <a:pt x="20" y="117"/>
                  </a:lnTo>
                  <a:lnTo>
                    <a:pt x="1" y="158"/>
                  </a:lnTo>
                  <a:lnTo>
                    <a:pt x="110" y="212"/>
                  </a:lnTo>
                  <a:lnTo>
                    <a:pt x="129" y="174"/>
                  </a:lnTo>
                  <a:lnTo>
                    <a:pt x="150" y="137"/>
                  </a:lnTo>
                  <a:lnTo>
                    <a:pt x="192" y="6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2070350" y="2691025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52" y="0"/>
                  </a:moveTo>
                  <a:cubicBezTo>
                    <a:pt x="33" y="37"/>
                    <a:pt x="14" y="76"/>
                    <a:pt x="0" y="114"/>
                  </a:cubicBezTo>
                  <a:lnTo>
                    <a:pt x="112" y="161"/>
                  </a:lnTo>
                  <a:cubicBezTo>
                    <a:pt x="126" y="125"/>
                    <a:pt x="143" y="89"/>
                    <a:pt x="160" y="55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2062325" y="2687150"/>
              <a:ext cx="4300" cy="4675"/>
            </a:xfrm>
            <a:custGeom>
              <a:avLst/>
              <a:gdLst/>
              <a:ahLst/>
              <a:cxnLst/>
              <a:rect l="l" t="t" r="r" b="b"/>
              <a:pathLst>
                <a:path w="172" h="187" extrusionOk="0">
                  <a:moveTo>
                    <a:pt x="63" y="0"/>
                  </a:moveTo>
                  <a:cubicBezTo>
                    <a:pt x="41" y="46"/>
                    <a:pt x="17" y="92"/>
                    <a:pt x="1" y="139"/>
                  </a:cubicBezTo>
                  <a:lnTo>
                    <a:pt x="113" y="186"/>
                  </a:lnTo>
                  <a:cubicBezTo>
                    <a:pt x="130" y="143"/>
                    <a:pt x="152" y="99"/>
                    <a:pt x="172" y="56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2078300" y="2694900"/>
              <a:ext cx="3800" cy="3475"/>
            </a:xfrm>
            <a:custGeom>
              <a:avLst/>
              <a:gdLst/>
              <a:ahLst/>
              <a:cxnLst/>
              <a:rect l="l" t="t" r="r" b="b"/>
              <a:pathLst>
                <a:path w="152" h="139" extrusionOk="0">
                  <a:moveTo>
                    <a:pt x="42" y="1"/>
                  </a:moveTo>
                  <a:cubicBezTo>
                    <a:pt x="28" y="30"/>
                    <a:pt x="12" y="59"/>
                    <a:pt x="1" y="92"/>
                  </a:cubicBezTo>
                  <a:lnTo>
                    <a:pt x="114" y="139"/>
                  </a:lnTo>
                  <a:cubicBezTo>
                    <a:pt x="124" y="110"/>
                    <a:pt x="139" y="83"/>
                    <a:pt x="151" y="56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2086300" y="2698775"/>
              <a:ext cx="3525" cy="2875"/>
            </a:xfrm>
            <a:custGeom>
              <a:avLst/>
              <a:gdLst/>
              <a:ahLst/>
              <a:cxnLst/>
              <a:rect l="l" t="t" r="r" b="b"/>
              <a:pathLst>
                <a:path w="141" h="115" extrusionOk="0">
                  <a:moveTo>
                    <a:pt x="30" y="0"/>
                  </a:moveTo>
                  <a:cubicBezTo>
                    <a:pt x="21" y="22"/>
                    <a:pt x="9" y="43"/>
                    <a:pt x="0" y="68"/>
                  </a:cubicBezTo>
                  <a:lnTo>
                    <a:pt x="112" y="114"/>
                  </a:lnTo>
                  <a:cubicBezTo>
                    <a:pt x="120" y="93"/>
                    <a:pt x="131" y="74"/>
                    <a:pt x="140" y="5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2054325" y="2683300"/>
              <a:ext cx="4575" cy="5250"/>
            </a:xfrm>
            <a:custGeom>
              <a:avLst/>
              <a:gdLst/>
              <a:ahLst/>
              <a:cxnLst/>
              <a:rect l="l" t="t" r="r" b="b"/>
              <a:pathLst>
                <a:path w="183" h="210" extrusionOk="0">
                  <a:moveTo>
                    <a:pt x="74" y="1"/>
                  </a:moveTo>
                  <a:cubicBezTo>
                    <a:pt x="48" y="54"/>
                    <a:pt x="21" y="107"/>
                    <a:pt x="1" y="163"/>
                  </a:cubicBezTo>
                  <a:lnTo>
                    <a:pt x="114" y="209"/>
                  </a:lnTo>
                  <a:cubicBezTo>
                    <a:pt x="134" y="156"/>
                    <a:pt x="160" y="106"/>
                    <a:pt x="183" y="55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2069225" y="2693900"/>
              <a:ext cx="3925" cy="3900"/>
            </a:xfrm>
            <a:custGeom>
              <a:avLst/>
              <a:gdLst/>
              <a:ahLst/>
              <a:cxnLst/>
              <a:rect l="l" t="t" r="r" b="b"/>
              <a:pathLst>
                <a:path w="157" h="156" extrusionOk="0">
                  <a:moveTo>
                    <a:pt x="45" y="0"/>
                  </a:moveTo>
                  <a:lnTo>
                    <a:pt x="21" y="59"/>
                  </a:lnTo>
                  <a:cubicBezTo>
                    <a:pt x="14" y="78"/>
                    <a:pt x="9" y="99"/>
                    <a:pt x="1" y="118"/>
                  </a:cubicBezTo>
                  <a:lnTo>
                    <a:pt x="116" y="156"/>
                  </a:lnTo>
                  <a:cubicBezTo>
                    <a:pt x="123" y="138"/>
                    <a:pt x="128" y="118"/>
                    <a:pt x="134" y="101"/>
                  </a:cubicBezTo>
                  <a:lnTo>
                    <a:pt x="156" y="4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2061025" y="2690600"/>
              <a:ext cx="4150" cy="4475"/>
            </a:xfrm>
            <a:custGeom>
              <a:avLst/>
              <a:gdLst/>
              <a:ahLst/>
              <a:cxnLst/>
              <a:rect l="l" t="t" r="r" b="b"/>
              <a:pathLst>
                <a:path w="166" h="179" extrusionOk="0">
                  <a:moveTo>
                    <a:pt x="53" y="0"/>
                  </a:moveTo>
                  <a:lnTo>
                    <a:pt x="26" y="70"/>
                  </a:lnTo>
                  <a:cubicBezTo>
                    <a:pt x="16" y="94"/>
                    <a:pt x="10" y="118"/>
                    <a:pt x="1" y="142"/>
                  </a:cubicBezTo>
                  <a:lnTo>
                    <a:pt x="116" y="179"/>
                  </a:lnTo>
                  <a:cubicBezTo>
                    <a:pt x="124" y="157"/>
                    <a:pt x="130" y="133"/>
                    <a:pt x="140" y="111"/>
                  </a:cubicBezTo>
                  <a:lnTo>
                    <a:pt x="166" y="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2077425" y="2697125"/>
              <a:ext cx="3700" cy="3375"/>
            </a:xfrm>
            <a:custGeom>
              <a:avLst/>
              <a:gdLst/>
              <a:ahLst/>
              <a:cxnLst/>
              <a:rect l="l" t="t" r="r" b="b"/>
              <a:pathLst>
                <a:path w="148" h="135" extrusionOk="0">
                  <a:moveTo>
                    <a:pt x="35" y="1"/>
                  </a:moveTo>
                  <a:lnTo>
                    <a:pt x="16" y="48"/>
                  </a:lnTo>
                  <a:cubicBezTo>
                    <a:pt x="10" y="65"/>
                    <a:pt x="6" y="81"/>
                    <a:pt x="0" y="97"/>
                  </a:cubicBezTo>
                  <a:lnTo>
                    <a:pt x="117" y="135"/>
                  </a:lnTo>
                  <a:cubicBezTo>
                    <a:pt x="122" y="120"/>
                    <a:pt x="125" y="105"/>
                    <a:pt x="130" y="91"/>
                  </a:cubicBezTo>
                  <a:lnTo>
                    <a:pt x="148" y="4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2085650" y="2700425"/>
              <a:ext cx="3475" cy="2775"/>
            </a:xfrm>
            <a:custGeom>
              <a:avLst/>
              <a:gdLst/>
              <a:ahLst/>
              <a:cxnLst/>
              <a:rect l="l" t="t" r="r" b="b"/>
              <a:pathLst>
                <a:path w="139" h="111" extrusionOk="0">
                  <a:moveTo>
                    <a:pt x="26" y="1"/>
                  </a:moveTo>
                  <a:lnTo>
                    <a:pt x="12" y="35"/>
                  </a:lnTo>
                  <a:cubicBezTo>
                    <a:pt x="7" y="48"/>
                    <a:pt x="3" y="61"/>
                    <a:pt x="0" y="73"/>
                  </a:cubicBezTo>
                  <a:lnTo>
                    <a:pt x="115" y="111"/>
                  </a:lnTo>
                  <a:cubicBezTo>
                    <a:pt x="120" y="100"/>
                    <a:pt x="122" y="89"/>
                    <a:pt x="126" y="78"/>
                  </a:cubicBezTo>
                  <a:lnTo>
                    <a:pt x="138" y="47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2052825" y="2687300"/>
              <a:ext cx="4375" cy="5075"/>
            </a:xfrm>
            <a:custGeom>
              <a:avLst/>
              <a:gdLst/>
              <a:ahLst/>
              <a:cxnLst/>
              <a:rect l="l" t="t" r="r" b="b"/>
              <a:pathLst>
                <a:path w="175" h="203" extrusionOk="0">
                  <a:moveTo>
                    <a:pt x="61" y="1"/>
                  </a:moveTo>
                  <a:lnTo>
                    <a:pt x="29" y="83"/>
                  </a:lnTo>
                  <a:cubicBezTo>
                    <a:pt x="18" y="111"/>
                    <a:pt x="9" y="139"/>
                    <a:pt x="1" y="166"/>
                  </a:cubicBezTo>
                  <a:lnTo>
                    <a:pt x="116" y="203"/>
                  </a:lnTo>
                  <a:cubicBezTo>
                    <a:pt x="125" y="177"/>
                    <a:pt x="133" y="150"/>
                    <a:pt x="143" y="124"/>
                  </a:cubicBezTo>
                  <a:lnTo>
                    <a:pt x="174" y="48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2068350" y="2696850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36" y="0"/>
                  </a:moveTo>
                  <a:lnTo>
                    <a:pt x="16" y="61"/>
                  </a:lnTo>
                  <a:cubicBezTo>
                    <a:pt x="11" y="81"/>
                    <a:pt x="5" y="100"/>
                    <a:pt x="0" y="121"/>
                  </a:cubicBezTo>
                  <a:lnTo>
                    <a:pt x="119" y="151"/>
                  </a:lnTo>
                  <a:cubicBezTo>
                    <a:pt x="124" y="131"/>
                    <a:pt x="128" y="114"/>
                    <a:pt x="133" y="94"/>
                  </a:cubicBezTo>
                  <a:lnTo>
                    <a:pt x="151" y="3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2059950" y="2694150"/>
              <a:ext cx="3975" cy="4375"/>
            </a:xfrm>
            <a:custGeom>
              <a:avLst/>
              <a:gdLst/>
              <a:ahLst/>
              <a:cxnLst/>
              <a:rect l="l" t="t" r="r" b="b"/>
              <a:pathLst>
                <a:path w="159" h="175" extrusionOk="0">
                  <a:moveTo>
                    <a:pt x="44" y="1"/>
                  </a:moveTo>
                  <a:lnTo>
                    <a:pt x="20" y="72"/>
                  </a:lnTo>
                  <a:cubicBezTo>
                    <a:pt x="14" y="96"/>
                    <a:pt x="7" y="120"/>
                    <a:pt x="0" y="145"/>
                  </a:cubicBezTo>
                  <a:lnTo>
                    <a:pt x="118" y="175"/>
                  </a:lnTo>
                  <a:cubicBezTo>
                    <a:pt x="125" y="151"/>
                    <a:pt x="130" y="129"/>
                    <a:pt x="137" y="106"/>
                  </a:cubicBezTo>
                  <a:lnTo>
                    <a:pt x="159" y="39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2076725" y="2699550"/>
              <a:ext cx="3625" cy="3175"/>
            </a:xfrm>
            <a:custGeom>
              <a:avLst/>
              <a:gdLst/>
              <a:ahLst/>
              <a:cxnLst/>
              <a:rect l="l" t="t" r="r" b="b"/>
              <a:pathLst>
                <a:path w="145" h="127" extrusionOk="0">
                  <a:moveTo>
                    <a:pt x="28" y="0"/>
                  </a:moveTo>
                  <a:lnTo>
                    <a:pt x="13" y="48"/>
                  </a:lnTo>
                  <a:cubicBezTo>
                    <a:pt x="8" y="64"/>
                    <a:pt x="6" y="80"/>
                    <a:pt x="0" y="98"/>
                  </a:cubicBezTo>
                  <a:lnTo>
                    <a:pt x="119" y="127"/>
                  </a:lnTo>
                  <a:cubicBezTo>
                    <a:pt x="122" y="111"/>
                    <a:pt x="126" y="98"/>
                    <a:pt x="130" y="82"/>
                  </a:cubicBezTo>
                  <a:lnTo>
                    <a:pt x="145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2085125" y="2702250"/>
              <a:ext cx="3425" cy="2625"/>
            </a:xfrm>
            <a:custGeom>
              <a:avLst/>
              <a:gdLst/>
              <a:ahLst/>
              <a:cxnLst/>
              <a:rect l="l" t="t" r="r" b="b"/>
              <a:pathLst>
                <a:path w="137" h="105" extrusionOk="0">
                  <a:moveTo>
                    <a:pt x="21" y="0"/>
                  </a:moveTo>
                  <a:lnTo>
                    <a:pt x="9" y="37"/>
                  </a:lnTo>
                  <a:cubicBezTo>
                    <a:pt x="6" y="49"/>
                    <a:pt x="3" y="63"/>
                    <a:pt x="1" y="74"/>
                  </a:cubicBezTo>
                  <a:lnTo>
                    <a:pt x="118" y="104"/>
                  </a:lnTo>
                  <a:cubicBezTo>
                    <a:pt x="121" y="92"/>
                    <a:pt x="123" y="80"/>
                    <a:pt x="126" y="70"/>
                  </a:cubicBezTo>
                  <a:lnTo>
                    <a:pt x="136" y="3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2051625" y="2691475"/>
              <a:ext cx="4100" cy="4950"/>
            </a:xfrm>
            <a:custGeom>
              <a:avLst/>
              <a:gdLst/>
              <a:ahLst/>
              <a:cxnLst/>
              <a:rect l="l" t="t" r="r" b="b"/>
              <a:pathLst>
                <a:path w="164" h="198" extrusionOk="0">
                  <a:moveTo>
                    <a:pt x="48" y="1"/>
                  </a:moveTo>
                  <a:lnTo>
                    <a:pt x="22" y="84"/>
                  </a:lnTo>
                  <a:cubicBezTo>
                    <a:pt x="15" y="111"/>
                    <a:pt x="8" y="139"/>
                    <a:pt x="0" y="168"/>
                  </a:cubicBezTo>
                  <a:lnTo>
                    <a:pt x="118" y="198"/>
                  </a:lnTo>
                  <a:cubicBezTo>
                    <a:pt x="125" y="170"/>
                    <a:pt x="131" y="144"/>
                    <a:pt x="139" y="117"/>
                  </a:cubicBezTo>
                  <a:lnTo>
                    <a:pt x="164" y="3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2067700" y="26998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6" y="1"/>
                  </a:moveTo>
                  <a:lnTo>
                    <a:pt x="11" y="62"/>
                  </a:lnTo>
                  <a:lnTo>
                    <a:pt x="0" y="123"/>
                  </a:lnTo>
                  <a:lnTo>
                    <a:pt x="120" y="145"/>
                  </a:lnTo>
                  <a:lnTo>
                    <a:pt x="130" y="88"/>
                  </a:lnTo>
                  <a:lnTo>
                    <a:pt x="145" y="3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2059225" y="2697725"/>
              <a:ext cx="3750" cy="4225"/>
            </a:xfrm>
            <a:custGeom>
              <a:avLst/>
              <a:gdLst/>
              <a:ahLst/>
              <a:cxnLst/>
              <a:rect l="l" t="t" r="r" b="b"/>
              <a:pathLst>
                <a:path w="150" h="169" extrusionOk="0">
                  <a:moveTo>
                    <a:pt x="31" y="1"/>
                  </a:moveTo>
                  <a:lnTo>
                    <a:pt x="12" y="73"/>
                  </a:lnTo>
                  <a:lnTo>
                    <a:pt x="0" y="147"/>
                  </a:lnTo>
                  <a:lnTo>
                    <a:pt x="119" y="169"/>
                  </a:lnTo>
                  <a:lnTo>
                    <a:pt x="132" y="99"/>
                  </a:lnTo>
                  <a:lnTo>
                    <a:pt x="149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2076200" y="2701975"/>
              <a:ext cx="3500" cy="3075"/>
            </a:xfrm>
            <a:custGeom>
              <a:avLst/>
              <a:gdLst/>
              <a:ahLst/>
              <a:cxnLst/>
              <a:rect l="l" t="t" r="r" b="b"/>
              <a:pathLst>
                <a:path w="140" h="123" extrusionOk="0">
                  <a:moveTo>
                    <a:pt x="21" y="1"/>
                  </a:moveTo>
                  <a:lnTo>
                    <a:pt x="10" y="50"/>
                  </a:lnTo>
                  <a:lnTo>
                    <a:pt x="1" y="100"/>
                  </a:lnTo>
                  <a:lnTo>
                    <a:pt x="120" y="122"/>
                  </a:lnTo>
                  <a:lnTo>
                    <a:pt x="129" y="76"/>
                  </a:lnTo>
                  <a:lnTo>
                    <a:pt x="140" y="3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2084675" y="2704075"/>
              <a:ext cx="3400" cy="2500"/>
            </a:xfrm>
            <a:custGeom>
              <a:avLst/>
              <a:gdLst/>
              <a:ahLst/>
              <a:cxnLst/>
              <a:rect l="l" t="t" r="r" b="b"/>
              <a:pathLst>
                <a:path w="136" h="100" extrusionOk="0">
                  <a:moveTo>
                    <a:pt x="19" y="1"/>
                  </a:moveTo>
                  <a:lnTo>
                    <a:pt x="8" y="38"/>
                  </a:lnTo>
                  <a:lnTo>
                    <a:pt x="1" y="78"/>
                  </a:lnTo>
                  <a:lnTo>
                    <a:pt x="120" y="99"/>
                  </a:lnTo>
                  <a:lnTo>
                    <a:pt x="127" y="64"/>
                  </a:lnTo>
                  <a:lnTo>
                    <a:pt x="136" y="3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2050675" y="2695625"/>
              <a:ext cx="3925" cy="4775"/>
            </a:xfrm>
            <a:custGeom>
              <a:avLst/>
              <a:gdLst/>
              <a:ahLst/>
              <a:cxnLst/>
              <a:rect l="l" t="t" r="r" b="b"/>
              <a:pathLst>
                <a:path w="157" h="191" extrusionOk="0">
                  <a:moveTo>
                    <a:pt x="38" y="1"/>
                  </a:moveTo>
                  <a:lnTo>
                    <a:pt x="17" y="85"/>
                  </a:lnTo>
                  <a:lnTo>
                    <a:pt x="1" y="169"/>
                  </a:lnTo>
                  <a:lnTo>
                    <a:pt x="121" y="191"/>
                  </a:lnTo>
                  <a:lnTo>
                    <a:pt x="137" y="111"/>
                  </a:lnTo>
                  <a:lnTo>
                    <a:pt x="156" y="3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2067250" y="2702925"/>
              <a:ext cx="3450" cy="3500"/>
            </a:xfrm>
            <a:custGeom>
              <a:avLst/>
              <a:gdLst/>
              <a:ahLst/>
              <a:cxnLst/>
              <a:rect l="l" t="t" r="r" b="b"/>
              <a:pathLst>
                <a:path w="138" h="140" extrusionOk="0">
                  <a:moveTo>
                    <a:pt x="18" y="0"/>
                  </a:moveTo>
                  <a:cubicBezTo>
                    <a:pt x="14" y="21"/>
                    <a:pt x="11" y="42"/>
                    <a:pt x="8" y="62"/>
                  </a:cubicBezTo>
                  <a:lnTo>
                    <a:pt x="1" y="125"/>
                  </a:lnTo>
                  <a:lnTo>
                    <a:pt x="121" y="139"/>
                  </a:lnTo>
                  <a:lnTo>
                    <a:pt x="127" y="80"/>
                  </a:lnTo>
                  <a:cubicBezTo>
                    <a:pt x="130" y="61"/>
                    <a:pt x="135" y="42"/>
                    <a:pt x="138" y="2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2058675" y="2701400"/>
              <a:ext cx="3550" cy="4050"/>
            </a:xfrm>
            <a:custGeom>
              <a:avLst/>
              <a:gdLst/>
              <a:ahLst/>
              <a:cxnLst/>
              <a:rect l="l" t="t" r="r" b="b"/>
              <a:pathLst>
                <a:path w="142" h="162" extrusionOk="0">
                  <a:moveTo>
                    <a:pt x="22" y="0"/>
                  </a:moveTo>
                  <a:cubicBezTo>
                    <a:pt x="18" y="25"/>
                    <a:pt x="13" y="50"/>
                    <a:pt x="9" y="74"/>
                  </a:cubicBezTo>
                  <a:lnTo>
                    <a:pt x="0" y="148"/>
                  </a:lnTo>
                  <a:lnTo>
                    <a:pt x="121" y="162"/>
                  </a:lnTo>
                  <a:lnTo>
                    <a:pt x="130" y="92"/>
                  </a:lnTo>
                  <a:cubicBezTo>
                    <a:pt x="132" y="69"/>
                    <a:pt x="137" y="46"/>
                    <a:pt x="141" y="2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7"/>
            <p:cNvSpPr/>
            <p:nvPr/>
          </p:nvSpPr>
          <p:spPr>
            <a:xfrm>
              <a:off x="2075825" y="2704475"/>
              <a:ext cx="3350" cy="2900"/>
            </a:xfrm>
            <a:custGeom>
              <a:avLst/>
              <a:gdLst/>
              <a:ahLst/>
              <a:cxnLst/>
              <a:rect l="l" t="t" r="r" b="b"/>
              <a:pathLst>
                <a:path w="134" h="116" extrusionOk="0">
                  <a:moveTo>
                    <a:pt x="15" y="0"/>
                  </a:moveTo>
                  <a:cubicBezTo>
                    <a:pt x="11" y="17"/>
                    <a:pt x="7" y="34"/>
                    <a:pt x="5" y="51"/>
                  </a:cubicBezTo>
                  <a:lnTo>
                    <a:pt x="0" y="101"/>
                  </a:lnTo>
                  <a:lnTo>
                    <a:pt x="120" y="116"/>
                  </a:lnTo>
                  <a:lnTo>
                    <a:pt x="126" y="69"/>
                  </a:lnTo>
                  <a:cubicBezTo>
                    <a:pt x="127" y="53"/>
                    <a:pt x="131" y="38"/>
                    <a:pt x="134" y="22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7"/>
            <p:cNvSpPr/>
            <p:nvPr/>
          </p:nvSpPr>
          <p:spPr>
            <a:xfrm>
              <a:off x="2084400" y="2706025"/>
              <a:ext cx="3300" cy="2350"/>
            </a:xfrm>
            <a:custGeom>
              <a:avLst/>
              <a:gdLst/>
              <a:ahLst/>
              <a:cxnLst/>
              <a:rect l="l" t="t" r="r" b="b"/>
              <a:pathLst>
                <a:path w="132" h="94" extrusionOk="0">
                  <a:moveTo>
                    <a:pt x="12" y="1"/>
                  </a:moveTo>
                  <a:cubicBezTo>
                    <a:pt x="10" y="13"/>
                    <a:pt x="7" y="27"/>
                    <a:pt x="6" y="39"/>
                  </a:cubicBezTo>
                  <a:lnTo>
                    <a:pt x="1" y="79"/>
                  </a:lnTo>
                  <a:lnTo>
                    <a:pt x="121" y="93"/>
                  </a:lnTo>
                  <a:lnTo>
                    <a:pt x="125" y="58"/>
                  </a:lnTo>
                  <a:cubicBezTo>
                    <a:pt x="126" y="46"/>
                    <a:pt x="129" y="34"/>
                    <a:pt x="131" y="2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2050100" y="2699825"/>
              <a:ext cx="3625" cy="4650"/>
            </a:xfrm>
            <a:custGeom>
              <a:avLst/>
              <a:gdLst/>
              <a:ahLst/>
              <a:cxnLst/>
              <a:rect l="l" t="t" r="r" b="b"/>
              <a:pathLst>
                <a:path w="145" h="186" extrusionOk="0">
                  <a:moveTo>
                    <a:pt x="25" y="1"/>
                  </a:moveTo>
                  <a:cubicBezTo>
                    <a:pt x="20" y="30"/>
                    <a:pt x="14" y="58"/>
                    <a:pt x="11" y="85"/>
                  </a:cubicBezTo>
                  <a:lnTo>
                    <a:pt x="1" y="171"/>
                  </a:lnTo>
                  <a:lnTo>
                    <a:pt x="121" y="185"/>
                  </a:lnTo>
                  <a:lnTo>
                    <a:pt x="132" y="105"/>
                  </a:lnTo>
                  <a:cubicBezTo>
                    <a:pt x="134" y="77"/>
                    <a:pt x="139" y="51"/>
                    <a:pt x="144" y="23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2066950" y="2706025"/>
              <a:ext cx="3300" cy="3275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11" y="1"/>
                  </a:moveTo>
                  <a:cubicBezTo>
                    <a:pt x="4" y="42"/>
                    <a:pt x="3" y="84"/>
                    <a:pt x="0" y="125"/>
                  </a:cubicBezTo>
                  <a:lnTo>
                    <a:pt x="123" y="130"/>
                  </a:lnTo>
                  <a:cubicBezTo>
                    <a:pt x="125" y="91"/>
                    <a:pt x="127" y="53"/>
                    <a:pt x="132" y="13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2058350" y="2705050"/>
              <a:ext cx="3375" cy="3850"/>
            </a:xfrm>
            <a:custGeom>
              <a:avLst/>
              <a:gdLst/>
              <a:ahLst/>
              <a:cxnLst/>
              <a:rect l="l" t="t" r="r" b="b"/>
              <a:pathLst>
                <a:path w="135" h="154" extrusionOk="0">
                  <a:moveTo>
                    <a:pt x="13" y="0"/>
                  </a:moveTo>
                  <a:cubicBezTo>
                    <a:pt x="6" y="50"/>
                    <a:pt x="4" y="99"/>
                    <a:pt x="1" y="149"/>
                  </a:cubicBezTo>
                  <a:lnTo>
                    <a:pt x="123" y="154"/>
                  </a:lnTo>
                  <a:cubicBezTo>
                    <a:pt x="125" y="107"/>
                    <a:pt x="128" y="60"/>
                    <a:pt x="135" y="1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2075600" y="2706975"/>
              <a:ext cx="3275" cy="2750"/>
            </a:xfrm>
            <a:custGeom>
              <a:avLst/>
              <a:gdLst/>
              <a:ahLst/>
              <a:cxnLst/>
              <a:rect l="l" t="t" r="r" b="b"/>
              <a:pathLst>
                <a:path w="131" h="110" extrusionOk="0">
                  <a:moveTo>
                    <a:pt x="10" y="0"/>
                  </a:moveTo>
                  <a:cubicBezTo>
                    <a:pt x="4" y="35"/>
                    <a:pt x="2" y="71"/>
                    <a:pt x="1" y="104"/>
                  </a:cubicBezTo>
                  <a:lnTo>
                    <a:pt x="123" y="109"/>
                  </a:lnTo>
                  <a:cubicBezTo>
                    <a:pt x="124" y="78"/>
                    <a:pt x="125" y="46"/>
                    <a:pt x="130" y="15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2084250" y="2707975"/>
              <a:ext cx="3175" cy="2150"/>
            </a:xfrm>
            <a:custGeom>
              <a:avLst/>
              <a:gdLst/>
              <a:ahLst/>
              <a:cxnLst/>
              <a:rect l="l" t="t" r="r" b="b"/>
              <a:pathLst>
                <a:path w="127" h="86" extrusionOk="0">
                  <a:moveTo>
                    <a:pt x="7" y="1"/>
                  </a:moveTo>
                  <a:cubicBezTo>
                    <a:pt x="1" y="26"/>
                    <a:pt x="1" y="53"/>
                    <a:pt x="0" y="80"/>
                  </a:cubicBezTo>
                  <a:lnTo>
                    <a:pt x="122" y="86"/>
                  </a:lnTo>
                  <a:cubicBezTo>
                    <a:pt x="124" y="62"/>
                    <a:pt x="124" y="38"/>
                    <a:pt x="127" y="1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2049750" y="2704075"/>
              <a:ext cx="3400" cy="4425"/>
            </a:xfrm>
            <a:custGeom>
              <a:avLst/>
              <a:gdLst/>
              <a:ahLst/>
              <a:cxnLst/>
              <a:rect l="l" t="t" r="r" b="b"/>
              <a:pathLst>
                <a:path w="136" h="177" extrusionOk="0">
                  <a:moveTo>
                    <a:pt x="14" y="1"/>
                  </a:moveTo>
                  <a:cubicBezTo>
                    <a:pt x="7" y="58"/>
                    <a:pt x="3" y="115"/>
                    <a:pt x="0" y="171"/>
                  </a:cubicBezTo>
                  <a:lnTo>
                    <a:pt x="122" y="176"/>
                  </a:lnTo>
                  <a:cubicBezTo>
                    <a:pt x="125" y="122"/>
                    <a:pt x="127" y="68"/>
                    <a:pt x="135" y="15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2066900" y="2709175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4" y="0"/>
                  </a:moveTo>
                  <a:cubicBezTo>
                    <a:pt x="0" y="42"/>
                    <a:pt x="3" y="83"/>
                    <a:pt x="3" y="126"/>
                  </a:cubicBezTo>
                  <a:lnTo>
                    <a:pt x="125" y="124"/>
                  </a:lnTo>
                  <a:cubicBezTo>
                    <a:pt x="125" y="84"/>
                    <a:pt x="124" y="46"/>
                    <a:pt x="126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2058275" y="2708750"/>
              <a:ext cx="3175" cy="372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4" y="1"/>
                  </a:moveTo>
                  <a:cubicBezTo>
                    <a:pt x="1" y="49"/>
                    <a:pt x="2" y="99"/>
                    <a:pt x="2" y="148"/>
                  </a:cubicBezTo>
                  <a:lnTo>
                    <a:pt x="123" y="146"/>
                  </a:lnTo>
                  <a:cubicBezTo>
                    <a:pt x="123" y="99"/>
                    <a:pt x="122" y="53"/>
                    <a:pt x="126" y="6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2075525" y="2709550"/>
              <a:ext cx="3175" cy="2600"/>
            </a:xfrm>
            <a:custGeom>
              <a:avLst/>
              <a:gdLst/>
              <a:ahLst/>
              <a:cxnLst/>
              <a:rect l="l" t="t" r="r" b="b"/>
              <a:pathLst>
                <a:path w="127" h="104" extrusionOk="0">
                  <a:moveTo>
                    <a:pt x="4" y="1"/>
                  </a:moveTo>
                  <a:cubicBezTo>
                    <a:pt x="1" y="35"/>
                    <a:pt x="3" y="69"/>
                    <a:pt x="3" y="104"/>
                  </a:cubicBezTo>
                  <a:lnTo>
                    <a:pt x="125" y="100"/>
                  </a:lnTo>
                  <a:cubicBezTo>
                    <a:pt x="125" y="69"/>
                    <a:pt x="123" y="37"/>
                    <a:pt x="126" y="6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2084175" y="2709950"/>
              <a:ext cx="3125" cy="2050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3" y="0"/>
                  </a:moveTo>
                  <a:cubicBezTo>
                    <a:pt x="0" y="27"/>
                    <a:pt x="2" y="55"/>
                    <a:pt x="2" y="81"/>
                  </a:cubicBezTo>
                  <a:lnTo>
                    <a:pt x="124" y="78"/>
                  </a:lnTo>
                  <a:cubicBezTo>
                    <a:pt x="124" y="53"/>
                    <a:pt x="123" y="31"/>
                    <a:pt x="125" y="6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2049650" y="2708375"/>
              <a:ext cx="3150" cy="4300"/>
            </a:xfrm>
            <a:custGeom>
              <a:avLst/>
              <a:gdLst/>
              <a:ahLst/>
              <a:cxnLst/>
              <a:rect l="l" t="t" r="r" b="b"/>
              <a:pathLst>
                <a:path w="126" h="172" extrusionOk="0">
                  <a:moveTo>
                    <a:pt x="4" y="0"/>
                  </a:moveTo>
                  <a:cubicBezTo>
                    <a:pt x="0" y="57"/>
                    <a:pt x="1" y="114"/>
                    <a:pt x="1" y="171"/>
                  </a:cubicBezTo>
                  <a:lnTo>
                    <a:pt x="124" y="168"/>
                  </a:lnTo>
                  <a:cubicBezTo>
                    <a:pt x="124" y="114"/>
                    <a:pt x="121" y="59"/>
                    <a:pt x="126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2066925" y="2712250"/>
              <a:ext cx="3225" cy="3200"/>
            </a:xfrm>
            <a:custGeom>
              <a:avLst/>
              <a:gdLst/>
              <a:ahLst/>
              <a:cxnLst/>
              <a:rect l="l" t="t" r="r" b="b"/>
              <a:pathLst>
                <a:path w="129" h="128" extrusionOk="0">
                  <a:moveTo>
                    <a:pt x="123" y="1"/>
                  </a:moveTo>
                  <a:lnTo>
                    <a:pt x="0" y="2"/>
                  </a:lnTo>
                  <a:lnTo>
                    <a:pt x="0" y="33"/>
                  </a:lnTo>
                  <a:lnTo>
                    <a:pt x="3" y="65"/>
                  </a:lnTo>
                  <a:lnTo>
                    <a:pt x="7" y="127"/>
                  </a:lnTo>
                  <a:lnTo>
                    <a:pt x="129" y="117"/>
                  </a:lnTo>
                  <a:lnTo>
                    <a:pt x="125" y="59"/>
                  </a:lnTo>
                  <a:lnTo>
                    <a:pt x="123" y="29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2058300" y="2712375"/>
              <a:ext cx="3250" cy="3800"/>
            </a:xfrm>
            <a:custGeom>
              <a:avLst/>
              <a:gdLst/>
              <a:ahLst/>
              <a:cxnLst/>
              <a:rect l="l" t="t" r="r" b="b"/>
              <a:pathLst>
                <a:path w="130" h="152" extrusionOk="0">
                  <a:moveTo>
                    <a:pt x="122" y="1"/>
                  </a:moveTo>
                  <a:lnTo>
                    <a:pt x="1" y="3"/>
                  </a:lnTo>
                  <a:lnTo>
                    <a:pt x="1" y="41"/>
                  </a:lnTo>
                  <a:lnTo>
                    <a:pt x="3" y="78"/>
                  </a:lnTo>
                  <a:lnTo>
                    <a:pt x="8" y="151"/>
                  </a:lnTo>
                  <a:lnTo>
                    <a:pt x="129" y="141"/>
                  </a:lnTo>
                  <a:lnTo>
                    <a:pt x="125" y="70"/>
                  </a:lnTo>
                  <a:lnTo>
                    <a:pt x="122" y="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2075575" y="2712100"/>
              <a:ext cx="3175" cy="2650"/>
            </a:xfrm>
            <a:custGeom>
              <a:avLst/>
              <a:gdLst/>
              <a:ahLst/>
              <a:cxnLst/>
              <a:rect l="l" t="t" r="r" b="b"/>
              <a:pathLst>
                <a:path w="127" h="106" extrusionOk="0">
                  <a:moveTo>
                    <a:pt x="123" y="1"/>
                  </a:moveTo>
                  <a:lnTo>
                    <a:pt x="1" y="2"/>
                  </a:lnTo>
                  <a:lnTo>
                    <a:pt x="1" y="28"/>
                  </a:lnTo>
                  <a:lnTo>
                    <a:pt x="2" y="53"/>
                  </a:lnTo>
                  <a:lnTo>
                    <a:pt x="6" y="105"/>
                  </a:lnTo>
                  <a:lnTo>
                    <a:pt x="126" y="95"/>
                  </a:lnTo>
                  <a:lnTo>
                    <a:pt x="124" y="47"/>
                  </a:lnTo>
                  <a:lnTo>
                    <a:pt x="121" y="23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2084225" y="2711925"/>
              <a:ext cx="3150" cy="2075"/>
            </a:xfrm>
            <a:custGeom>
              <a:avLst/>
              <a:gdLst/>
              <a:ahLst/>
              <a:cxnLst/>
              <a:rect l="l" t="t" r="r" b="b"/>
              <a:pathLst>
                <a:path w="126" h="83" extrusionOk="0">
                  <a:moveTo>
                    <a:pt x="122" y="0"/>
                  </a:moveTo>
                  <a:lnTo>
                    <a:pt x="0" y="2"/>
                  </a:lnTo>
                  <a:lnTo>
                    <a:pt x="0" y="23"/>
                  </a:lnTo>
                  <a:lnTo>
                    <a:pt x="1" y="42"/>
                  </a:lnTo>
                  <a:lnTo>
                    <a:pt x="3" y="82"/>
                  </a:lnTo>
                  <a:lnTo>
                    <a:pt x="126" y="72"/>
                  </a:lnTo>
                  <a:lnTo>
                    <a:pt x="123" y="37"/>
                  </a:lnTo>
                  <a:lnTo>
                    <a:pt x="122" y="1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2049675" y="2712550"/>
              <a:ext cx="3250" cy="4375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23" y="0"/>
                  </a:moveTo>
                  <a:lnTo>
                    <a:pt x="0" y="3"/>
                  </a:lnTo>
                  <a:lnTo>
                    <a:pt x="0" y="46"/>
                  </a:lnTo>
                  <a:lnTo>
                    <a:pt x="3" y="88"/>
                  </a:lnTo>
                  <a:lnTo>
                    <a:pt x="9" y="174"/>
                  </a:lnTo>
                  <a:lnTo>
                    <a:pt x="130" y="164"/>
                  </a:lnTo>
                  <a:lnTo>
                    <a:pt x="125" y="82"/>
                  </a:lnTo>
                  <a:lnTo>
                    <a:pt x="123" y="4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2067100" y="2715150"/>
              <a:ext cx="3400" cy="3400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121" y="1"/>
                  </a:moveTo>
                  <a:lnTo>
                    <a:pt x="0" y="11"/>
                  </a:lnTo>
                  <a:cubicBezTo>
                    <a:pt x="1" y="32"/>
                    <a:pt x="4" y="53"/>
                    <a:pt x="7" y="74"/>
                  </a:cubicBezTo>
                  <a:lnTo>
                    <a:pt x="14" y="136"/>
                  </a:lnTo>
                  <a:lnTo>
                    <a:pt x="135" y="118"/>
                  </a:lnTo>
                  <a:lnTo>
                    <a:pt x="127" y="60"/>
                  </a:lnTo>
                  <a:cubicBezTo>
                    <a:pt x="125" y="40"/>
                    <a:pt x="122" y="21"/>
                    <a:pt x="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2058475" y="2715900"/>
              <a:ext cx="3475" cy="3950"/>
            </a:xfrm>
            <a:custGeom>
              <a:avLst/>
              <a:gdLst/>
              <a:ahLst/>
              <a:cxnLst/>
              <a:rect l="l" t="t" r="r" b="b"/>
              <a:pathLst>
                <a:path w="139" h="158" extrusionOk="0">
                  <a:moveTo>
                    <a:pt x="122" y="0"/>
                  </a:moveTo>
                  <a:lnTo>
                    <a:pt x="1" y="10"/>
                  </a:lnTo>
                  <a:cubicBezTo>
                    <a:pt x="3" y="35"/>
                    <a:pt x="5" y="59"/>
                    <a:pt x="9" y="84"/>
                  </a:cubicBezTo>
                  <a:lnTo>
                    <a:pt x="19" y="158"/>
                  </a:lnTo>
                  <a:lnTo>
                    <a:pt x="139" y="140"/>
                  </a:lnTo>
                  <a:lnTo>
                    <a:pt x="130" y="70"/>
                  </a:lnTo>
                  <a:cubicBezTo>
                    <a:pt x="128" y="47"/>
                    <a:pt x="123" y="23"/>
                    <a:pt x="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2075675" y="2714450"/>
              <a:ext cx="3375" cy="2800"/>
            </a:xfrm>
            <a:custGeom>
              <a:avLst/>
              <a:gdLst/>
              <a:ahLst/>
              <a:cxnLst/>
              <a:rect l="l" t="t" r="r" b="b"/>
              <a:pathLst>
                <a:path w="135" h="112" extrusionOk="0">
                  <a:moveTo>
                    <a:pt x="122" y="1"/>
                  </a:moveTo>
                  <a:lnTo>
                    <a:pt x="1" y="11"/>
                  </a:lnTo>
                  <a:cubicBezTo>
                    <a:pt x="1" y="28"/>
                    <a:pt x="3" y="45"/>
                    <a:pt x="6" y="62"/>
                  </a:cubicBezTo>
                  <a:lnTo>
                    <a:pt x="13" y="112"/>
                  </a:lnTo>
                  <a:lnTo>
                    <a:pt x="135" y="94"/>
                  </a:lnTo>
                  <a:lnTo>
                    <a:pt x="127" y="48"/>
                  </a:lnTo>
                  <a:cubicBezTo>
                    <a:pt x="125" y="32"/>
                    <a:pt x="124" y="17"/>
                    <a:pt x="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2084300" y="2713700"/>
              <a:ext cx="3275" cy="2275"/>
            </a:xfrm>
            <a:custGeom>
              <a:avLst/>
              <a:gdLst/>
              <a:ahLst/>
              <a:cxnLst/>
              <a:rect l="l" t="t" r="r" b="b"/>
              <a:pathLst>
                <a:path w="131" h="91" extrusionOk="0">
                  <a:moveTo>
                    <a:pt x="123" y="1"/>
                  </a:moveTo>
                  <a:lnTo>
                    <a:pt x="0" y="11"/>
                  </a:lnTo>
                  <a:cubicBezTo>
                    <a:pt x="0" y="25"/>
                    <a:pt x="3" y="38"/>
                    <a:pt x="5" y="52"/>
                  </a:cubicBezTo>
                  <a:lnTo>
                    <a:pt x="10" y="90"/>
                  </a:lnTo>
                  <a:lnTo>
                    <a:pt x="130" y="72"/>
                  </a:lnTo>
                  <a:lnTo>
                    <a:pt x="127" y="37"/>
                  </a:lnTo>
                  <a:cubicBezTo>
                    <a:pt x="125" y="26"/>
                    <a:pt x="123" y="14"/>
                    <a:pt x="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2049875" y="2716650"/>
              <a:ext cx="3550" cy="4500"/>
            </a:xfrm>
            <a:custGeom>
              <a:avLst/>
              <a:gdLst/>
              <a:ahLst/>
              <a:cxnLst/>
              <a:rect l="l" t="t" r="r" b="b"/>
              <a:pathLst>
                <a:path w="142" h="180" extrusionOk="0">
                  <a:moveTo>
                    <a:pt x="122" y="0"/>
                  </a:moveTo>
                  <a:lnTo>
                    <a:pt x="1" y="10"/>
                  </a:lnTo>
                  <a:cubicBezTo>
                    <a:pt x="2" y="38"/>
                    <a:pt x="6" y="68"/>
                    <a:pt x="9" y="96"/>
                  </a:cubicBezTo>
                  <a:lnTo>
                    <a:pt x="21" y="180"/>
                  </a:lnTo>
                  <a:lnTo>
                    <a:pt x="142" y="162"/>
                  </a:lnTo>
                  <a:lnTo>
                    <a:pt x="131" y="81"/>
                  </a:lnTo>
                  <a:cubicBezTo>
                    <a:pt x="127" y="53"/>
                    <a:pt x="123" y="27"/>
                    <a:pt x="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7"/>
            <p:cNvSpPr/>
            <p:nvPr/>
          </p:nvSpPr>
          <p:spPr>
            <a:xfrm>
              <a:off x="2067425" y="2718100"/>
              <a:ext cx="3625" cy="3550"/>
            </a:xfrm>
            <a:custGeom>
              <a:avLst/>
              <a:gdLst/>
              <a:ahLst/>
              <a:cxnLst/>
              <a:rect l="l" t="t" r="r" b="b"/>
              <a:pathLst>
                <a:path w="145" h="142" extrusionOk="0">
                  <a:moveTo>
                    <a:pt x="123" y="0"/>
                  </a:moveTo>
                  <a:lnTo>
                    <a:pt x="1" y="18"/>
                  </a:lnTo>
                  <a:cubicBezTo>
                    <a:pt x="6" y="59"/>
                    <a:pt x="17" y="100"/>
                    <a:pt x="25" y="141"/>
                  </a:cubicBezTo>
                  <a:lnTo>
                    <a:pt x="144" y="115"/>
                  </a:lnTo>
                  <a:cubicBezTo>
                    <a:pt x="138" y="77"/>
                    <a:pt x="129" y="39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7"/>
            <p:cNvSpPr/>
            <p:nvPr/>
          </p:nvSpPr>
          <p:spPr>
            <a:xfrm>
              <a:off x="2058925" y="2719400"/>
              <a:ext cx="3675" cy="4150"/>
            </a:xfrm>
            <a:custGeom>
              <a:avLst/>
              <a:gdLst/>
              <a:ahLst/>
              <a:cxnLst/>
              <a:rect l="l" t="t" r="r" b="b"/>
              <a:pathLst>
                <a:path w="147" h="166" extrusionOk="0">
                  <a:moveTo>
                    <a:pt x="121" y="0"/>
                  </a:moveTo>
                  <a:lnTo>
                    <a:pt x="1" y="18"/>
                  </a:lnTo>
                  <a:cubicBezTo>
                    <a:pt x="7" y="68"/>
                    <a:pt x="18" y="115"/>
                    <a:pt x="28" y="165"/>
                  </a:cubicBezTo>
                  <a:lnTo>
                    <a:pt x="147" y="139"/>
                  </a:lnTo>
                  <a:cubicBezTo>
                    <a:pt x="138" y="92"/>
                    <a:pt x="127" y="47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7"/>
            <p:cNvSpPr/>
            <p:nvPr/>
          </p:nvSpPr>
          <p:spPr>
            <a:xfrm>
              <a:off x="2076000" y="2716825"/>
              <a:ext cx="3475" cy="2975"/>
            </a:xfrm>
            <a:custGeom>
              <a:avLst/>
              <a:gdLst/>
              <a:ahLst/>
              <a:cxnLst/>
              <a:rect l="l" t="t" r="r" b="b"/>
              <a:pathLst>
                <a:path w="139" h="119" extrusionOk="0">
                  <a:moveTo>
                    <a:pt x="121" y="0"/>
                  </a:moveTo>
                  <a:lnTo>
                    <a:pt x="0" y="18"/>
                  </a:lnTo>
                  <a:cubicBezTo>
                    <a:pt x="4" y="51"/>
                    <a:pt x="12" y="84"/>
                    <a:pt x="19" y="119"/>
                  </a:cubicBezTo>
                  <a:lnTo>
                    <a:pt x="138" y="93"/>
                  </a:lnTo>
                  <a:cubicBezTo>
                    <a:pt x="133" y="62"/>
                    <a:pt x="125" y="31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7"/>
            <p:cNvSpPr/>
            <p:nvPr/>
          </p:nvSpPr>
          <p:spPr>
            <a:xfrm>
              <a:off x="2084525" y="2715525"/>
              <a:ext cx="3375" cy="2425"/>
            </a:xfrm>
            <a:custGeom>
              <a:avLst/>
              <a:gdLst/>
              <a:ahLst/>
              <a:cxnLst/>
              <a:rect l="l" t="t" r="r" b="b"/>
              <a:pathLst>
                <a:path w="135" h="97" extrusionOk="0">
                  <a:moveTo>
                    <a:pt x="121" y="0"/>
                  </a:moveTo>
                  <a:lnTo>
                    <a:pt x="1" y="19"/>
                  </a:lnTo>
                  <a:cubicBezTo>
                    <a:pt x="5" y="45"/>
                    <a:pt x="11" y="69"/>
                    <a:pt x="15" y="97"/>
                  </a:cubicBezTo>
                  <a:lnTo>
                    <a:pt x="135" y="71"/>
                  </a:lnTo>
                  <a:cubicBezTo>
                    <a:pt x="130" y="47"/>
                    <a:pt x="124" y="24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2050400" y="2720675"/>
              <a:ext cx="3775" cy="4700"/>
            </a:xfrm>
            <a:custGeom>
              <a:avLst/>
              <a:gdLst/>
              <a:ahLst/>
              <a:cxnLst/>
              <a:rect l="l" t="t" r="r" b="b"/>
              <a:pathLst>
                <a:path w="151" h="188" extrusionOk="0">
                  <a:moveTo>
                    <a:pt x="121" y="1"/>
                  </a:moveTo>
                  <a:lnTo>
                    <a:pt x="0" y="19"/>
                  </a:lnTo>
                  <a:cubicBezTo>
                    <a:pt x="8" y="76"/>
                    <a:pt x="21" y="132"/>
                    <a:pt x="31" y="188"/>
                  </a:cubicBezTo>
                  <a:lnTo>
                    <a:pt x="151" y="162"/>
                  </a:lnTo>
                  <a:cubicBezTo>
                    <a:pt x="140" y="107"/>
                    <a:pt x="127" y="54"/>
                    <a:pt x="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2068025" y="2720975"/>
              <a:ext cx="3725" cy="3725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20" y="0"/>
                  </a:moveTo>
                  <a:lnTo>
                    <a:pt x="1" y="26"/>
                  </a:lnTo>
                  <a:cubicBezTo>
                    <a:pt x="9" y="68"/>
                    <a:pt x="22" y="108"/>
                    <a:pt x="32" y="149"/>
                  </a:cubicBezTo>
                  <a:lnTo>
                    <a:pt x="148" y="115"/>
                  </a:lnTo>
                  <a:cubicBezTo>
                    <a:pt x="140" y="77"/>
                    <a:pt x="127" y="40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2059600" y="2722900"/>
              <a:ext cx="3850" cy="4275"/>
            </a:xfrm>
            <a:custGeom>
              <a:avLst/>
              <a:gdLst/>
              <a:ahLst/>
              <a:cxnLst/>
              <a:rect l="l" t="t" r="r" b="b"/>
              <a:pathLst>
                <a:path w="154" h="171" extrusionOk="0">
                  <a:moveTo>
                    <a:pt x="119" y="0"/>
                  </a:moveTo>
                  <a:lnTo>
                    <a:pt x="1" y="25"/>
                  </a:lnTo>
                  <a:cubicBezTo>
                    <a:pt x="11" y="73"/>
                    <a:pt x="26" y="121"/>
                    <a:pt x="37" y="170"/>
                  </a:cubicBezTo>
                  <a:lnTo>
                    <a:pt x="153" y="136"/>
                  </a:lnTo>
                  <a:cubicBezTo>
                    <a:pt x="142" y="90"/>
                    <a:pt x="129" y="45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2076425" y="2719125"/>
              <a:ext cx="3600" cy="3150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119" y="1"/>
                  </a:moveTo>
                  <a:lnTo>
                    <a:pt x="1" y="27"/>
                  </a:lnTo>
                  <a:cubicBezTo>
                    <a:pt x="9" y="60"/>
                    <a:pt x="19" y="93"/>
                    <a:pt x="27" y="125"/>
                  </a:cubicBezTo>
                  <a:lnTo>
                    <a:pt x="143" y="91"/>
                  </a:lnTo>
                  <a:cubicBezTo>
                    <a:pt x="136" y="62"/>
                    <a:pt x="127" y="32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2084900" y="2717300"/>
              <a:ext cx="3425" cy="2525"/>
            </a:xfrm>
            <a:custGeom>
              <a:avLst/>
              <a:gdLst/>
              <a:ahLst/>
              <a:cxnLst/>
              <a:rect l="l" t="t" r="r" b="b"/>
              <a:pathLst>
                <a:path w="137" h="101" extrusionOk="0">
                  <a:moveTo>
                    <a:pt x="120" y="0"/>
                  </a:moveTo>
                  <a:lnTo>
                    <a:pt x="0" y="26"/>
                  </a:lnTo>
                  <a:cubicBezTo>
                    <a:pt x="5" y="50"/>
                    <a:pt x="13" y="76"/>
                    <a:pt x="19" y="101"/>
                  </a:cubicBezTo>
                  <a:lnTo>
                    <a:pt x="136" y="67"/>
                  </a:lnTo>
                  <a:cubicBezTo>
                    <a:pt x="131" y="44"/>
                    <a:pt x="125" y="22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2051150" y="2724700"/>
              <a:ext cx="4000" cy="4850"/>
            </a:xfrm>
            <a:custGeom>
              <a:avLst/>
              <a:gdLst/>
              <a:ahLst/>
              <a:cxnLst/>
              <a:rect l="l" t="t" r="r" b="b"/>
              <a:pathLst>
                <a:path w="160" h="194" extrusionOk="0">
                  <a:moveTo>
                    <a:pt x="120" y="1"/>
                  </a:moveTo>
                  <a:lnTo>
                    <a:pt x="0" y="27"/>
                  </a:lnTo>
                  <a:cubicBezTo>
                    <a:pt x="13" y="83"/>
                    <a:pt x="28" y="138"/>
                    <a:pt x="43" y="194"/>
                  </a:cubicBezTo>
                  <a:lnTo>
                    <a:pt x="159" y="161"/>
                  </a:lnTo>
                  <a:cubicBezTo>
                    <a:pt x="147" y="107"/>
                    <a:pt x="132" y="54"/>
                    <a:pt x="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2068800" y="2723825"/>
              <a:ext cx="3850" cy="3875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117" y="1"/>
                  </a:moveTo>
                  <a:lnTo>
                    <a:pt x="1" y="35"/>
                  </a:lnTo>
                  <a:cubicBezTo>
                    <a:pt x="13" y="74"/>
                    <a:pt x="27" y="114"/>
                    <a:pt x="39" y="154"/>
                  </a:cubicBezTo>
                  <a:lnTo>
                    <a:pt x="153" y="113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2060500" y="2726275"/>
              <a:ext cx="4025" cy="4350"/>
            </a:xfrm>
            <a:custGeom>
              <a:avLst/>
              <a:gdLst/>
              <a:ahLst/>
              <a:cxnLst/>
              <a:rect l="l" t="t" r="r" b="b"/>
              <a:pathLst>
                <a:path w="161" h="174" extrusionOk="0">
                  <a:moveTo>
                    <a:pt x="117" y="0"/>
                  </a:moveTo>
                  <a:lnTo>
                    <a:pt x="1" y="33"/>
                  </a:lnTo>
                  <a:cubicBezTo>
                    <a:pt x="15" y="80"/>
                    <a:pt x="31" y="127"/>
                    <a:pt x="47" y="173"/>
                  </a:cubicBezTo>
                  <a:lnTo>
                    <a:pt x="161" y="132"/>
                  </a:lnTo>
                  <a:cubicBezTo>
                    <a:pt x="146" y="88"/>
                    <a:pt x="131" y="44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2077075" y="2721375"/>
              <a:ext cx="3725" cy="3350"/>
            </a:xfrm>
            <a:custGeom>
              <a:avLst/>
              <a:gdLst/>
              <a:ahLst/>
              <a:cxnLst/>
              <a:rect l="l" t="t" r="r" b="b"/>
              <a:pathLst>
                <a:path w="149" h="134" extrusionOk="0">
                  <a:moveTo>
                    <a:pt x="118" y="1"/>
                  </a:moveTo>
                  <a:lnTo>
                    <a:pt x="1" y="35"/>
                  </a:lnTo>
                  <a:lnTo>
                    <a:pt x="33" y="134"/>
                  </a:lnTo>
                  <a:lnTo>
                    <a:pt x="148" y="92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2085350" y="2718975"/>
              <a:ext cx="3550" cy="2800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118" y="0"/>
                  </a:moveTo>
                  <a:lnTo>
                    <a:pt x="1" y="34"/>
                  </a:lnTo>
                  <a:lnTo>
                    <a:pt x="27" y="112"/>
                  </a:lnTo>
                  <a:lnTo>
                    <a:pt x="142" y="7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2052225" y="2728700"/>
              <a:ext cx="4200" cy="4875"/>
            </a:xfrm>
            <a:custGeom>
              <a:avLst/>
              <a:gdLst/>
              <a:ahLst/>
              <a:cxnLst/>
              <a:rect l="l" t="t" r="r" b="b"/>
              <a:pathLst>
                <a:path w="168" h="195" extrusionOk="0">
                  <a:moveTo>
                    <a:pt x="118" y="1"/>
                  </a:moveTo>
                  <a:lnTo>
                    <a:pt x="1" y="34"/>
                  </a:lnTo>
                  <a:cubicBezTo>
                    <a:pt x="18" y="89"/>
                    <a:pt x="35" y="142"/>
                    <a:pt x="54" y="195"/>
                  </a:cubicBezTo>
                  <a:lnTo>
                    <a:pt x="168" y="153"/>
                  </a:lnTo>
                  <a:cubicBezTo>
                    <a:pt x="150" y="102"/>
                    <a:pt x="133" y="50"/>
                    <a:pt x="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2069775" y="2726650"/>
              <a:ext cx="4000" cy="3950"/>
            </a:xfrm>
            <a:custGeom>
              <a:avLst/>
              <a:gdLst/>
              <a:ahLst/>
              <a:cxnLst/>
              <a:rect l="l" t="t" r="r" b="b"/>
              <a:pathLst>
                <a:path w="160" h="158" extrusionOk="0">
                  <a:moveTo>
                    <a:pt x="114" y="1"/>
                  </a:moveTo>
                  <a:lnTo>
                    <a:pt x="0" y="41"/>
                  </a:lnTo>
                  <a:cubicBezTo>
                    <a:pt x="16" y="79"/>
                    <a:pt x="30" y="119"/>
                    <a:pt x="47" y="157"/>
                  </a:cubicBezTo>
                  <a:lnTo>
                    <a:pt x="159" y="110"/>
                  </a:lnTo>
                  <a:cubicBezTo>
                    <a:pt x="144" y="73"/>
                    <a:pt x="130" y="37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2061675" y="2729600"/>
              <a:ext cx="4175" cy="4450"/>
            </a:xfrm>
            <a:custGeom>
              <a:avLst/>
              <a:gdLst/>
              <a:ahLst/>
              <a:cxnLst/>
              <a:rect l="l" t="t" r="r" b="b"/>
              <a:pathLst>
                <a:path w="167" h="178" extrusionOk="0">
                  <a:moveTo>
                    <a:pt x="115" y="1"/>
                  </a:moveTo>
                  <a:lnTo>
                    <a:pt x="1" y="40"/>
                  </a:lnTo>
                  <a:cubicBezTo>
                    <a:pt x="18" y="86"/>
                    <a:pt x="35" y="132"/>
                    <a:pt x="55" y="177"/>
                  </a:cubicBezTo>
                  <a:lnTo>
                    <a:pt x="167" y="128"/>
                  </a:lnTo>
                  <a:cubicBezTo>
                    <a:pt x="148" y="86"/>
                    <a:pt x="131" y="43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2077900" y="2723700"/>
              <a:ext cx="3775" cy="3475"/>
            </a:xfrm>
            <a:custGeom>
              <a:avLst/>
              <a:gdLst/>
              <a:ahLst/>
              <a:cxnLst/>
              <a:rect l="l" t="t" r="r" b="b"/>
              <a:pathLst>
                <a:path w="151" h="139" extrusionOk="0">
                  <a:moveTo>
                    <a:pt x="114" y="0"/>
                  </a:moveTo>
                  <a:lnTo>
                    <a:pt x="0" y="42"/>
                  </a:lnTo>
                  <a:cubicBezTo>
                    <a:pt x="13" y="73"/>
                    <a:pt x="26" y="105"/>
                    <a:pt x="38" y="138"/>
                  </a:cubicBezTo>
                  <a:lnTo>
                    <a:pt x="151" y="90"/>
                  </a:lnTo>
                  <a:cubicBezTo>
                    <a:pt x="137" y="60"/>
                    <a:pt x="127" y="30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2085975" y="2720750"/>
              <a:ext cx="3600" cy="2975"/>
            </a:xfrm>
            <a:custGeom>
              <a:avLst/>
              <a:gdLst/>
              <a:ahLst/>
              <a:cxnLst/>
              <a:rect l="l" t="t" r="r" b="b"/>
              <a:pathLst>
                <a:path w="144" h="119" extrusionOk="0">
                  <a:moveTo>
                    <a:pt x="115" y="0"/>
                  </a:moveTo>
                  <a:lnTo>
                    <a:pt x="1" y="42"/>
                  </a:lnTo>
                  <a:cubicBezTo>
                    <a:pt x="13" y="66"/>
                    <a:pt x="22" y="92"/>
                    <a:pt x="32" y="118"/>
                  </a:cubicBezTo>
                  <a:lnTo>
                    <a:pt x="144" y="71"/>
                  </a:lnTo>
                  <a:cubicBezTo>
                    <a:pt x="134" y="47"/>
                    <a:pt x="125" y="24"/>
                    <a:pt x="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2053550" y="2732525"/>
              <a:ext cx="4400" cy="4950"/>
            </a:xfrm>
            <a:custGeom>
              <a:avLst/>
              <a:gdLst/>
              <a:ahLst/>
              <a:cxnLst/>
              <a:rect l="l" t="t" r="r" b="b"/>
              <a:pathLst>
                <a:path w="176" h="198" extrusionOk="0">
                  <a:moveTo>
                    <a:pt x="115" y="0"/>
                  </a:moveTo>
                  <a:lnTo>
                    <a:pt x="1" y="42"/>
                  </a:lnTo>
                  <a:cubicBezTo>
                    <a:pt x="22" y="93"/>
                    <a:pt x="41" y="145"/>
                    <a:pt x="63" y="197"/>
                  </a:cubicBezTo>
                  <a:lnTo>
                    <a:pt x="175" y="149"/>
                  </a:lnTo>
                  <a:cubicBezTo>
                    <a:pt x="153" y="100"/>
                    <a:pt x="135" y="50"/>
                    <a:pt x="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2070950" y="2729375"/>
              <a:ext cx="4050" cy="4050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112" y="1"/>
                  </a:moveTo>
                  <a:lnTo>
                    <a:pt x="0" y="48"/>
                  </a:lnTo>
                  <a:cubicBezTo>
                    <a:pt x="19" y="86"/>
                    <a:pt x="34" y="125"/>
                    <a:pt x="53" y="161"/>
                  </a:cubicBezTo>
                  <a:lnTo>
                    <a:pt x="162" y="106"/>
                  </a:lnTo>
                  <a:cubicBezTo>
                    <a:pt x="144" y="72"/>
                    <a:pt x="129" y="36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2063000" y="2732800"/>
              <a:ext cx="4300" cy="4550"/>
            </a:xfrm>
            <a:custGeom>
              <a:avLst/>
              <a:gdLst/>
              <a:ahLst/>
              <a:cxnLst/>
              <a:rect l="l" t="t" r="r" b="b"/>
              <a:pathLst>
                <a:path w="172" h="182" extrusionOk="0">
                  <a:moveTo>
                    <a:pt x="114" y="0"/>
                  </a:moveTo>
                  <a:lnTo>
                    <a:pt x="1" y="49"/>
                  </a:lnTo>
                  <a:cubicBezTo>
                    <a:pt x="21" y="93"/>
                    <a:pt x="41" y="138"/>
                    <a:pt x="63" y="181"/>
                  </a:cubicBezTo>
                  <a:lnTo>
                    <a:pt x="172" y="127"/>
                  </a:lnTo>
                  <a:cubicBezTo>
                    <a:pt x="151" y="87"/>
                    <a:pt x="133" y="44"/>
                    <a:pt x="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2078850" y="2725925"/>
              <a:ext cx="3875" cy="3600"/>
            </a:xfrm>
            <a:custGeom>
              <a:avLst/>
              <a:gdLst/>
              <a:ahLst/>
              <a:cxnLst/>
              <a:rect l="l" t="t" r="r" b="b"/>
              <a:pathLst>
                <a:path w="155" h="144" extrusionOk="0">
                  <a:moveTo>
                    <a:pt x="113" y="1"/>
                  </a:moveTo>
                  <a:lnTo>
                    <a:pt x="0" y="49"/>
                  </a:lnTo>
                  <a:cubicBezTo>
                    <a:pt x="16" y="80"/>
                    <a:pt x="30" y="113"/>
                    <a:pt x="45" y="144"/>
                  </a:cubicBezTo>
                  <a:lnTo>
                    <a:pt x="154" y="89"/>
                  </a:lnTo>
                  <a:cubicBezTo>
                    <a:pt x="138" y="61"/>
                    <a:pt x="127" y="3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2086800" y="2722475"/>
              <a:ext cx="3625" cy="3150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12" y="1"/>
                  </a:moveTo>
                  <a:lnTo>
                    <a:pt x="1" y="48"/>
                  </a:lnTo>
                  <a:cubicBezTo>
                    <a:pt x="12" y="74"/>
                    <a:pt x="23" y="100"/>
                    <a:pt x="35" y="125"/>
                  </a:cubicBezTo>
                  <a:lnTo>
                    <a:pt x="144" y="70"/>
                  </a:lnTo>
                  <a:cubicBezTo>
                    <a:pt x="133" y="47"/>
                    <a:pt x="123" y="23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2055100" y="2736225"/>
              <a:ext cx="4525" cy="4975"/>
            </a:xfrm>
            <a:custGeom>
              <a:avLst/>
              <a:gdLst/>
              <a:ahLst/>
              <a:cxnLst/>
              <a:rect l="l" t="t" r="r" b="b"/>
              <a:pathLst>
                <a:path w="181" h="199" extrusionOk="0">
                  <a:moveTo>
                    <a:pt x="112" y="0"/>
                  </a:moveTo>
                  <a:lnTo>
                    <a:pt x="0" y="48"/>
                  </a:lnTo>
                  <a:cubicBezTo>
                    <a:pt x="24" y="99"/>
                    <a:pt x="46" y="149"/>
                    <a:pt x="72" y="199"/>
                  </a:cubicBezTo>
                  <a:lnTo>
                    <a:pt x="181" y="144"/>
                  </a:lnTo>
                  <a:cubicBezTo>
                    <a:pt x="156" y="97"/>
                    <a:pt x="135" y="48"/>
                    <a:pt x="1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2072275" y="2732025"/>
              <a:ext cx="4125" cy="4150"/>
            </a:xfrm>
            <a:custGeom>
              <a:avLst/>
              <a:gdLst/>
              <a:ahLst/>
              <a:cxnLst/>
              <a:rect l="l" t="t" r="r" b="b"/>
              <a:pathLst>
                <a:path w="165" h="166" extrusionOk="0">
                  <a:moveTo>
                    <a:pt x="108" y="0"/>
                  </a:moveTo>
                  <a:lnTo>
                    <a:pt x="1" y="55"/>
                  </a:lnTo>
                  <a:cubicBezTo>
                    <a:pt x="20" y="92"/>
                    <a:pt x="38" y="129"/>
                    <a:pt x="60" y="165"/>
                  </a:cubicBezTo>
                  <a:lnTo>
                    <a:pt x="165" y="104"/>
                  </a:lnTo>
                  <a:cubicBezTo>
                    <a:pt x="144" y="71"/>
                    <a:pt x="128" y="36"/>
                    <a:pt x="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2064550" y="2735925"/>
              <a:ext cx="4400" cy="4550"/>
            </a:xfrm>
            <a:custGeom>
              <a:avLst/>
              <a:gdLst/>
              <a:ahLst/>
              <a:cxnLst/>
              <a:rect l="l" t="t" r="r" b="b"/>
              <a:pathLst>
                <a:path w="176" h="182" extrusionOk="0">
                  <a:moveTo>
                    <a:pt x="109" y="0"/>
                  </a:moveTo>
                  <a:lnTo>
                    <a:pt x="1" y="55"/>
                  </a:lnTo>
                  <a:cubicBezTo>
                    <a:pt x="25" y="98"/>
                    <a:pt x="45" y="142"/>
                    <a:pt x="69" y="182"/>
                  </a:cubicBezTo>
                  <a:lnTo>
                    <a:pt x="175" y="121"/>
                  </a:lnTo>
                  <a:cubicBezTo>
                    <a:pt x="150" y="82"/>
                    <a:pt x="130" y="40"/>
                    <a:pt x="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2079975" y="2728125"/>
              <a:ext cx="3900" cy="3725"/>
            </a:xfrm>
            <a:custGeom>
              <a:avLst/>
              <a:gdLst/>
              <a:ahLst/>
              <a:cxnLst/>
              <a:rect l="l" t="t" r="r" b="b"/>
              <a:pathLst>
                <a:path w="156" h="149" extrusionOk="0">
                  <a:moveTo>
                    <a:pt x="109" y="1"/>
                  </a:moveTo>
                  <a:lnTo>
                    <a:pt x="0" y="56"/>
                  </a:lnTo>
                  <a:cubicBezTo>
                    <a:pt x="18" y="86"/>
                    <a:pt x="32" y="118"/>
                    <a:pt x="51" y="148"/>
                  </a:cubicBezTo>
                  <a:lnTo>
                    <a:pt x="156" y="87"/>
                  </a:lnTo>
                  <a:cubicBezTo>
                    <a:pt x="137" y="60"/>
                    <a:pt x="125" y="30"/>
                    <a:pt x="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2087675" y="2724225"/>
              <a:ext cx="3700" cy="3250"/>
            </a:xfrm>
            <a:custGeom>
              <a:avLst/>
              <a:gdLst/>
              <a:ahLst/>
              <a:cxnLst/>
              <a:rect l="l" t="t" r="r" b="b"/>
              <a:pathLst>
                <a:path w="148" h="130" extrusionOk="0">
                  <a:moveTo>
                    <a:pt x="109" y="0"/>
                  </a:moveTo>
                  <a:lnTo>
                    <a:pt x="0" y="55"/>
                  </a:lnTo>
                  <a:cubicBezTo>
                    <a:pt x="15" y="79"/>
                    <a:pt x="26" y="105"/>
                    <a:pt x="42" y="130"/>
                  </a:cubicBezTo>
                  <a:lnTo>
                    <a:pt x="148" y="69"/>
                  </a:lnTo>
                  <a:cubicBezTo>
                    <a:pt x="139" y="57"/>
                    <a:pt x="134" y="47"/>
                    <a:pt x="128" y="3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2056875" y="2739800"/>
              <a:ext cx="4625" cy="5025"/>
            </a:xfrm>
            <a:custGeom>
              <a:avLst/>
              <a:gdLst/>
              <a:ahLst/>
              <a:cxnLst/>
              <a:rect l="l" t="t" r="r" b="b"/>
              <a:pathLst>
                <a:path w="185" h="201" extrusionOk="0">
                  <a:moveTo>
                    <a:pt x="110" y="1"/>
                  </a:moveTo>
                  <a:lnTo>
                    <a:pt x="1" y="56"/>
                  </a:lnTo>
                  <a:cubicBezTo>
                    <a:pt x="27" y="103"/>
                    <a:pt x="50" y="154"/>
                    <a:pt x="80" y="201"/>
                  </a:cubicBezTo>
                  <a:lnTo>
                    <a:pt x="184" y="140"/>
                  </a:lnTo>
                  <a:cubicBezTo>
                    <a:pt x="157" y="96"/>
                    <a:pt x="135" y="47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2073775" y="2734625"/>
              <a:ext cx="4200" cy="4225"/>
            </a:xfrm>
            <a:custGeom>
              <a:avLst/>
              <a:gdLst/>
              <a:ahLst/>
              <a:cxnLst/>
              <a:rect l="l" t="t" r="r" b="b"/>
              <a:pathLst>
                <a:path w="168" h="169" extrusionOk="0">
                  <a:moveTo>
                    <a:pt x="105" y="0"/>
                  </a:moveTo>
                  <a:lnTo>
                    <a:pt x="0" y="61"/>
                  </a:lnTo>
                  <a:cubicBezTo>
                    <a:pt x="22" y="97"/>
                    <a:pt x="42" y="134"/>
                    <a:pt x="67" y="168"/>
                  </a:cubicBezTo>
                  <a:lnTo>
                    <a:pt x="167" y="101"/>
                  </a:lnTo>
                  <a:cubicBezTo>
                    <a:pt x="144" y="68"/>
                    <a:pt x="126" y="33"/>
                    <a:pt x="1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2066325" y="2738900"/>
              <a:ext cx="4475" cy="4625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106" y="0"/>
                  </a:moveTo>
                  <a:lnTo>
                    <a:pt x="0" y="63"/>
                  </a:lnTo>
                  <a:cubicBezTo>
                    <a:pt x="24" y="104"/>
                    <a:pt x="48" y="146"/>
                    <a:pt x="76" y="185"/>
                  </a:cubicBezTo>
                  <a:lnTo>
                    <a:pt x="179" y="118"/>
                  </a:lnTo>
                  <a:cubicBezTo>
                    <a:pt x="153" y="80"/>
                    <a:pt x="131" y="40"/>
                    <a:pt x="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2081225" y="2730250"/>
              <a:ext cx="3950" cy="3825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06" y="1"/>
                  </a:moveTo>
                  <a:lnTo>
                    <a:pt x="1" y="61"/>
                  </a:lnTo>
                  <a:cubicBezTo>
                    <a:pt x="20" y="92"/>
                    <a:pt x="35" y="123"/>
                    <a:pt x="56" y="152"/>
                  </a:cubicBezTo>
                  <a:lnTo>
                    <a:pt x="158" y="85"/>
                  </a:lnTo>
                  <a:cubicBezTo>
                    <a:pt x="138" y="58"/>
                    <a:pt x="122" y="29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2088700" y="27259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107" y="1"/>
                  </a:moveTo>
                  <a:lnTo>
                    <a:pt x="1" y="62"/>
                  </a:lnTo>
                  <a:cubicBezTo>
                    <a:pt x="15" y="87"/>
                    <a:pt x="29" y="112"/>
                    <a:pt x="46" y="135"/>
                  </a:cubicBezTo>
                  <a:lnTo>
                    <a:pt x="148" y="68"/>
                  </a:lnTo>
                  <a:cubicBezTo>
                    <a:pt x="133" y="46"/>
                    <a:pt x="120" y="23"/>
                    <a:pt x="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2058850" y="2743275"/>
              <a:ext cx="4700" cy="5000"/>
            </a:xfrm>
            <a:custGeom>
              <a:avLst/>
              <a:gdLst/>
              <a:ahLst/>
              <a:cxnLst/>
              <a:rect l="l" t="t" r="r" b="b"/>
              <a:pathLst>
                <a:path w="188" h="200" extrusionOk="0">
                  <a:moveTo>
                    <a:pt x="105" y="1"/>
                  </a:moveTo>
                  <a:lnTo>
                    <a:pt x="1" y="62"/>
                  </a:lnTo>
                  <a:cubicBezTo>
                    <a:pt x="30" y="109"/>
                    <a:pt x="57" y="156"/>
                    <a:pt x="87" y="200"/>
                  </a:cubicBezTo>
                  <a:lnTo>
                    <a:pt x="187" y="133"/>
                  </a:lnTo>
                  <a:cubicBezTo>
                    <a:pt x="157" y="92"/>
                    <a:pt x="133" y="45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2075425" y="2737075"/>
              <a:ext cx="4275" cy="4275"/>
            </a:xfrm>
            <a:custGeom>
              <a:avLst/>
              <a:gdLst/>
              <a:ahLst/>
              <a:cxnLst/>
              <a:rect l="l" t="t" r="r" b="b"/>
              <a:pathLst>
                <a:path w="171" h="171" extrusionOk="0">
                  <a:moveTo>
                    <a:pt x="103" y="1"/>
                  </a:moveTo>
                  <a:lnTo>
                    <a:pt x="1" y="68"/>
                  </a:lnTo>
                  <a:cubicBezTo>
                    <a:pt x="23" y="103"/>
                    <a:pt x="46" y="139"/>
                    <a:pt x="72" y="171"/>
                  </a:cubicBezTo>
                  <a:lnTo>
                    <a:pt x="171" y="98"/>
                  </a:lnTo>
                  <a:cubicBezTo>
                    <a:pt x="146" y="67"/>
                    <a:pt x="125" y="33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2068200" y="2741850"/>
              <a:ext cx="4525" cy="4675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103" y="1"/>
                  </a:moveTo>
                  <a:lnTo>
                    <a:pt x="0" y="68"/>
                  </a:lnTo>
                  <a:cubicBezTo>
                    <a:pt x="27" y="109"/>
                    <a:pt x="53" y="149"/>
                    <a:pt x="82" y="186"/>
                  </a:cubicBezTo>
                  <a:lnTo>
                    <a:pt x="181" y="114"/>
                  </a:lnTo>
                  <a:cubicBezTo>
                    <a:pt x="152" y="77"/>
                    <a:pt x="128" y="40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2082625" y="2732350"/>
              <a:ext cx="4000" cy="3900"/>
            </a:xfrm>
            <a:custGeom>
              <a:avLst/>
              <a:gdLst/>
              <a:ahLst/>
              <a:cxnLst/>
              <a:rect l="l" t="t" r="r" b="b"/>
              <a:pathLst>
                <a:path w="160" h="156" extrusionOk="0">
                  <a:moveTo>
                    <a:pt x="103" y="1"/>
                  </a:moveTo>
                  <a:lnTo>
                    <a:pt x="1" y="68"/>
                  </a:lnTo>
                  <a:cubicBezTo>
                    <a:pt x="21" y="98"/>
                    <a:pt x="39" y="127"/>
                    <a:pt x="61" y="155"/>
                  </a:cubicBezTo>
                  <a:lnTo>
                    <a:pt x="160" y="83"/>
                  </a:lnTo>
                  <a:cubicBezTo>
                    <a:pt x="139" y="57"/>
                    <a:pt x="121" y="28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2089850" y="2727600"/>
              <a:ext cx="3725" cy="3525"/>
            </a:xfrm>
            <a:custGeom>
              <a:avLst/>
              <a:gdLst/>
              <a:ahLst/>
              <a:cxnLst/>
              <a:rect l="l" t="t" r="r" b="b"/>
              <a:pathLst>
                <a:path w="149" h="141" extrusionOk="0">
                  <a:moveTo>
                    <a:pt x="102" y="1"/>
                  </a:moveTo>
                  <a:lnTo>
                    <a:pt x="0" y="68"/>
                  </a:lnTo>
                  <a:cubicBezTo>
                    <a:pt x="16" y="92"/>
                    <a:pt x="32" y="117"/>
                    <a:pt x="50" y="140"/>
                  </a:cubicBezTo>
                  <a:lnTo>
                    <a:pt x="149" y="67"/>
                  </a:lnTo>
                  <a:cubicBezTo>
                    <a:pt x="131" y="47"/>
                    <a:pt x="118" y="24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2061000" y="2746625"/>
              <a:ext cx="4800" cy="5000"/>
            </a:xfrm>
            <a:custGeom>
              <a:avLst/>
              <a:gdLst/>
              <a:ahLst/>
              <a:cxnLst/>
              <a:rect l="l" t="t" r="r" b="b"/>
              <a:pathLst>
                <a:path w="192" h="200" extrusionOk="0">
                  <a:moveTo>
                    <a:pt x="101" y="1"/>
                  </a:moveTo>
                  <a:lnTo>
                    <a:pt x="1" y="68"/>
                  </a:lnTo>
                  <a:cubicBezTo>
                    <a:pt x="30" y="114"/>
                    <a:pt x="60" y="158"/>
                    <a:pt x="93" y="200"/>
                  </a:cubicBezTo>
                  <a:lnTo>
                    <a:pt x="192" y="127"/>
                  </a:lnTo>
                  <a:cubicBezTo>
                    <a:pt x="159" y="86"/>
                    <a:pt x="131" y="43"/>
                    <a:pt x="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2077225" y="27395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99" y="0"/>
                  </a:moveTo>
                  <a:lnTo>
                    <a:pt x="0" y="73"/>
                  </a:lnTo>
                  <a:cubicBezTo>
                    <a:pt x="24" y="107"/>
                    <a:pt x="49" y="140"/>
                    <a:pt x="76" y="171"/>
                  </a:cubicBezTo>
                  <a:lnTo>
                    <a:pt x="171" y="94"/>
                  </a:lnTo>
                  <a:cubicBezTo>
                    <a:pt x="145" y="64"/>
                    <a:pt x="121" y="32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2070275" y="2744675"/>
              <a:ext cx="4575" cy="4675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9" y="1"/>
                  </a:moveTo>
                  <a:lnTo>
                    <a:pt x="0" y="73"/>
                  </a:lnTo>
                  <a:cubicBezTo>
                    <a:pt x="28" y="112"/>
                    <a:pt x="57" y="150"/>
                    <a:pt x="88" y="186"/>
                  </a:cubicBezTo>
                  <a:lnTo>
                    <a:pt x="183" y="109"/>
                  </a:lnTo>
                  <a:cubicBezTo>
                    <a:pt x="154" y="73"/>
                    <a:pt x="126" y="37"/>
                    <a:pt x="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2084150" y="2734400"/>
              <a:ext cx="4025" cy="3950"/>
            </a:xfrm>
            <a:custGeom>
              <a:avLst/>
              <a:gdLst/>
              <a:ahLst/>
              <a:cxnLst/>
              <a:rect l="l" t="t" r="r" b="b"/>
              <a:pathLst>
                <a:path w="161" h="158" extrusionOk="0">
                  <a:moveTo>
                    <a:pt x="99" y="1"/>
                  </a:moveTo>
                  <a:lnTo>
                    <a:pt x="0" y="73"/>
                  </a:lnTo>
                  <a:cubicBezTo>
                    <a:pt x="21" y="101"/>
                    <a:pt x="43" y="131"/>
                    <a:pt x="67" y="157"/>
                  </a:cubicBezTo>
                  <a:lnTo>
                    <a:pt x="161" y="80"/>
                  </a:lnTo>
                  <a:cubicBezTo>
                    <a:pt x="139" y="54"/>
                    <a:pt x="119" y="28"/>
                    <a:pt x="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2091100" y="2729275"/>
              <a:ext cx="3725" cy="3600"/>
            </a:xfrm>
            <a:custGeom>
              <a:avLst/>
              <a:gdLst/>
              <a:ahLst/>
              <a:cxnLst/>
              <a:rect l="l" t="t" r="r" b="b"/>
              <a:pathLst>
                <a:path w="149" h="144" extrusionOk="0">
                  <a:moveTo>
                    <a:pt x="99" y="0"/>
                  </a:moveTo>
                  <a:lnTo>
                    <a:pt x="0" y="73"/>
                  </a:lnTo>
                  <a:cubicBezTo>
                    <a:pt x="18" y="97"/>
                    <a:pt x="34" y="120"/>
                    <a:pt x="54" y="144"/>
                  </a:cubicBezTo>
                  <a:lnTo>
                    <a:pt x="149" y="66"/>
                  </a:lnTo>
                  <a:cubicBezTo>
                    <a:pt x="131" y="45"/>
                    <a:pt x="115" y="22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2063275" y="2749800"/>
              <a:ext cx="4875" cy="5025"/>
            </a:xfrm>
            <a:custGeom>
              <a:avLst/>
              <a:gdLst/>
              <a:ahLst/>
              <a:cxnLst/>
              <a:rect l="l" t="t" r="r" b="b"/>
              <a:pathLst>
                <a:path w="195" h="201" extrusionOk="0">
                  <a:moveTo>
                    <a:pt x="100" y="0"/>
                  </a:moveTo>
                  <a:lnTo>
                    <a:pt x="1" y="73"/>
                  </a:lnTo>
                  <a:cubicBezTo>
                    <a:pt x="34" y="116"/>
                    <a:pt x="66" y="160"/>
                    <a:pt x="100" y="200"/>
                  </a:cubicBezTo>
                  <a:lnTo>
                    <a:pt x="195" y="123"/>
                  </a:lnTo>
                  <a:cubicBezTo>
                    <a:pt x="162" y="83"/>
                    <a:pt x="131" y="42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2079100" y="2741850"/>
              <a:ext cx="4325" cy="4325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95" y="1"/>
                  </a:moveTo>
                  <a:lnTo>
                    <a:pt x="1" y="78"/>
                  </a:lnTo>
                  <a:lnTo>
                    <a:pt x="41" y="126"/>
                  </a:lnTo>
                  <a:lnTo>
                    <a:pt x="83" y="173"/>
                  </a:lnTo>
                  <a:lnTo>
                    <a:pt x="172" y="90"/>
                  </a:lnTo>
                  <a:lnTo>
                    <a:pt x="134" y="4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2072450" y="2747375"/>
              <a:ext cx="4575" cy="4625"/>
            </a:xfrm>
            <a:custGeom>
              <a:avLst/>
              <a:gdLst/>
              <a:ahLst/>
              <a:cxnLst/>
              <a:rect l="l" t="t" r="r" b="b"/>
              <a:pathLst>
                <a:path w="183" h="185" extrusionOk="0">
                  <a:moveTo>
                    <a:pt x="94" y="1"/>
                  </a:moveTo>
                  <a:lnTo>
                    <a:pt x="0" y="76"/>
                  </a:lnTo>
                  <a:lnTo>
                    <a:pt x="46" y="131"/>
                  </a:lnTo>
                  <a:cubicBezTo>
                    <a:pt x="61" y="149"/>
                    <a:pt x="77" y="166"/>
                    <a:pt x="94" y="184"/>
                  </a:cubicBezTo>
                  <a:lnTo>
                    <a:pt x="183" y="102"/>
                  </a:lnTo>
                  <a:cubicBezTo>
                    <a:pt x="167" y="86"/>
                    <a:pt x="152" y="69"/>
                    <a:pt x="137" y="52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2085800" y="2736375"/>
              <a:ext cx="4025" cy="3975"/>
            </a:xfrm>
            <a:custGeom>
              <a:avLst/>
              <a:gdLst/>
              <a:ahLst/>
              <a:cxnLst/>
              <a:rect l="l" t="t" r="r" b="b"/>
              <a:pathLst>
                <a:path w="161" h="159" extrusionOk="0">
                  <a:moveTo>
                    <a:pt x="94" y="1"/>
                  </a:moveTo>
                  <a:lnTo>
                    <a:pt x="1" y="78"/>
                  </a:lnTo>
                  <a:lnTo>
                    <a:pt x="34" y="120"/>
                  </a:lnTo>
                  <a:lnTo>
                    <a:pt x="70" y="158"/>
                  </a:lnTo>
                  <a:lnTo>
                    <a:pt x="160" y="77"/>
                  </a:lnTo>
                  <a:lnTo>
                    <a:pt x="126" y="3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2092450" y="2730900"/>
              <a:ext cx="3750" cy="3675"/>
            </a:xfrm>
            <a:custGeom>
              <a:avLst/>
              <a:gdLst/>
              <a:ahLst/>
              <a:cxnLst/>
              <a:rect l="l" t="t" r="r" b="b"/>
              <a:pathLst>
                <a:path w="150" h="147" extrusionOk="0">
                  <a:moveTo>
                    <a:pt x="95" y="1"/>
                  </a:moveTo>
                  <a:lnTo>
                    <a:pt x="0" y="79"/>
                  </a:lnTo>
                  <a:lnTo>
                    <a:pt x="29" y="112"/>
                  </a:lnTo>
                  <a:lnTo>
                    <a:pt x="58" y="146"/>
                  </a:lnTo>
                  <a:lnTo>
                    <a:pt x="150" y="63"/>
                  </a:lnTo>
                  <a:lnTo>
                    <a:pt x="121" y="33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2065750" y="2752850"/>
              <a:ext cx="4900" cy="4975"/>
            </a:xfrm>
            <a:custGeom>
              <a:avLst/>
              <a:gdLst/>
              <a:ahLst/>
              <a:cxnLst/>
              <a:rect l="l" t="t" r="r" b="b"/>
              <a:pathLst>
                <a:path w="196" h="199" extrusionOk="0">
                  <a:moveTo>
                    <a:pt x="96" y="1"/>
                  </a:moveTo>
                  <a:lnTo>
                    <a:pt x="1" y="78"/>
                  </a:lnTo>
                  <a:lnTo>
                    <a:pt x="52" y="140"/>
                  </a:lnTo>
                  <a:cubicBezTo>
                    <a:pt x="70" y="158"/>
                    <a:pt x="88" y="178"/>
                    <a:pt x="105" y="199"/>
                  </a:cubicBezTo>
                  <a:lnTo>
                    <a:pt x="196" y="117"/>
                  </a:lnTo>
                  <a:cubicBezTo>
                    <a:pt x="178" y="98"/>
                    <a:pt x="160" y="79"/>
                    <a:pt x="144" y="60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2081150" y="2744075"/>
              <a:ext cx="4350" cy="437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0" y="1"/>
                  </a:moveTo>
                  <a:lnTo>
                    <a:pt x="1" y="84"/>
                  </a:lnTo>
                  <a:lnTo>
                    <a:pt x="42" y="129"/>
                  </a:lnTo>
                  <a:lnTo>
                    <a:pt x="87" y="174"/>
                  </a:lnTo>
                  <a:lnTo>
                    <a:pt x="173" y="87"/>
                  </a:lnTo>
                  <a:lnTo>
                    <a:pt x="131" y="45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2074775" y="2749925"/>
              <a:ext cx="4625" cy="4625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91" y="0"/>
                  </a:moveTo>
                  <a:lnTo>
                    <a:pt x="1" y="82"/>
                  </a:lnTo>
                  <a:lnTo>
                    <a:pt x="48" y="134"/>
                  </a:lnTo>
                  <a:lnTo>
                    <a:pt x="99" y="185"/>
                  </a:lnTo>
                  <a:lnTo>
                    <a:pt x="184" y="98"/>
                  </a:lnTo>
                  <a:lnTo>
                    <a:pt x="136" y="5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2087550" y="2738300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0" y="0"/>
                  </a:moveTo>
                  <a:lnTo>
                    <a:pt x="0" y="81"/>
                  </a:lnTo>
                  <a:lnTo>
                    <a:pt x="36" y="122"/>
                  </a:lnTo>
                  <a:lnTo>
                    <a:pt x="75" y="159"/>
                  </a:lnTo>
                  <a:lnTo>
                    <a:pt x="160" y="73"/>
                  </a:lnTo>
                  <a:lnTo>
                    <a:pt x="124" y="38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2093900" y="2732475"/>
              <a:ext cx="3750" cy="3700"/>
            </a:xfrm>
            <a:custGeom>
              <a:avLst/>
              <a:gdLst/>
              <a:ahLst/>
              <a:cxnLst/>
              <a:rect l="l" t="t" r="r" b="b"/>
              <a:pathLst>
                <a:path w="150" h="148" extrusionOk="0">
                  <a:moveTo>
                    <a:pt x="92" y="0"/>
                  </a:moveTo>
                  <a:lnTo>
                    <a:pt x="0" y="83"/>
                  </a:lnTo>
                  <a:lnTo>
                    <a:pt x="31" y="115"/>
                  </a:lnTo>
                  <a:lnTo>
                    <a:pt x="65" y="147"/>
                  </a:lnTo>
                  <a:lnTo>
                    <a:pt x="150" y="60"/>
                  </a:lnTo>
                  <a:lnTo>
                    <a:pt x="120" y="3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2068400" y="2755725"/>
              <a:ext cx="4900" cy="4950"/>
            </a:xfrm>
            <a:custGeom>
              <a:avLst/>
              <a:gdLst/>
              <a:ahLst/>
              <a:cxnLst/>
              <a:rect l="l" t="t" r="r" b="b"/>
              <a:pathLst>
                <a:path w="196" h="198" extrusionOk="0">
                  <a:moveTo>
                    <a:pt x="91" y="1"/>
                  </a:moveTo>
                  <a:lnTo>
                    <a:pt x="0" y="84"/>
                  </a:lnTo>
                  <a:lnTo>
                    <a:pt x="54" y="142"/>
                  </a:lnTo>
                  <a:lnTo>
                    <a:pt x="110" y="198"/>
                  </a:lnTo>
                  <a:lnTo>
                    <a:pt x="195" y="111"/>
                  </a:lnTo>
                  <a:lnTo>
                    <a:pt x="142" y="58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2083300" y="2746225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85" y="1"/>
                  </a:moveTo>
                  <a:lnTo>
                    <a:pt x="1" y="88"/>
                  </a:lnTo>
                  <a:cubicBezTo>
                    <a:pt x="14" y="102"/>
                    <a:pt x="29" y="117"/>
                    <a:pt x="45" y="132"/>
                  </a:cubicBezTo>
                  <a:lnTo>
                    <a:pt x="90" y="173"/>
                  </a:lnTo>
                  <a:lnTo>
                    <a:pt x="172" y="82"/>
                  </a:lnTo>
                  <a:lnTo>
                    <a:pt x="128" y="42"/>
                  </a:lnTo>
                  <a:cubicBezTo>
                    <a:pt x="113" y="29"/>
                    <a:pt x="99" y="14"/>
                    <a:pt x="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2077250" y="2752350"/>
              <a:ext cx="4600" cy="4650"/>
            </a:xfrm>
            <a:custGeom>
              <a:avLst/>
              <a:gdLst/>
              <a:ahLst/>
              <a:cxnLst/>
              <a:rect l="l" t="t" r="r" b="b"/>
              <a:pathLst>
                <a:path w="184" h="186" extrusionOk="0">
                  <a:moveTo>
                    <a:pt x="85" y="1"/>
                  </a:moveTo>
                  <a:lnTo>
                    <a:pt x="0" y="88"/>
                  </a:lnTo>
                  <a:cubicBezTo>
                    <a:pt x="17" y="105"/>
                    <a:pt x="33" y="121"/>
                    <a:pt x="51" y="137"/>
                  </a:cubicBezTo>
                  <a:lnTo>
                    <a:pt x="103" y="185"/>
                  </a:lnTo>
                  <a:lnTo>
                    <a:pt x="184" y="94"/>
                  </a:lnTo>
                  <a:lnTo>
                    <a:pt x="134" y="49"/>
                  </a:lnTo>
                  <a:cubicBezTo>
                    <a:pt x="116" y="33"/>
                    <a:pt x="101" y="17"/>
                    <a:pt x="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2089400" y="2740125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86" y="0"/>
                  </a:moveTo>
                  <a:lnTo>
                    <a:pt x="1" y="86"/>
                  </a:lnTo>
                  <a:cubicBezTo>
                    <a:pt x="13" y="100"/>
                    <a:pt x="25" y="112"/>
                    <a:pt x="39" y="124"/>
                  </a:cubicBezTo>
                  <a:lnTo>
                    <a:pt x="79" y="161"/>
                  </a:lnTo>
                  <a:lnTo>
                    <a:pt x="159" y="70"/>
                  </a:lnTo>
                  <a:lnTo>
                    <a:pt x="122" y="36"/>
                  </a:lnTo>
                  <a:cubicBezTo>
                    <a:pt x="110" y="24"/>
                    <a:pt x="97" y="13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2095525" y="2733975"/>
              <a:ext cx="3675" cy="3750"/>
            </a:xfrm>
            <a:custGeom>
              <a:avLst/>
              <a:gdLst/>
              <a:ahLst/>
              <a:cxnLst/>
              <a:rect l="l" t="t" r="r" b="b"/>
              <a:pathLst>
                <a:path w="147" h="150" extrusionOk="0">
                  <a:moveTo>
                    <a:pt x="86" y="0"/>
                  </a:moveTo>
                  <a:lnTo>
                    <a:pt x="1" y="87"/>
                  </a:lnTo>
                  <a:cubicBezTo>
                    <a:pt x="11" y="98"/>
                    <a:pt x="21" y="109"/>
                    <a:pt x="33" y="120"/>
                  </a:cubicBezTo>
                  <a:lnTo>
                    <a:pt x="65" y="150"/>
                  </a:lnTo>
                  <a:lnTo>
                    <a:pt x="147" y="59"/>
                  </a:lnTo>
                  <a:lnTo>
                    <a:pt x="116" y="30"/>
                  </a:lnTo>
                  <a:cubicBezTo>
                    <a:pt x="105" y="21"/>
                    <a:pt x="96" y="11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2071150" y="2758475"/>
              <a:ext cx="4950" cy="4925"/>
            </a:xfrm>
            <a:custGeom>
              <a:avLst/>
              <a:gdLst/>
              <a:ahLst/>
              <a:cxnLst/>
              <a:rect l="l" t="t" r="r" b="b"/>
              <a:pathLst>
                <a:path w="198" h="197" extrusionOk="0">
                  <a:moveTo>
                    <a:pt x="85" y="1"/>
                  </a:moveTo>
                  <a:lnTo>
                    <a:pt x="0" y="88"/>
                  </a:lnTo>
                  <a:cubicBezTo>
                    <a:pt x="18" y="107"/>
                    <a:pt x="38" y="125"/>
                    <a:pt x="57" y="144"/>
                  </a:cubicBezTo>
                  <a:lnTo>
                    <a:pt x="115" y="197"/>
                  </a:lnTo>
                  <a:lnTo>
                    <a:pt x="197" y="107"/>
                  </a:lnTo>
                  <a:lnTo>
                    <a:pt x="141" y="56"/>
                  </a:lnTo>
                  <a:cubicBezTo>
                    <a:pt x="122" y="37"/>
                    <a:pt x="104" y="19"/>
                    <a:pt x="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2085575" y="2748275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83" y="1"/>
                  </a:moveTo>
                  <a:lnTo>
                    <a:pt x="0" y="91"/>
                  </a:lnTo>
                  <a:cubicBezTo>
                    <a:pt x="30" y="120"/>
                    <a:pt x="62" y="146"/>
                    <a:pt x="95" y="173"/>
                  </a:cubicBezTo>
                  <a:lnTo>
                    <a:pt x="172" y="79"/>
                  </a:lnTo>
                  <a:cubicBezTo>
                    <a:pt x="143" y="53"/>
                    <a:pt x="112" y="28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2079800" y="2754700"/>
              <a:ext cx="4625" cy="4575"/>
            </a:xfrm>
            <a:custGeom>
              <a:avLst/>
              <a:gdLst/>
              <a:ahLst/>
              <a:cxnLst/>
              <a:rect l="l" t="t" r="r" b="b"/>
              <a:pathLst>
                <a:path w="185" h="183" extrusionOk="0">
                  <a:moveTo>
                    <a:pt x="82" y="0"/>
                  </a:moveTo>
                  <a:lnTo>
                    <a:pt x="1" y="91"/>
                  </a:lnTo>
                  <a:cubicBezTo>
                    <a:pt x="34" y="124"/>
                    <a:pt x="70" y="154"/>
                    <a:pt x="107" y="183"/>
                  </a:cubicBezTo>
                  <a:lnTo>
                    <a:pt x="185" y="88"/>
                  </a:lnTo>
                  <a:cubicBezTo>
                    <a:pt x="149" y="60"/>
                    <a:pt x="114" y="31"/>
                    <a:pt x="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2091350" y="2741850"/>
              <a:ext cx="4000" cy="4050"/>
            </a:xfrm>
            <a:custGeom>
              <a:avLst/>
              <a:gdLst/>
              <a:ahLst/>
              <a:cxnLst/>
              <a:rect l="l" t="t" r="r" b="b"/>
              <a:pathLst>
                <a:path w="160" h="162" extrusionOk="0">
                  <a:moveTo>
                    <a:pt x="81" y="1"/>
                  </a:moveTo>
                  <a:lnTo>
                    <a:pt x="1" y="91"/>
                  </a:lnTo>
                  <a:cubicBezTo>
                    <a:pt x="27" y="116"/>
                    <a:pt x="55" y="140"/>
                    <a:pt x="81" y="161"/>
                  </a:cubicBezTo>
                  <a:lnTo>
                    <a:pt x="159" y="67"/>
                  </a:lnTo>
                  <a:cubicBezTo>
                    <a:pt x="133" y="45"/>
                    <a:pt x="106" y="23"/>
                    <a:pt x="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2097125" y="2735450"/>
              <a:ext cx="3725" cy="3775"/>
            </a:xfrm>
            <a:custGeom>
              <a:avLst/>
              <a:gdLst/>
              <a:ahLst/>
              <a:cxnLst/>
              <a:rect l="l" t="t" r="r" b="b"/>
              <a:pathLst>
                <a:path w="149" h="151" extrusionOk="0">
                  <a:moveTo>
                    <a:pt x="83" y="0"/>
                  </a:moveTo>
                  <a:lnTo>
                    <a:pt x="1" y="91"/>
                  </a:lnTo>
                  <a:cubicBezTo>
                    <a:pt x="24" y="112"/>
                    <a:pt x="47" y="131"/>
                    <a:pt x="70" y="151"/>
                  </a:cubicBezTo>
                  <a:lnTo>
                    <a:pt x="148" y="55"/>
                  </a:lnTo>
                  <a:cubicBezTo>
                    <a:pt x="125" y="38"/>
                    <a:pt x="104" y="19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2074000" y="2761125"/>
              <a:ext cx="4950" cy="4850"/>
            </a:xfrm>
            <a:custGeom>
              <a:avLst/>
              <a:gdLst/>
              <a:ahLst/>
              <a:cxnLst/>
              <a:rect l="l" t="t" r="r" b="b"/>
              <a:pathLst>
                <a:path w="198" h="194" extrusionOk="0">
                  <a:moveTo>
                    <a:pt x="82" y="1"/>
                  </a:moveTo>
                  <a:lnTo>
                    <a:pt x="0" y="91"/>
                  </a:lnTo>
                  <a:cubicBezTo>
                    <a:pt x="39" y="127"/>
                    <a:pt x="79" y="159"/>
                    <a:pt x="120" y="193"/>
                  </a:cubicBezTo>
                  <a:lnTo>
                    <a:pt x="198" y="98"/>
                  </a:lnTo>
                  <a:cubicBezTo>
                    <a:pt x="158" y="66"/>
                    <a:pt x="120" y="34"/>
                    <a:pt x="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2087925" y="2750200"/>
              <a:ext cx="4300" cy="4275"/>
            </a:xfrm>
            <a:custGeom>
              <a:avLst/>
              <a:gdLst/>
              <a:ahLst/>
              <a:cxnLst/>
              <a:rect l="l" t="t" r="r" b="b"/>
              <a:pathLst>
                <a:path w="172" h="171" extrusionOk="0">
                  <a:moveTo>
                    <a:pt x="78" y="1"/>
                  </a:moveTo>
                  <a:lnTo>
                    <a:pt x="1" y="95"/>
                  </a:lnTo>
                  <a:cubicBezTo>
                    <a:pt x="32" y="122"/>
                    <a:pt x="66" y="147"/>
                    <a:pt x="99" y="171"/>
                  </a:cubicBezTo>
                  <a:lnTo>
                    <a:pt x="172" y="74"/>
                  </a:lnTo>
                  <a:cubicBezTo>
                    <a:pt x="141" y="49"/>
                    <a:pt x="109" y="27"/>
                    <a:pt x="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2082450" y="2756925"/>
              <a:ext cx="4600" cy="4525"/>
            </a:xfrm>
            <a:custGeom>
              <a:avLst/>
              <a:gdLst/>
              <a:ahLst/>
              <a:cxnLst/>
              <a:rect l="l" t="t" r="r" b="b"/>
              <a:pathLst>
                <a:path w="184" h="181" extrusionOk="0">
                  <a:moveTo>
                    <a:pt x="77" y="0"/>
                  </a:moveTo>
                  <a:lnTo>
                    <a:pt x="1" y="94"/>
                  </a:lnTo>
                  <a:cubicBezTo>
                    <a:pt x="36" y="125"/>
                    <a:pt x="74" y="153"/>
                    <a:pt x="111" y="181"/>
                  </a:cubicBezTo>
                  <a:lnTo>
                    <a:pt x="183" y="83"/>
                  </a:lnTo>
                  <a:cubicBezTo>
                    <a:pt x="149" y="56"/>
                    <a:pt x="111" y="31"/>
                    <a:pt x="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2093375" y="2743550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78" y="0"/>
                  </a:moveTo>
                  <a:lnTo>
                    <a:pt x="0" y="94"/>
                  </a:lnTo>
                  <a:cubicBezTo>
                    <a:pt x="29" y="118"/>
                    <a:pt x="58" y="139"/>
                    <a:pt x="87" y="161"/>
                  </a:cubicBezTo>
                  <a:lnTo>
                    <a:pt x="159" y="63"/>
                  </a:lnTo>
                  <a:cubicBezTo>
                    <a:pt x="132" y="43"/>
                    <a:pt x="103" y="24"/>
                    <a:pt x="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2098875" y="2736875"/>
              <a:ext cx="3650" cy="3775"/>
            </a:xfrm>
            <a:custGeom>
              <a:avLst/>
              <a:gdLst/>
              <a:ahLst/>
              <a:cxnLst/>
              <a:rect l="l" t="t" r="r" b="b"/>
              <a:pathLst>
                <a:path w="146" h="151" extrusionOk="0">
                  <a:moveTo>
                    <a:pt x="78" y="0"/>
                  </a:moveTo>
                  <a:lnTo>
                    <a:pt x="0" y="95"/>
                  </a:lnTo>
                  <a:cubicBezTo>
                    <a:pt x="23" y="115"/>
                    <a:pt x="48" y="131"/>
                    <a:pt x="73" y="151"/>
                  </a:cubicBezTo>
                  <a:lnTo>
                    <a:pt x="146" y="53"/>
                  </a:lnTo>
                  <a:cubicBezTo>
                    <a:pt x="122" y="35"/>
                    <a:pt x="99" y="19"/>
                    <a:pt x="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2076975" y="2763600"/>
              <a:ext cx="4925" cy="4750"/>
            </a:xfrm>
            <a:custGeom>
              <a:avLst/>
              <a:gdLst/>
              <a:ahLst/>
              <a:cxnLst/>
              <a:rect l="l" t="t" r="r" b="b"/>
              <a:pathLst>
                <a:path w="197" h="190" extrusionOk="0">
                  <a:moveTo>
                    <a:pt x="79" y="0"/>
                  </a:moveTo>
                  <a:lnTo>
                    <a:pt x="1" y="94"/>
                  </a:lnTo>
                  <a:cubicBezTo>
                    <a:pt x="41" y="128"/>
                    <a:pt x="83" y="159"/>
                    <a:pt x="124" y="190"/>
                  </a:cubicBezTo>
                  <a:lnTo>
                    <a:pt x="197" y="93"/>
                  </a:lnTo>
                  <a:cubicBezTo>
                    <a:pt x="157" y="62"/>
                    <a:pt x="116" y="32"/>
                    <a:pt x="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2090375" y="2752000"/>
              <a:ext cx="4275" cy="4275"/>
            </a:xfrm>
            <a:custGeom>
              <a:avLst/>
              <a:gdLst/>
              <a:ahLst/>
              <a:cxnLst/>
              <a:rect l="l" t="t" r="r" b="b"/>
              <a:pathLst>
                <a:path w="171" h="171" extrusionOk="0">
                  <a:moveTo>
                    <a:pt x="73" y="0"/>
                  </a:moveTo>
                  <a:lnTo>
                    <a:pt x="0" y="99"/>
                  </a:lnTo>
                  <a:cubicBezTo>
                    <a:pt x="32" y="125"/>
                    <a:pt x="68" y="148"/>
                    <a:pt x="102" y="170"/>
                  </a:cubicBezTo>
                  <a:lnTo>
                    <a:pt x="170" y="70"/>
                  </a:lnTo>
                  <a:cubicBezTo>
                    <a:pt x="138" y="46"/>
                    <a:pt x="104" y="25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2085200" y="2758975"/>
              <a:ext cx="4625" cy="4500"/>
            </a:xfrm>
            <a:custGeom>
              <a:avLst/>
              <a:gdLst/>
              <a:ahLst/>
              <a:cxnLst/>
              <a:rect l="l" t="t" r="r" b="b"/>
              <a:pathLst>
                <a:path w="185" h="180" extrusionOk="0">
                  <a:moveTo>
                    <a:pt x="73" y="0"/>
                  </a:moveTo>
                  <a:lnTo>
                    <a:pt x="1" y="98"/>
                  </a:lnTo>
                  <a:cubicBezTo>
                    <a:pt x="37" y="126"/>
                    <a:pt x="77" y="152"/>
                    <a:pt x="115" y="180"/>
                  </a:cubicBezTo>
                  <a:lnTo>
                    <a:pt x="184" y="78"/>
                  </a:lnTo>
                  <a:cubicBezTo>
                    <a:pt x="148" y="52"/>
                    <a:pt x="110" y="27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2095525" y="2745100"/>
              <a:ext cx="3950" cy="4050"/>
            </a:xfrm>
            <a:custGeom>
              <a:avLst/>
              <a:gdLst/>
              <a:ahLst/>
              <a:cxnLst/>
              <a:rect l="l" t="t" r="r" b="b"/>
              <a:pathLst>
                <a:path w="158" h="162" extrusionOk="0">
                  <a:moveTo>
                    <a:pt x="73" y="0"/>
                  </a:moveTo>
                  <a:lnTo>
                    <a:pt x="1" y="98"/>
                  </a:lnTo>
                  <a:cubicBezTo>
                    <a:pt x="29" y="121"/>
                    <a:pt x="60" y="140"/>
                    <a:pt x="89" y="161"/>
                  </a:cubicBezTo>
                  <a:lnTo>
                    <a:pt x="157" y="60"/>
                  </a:lnTo>
                  <a:cubicBezTo>
                    <a:pt x="130" y="41"/>
                    <a:pt x="100" y="22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2100700" y="2738175"/>
              <a:ext cx="3600" cy="3800"/>
            </a:xfrm>
            <a:custGeom>
              <a:avLst/>
              <a:gdLst/>
              <a:ahLst/>
              <a:cxnLst/>
              <a:rect l="l" t="t" r="r" b="b"/>
              <a:pathLst>
                <a:path w="144" h="152" extrusionOk="0">
                  <a:moveTo>
                    <a:pt x="73" y="0"/>
                  </a:moveTo>
                  <a:lnTo>
                    <a:pt x="0" y="97"/>
                  </a:lnTo>
                  <a:cubicBezTo>
                    <a:pt x="24" y="118"/>
                    <a:pt x="50" y="133"/>
                    <a:pt x="75" y="152"/>
                  </a:cubicBezTo>
                  <a:lnTo>
                    <a:pt x="143" y="50"/>
                  </a:lnTo>
                  <a:cubicBezTo>
                    <a:pt x="120" y="33"/>
                    <a:pt x="96" y="18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2080100" y="2765875"/>
              <a:ext cx="4925" cy="4750"/>
            </a:xfrm>
            <a:custGeom>
              <a:avLst/>
              <a:gdLst/>
              <a:ahLst/>
              <a:cxnLst/>
              <a:rect l="l" t="t" r="r" b="b"/>
              <a:pathLst>
                <a:path w="197" h="190" extrusionOk="0">
                  <a:moveTo>
                    <a:pt x="73" y="0"/>
                  </a:moveTo>
                  <a:lnTo>
                    <a:pt x="0" y="98"/>
                  </a:lnTo>
                  <a:cubicBezTo>
                    <a:pt x="42" y="130"/>
                    <a:pt x="84" y="159"/>
                    <a:pt x="127" y="189"/>
                  </a:cubicBezTo>
                  <a:lnTo>
                    <a:pt x="196" y="88"/>
                  </a:lnTo>
                  <a:cubicBezTo>
                    <a:pt x="155" y="60"/>
                    <a:pt x="111" y="32"/>
                    <a:pt x="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2092900" y="2753775"/>
              <a:ext cx="4225" cy="4200"/>
            </a:xfrm>
            <a:custGeom>
              <a:avLst/>
              <a:gdLst/>
              <a:ahLst/>
              <a:cxnLst/>
              <a:rect l="l" t="t" r="r" b="b"/>
              <a:pathLst>
                <a:path w="169" h="168" extrusionOk="0">
                  <a:moveTo>
                    <a:pt x="69" y="1"/>
                  </a:moveTo>
                  <a:lnTo>
                    <a:pt x="1" y="100"/>
                  </a:lnTo>
                  <a:cubicBezTo>
                    <a:pt x="34" y="124"/>
                    <a:pt x="70" y="145"/>
                    <a:pt x="106" y="168"/>
                  </a:cubicBezTo>
                  <a:lnTo>
                    <a:pt x="169" y="64"/>
                  </a:lnTo>
                  <a:cubicBezTo>
                    <a:pt x="136" y="42"/>
                    <a:pt x="101" y="23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2088100" y="2760925"/>
              <a:ext cx="4575" cy="4425"/>
            </a:xfrm>
            <a:custGeom>
              <a:avLst/>
              <a:gdLst/>
              <a:ahLst/>
              <a:cxnLst/>
              <a:rect l="l" t="t" r="r" b="b"/>
              <a:pathLst>
                <a:path w="183" h="177" extrusionOk="0">
                  <a:moveTo>
                    <a:pt x="69" y="0"/>
                  </a:moveTo>
                  <a:lnTo>
                    <a:pt x="1" y="102"/>
                  </a:lnTo>
                  <a:cubicBezTo>
                    <a:pt x="39" y="129"/>
                    <a:pt x="80" y="152"/>
                    <a:pt x="118" y="177"/>
                  </a:cubicBezTo>
                  <a:lnTo>
                    <a:pt x="182" y="73"/>
                  </a:lnTo>
                  <a:cubicBezTo>
                    <a:pt x="144" y="48"/>
                    <a:pt x="106" y="26"/>
                    <a:pt x="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2097725" y="2746600"/>
              <a:ext cx="3925" cy="4000"/>
            </a:xfrm>
            <a:custGeom>
              <a:avLst/>
              <a:gdLst/>
              <a:ahLst/>
              <a:cxnLst/>
              <a:rect l="l" t="t" r="r" b="b"/>
              <a:pathLst>
                <a:path w="157" h="160" extrusionOk="0">
                  <a:moveTo>
                    <a:pt x="69" y="0"/>
                  </a:moveTo>
                  <a:lnTo>
                    <a:pt x="1" y="101"/>
                  </a:lnTo>
                  <a:cubicBezTo>
                    <a:pt x="31" y="122"/>
                    <a:pt x="62" y="141"/>
                    <a:pt x="93" y="159"/>
                  </a:cubicBezTo>
                  <a:lnTo>
                    <a:pt x="156" y="55"/>
                  </a:lnTo>
                  <a:cubicBezTo>
                    <a:pt x="127" y="38"/>
                    <a:pt x="98" y="19"/>
                    <a:pt x="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2102550" y="2739475"/>
              <a:ext cx="3550" cy="3775"/>
            </a:xfrm>
            <a:custGeom>
              <a:avLst/>
              <a:gdLst/>
              <a:ahLst/>
              <a:cxnLst/>
              <a:rect l="l" t="t" r="r" b="b"/>
              <a:pathLst>
                <a:path w="142" h="151" extrusionOk="0">
                  <a:moveTo>
                    <a:pt x="69" y="0"/>
                  </a:moveTo>
                  <a:lnTo>
                    <a:pt x="1" y="101"/>
                  </a:lnTo>
                  <a:cubicBezTo>
                    <a:pt x="27" y="117"/>
                    <a:pt x="53" y="133"/>
                    <a:pt x="79" y="151"/>
                  </a:cubicBezTo>
                  <a:lnTo>
                    <a:pt x="142" y="47"/>
                  </a:lnTo>
                  <a:cubicBezTo>
                    <a:pt x="118" y="31"/>
                    <a:pt x="93" y="17"/>
                    <a:pt x="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2083225" y="2768075"/>
              <a:ext cx="4900" cy="4675"/>
            </a:xfrm>
            <a:custGeom>
              <a:avLst/>
              <a:gdLst/>
              <a:ahLst/>
              <a:cxnLst/>
              <a:rect l="l" t="t" r="r" b="b"/>
              <a:pathLst>
                <a:path w="196" h="187" extrusionOk="0">
                  <a:moveTo>
                    <a:pt x="69" y="1"/>
                  </a:moveTo>
                  <a:lnTo>
                    <a:pt x="1" y="102"/>
                  </a:lnTo>
                  <a:cubicBezTo>
                    <a:pt x="43" y="132"/>
                    <a:pt x="88" y="158"/>
                    <a:pt x="132" y="186"/>
                  </a:cubicBezTo>
                  <a:lnTo>
                    <a:pt x="196" y="83"/>
                  </a:lnTo>
                  <a:cubicBezTo>
                    <a:pt x="154" y="55"/>
                    <a:pt x="111" y="30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2095525" y="2755375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64" y="0"/>
                  </a:moveTo>
                  <a:lnTo>
                    <a:pt x="1" y="104"/>
                  </a:lnTo>
                  <a:cubicBezTo>
                    <a:pt x="36" y="127"/>
                    <a:pt x="72" y="145"/>
                    <a:pt x="109" y="166"/>
                  </a:cubicBezTo>
                  <a:lnTo>
                    <a:pt x="167" y="60"/>
                  </a:lnTo>
                  <a:cubicBezTo>
                    <a:pt x="132" y="41"/>
                    <a:pt x="98" y="21"/>
                    <a:pt x="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2091050" y="2762725"/>
              <a:ext cx="4500" cy="4375"/>
            </a:xfrm>
            <a:custGeom>
              <a:avLst/>
              <a:gdLst/>
              <a:ahLst/>
              <a:cxnLst/>
              <a:rect l="l" t="t" r="r" b="b"/>
              <a:pathLst>
                <a:path w="180" h="175" extrusionOk="0">
                  <a:moveTo>
                    <a:pt x="62" y="1"/>
                  </a:moveTo>
                  <a:lnTo>
                    <a:pt x="0" y="105"/>
                  </a:lnTo>
                  <a:cubicBezTo>
                    <a:pt x="41" y="129"/>
                    <a:pt x="81" y="151"/>
                    <a:pt x="122" y="174"/>
                  </a:cubicBezTo>
                  <a:lnTo>
                    <a:pt x="180" y="68"/>
                  </a:lnTo>
                  <a:cubicBezTo>
                    <a:pt x="140" y="46"/>
                    <a:pt x="102" y="25"/>
                    <a:pt x="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2100000" y="2747975"/>
              <a:ext cx="3850" cy="4000"/>
            </a:xfrm>
            <a:custGeom>
              <a:avLst/>
              <a:gdLst/>
              <a:ahLst/>
              <a:cxnLst/>
              <a:rect l="l" t="t" r="r" b="b"/>
              <a:pathLst>
                <a:path w="154" h="160" extrusionOk="0">
                  <a:moveTo>
                    <a:pt x="64" y="0"/>
                  </a:moveTo>
                  <a:lnTo>
                    <a:pt x="0" y="104"/>
                  </a:lnTo>
                  <a:cubicBezTo>
                    <a:pt x="31" y="124"/>
                    <a:pt x="64" y="141"/>
                    <a:pt x="96" y="159"/>
                  </a:cubicBezTo>
                  <a:lnTo>
                    <a:pt x="154" y="52"/>
                  </a:lnTo>
                  <a:cubicBezTo>
                    <a:pt x="124" y="36"/>
                    <a:pt x="93" y="19"/>
                    <a:pt x="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2104500" y="2740625"/>
              <a:ext cx="3500" cy="3800"/>
            </a:xfrm>
            <a:custGeom>
              <a:avLst/>
              <a:gdLst/>
              <a:ahLst/>
              <a:cxnLst/>
              <a:rect l="l" t="t" r="r" b="b"/>
              <a:pathLst>
                <a:path w="140" h="152" extrusionOk="0">
                  <a:moveTo>
                    <a:pt x="64" y="1"/>
                  </a:moveTo>
                  <a:lnTo>
                    <a:pt x="1" y="105"/>
                  </a:lnTo>
                  <a:cubicBezTo>
                    <a:pt x="28" y="121"/>
                    <a:pt x="56" y="136"/>
                    <a:pt x="82" y="151"/>
                  </a:cubicBezTo>
                  <a:lnTo>
                    <a:pt x="140" y="44"/>
                  </a:lnTo>
                  <a:cubicBezTo>
                    <a:pt x="115" y="30"/>
                    <a:pt x="89" y="16"/>
                    <a:pt x="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2086550" y="2770100"/>
              <a:ext cx="4850" cy="4575"/>
            </a:xfrm>
            <a:custGeom>
              <a:avLst/>
              <a:gdLst/>
              <a:ahLst/>
              <a:cxnLst/>
              <a:rect l="l" t="t" r="r" b="b"/>
              <a:pathLst>
                <a:path w="194" h="183" extrusionOk="0">
                  <a:moveTo>
                    <a:pt x="64" y="0"/>
                  </a:moveTo>
                  <a:lnTo>
                    <a:pt x="1" y="104"/>
                  </a:lnTo>
                  <a:cubicBezTo>
                    <a:pt x="44" y="131"/>
                    <a:pt x="90" y="156"/>
                    <a:pt x="136" y="182"/>
                  </a:cubicBezTo>
                  <a:lnTo>
                    <a:pt x="194" y="75"/>
                  </a:lnTo>
                  <a:cubicBezTo>
                    <a:pt x="151" y="51"/>
                    <a:pt x="106" y="27"/>
                    <a:pt x="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2098225" y="2756850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59" y="0"/>
                  </a:moveTo>
                  <a:lnTo>
                    <a:pt x="1" y="107"/>
                  </a:lnTo>
                  <a:cubicBezTo>
                    <a:pt x="37" y="127"/>
                    <a:pt x="73" y="147"/>
                    <a:pt x="109" y="164"/>
                  </a:cubicBezTo>
                  <a:lnTo>
                    <a:pt x="163" y="55"/>
                  </a:lnTo>
                  <a:cubicBezTo>
                    <a:pt x="128" y="38"/>
                    <a:pt x="92" y="19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2094075" y="2764425"/>
              <a:ext cx="4375" cy="4275"/>
            </a:xfrm>
            <a:custGeom>
              <a:avLst/>
              <a:gdLst/>
              <a:ahLst/>
              <a:cxnLst/>
              <a:rect l="l" t="t" r="r" b="b"/>
              <a:pathLst>
                <a:path w="175" h="171" extrusionOk="0">
                  <a:moveTo>
                    <a:pt x="59" y="0"/>
                  </a:moveTo>
                  <a:lnTo>
                    <a:pt x="1" y="107"/>
                  </a:lnTo>
                  <a:cubicBezTo>
                    <a:pt x="40" y="129"/>
                    <a:pt x="80" y="150"/>
                    <a:pt x="121" y="170"/>
                  </a:cubicBezTo>
                  <a:lnTo>
                    <a:pt x="175" y="61"/>
                  </a:lnTo>
                  <a:cubicBezTo>
                    <a:pt x="136" y="41"/>
                    <a:pt x="97" y="21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2102350" y="2749275"/>
              <a:ext cx="3875" cy="4000"/>
            </a:xfrm>
            <a:custGeom>
              <a:avLst/>
              <a:gdLst/>
              <a:ahLst/>
              <a:cxnLst/>
              <a:rect l="l" t="t" r="r" b="b"/>
              <a:pathLst>
                <a:path w="155" h="160" extrusionOk="0">
                  <a:moveTo>
                    <a:pt x="60" y="0"/>
                  </a:moveTo>
                  <a:lnTo>
                    <a:pt x="0" y="107"/>
                  </a:lnTo>
                  <a:cubicBezTo>
                    <a:pt x="34" y="125"/>
                    <a:pt x="67" y="142"/>
                    <a:pt x="100" y="159"/>
                  </a:cubicBezTo>
                  <a:lnTo>
                    <a:pt x="154" y="50"/>
                  </a:lnTo>
                  <a:cubicBezTo>
                    <a:pt x="123" y="34"/>
                    <a:pt x="91" y="18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2106500" y="2741700"/>
              <a:ext cx="3600" cy="3825"/>
            </a:xfrm>
            <a:custGeom>
              <a:avLst/>
              <a:gdLst/>
              <a:ahLst/>
              <a:cxnLst/>
              <a:rect l="l" t="t" r="r" b="b"/>
              <a:pathLst>
                <a:path w="144" h="153" extrusionOk="0">
                  <a:moveTo>
                    <a:pt x="60" y="0"/>
                  </a:moveTo>
                  <a:lnTo>
                    <a:pt x="0" y="106"/>
                  </a:lnTo>
                  <a:cubicBezTo>
                    <a:pt x="30" y="124"/>
                    <a:pt x="60" y="137"/>
                    <a:pt x="90" y="153"/>
                  </a:cubicBezTo>
                  <a:lnTo>
                    <a:pt x="144" y="44"/>
                  </a:lnTo>
                  <a:cubicBezTo>
                    <a:pt x="117" y="30"/>
                    <a:pt x="87" y="15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2089925" y="2771975"/>
              <a:ext cx="4650" cy="4400"/>
            </a:xfrm>
            <a:custGeom>
              <a:avLst/>
              <a:gdLst/>
              <a:ahLst/>
              <a:cxnLst/>
              <a:rect l="l" t="t" r="r" b="b"/>
              <a:pathLst>
                <a:path w="186" h="176" extrusionOk="0">
                  <a:moveTo>
                    <a:pt x="59" y="0"/>
                  </a:moveTo>
                  <a:lnTo>
                    <a:pt x="1" y="107"/>
                  </a:lnTo>
                  <a:cubicBezTo>
                    <a:pt x="44" y="131"/>
                    <a:pt x="87" y="154"/>
                    <a:pt x="131" y="176"/>
                  </a:cubicBezTo>
                  <a:lnTo>
                    <a:pt x="185" y="67"/>
                  </a:lnTo>
                  <a:cubicBezTo>
                    <a:pt x="144" y="46"/>
                    <a:pt x="101" y="25"/>
                    <a:pt x="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2100950" y="27582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55" y="0"/>
                  </a:moveTo>
                  <a:lnTo>
                    <a:pt x="0" y="109"/>
                  </a:lnTo>
                  <a:lnTo>
                    <a:pt x="111" y="164"/>
                  </a:lnTo>
                  <a:lnTo>
                    <a:pt x="163" y="5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7"/>
            <p:cNvSpPr/>
            <p:nvPr/>
          </p:nvSpPr>
          <p:spPr>
            <a:xfrm>
              <a:off x="2097075" y="2765950"/>
              <a:ext cx="4300" cy="4200"/>
            </a:xfrm>
            <a:custGeom>
              <a:avLst/>
              <a:gdLst/>
              <a:ahLst/>
              <a:cxnLst/>
              <a:rect l="l" t="t" r="r" b="b"/>
              <a:pathLst>
                <a:path w="172" h="168" extrusionOk="0">
                  <a:moveTo>
                    <a:pt x="55" y="0"/>
                  </a:moveTo>
                  <a:lnTo>
                    <a:pt x="1" y="109"/>
                  </a:lnTo>
                  <a:lnTo>
                    <a:pt x="119" y="168"/>
                  </a:lnTo>
                  <a:lnTo>
                    <a:pt x="171" y="5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2104850" y="2750525"/>
              <a:ext cx="3850" cy="4000"/>
            </a:xfrm>
            <a:custGeom>
              <a:avLst/>
              <a:gdLst/>
              <a:ahLst/>
              <a:cxnLst/>
              <a:rect l="l" t="t" r="r" b="b"/>
              <a:pathLst>
                <a:path w="154" h="160" extrusionOk="0">
                  <a:moveTo>
                    <a:pt x="54" y="0"/>
                  </a:moveTo>
                  <a:lnTo>
                    <a:pt x="0" y="109"/>
                  </a:lnTo>
                  <a:lnTo>
                    <a:pt x="102" y="160"/>
                  </a:lnTo>
                  <a:lnTo>
                    <a:pt x="154" y="4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2108725" y="2742775"/>
              <a:ext cx="3700" cy="3925"/>
            </a:xfrm>
            <a:custGeom>
              <a:avLst/>
              <a:gdLst/>
              <a:ahLst/>
              <a:cxnLst/>
              <a:rect l="l" t="t" r="r" b="b"/>
              <a:pathLst>
                <a:path w="148" h="157" extrusionOk="0">
                  <a:moveTo>
                    <a:pt x="55" y="1"/>
                  </a:moveTo>
                  <a:lnTo>
                    <a:pt x="1" y="110"/>
                  </a:lnTo>
                  <a:lnTo>
                    <a:pt x="95" y="157"/>
                  </a:lnTo>
                  <a:lnTo>
                    <a:pt x="147" y="47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2093200" y="2773650"/>
              <a:ext cx="4475" cy="4275"/>
            </a:xfrm>
            <a:custGeom>
              <a:avLst/>
              <a:gdLst/>
              <a:ahLst/>
              <a:cxnLst/>
              <a:rect l="l" t="t" r="r" b="b"/>
              <a:pathLst>
                <a:path w="179" h="171" extrusionOk="0">
                  <a:moveTo>
                    <a:pt x="56" y="1"/>
                  </a:moveTo>
                  <a:lnTo>
                    <a:pt x="0" y="110"/>
                  </a:lnTo>
                  <a:lnTo>
                    <a:pt x="127" y="171"/>
                  </a:lnTo>
                  <a:lnTo>
                    <a:pt x="179" y="61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7"/>
            <p:cNvSpPr/>
            <p:nvPr/>
          </p:nvSpPr>
          <p:spPr>
            <a:xfrm>
              <a:off x="2103725" y="2759575"/>
              <a:ext cx="4050" cy="4050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52" y="0"/>
                  </a:moveTo>
                  <a:lnTo>
                    <a:pt x="0" y="110"/>
                  </a:lnTo>
                  <a:lnTo>
                    <a:pt x="113" y="161"/>
                  </a:lnTo>
                  <a:lnTo>
                    <a:pt x="161" y="5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7"/>
            <p:cNvSpPr/>
            <p:nvPr/>
          </p:nvSpPr>
          <p:spPr>
            <a:xfrm>
              <a:off x="2100050" y="2767375"/>
              <a:ext cx="4175" cy="4100"/>
            </a:xfrm>
            <a:custGeom>
              <a:avLst/>
              <a:gdLst/>
              <a:ahLst/>
              <a:cxnLst/>
              <a:rect l="l" t="t" r="r" b="b"/>
              <a:pathLst>
                <a:path w="167" h="164" extrusionOk="0">
                  <a:moveTo>
                    <a:pt x="52" y="1"/>
                  </a:moveTo>
                  <a:lnTo>
                    <a:pt x="0" y="111"/>
                  </a:lnTo>
                  <a:lnTo>
                    <a:pt x="116" y="163"/>
                  </a:lnTo>
                  <a:lnTo>
                    <a:pt x="166" y="52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2107375" y="2751725"/>
              <a:ext cx="3975" cy="4025"/>
            </a:xfrm>
            <a:custGeom>
              <a:avLst/>
              <a:gdLst/>
              <a:ahLst/>
              <a:cxnLst/>
              <a:rect l="l" t="t" r="r" b="b"/>
              <a:pathLst>
                <a:path w="159" h="161" extrusionOk="0">
                  <a:moveTo>
                    <a:pt x="53" y="1"/>
                  </a:moveTo>
                  <a:lnTo>
                    <a:pt x="1" y="112"/>
                  </a:lnTo>
                  <a:lnTo>
                    <a:pt x="108" y="161"/>
                  </a:lnTo>
                  <a:lnTo>
                    <a:pt x="158" y="5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7"/>
            <p:cNvSpPr/>
            <p:nvPr/>
          </p:nvSpPr>
          <p:spPr>
            <a:xfrm>
              <a:off x="2111100" y="2743925"/>
              <a:ext cx="3800" cy="3950"/>
            </a:xfrm>
            <a:custGeom>
              <a:avLst/>
              <a:gdLst/>
              <a:ahLst/>
              <a:cxnLst/>
              <a:rect l="l" t="t" r="r" b="b"/>
              <a:pathLst>
                <a:path w="152" h="158" extrusionOk="0">
                  <a:moveTo>
                    <a:pt x="52" y="1"/>
                  </a:moveTo>
                  <a:lnTo>
                    <a:pt x="0" y="111"/>
                  </a:lnTo>
                  <a:lnTo>
                    <a:pt x="101" y="157"/>
                  </a:lnTo>
                  <a:lnTo>
                    <a:pt x="152" y="46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7"/>
            <p:cNvSpPr/>
            <p:nvPr/>
          </p:nvSpPr>
          <p:spPr>
            <a:xfrm>
              <a:off x="2096350" y="2775150"/>
              <a:ext cx="4325" cy="4175"/>
            </a:xfrm>
            <a:custGeom>
              <a:avLst/>
              <a:gdLst/>
              <a:ahLst/>
              <a:cxnLst/>
              <a:rect l="l" t="t" r="r" b="b"/>
              <a:pathLst>
                <a:path w="173" h="167" extrusionOk="0">
                  <a:moveTo>
                    <a:pt x="53" y="1"/>
                  </a:moveTo>
                  <a:lnTo>
                    <a:pt x="1" y="111"/>
                  </a:lnTo>
                  <a:lnTo>
                    <a:pt x="122" y="167"/>
                  </a:lnTo>
                  <a:lnTo>
                    <a:pt x="172" y="57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2106525" y="2760825"/>
              <a:ext cx="4050" cy="4025"/>
            </a:xfrm>
            <a:custGeom>
              <a:avLst/>
              <a:gdLst/>
              <a:ahLst/>
              <a:cxnLst/>
              <a:rect l="l" t="t" r="r" b="b"/>
              <a:pathLst>
                <a:path w="162" h="161" extrusionOk="0">
                  <a:moveTo>
                    <a:pt x="49" y="0"/>
                  </a:moveTo>
                  <a:lnTo>
                    <a:pt x="1" y="111"/>
                  </a:lnTo>
                  <a:lnTo>
                    <a:pt x="111" y="161"/>
                  </a:lnTo>
                  <a:lnTo>
                    <a:pt x="161" y="5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2102950" y="2768675"/>
              <a:ext cx="4075" cy="4075"/>
            </a:xfrm>
            <a:custGeom>
              <a:avLst/>
              <a:gdLst/>
              <a:ahLst/>
              <a:cxnLst/>
              <a:rect l="l" t="t" r="r" b="b"/>
              <a:pathLst>
                <a:path w="163" h="163" extrusionOk="0">
                  <a:moveTo>
                    <a:pt x="50" y="0"/>
                  </a:moveTo>
                  <a:lnTo>
                    <a:pt x="0" y="111"/>
                  </a:lnTo>
                  <a:lnTo>
                    <a:pt x="113" y="162"/>
                  </a:lnTo>
                  <a:lnTo>
                    <a:pt x="162" y="5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2110050" y="2752950"/>
              <a:ext cx="4025" cy="4000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51" y="1"/>
                  </a:moveTo>
                  <a:lnTo>
                    <a:pt x="1" y="112"/>
                  </a:lnTo>
                  <a:lnTo>
                    <a:pt x="111" y="159"/>
                  </a:lnTo>
                  <a:lnTo>
                    <a:pt x="160" y="49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2113600" y="2745075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52" y="0"/>
                  </a:moveTo>
                  <a:lnTo>
                    <a:pt x="1" y="111"/>
                  </a:lnTo>
                  <a:lnTo>
                    <a:pt x="109" y="160"/>
                  </a:lnTo>
                  <a:lnTo>
                    <a:pt x="160" y="4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7"/>
            <p:cNvSpPr/>
            <p:nvPr/>
          </p:nvSpPr>
          <p:spPr>
            <a:xfrm>
              <a:off x="2099400" y="2776550"/>
              <a:ext cx="4125" cy="4075"/>
            </a:xfrm>
            <a:custGeom>
              <a:avLst/>
              <a:gdLst/>
              <a:ahLst/>
              <a:cxnLst/>
              <a:rect l="l" t="t" r="r" b="b"/>
              <a:pathLst>
                <a:path w="165" h="163" extrusionOk="0">
                  <a:moveTo>
                    <a:pt x="50" y="1"/>
                  </a:moveTo>
                  <a:lnTo>
                    <a:pt x="0" y="111"/>
                  </a:lnTo>
                  <a:lnTo>
                    <a:pt x="114" y="163"/>
                  </a:lnTo>
                  <a:lnTo>
                    <a:pt x="164" y="5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7"/>
            <p:cNvSpPr/>
            <p:nvPr/>
          </p:nvSpPr>
          <p:spPr>
            <a:xfrm>
              <a:off x="2109275" y="2762050"/>
              <a:ext cx="4050" cy="4050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51" y="1"/>
                  </a:moveTo>
                  <a:lnTo>
                    <a:pt x="1" y="112"/>
                  </a:lnTo>
                  <a:lnTo>
                    <a:pt x="112" y="162"/>
                  </a:lnTo>
                  <a:lnTo>
                    <a:pt x="161" y="5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7"/>
            <p:cNvSpPr/>
            <p:nvPr/>
          </p:nvSpPr>
          <p:spPr>
            <a:xfrm>
              <a:off x="2105775" y="2769950"/>
              <a:ext cx="4025" cy="4050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49" y="0"/>
                  </a:moveTo>
                  <a:lnTo>
                    <a:pt x="0" y="111"/>
                  </a:lnTo>
                  <a:lnTo>
                    <a:pt x="110" y="161"/>
                  </a:lnTo>
                  <a:lnTo>
                    <a:pt x="160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2112800" y="2754175"/>
              <a:ext cx="4075" cy="4050"/>
            </a:xfrm>
            <a:custGeom>
              <a:avLst/>
              <a:gdLst/>
              <a:ahLst/>
              <a:cxnLst/>
              <a:rect l="l" t="t" r="r" b="b"/>
              <a:pathLst>
                <a:path w="163" h="162" extrusionOk="0">
                  <a:moveTo>
                    <a:pt x="50" y="0"/>
                  </a:moveTo>
                  <a:lnTo>
                    <a:pt x="1" y="110"/>
                  </a:lnTo>
                  <a:lnTo>
                    <a:pt x="113" y="161"/>
                  </a:lnTo>
                  <a:lnTo>
                    <a:pt x="162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2116300" y="2746250"/>
              <a:ext cx="4125" cy="4075"/>
            </a:xfrm>
            <a:custGeom>
              <a:avLst/>
              <a:gdLst/>
              <a:ahLst/>
              <a:cxnLst/>
              <a:rect l="l" t="t" r="r" b="b"/>
              <a:pathLst>
                <a:path w="165" h="163" extrusionOk="0">
                  <a:moveTo>
                    <a:pt x="52" y="1"/>
                  </a:moveTo>
                  <a:lnTo>
                    <a:pt x="1" y="113"/>
                  </a:lnTo>
                  <a:lnTo>
                    <a:pt x="114" y="163"/>
                  </a:lnTo>
                  <a:lnTo>
                    <a:pt x="165" y="52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2102250" y="2777800"/>
              <a:ext cx="4000" cy="4050"/>
            </a:xfrm>
            <a:custGeom>
              <a:avLst/>
              <a:gdLst/>
              <a:ahLst/>
              <a:cxnLst/>
              <a:rect l="l" t="t" r="r" b="b"/>
              <a:pathLst>
                <a:path w="160" h="162" extrusionOk="0">
                  <a:moveTo>
                    <a:pt x="50" y="1"/>
                  </a:moveTo>
                  <a:lnTo>
                    <a:pt x="0" y="113"/>
                  </a:lnTo>
                  <a:lnTo>
                    <a:pt x="109" y="161"/>
                  </a:lnTo>
                  <a:lnTo>
                    <a:pt x="159" y="5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2112050" y="2763325"/>
              <a:ext cx="4100" cy="4050"/>
            </a:xfrm>
            <a:custGeom>
              <a:avLst/>
              <a:gdLst/>
              <a:ahLst/>
              <a:cxnLst/>
              <a:rect l="l" t="t" r="r" b="b"/>
              <a:pathLst>
                <a:path w="164" h="162" extrusionOk="0">
                  <a:moveTo>
                    <a:pt x="51" y="1"/>
                  </a:moveTo>
                  <a:lnTo>
                    <a:pt x="1" y="111"/>
                  </a:lnTo>
                  <a:cubicBezTo>
                    <a:pt x="37" y="127"/>
                    <a:pt x="75" y="143"/>
                    <a:pt x="112" y="162"/>
                  </a:cubicBezTo>
                  <a:lnTo>
                    <a:pt x="163" y="50"/>
                  </a:lnTo>
                  <a:cubicBezTo>
                    <a:pt x="125" y="33"/>
                    <a:pt x="89" y="17"/>
                    <a:pt x="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7"/>
            <p:cNvSpPr/>
            <p:nvPr/>
          </p:nvSpPr>
          <p:spPr>
            <a:xfrm>
              <a:off x="2108525" y="2771175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51" y="0"/>
                  </a:moveTo>
                  <a:lnTo>
                    <a:pt x="0" y="112"/>
                  </a:lnTo>
                  <a:cubicBezTo>
                    <a:pt x="36" y="128"/>
                    <a:pt x="73" y="144"/>
                    <a:pt x="107" y="160"/>
                  </a:cubicBezTo>
                  <a:lnTo>
                    <a:pt x="159" y="50"/>
                  </a:lnTo>
                  <a:cubicBezTo>
                    <a:pt x="124" y="32"/>
                    <a:pt x="88" y="17"/>
                    <a:pt x="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7"/>
            <p:cNvSpPr/>
            <p:nvPr/>
          </p:nvSpPr>
          <p:spPr>
            <a:xfrm>
              <a:off x="2115575" y="2755450"/>
              <a:ext cx="4200" cy="4075"/>
            </a:xfrm>
            <a:custGeom>
              <a:avLst/>
              <a:gdLst/>
              <a:ahLst/>
              <a:cxnLst/>
              <a:rect l="l" t="t" r="r" b="b"/>
              <a:pathLst>
                <a:path w="168" h="163" extrusionOk="0">
                  <a:moveTo>
                    <a:pt x="51" y="0"/>
                  </a:moveTo>
                  <a:lnTo>
                    <a:pt x="1" y="111"/>
                  </a:lnTo>
                  <a:cubicBezTo>
                    <a:pt x="39" y="127"/>
                    <a:pt x="76" y="144"/>
                    <a:pt x="116" y="162"/>
                  </a:cubicBezTo>
                  <a:lnTo>
                    <a:pt x="168" y="52"/>
                  </a:lnTo>
                  <a:cubicBezTo>
                    <a:pt x="128" y="33"/>
                    <a:pt x="91" y="17"/>
                    <a:pt x="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7"/>
            <p:cNvSpPr/>
            <p:nvPr/>
          </p:nvSpPr>
          <p:spPr>
            <a:xfrm>
              <a:off x="2119150" y="2747525"/>
              <a:ext cx="4250" cy="4150"/>
            </a:xfrm>
            <a:custGeom>
              <a:avLst/>
              <a:gdLst/>
              <a:ahLst/>
              <a:cxnLst/>
              <a:rect l="l" t="t" r="r" b="b"/>
              <a:pathLst>
                <a:path w="170" h="166" extrusionOk="0">
                  <a:moveTo>
                    <a:pt x="52" y="1"/>
                  </a:moveTo>
                  <a:lnTo>
                    <a:pt x="1" y="112"/>
                  </a:lnTo>
                  <a:cubicBezTo>
                    <a:pt x="40" y="131"/>
                    <a:pt x="77" y="146"/>
                    <a:pt x="118" y="166"/>
                  </a:cubicBezTo>
                  <a:lnTo>
                    <a:pt x="170" y="55"/>
                  </a:lnTo>
                  <a:lnTo>
                    <a:pt x="110" y="28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7"/>
            <p:cNvSpPr/>
            <p:nvPr/>
          </p:nvSpPr>
          <p:spPr>
            <a:xfrm>
              <a:off x="2104975" y="2779050"/>
              <a:ext cx="3850" cy="3975"/>
            </a:xfrm>
            <a:custGeom>
              <a:avLst/>
              <a:gdLst/>
              <a:ahLst/>
              <a:cxnLst/>
              <a:rect l="l" t="t" r="r" b="b"/>
              <a:pathLst>
                <a:path w="154" h="159" extrusionOk="0">
                  <a:moveTo>
                    <a:pt x="50" y="0"/>
                  </a:moveTo>
                  <a:lnTo>
                    <a:pt x="0" y="111"/>
                  </a:lnTo>
                  <a:lnTo>
                    <a:pt x="52" y="135"/>
                  </a:lnTo>
                  <a:cubicBezTo>
                    <a:pt x="69" y="143"/>
                    <a:pt x="86" y="151"/>
                    <a:pt x="102" y="158"/>
                  </a:cubicBezTo>
                  <a:lnTo>
                    <a:pt x="154" y="48"/>
                  </a:lnTo>
                  <a:cubicBezTo>
                    <a:pt x="122" y="32"/>
                    <a:pt x="84" y="16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7"/>
            <p:cNvSpPr/>
            <p:nvPr/>
          </p:nvSpPr>
          <p:spPr>
            <a:xfrm>
              <a:off x="2114775" y="2764550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52" y="0"/>
                  </a:moveTo>
                  <a:lnTo>
                    <a:pt x="0" y="110"/>
                  </a:lnTo>
                  <a:cubicBezTo>
                    <a:pt x="37" y="128"/>
                    <a:pt x="73" y="145"/>
                    <a:pt x="109" y="162"/>
                  </a:cubicBezTo>
                  <a:lnTo>
                    <a:pt x="163" y="53"/>
                  </a:lnTo>
                  <a:cubicBezTo>
                    <a:pt x="127" y="36"/>
                    <a:pt x="89" y="19"/>
                    <a:pt x="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7"/>
            <p:cNvSpPr/>
            <p:nvPr/>
          </p:nvSpPr>
          <p:spPr>
            <a:xfrm>
              <a:off x="2111150" y="2772400"/>
              <a:ext cx="3875" cy="3975"/>
            </a:xfrm>
            <a:custGeom>
              <a:avLst/>
              <a:gdLst/>
              <a:ahLst/>
              <a:cxnLst/>
              <a:rect l="l" t="t" r="r" b="b"/>
              <a:pathLst>
                <a:path w="155" h="159" extrusionOk="0">
                  <a:moveTo>
                    <a:pt x="51" y="1"/>
                  </a:moveTo>
                  <a:lnTo>
                    <a:pt x="0" y="111"/>
                  </a:lnTo>
                  <a:cubicBezTo>
                    <a:pt x="34" y="126"/>
                    <a:pt x="71" y="143"/>
                    <a:pt x="102" y="159"/>
                  </a:cubicBezTo>
                  <a:lnTo>
                    <a:pt x="155" y="50"/>
                  </a:lnTo>
                  <a:cubicBezTo>
                    <a:pt x="122" y="33"/>
                    <a:pt x="85" y="16"/>
                    <a:pt x="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7"/>
            <p:cNvSpPr/>
            <p:nvPr/>
          </p:nvSpPr>
          <p:spPr>
            <a:xfrm>
              <a:off x="2118400" y="2756750"/>
              <a:ext cx="4275" cy="4150"/>
            </a:xfrm>
            <a:custGeom>
              <a:avLst/>
              <a:gdLst/>
              <a:ahLst/>
              <a:cxnLst/>
              <a:rect l="l" t="t" r="r" b="b"/>
              <a:pathLst>
                <a:path w="171" h="166" extrusionOk="0">
                  <a:moveTo>
                    <a:pt x="53" y="0"/>
                  </a:moveTo>
                  <a:lnTo>
                    <a:pt x="1" y="110"/>
                  </a:lnTo>
                  <a:cubicBezTo>
                    <a:pt x="40" y="129"/>
                    <a:pt x="79" y="145"/>
                    <a:pt x="118" y="165"/>
                  </a:cubicBezTo>
                  <a:lnTo>
                    <a:pt x="171" y="56"/>
                  </a:lnTo>
                  <a:cubicBezTo>
                    <a:pt x="130" y="35"/>
                    <a:pt x="93" y="18"/>
                    <a:pt x="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7"/>
            <p:cNvSpPr/>
            <p:nvPr/>
          </p:nvSpPr>
          <p:spPr>
            <a:xfrm>
              <a:off x="2122025" y="2748875"/>
              <a:ext cx="4450" cy="4250"/>
            </a:xfrm>
            <a:custGeom>
              <a:avLst/>
              <a:gdLst/>
              <a:ahLst/>
              <a:cxnLst/>
              <a:rect l="l" t="t" r="r" b="b"/>
              <a:pathLst>
                <a:path w="178" h="170" extrusionOk="0">
                  <a:moveTo>
                    <a:pt x="53" y="1"/>
                  </a:moveTo>
                  <a:lnTo>
                    <a:pt x="1" y="112"/>
                  </a:lnTo>
                  <a:cubicBezTo>
                    <a:pt x="42" y="130"/>
                    <a:pt x="82" y="149"/>
                    <a:pt x="124" y="170"/>
                  </a:cubicBezTo>
                  <a:lnTo>
                    <a:pt x="177" y="61"/>
                  </a:lnTo>
                  <a:cubicBezTo>
                    <a:pt x="134" y="39"/>
                    <a:pt x="94" y="20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7"/>
            <p:cNvSpPr/>
            <p:nvPr/>
          </p:nvSpPr>
          <p:spPr>
            <a:xfrm>
              <a:off x="2107500" y="2780225"/>
              <a:ext cx="3750" cy="3900"/>
            </a:xfrm>
            <a:custGeom>
              <a:avLst/>
              <a:gdLst/>
              <a:ahLst/>
              <a:cxnLst/>
              <a:rect l="l" t="t" r="r" b="b"/>
              <a:pathLst>
                <a:path w="150" h="156" extrusionOk="0">
                  <a:moveTo>
                    <a:pt x="53" y="0"/>
                  </a:moveTo>
                  <a:lnTo>
                    <a:pt x="1" y="110"/>
                  </a:lnTo>
                  <a:cubicBezTo>
                    <a:pt x="32" y="126"/>
                    <a:pt x="67" y="141"/>
                    <a:pt x="96" y="156"/>
                  </a:cubicBezTo>
                  <a:lnTo>
                    <a:pt x="149" y="47"/>
                  </a:lnTo>
                  <a:cubicBezTo>
                    <a:pt x="120" y="31"/>
                    <a:pt x="86" y="16"/>
                    <a:pt x="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7"/>
            <p:cNvSpPr/>
            <p:nvPr/>
          </p:nvSpPr>
          <p:spPr>
            <a:xfrm>
              <a:off x="2117500" y="2765875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54" y="0"/>
                  </a:moveTo>
                  <a:lnTo>
                    <a:pt x="0" y="109"/>
                  </a:lnTo>
                  <a:cubicBezTo>
                    <a:pt x="37" y="128"/>
                    <a:pt x="72" y="145"/>
                    <a:pt x="107" y="164"/>
                  </a:cubicBezTo>
                  <a:lnTo>
                    <a:pt x="164" y="56"/>
                  </a:lnTo>
                  <a:cubicBezTo>
                    <a:pt x="128" y="37"/>
                    <a:pt x="92" y="19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7"/>
            <p:cNvSpPr/>
            <p:nvPr/>
          </p:nvSpPr>
          <p:spPr>
            <a:xfrm>
              <a:off x="2113700" y="2773625"/>
              <a:ext cx="3900" cy="4000"/>
            </a:xfrm>
            <a:custGeom>
              <a:avLst/>
              <a:gdLst/>
              <a:ahLst/>
              <a:cxnLst/>
              <a:rect l="l" t="t" r="r" b="b"/>
              <a:pathLst>
                <a:path w="156" h="160" extrusionOk="0">
                  <a:moveTo>
                    <a:pt x="56" y="1"/>
                  </a:moveTo>
                  <a:lnTo>
                    <a:pt x="1" y="110"/>
                  </a:lnTo>
                  <a:cubicBezTo>
                    <a:pt x="33" y="126"/>
                    <a:pt x="67" y="142"/>
                    <a:pt x="98" y="159"/>
                  </a:cubicBezTo>
                  <a:lnTo>
                    <a:pt x="156" y="51"/>
                  </a:lnTo>
                  <a:cubicBezTo>
                    <a:pt x="123" y="33"/>
                    <a:pt x="89" y="17"/>
                    <a:pt x="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2121325" y="2758150"/>
              <a:ext cx="4350" cy="4225"/>
            </a:xfrm>
            <a:custGeom>
              <a:avLst/>
              <a:gdLst/>
              <a:ahLst/>
              <a:cxnLst/>
              <a:rect l="l" t="t" r="r" b="b"/>
              <a:pathLst>
                <a:path w="174" h="169" extrusionOk="0">
                  <a:moveTo>
                    <a:pt x="54" y="0"/>
                  </a:moveTo>
                  <a:lnTo>
                    <a:pt x="1" y="109"/>
                  </a:lnTo>
                  <a:cubicBezTo>
                    <a:pt x="38" y="128"/>
                    <a:pt x="78" y="146"/>
                    <a:pt x="116" y="168"/>
                  </a:cubicBezTo>
                  <a:lnTo>
                    <a:pt x="173" y="60"/>
                  </a:lnTo>
                  <a:cubicBezTo>
                    <a:pt x="133" y="39"/>
                    <a:pt x="93" y="19"/>
                    <a:pt x="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2125125" y="2750375"/>
              <a:ext cx="4600" cy="4375"/>
            </a:xfrm>
            <a:custGeom>
              <a:avLst/>
              <a:gdLst/>
              <a:ahLst/>
              <a:cxnLst/>
              <a:rect l="l" t="t" r="r" b="b"/>
              <a:pathLst>
                <a:path w="184" h="175" extrusionOk="0">
                  <a:moveTo>
                    <a:pt x="53" y="1"/>
                  </a:moveTo>
                  <a:lnTo>
                    <a:pt x="0" y="110"/>
                  </a:lnTo>
                  <a:cubicBezTo>
                    <a:pt x="42" y="131"/>
                    <a:pt x="83" y="150"/>
                    <a:pt x="126" y="174"/>
                  </a:cubicBezTo>
                  <a:lnTo>
                    <a:pt x="183" y="67"/>
                  </a:lnTo>
                  <a:cubicBezTo>
                    <a:pt x="138" y="42"/>
                    <a:pt x="97" y="23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2109925" y="2781375"/>
              <a:ext cx="3625" cy="3850"/>
            </a:xfrm>
            <a:custGeom>
              <a:avLst/>
              <a:gdLst/>
              <a:ahLst/>
              <a:cxnLst/>
              <a:rect l="l" t="t" r="r" b="b"/>
              <a:pathLst>
                <a:path w="145" h="154" extrusionOk="0">
                  <a:moveTo>
                    <a:pt x="53" y="1"/>
                  </a:moveTo>
                  <a:lnTo>
                    <a:pt x="0" y="110"/>
                  </a:lnTo>
                  <a:cubicBezTo>
                    <a:pt x="31" y="124"/>
                    <a:pt x="62" y="140"/>
                    <a:pt x="88" y="153"/>
                  </a:cubicBezTo>
                  <a:lnTo>
                    <a:pt x="145" y="45"/>
                  </a:lnTo>
                  <a:cubicBezTo>
                    <a:pt x="116" y="32"/>
                    <a:pt x="83" y="16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2120175" y="2767275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57" y="0"/>
                  </a:moveTo>
                  <a:lnTo>
                    <a:pt x="0" y="108"/>
                  </a:lnTo>
                  <a:cubicBezTo>
                    <a:pt x="36" y="126"/>
                    <a:pt x="70" y="146"/>
                    <a:pt x="104" y="166"/>
                  </a:cubicBezTo>
                  <a:lnTo>
                    <a:pt x="166" y="62"/>
                  </a:lnTo>
                  <a:cubicBezTo>
                    <a:pt x="131" y="40"/>
                    <a:pt x="95" y="20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2116125" y="2774900"/>
              <a:ext cx="3825" cy="3975"/>
            </a:xfrm>
            <a:custGeom>
              <a:avLst/>
              <a:gdLst/>
              <a:ahLst/>
              <a:cxnLst/>
              <a:rect l="l" t="t" r="r" b="b"/>
              <a:pathLst>
                <a:path w="153" h="159" extrusionOk="0">
                  <a:moveTo>
                    <a:pt x="57" y="0"/>
                  </a:moveTo>
                  <a:lnTo>
                    <a:pt x="0" y="108"/>
                  </a:lnTo>
                  <a:cubicBezTo>
                    <a:pt x="32" y="125"/>
                    <a:pt x="63" y="142"/>
                    <a:pt x="91" y="158"/>
                  </a:cubicBezTo>
                  <a:lnTo>
                    <a:pt x="153" y="53"/>
                  </a:lnTo>
                  <a:cubicBezTo>
                    <a:pt x="123" y="36"/>
                    <a:pt x="91" y="17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2124225" y="2759650"/>
              <a:ext cx="4500" cy="4350"/>
            </a:xfrm>
            <a:custGeom>
              <a:avLst/>
              <a:gdLst/>
              <a:ahLst/>
              <a:cxnLst/>
              <a:rect l="l" t="t" r="r" b="b"/>
              <a:pathLst>
                <a:path w="180" h="174" extrusionOk="0">
                  <a:moveTo>
                    <a:pt x="57" y="0"/>
                  </a:moveTo>
                  <a:lnTo>
                    <a:pt x="0" y="108"/>
                  </a:lnTo>
                  <a:cubicBezTo>
                    <a:pt x="40" y="129"/>
                    <a:pt x="78" y="150"/>
                    <a:pt x="117" y="174"/>
                  </a:cubicBezTo>
                  <a:lnTo>
                    <a:pt x="180" y="68"/>
                  </a:lnTo>
                  <a:cubicBezTo>
                    <a:pt x="139" y="44"/>
                    <a:pt x="99" y="21"/>
                    <a:pt x="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2128325" y="2752075"/>
              <a:ext cx="4750" cy="4475"/>
            </a:xfrm>
            <a:custGeom>
              <a:avLst/>
              <a:gdLst/>
              <a:ahLst/>
              <a:cxnLst/>
              <a:rect l="l" t="t" r="r" b="b"/>
              <a:pathLst>
                <a:path w="190" h="179" extrusionOk="0">
                  <a:moveTo>
                    <a:pt x="57" y="0"/>
                  </a:moveTo>
                  <a:lnTo>
                    <a:pt x="0" y="108"/>
                  </a:lnTo>
                  <a:lnTo>
                    <a:pt x="63" y="143"/>
                  </a:lnTo>
                  <a:cubicBezTo>
                    <a:pt x="84" y="152"/>
                    <a:pt x="106" y="166"/>
                    <a:pt x="128" y="179"/>
                  </a:cubicBezTo>
                  <a:lnTo>
                    <a:pt x="190" y="74"/>
                  </a:lnTo>
                  <a:cubicBezTo>
                    <a:pt x="168" y="62"/>
                    <a:pt x="145" y="47"/>
                    <a:pt x="123" y="36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2112050" y="2782550"/>
              <a:ext cx="3525" cy="3800"/>
            </a:xfrm>
            <a:custGeom>
              <a:avLst/>
              <a:gdLst/>
              <a:ahLst/>
              <a:cxnLst/>
              <a:rect l="l" t="t" r="r" b="b"/>
              <a:pathLst>
                <a:path w="141" h="152" extrusionOk="0">
                  <a:moveTo>
                    <a:pt x="58" y="1"/>
                  </a:moveTo>
                  <a:lnTo>
                    <a:pt x="1" y="108"/>
                  </a:lnTo>
                  <a:lnTo>
                    <a:pt x="41" y="130"/>
                  </a:lnTo>
                  <a:cubicBezTo>
                    <a:pt x="56" y="137"/>
                    <a:pt x="66" y="145"/>
                    <a:pt x="78" y="152"/>
                  </a:cubicBezTo>
                  <a:lnTo>
                    <a:pt x="141" y="47"/>
                  </a:lnTo>
                  <a:cubicBezTo>
                    <a:pt x="128" y="39"/>
                    <a:pt x="117" y="32"/>
                    <a:pt x="101" y="2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2122775" y="2768800"/>
              <a:ext cx="4225" cy="4200"/>
            </a:xfrm>
            <a:custGeom>
              <a:avLst/>
              <a:gdLst/>
              <a:ahLst/>
              <a:cxnLst/>
              <a:rect l="l" t="t" r="r" b="b"/>
              <a:pathLst>
                <a:path w="169" h="168" extrusionOk="0">
                  <a:moveTo>
                    <a:pt x="62" y="1"/>
                  </a:moveTo>
                  <a:lnTo>
                    <a:pt x="0" y="105"/>
                  </a:lnTo>
                  <a:lnTo>
                    <a:pt x="52" y="135"/>
                  </a:lnTo>
                  <a:lnTo>
                    <a:pt x="101" y="168"/>
                  </a:lnTo>
                  <a:lnTo>
                    <a:pt x="168" y="67"/>
                  </a:lnTo>
                  <a:lnTo>
                    <a:pt x="115" y="3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2118375" y="2776250"/>
              <a:ext cx="3825" cy="3975"/>
            </a:xfrm>
            <a:custGeom>
              <a:avLst/>
              <a:gdLst/>
              <a:ahLst/>
              <a:cxnLst/>
              <a:rect l="l" t="t" r="r" b="b"/>
              <a:pathLst>
                <a:path w="153" h="159" extrusionOk="0">
                  <a:moveTo>
                    <a:pt x="63" y="0"/>
                  </a:moveTo>
                  <a:lnTo>
                    <a:pt x="1" y="106"/>
                  </a:lnTo>
                  <a:lnTo>
                    <a:pt x="45" y="130"/>
                  </a:lnTo>
                  <a:lnTo>
                    <a:pt x="85" y="158"/>
                  </a:lnTo>
                  <a:lnTo>
                    <a:pt x="152" y="56"/>
                  </a:lnTo>
                  <a:lnTo>
                    <a:pt x="110" y="2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2127150" y="2761325"/>
              <a:ext cx="4625" cy="4500"/>
            </a:xfrm>
            <a:custGeom>
              <a:avLst/>
              <a:gdLst/>
              <a:ahLst/>
              <a:cxnLst/>
              <a:rect l="l" t="t" r="r" b="b"/>
              <a:pathLst>
                <a:path w="185" h="180" extrusionOk="0">
                  <a:moveTo>
                    <a:pt x="63" y="1"/>
                  </a:moveTo>
                  <a:lnTo>
                    <a:pt x="0" y="107"/>
                  </a:lnTo>
                  <a:lnTo>
                    <a:pt x="58" y="141"/>
                  </a:lnTo>
                  <a:lnTo>
                    <a:pt x="117" y="179"/>
                  </a:lnTo>
                  <a:lnTo>
                    <a:pt x="184" y="78"/>
                  </a:lnTo>
                  <a:lnTo>
                    <a:pt x="123" y="3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2131500" y="2753925"/>
              <a:ext cx="5025" cy="4675"/>
            </a:xfrm>
            <a:custGeom>
              <a:avLst/>
              <a:gdLst/>
              <a:ahLst/>
              <a:cxnLst/>
              <a:rect l="l" t="t" r="r" b="b"/>
              <a:pathLst>
                <a:path w="201" h="187" extrusionOk="0">
                  <a:moveTo>
                    <a:pt x="63" y="0"/>
                  </a:moveTo>
                  <a:lnTo>
                    <a:pt x="1" y="105"/>
                  </a:lnTo>
                  <a:lnTo>
                    <a:pt x="67" y="144"/>
                  </a:lnTo>
                  <a:lnTo>
                    <a:pt x="134" y="187"/>
                  </a:lnTo>
                  <a:lnTo>
                    <a:pt x="201" y="86"/>
                  </a:lnTo>
                  <a:lnTo>
                    <a:pt x="130" y="4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2114000" y="2783700"/>
              <a:ext cx="3450" cy="3700"/>
            </a:xfrm>
            <a:custGeom>
              <a:avLst/>
              <a:gdLst/>
              <a:ahLst/>
              <a:cxnLst/>
              <a:rect l="l" t="t" r="r" b="b"/>
              <a:pathLst>
                <a:path w="138" h="148" extrusionOk="0">
                  <a:moveTo>
                    <a:pt x="63" y="0"/>
                  </a:moveTo>
                  <a:lnTo>
                    <a:pt x="0" y="105"/>
                  </a:lnTo>
                  <a:lnTo>
                    <a:pt x="39" y="127"/>
                  </a:lnTo>
                  <a:lnTo>
                    <a:pt x="70" y="148"/>
                  </a:lnTo>
                  <a:lnTo>
                    <a:pt x="137" y="47"/>
                  </a:lnTo>
                  <a:lnTo>
                    <a:pt x="102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2125275" y="2770400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68" y="1"/>
                  </a:moveTo>
                  <a:lnTo>
                    <a:pt x="1" y="104"/>
                  </a:lnTo>
                  <a:cubicBezTo>
                    <a:pt x="18" y="114"/>
                    <a:pt x="35" y="124"/>
                    <a:pt x="50" y="136"/>
                  </a:cubicBezTo>
                  <a:lnTo>
                    <a:pt x="97" y="171"/>
                  </a:lnTo>
                  <a:lnTo>
                    <a:pt x="171" y="74"/>
                  </a:lnTo>
                  <a:lnTo>
                    <a:pt x="120" y="36"/>
                  </a:lnTo>
                  <a:cubicBezTo>
                    <a:pt x="103" y="24"/>
                    <a:pt x="86" y="13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2120475" y="2777650"/>
              <a:ext cx="3800" cy="3925"/>
            </a:xfrm>
            <a:custGeom>
              <a:avLst/>
              <a:gdLst/>
              <a:ahLst/>
              <a:cxnLst/>
              <a:rect l="l" t="t" r="r" b="b"/>
              <a:pathLst>
                <a:path w="152" h="157" extrusionOk="0">
                  <a:moveTo>
                    <a:pt x="68" y="0"/>
                  </a:moveTo>
                  <a:lnTo>
                    <a:pt x="1" y="102"/>
                  </a:lnTo>
                  <a:cubicBezTo>
                    <a:pt x="14" y="110"/>
                    <a:pt x="29" y="120"/>
                    <a:pt x="41" y="129"/>
                  </a:cubicBezTo>
                  <a:lnTo>
                    <a:pt x="78" y="156"/>
                  </a:lnTo>
                  <a:lnTo>
                    <a:pt x="151" y="59"/>
                  </a:lnTo>
                  <a:lnTo>
                    <a:pt x="112" y="29"/>
                  </a:lnTo>
                  <a:cubicBezTo>
                    <a:pt x="97" y="19"/>
                    <a:pt x="83" y="1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2130025" y="2763225"/>
              <a:ext cx="4750" cy="4625"/>
            </a:xfrm>
            <a:custGeom>
              <a:avLst/>
              <a:gdLst/>
              <a:ahLst/>
              <a:cxnLst/>
              <a:rect l="l" t="t" r="r" b="b"/>
              <a:pathLst>
                <a:path w="190" h="185" extrusionOk="0">
                  <a:moveTo>
                    <a:pt x="68" y="1"/>
                  </a:moveTo>
                  <a:lnTo>
                    <a:pt x="1" y="101"/>
                  </a:lnTo>
                  <a:cubicBezTo>
                    <a:pt x="20" y="115"/>
                    <a:pt x="39" y="126"/>
                    <a:pt x="59" y="141"/>
                  </a:cubicBezTo>
                  <a:lnTo>
                    <a:pt x="116" y="184"/>
                  </a:lnTo>
                  <a:lnTo>
                    <a:pt x="189" y="88"/>
                  </a:lnTo>
                  <a:lnTo>
                    <a:pt x="129" y="42"/>
                  </a:lnTo>
                  <a:cubicBezTo>
                    <a:pt x="108" y="28"/>
                    <a:pt x="89" y="15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2134825" y="2756050"/>
              <a:ext cx="5225" cy="4975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68" y="0"/>
                  </a:moveTo>
                  <a:lnTo>
                    <a:pt x="1" y="102"/>
                  </a:lnTo>
                  <a:cubicBezTo>
                    <a:pt x="22" y="117"/>
                    <a:pt x="44" y="130"/>
                    <a:pt x="67" y="147"/>
                  </a:cubicBezTo>
                  <a:lnTo>
                    <a:pt x="134" y="198"/>
                  </a:lnTo>
                  <a:lnTo>
                    <a:pt x="208" y="101"/>
                  </a:lnTo>
                  <a:lnTo>
                    <a:pt x="137" y="48"/>
                  </a:lnTo>
                  <a:cubicBezTo>
                    <a:pt x="115" y="30"/>
                    <a:pt x="91" y="17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2115725" y="2784850"/>
              <a:ext cx="3325" cy="3575"/>
            </a:xfrm>
            <a:custGeom>
              <a:avLst/>
              <a:gdLst/>
              <a:ahLst/>
              <a:cxnLst/>
              <a:rect l="l" t="t" r="r" b="b"/>
              <a:pathLst>
                <a:path w="133" h="143" extrusionOk="0">
                  <a:moveTo>
                    <a:pt x="68" y="1"/>
                  </a:moveTo>
                  <a:lnTo>
                    <a:pt x="1" y="102"/>
                  </a:lnTo>
                  <a:cubicBezTo>
                    <a:pt x="11" y="108"/>
                    <a:pt x="23" y="116"/>
                    <a:pt x="32" y="122"/>
                  </a:cubicBezTo>
                  <a:lnTo>
                    <a:pt x="59" y="143"/>
                  </a:lnTo>
                  <a:lnTo>
                    <a:pt x="133" y="45"/>
                  </a:lnTo>
                  <a:lnTo>
                    <a:pt x="103" y="23"/>
                  </a:lnTo>
                  <a:cubicBezTo>
                    <a:pt x="91" y="14"/>
                    <a:pt x="80" y="8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2127675" y="27722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4" y="1"/>
                  </a:moveTo>
                  <a:lnTo>
                    <a:pt x="0" y="97"/>
                  </a:lnTo>
                  <a:cubicBezTo>
                    <a:pt x="32" y="120"/>
                    <a:pt x="60" y="147"/>
                    <a:pt x="89" y="172"/>
                  </a:cubicBezTo>
                  <a:lnTo>
                    <a:pt x="171" y="81"/>
                  </a:lnTo>
                  <a:cubicBezTo>
                    <a:pt x="138" y="54"/>
                    <a:pt x="107" y="25"/>
                    <a:pt x="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2122400" y="2779125"/>
              <a:ext cx="3775" cy="3875"/>
            </a:xfrm>
            <a:custGeom>
              <a:avLst/>
              <a:gdLst/>
              <a:ahLst/>
              <a:cxnLst/>
              <a:rect l="l" t="t" r="r" b="b"/>
              <a:pathLst>
                <a:path w="151" h="155" extrusionOk="0">
                  <a:moveTo>
                    <a:pt x="74" y="1"/>
                  </a:moveTo>
                  <a:lnTo>
                    <a:pt x="1" y="97"/>
                  </a:lnTo>
                  <a:cubicBezTo>
                    <a:pt x="26" y="115"/>
                    <a:pt x="47" y="134"/>
                    <a:pt x="69" y="154"/>
                  </a:cubicBezTo>
                  <a:lnTo>
                    <a:pt x="151" y="63"/>
                  </a:lnTo>
                  <a:cubicBezTo>
                    <a:pt x="126" y="42"/>
                    <a:pt x="103" y="20"/>
                    <a:pt x="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2132925" y="2765400"/>
              <a:ext cx="4825" cy="4750"/>
            </a:xfrm>
            <a:custGeom>
              <a:avLst/>
              <a:gdLst/>
              <a:ahLst/>
              <a:cxnLst/>
              <a:rect l="l" t="t" r="r" b="b"/>
              <a:pathLst>
                <a:path w="193" h="190" extrusionOk="0">
                  <a:moveTo>
                    <a:pt x="75" y="1"/>
                  </a:moveTo>
                  <a:lnTo>
                    <a:pt x="1" y="97"/>
                  </a:lnTo>
                  <a:cubicBezTo>
                    <a:pt x="39" y="125"/>
                    <a:pt x="75" y="158"/>
                    <a:pt x="112" y="190"/>
                  </a:cubicBezTo>
                  <a:lnTo>
                    <a:pt x="193" y="99"/>
                  </a:lnTo>
                  <a:cubicBezTo>
                    <a:pt x="154" y="65"/>
                    <a:pt x="115" y="30"/>
                    <a:pt x="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2138175" y="2758550"/>
              <a:ext cx="5375" cy="5200"/>
            </a:xfrm>
            <a:custGeom>
              <a:avLst/>
              <a:gdLst/>
              <a:ahLst/>
              <a:cxnLst/>
              <a:rect l="l" t="t" r="r" b="b"/>
              <a:pathLst>
                <a:path w="215" h="208" extrusionOk="0">
                  <a:moveTo>
                    <a:pt x="74" y="1"/>
                  </a:moveTo>
                  <a:lnTo>
                    <a:pt x="0" y="98"/>
                  </a:lnTo>
                  <a:cubicBezTo>
                    <a:pt x="44" y="129"/>
                    <a:pt x="90" y="169"/>
                    <a:pt x="132" y="207"/>
                  </a:cubicBezTo>
                  <a:lnTo>
                    <a:pt x="214" y="116"/>
                  </a:lnTo>
                  <a:cubicBezTo>
                    <a:pt x="167" y="75"/>
                    <a:pt x="121" y="34"/>
                    <a:pt x="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2117175" y="2785975"/>
              <a:ext cx="3250" cy="3450"/>
            </a:xfrm>
            <a:custGeom>
              <a:avLst/>
              <a:gdLst/>
              <a:ahLst/>
              <a:cxnLst/>
              <a:rect l="l" t="t" r="r" b="b"/>
              <a:pathLst>
                <a:path w="130" h="138" extrusionOk="0">
                  <a:moveTo>
                    <a:pt x="75" y="0"/>
                  </a:moveTo>
                  <a:lnTo>
                    <a:pt x="1" y="98"/>
                  </a:lnTo>
                  <a:cubicBezTo>
                    <a:pt x="21" y="111"/>
                    <a:pt x="33" y="124"/>
                    <a:pt x="48" y="137"/>
                  </a:cubicBezTo>
                  <a:lnTo>
                    <a:pt x="130" y="46"/>
                  </a:lnTo>
                  <a:cubicBezTo>
                    <a:pt x="111" y="31"/>
                    <a:pt x="96" y="15"/>
                    <a:pt x="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2129925" y="27742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82" y="1"/>
                  </a:moveTo>
                  <a:lnTo>
                    <a:pt x="0" y="92"/>
                  </a:lnTo>
                  <a:lnTo>
                    <a:pt x="21" y="111"/>
                  </a:lnTo>
                  <a:lnTo>
                    <a:pt x="42" y="131"/>
                  </a:lnTo>
                  <a:lnTo>
                    <a:pt x="82" y="172"/>
                  </a:lnTo>
                  <a:lnTo>
                    <a:pt x="172" y="90"/>
                  </a:lnTo>
                  <a:lnTo>
                    <a:pt x="128" y="45"/>
                  </a:lnTo>
                  <a:lnTo>
                    <a:pt x="105" y="21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2124100" y="2780700"/>
              <a:ext cx="3800" cy="3750"/>
            </a:xfrm>
            <a:custGeom>
              <a:avLst/>
              <a:gdLst/>
              <a:ahLst/>
              <a:cxnLst/>
              <a:rect l="l" t="t" r="r" b="b"/>
              <a:pathLst>
                <a:path w="152" h="150" extrusionOk="0">
                  <a:moveTo>
                    <a:pt x="83" y="1"/>
                  </a:moveTo>
                  <a:lnTo>
                    <a:pt x="1" y="91"/>
                  </a:lnTo>
                  <a:lnTo>
                    <a:pt x="19" y="106"/>
                  </a:lnTo>
                  <a:lnTo>
                    <a:pt x="32" y="120"/>
                  </a:lnTo>
                  <a:lnTo>
                    <a:pt x="62" y="149"/>
                  </a:lnTo>
                  <a:lnTo>
                    <a:pt x="151" y="66"/>
                  </a:lnTo>
                  <a:lnTo>
                    <a:pt x="118" y="33"/>
                  </a:lnTo>
                  <a:lnTo>
                    <a:pt x="102" y="16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2135700" y="2767875"/>
              <a:ext cx="4875" cy="487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82" y="0"/>
                  </a:moveTo>
                  <a:lnTo>
                    <a:pt x="1" y="91"/>
                  </a:lnTo>
                  <a:lnTo>
                    <a:pt x="28" y="115"/>
                  </a:lnTo>
                  <a:lnTo>
                    <a:pt x="54" y="141"/>
                  </a:lnTo>
                  <a:lnTo>
                    <a:pt x="106" y="194"/>
                  </a:lnTo>
                  <a:lnTo>
                    <a:pt x="195" y="111"/>
                  </a:lnTo>
                  <a:lnTo>
                    <a:pt x="139" y="54"/>
                  </a:lnTo>
                  <a:lnTo>
                    <a:pt x="111" y="26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2141475" y="2761425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82" y="1"/>
                  </a:moveTo>
                  <a:lnTo>
                    <a:pt x="0" y="92"/>
                  </a:lnTo>
                  <a:lnTo>
                    <a:pt x="32" y="121"/>
                  </a:lnTo>
                  <a:lnTo>
                    <a:pt x="65" y="152"/>
                  </a:lnTo>
                  <a:lnTo>
                    <a:pt x="129" y="218"/>
                  </a:lnTo>
                  <a:lnTo>
                    <a:pt x="218" y="136"/>
                  </a:lnTo>
                  <a:lnTo>
                    <a:pt x="151" y="66"/>
                  </a:lnTo>
                  <a:lnTo>
                    <a:pt x="117" y="32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2118350" y="2787125"/>
              <a:ext cx="3250" cy="3200"/>
            </a:xfrm>
            <a:custGeom>
              <a:avLst/>
              <a:gdLst/>
              <a:ahLst/>
              <a:cxnLst/>
              <a:rect l="l" t="t" r="r" b="b"/>
              <a:pathLst>
                <a:path w="130" h="128" extrusionOk="0">
                  <a:moveTo>
                    <a:pt x="83" y="0"/>
                  </a:moveTo>
                  <a:lnTo>
                    <a:pt x="1" y="91"/>
                  </a:lnTo>
                  <a:lnTo>
                    <a:pt x="12" y="100"/>
                  </a:lnTo>
                  <a:lnTo>
                    <a:pt x="21" y="109"/>
                  </a:lnTo>
                  <a:cubicBezTo>
                    <a:pt x="27" y="115"/>
                    <a:pt x="33" y="120"/>
                    <a:pt x="39" y="128"/>
                  </a:cubicBezTo>
                  <a:lnTo>
                    <a:pt x="129" y="45"/>
                  </a:lnTo>
                  <a:lnTo>
                    <a:pt x="106" y="22"/>
                  </a:lnTo>
                  <a:lnTo>
                    <a:pt x="96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2131975" y="2776500"/>
              <a:ext cx="4300" cy="4275"/>
            </a:xfrm>
            <a:custGeom>
              <a:avLst/>
              <a:gdLst/>
              <a:ahLst/>
              <a:cxnLst/>
              <a:rect l="l" t="t" r="r" b="b"/>
              <a:pathLst>
                <a:path w="172" h="171" extrusionOk="0">
                  <a:moveTo>
                    <a:pt x="90" y="1"/>
                  </a:moveTo>
                  <a:lnTo>
                    <a:pt x="0" y="83"/>
                  </a:lnTo>
                  <a:cubicBezTo>
                    <a:pt x="15" y="96"/>
                    <a:pt x="25" y="112"/>
                    <a:pt x="38" y="127"/>
                  </a:cubicBezTo>
                  <a:lnTo>
                    <a:pt x="74" y="171"/>
                  </a:lnTo>
                  <a:lnTo>
                    <a:pt x="172" y="98"/>
                  </a:lnTo>
                  <a:lnTo>
                    <a:pt x="131" y="48"/>
                  </a:lnTo>
                  <a:cubicBezTo>
                    <a:pt x="117" y="33"/>
                    <a:pt x="105" y="15"/>
                    <a:pt x="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2125650" y="2782425"/>
              <a:ext cx="3750" cy="3575"/>
            </a:xfrm>
            <a:custGeom>
              <a:avLst/>
              <a:gdLst/>
              <a:ahLst/>
              <a:cxnLst/>
              <a:rect l="l" t="t" r="r" b="b"/>
              <a:pathLst>
                <a:path w="150" h="143" extrusionOk="0">
                  <a:moveTo>
                    <a:pt x="89" y="0"/>
                  </a:moveTo>
                  <a:lnTo>
                    <a:pt x="0" y="80"/>
                  </a:lnTo>
                  <a:cubicBezTo>
                    <a:pt x="11" y="90"/>
                    <a:pt x="17" y="101"/>
                    <a:pt x="26" y="111"/>
                  </a:cubicBezTo>
                  <a:lnTo>
                    <a:pt x="52" y="142"/>
                  </a:lnTo>
                  <a:lnTo>
                    <a:pt x="150" y="70"/>
                  </a:lnTo>
                  <a:lnTo>
                    <a:pt x="120" y="35"/>
                  </a:lnTo>
                  <a:cubicBezTo>
                    <a:pt x="109" y="23"/>
                    <a:pt x="102" y="11"/>
                    <a:pt x="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2138325" y="2770675"/>
              <a:ext cx="4875" cy="4950"/>
            </a:xfrm>
            <a:custGeom>
              <a:avLst/>
              <a:gdLst/>
              <a:ahLst/>
              <a:cxnLst/>
              <a:rect l="l" t="t" r="r" b="b"/>
              <a:pathLst>
                <a:path w="195" h="198" extrusionOk="0">
                  <a:moveTo>
                    <a:pt x="90" y="0"/>
                  </a:moveTo>
                  <a:lnTo>
                    <a:pt x="1" y="83"/>
                  </a:lnTo>
                  <a:cubicBezTo>
                    <a:pt x="18" y="101"/>
                    <a:pt x="33" y="122"/>
                    <a:pt x="49" y="140"/>
                  </a:cubicBezTo>
                  <a:lnTo>
                    <a:pt x="98" y="197"/>
                  </a:lnTo>
                  <a:lnTo>
                    <a:pt x="195" y="125"/>
                  </a:lnTo>
                  <a:lnTo>
                    <a:pt x="143" y="62"/>
                  </a:lnTo>
                  <a:cubicBezTo>
                    <a:pt x="125" y="41"/>
                    <a:pt x="110" y="19"/>
                    <a:pt x="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2144675" y="2764800"/>
              <a:ext cx="5450" cy="5625"/>
            </a:xfrm>
            <a:custGeom>
              <a:avLst/>
              <a:gdLst/>
              <a:ahLst/>
              <a:cxnLst/>
              <a:rect l="l" t="t" r="r" b="b"/>
              <a:pathLst>
                <a:path w="218" h="225" extrusionOk="0">
                  <a:moveTo>
                    <a:pt x="90" y="1"/>
                  </a:moveTo>
                  <a:lnTo>
                    <a:pt x="1" y="84"/>
                  </a:lnTo>
                  <a:cubicBezTo>
                    <a:pt x="22" y="105"/>
                    <a:pt x="41" y="131"/>
                    <a:pt x="62" y="154"/>
                  </a:cubicBezTo>
                  <a:lnTo>
                    <a:pt x="120" y="225"/>
                  </a:lnTo>
                  <a:lnTo>
                    <a:pt x="218" y="152"/>
                  </a:lnTo>
                  <a:lnTo>
                    <a:pt x="155" y="75"/>
                  </a:lnTo>
                  <a:cubicBezTo>
                    <a:pt x="135" y="51"/>
                    <a:pt x="114" y="23"/>
                    <a:pt x="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2119300" y="2788225"/>
              <a:ext cx="3150" cy="2950"/>
            </a:xfrm>
            <a:custGeom>
              <a:avLst/>
              <a:gdLst/>
              <a:ahLst/>
              <a:cxnLst/>
              <a:rect l="l" t="t" r="r" b="b"/>
              <a:pathLst>
                <a:path w="126" h="118" extrusionOk="0">
                  <a:moveTo>
                    <a:pt x="89" y="1"/>
                  </a:moveTo>
                  <a:lnTo>
                    <a:pt x="0" y="84"/>
                  </a:lnTo>
                  <a:cubicBezTo>
                    <a:pt x="6" y="88"/>
                    <a:pt x="9" y="95"/>
                    <a:pt x="15" y="101"/>
                  </a:cubicBezTo>
                  <a:cubicBezTo>
                    <a:pt x="20" y="107"/>
                    <a:pt x="23" y="113"/>
                    <a:pt x="28" y="118"/>
                  </a:cubicBezTo>
                  <a:lnTo>
                    <a:pt x="126" y="45"/>
                  </a:lnTo>
                  <a:cubicBezTo>
                    <a:pt x="119" y="39"/>
                    <a:pt x="113" y="31"/>
                    <a:pt x="108" y="24"/>
                  </a:cubicBezTo>
                  <a:cubicBezTo>
                    <a:pt x="102" y="14"/>
                    <a:pt x="98" y="7"/>
                    <a:pt x="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2133825" y="27789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98" y="0"/>
                  </a:moveTo>
                  <a:lnTo>
                    <a:pt x="0" y="73"/>
                  </a:lnTo>
                  <a:cubicBezTo>
                    <a:pt x="22" y="104"/>
                    <a:pt x="43" y="136"/>
                    <a:pt x="63" y="169"/>
                  </a:cubicBezTo>
                  <a:lnTo>
                    <a:pt x="169" y="107"/>
                  </a:lnTo>
                  <a:cubicBezTo>
                    <a:pt x="145" y="70"/>
                    <a:pt x="122" y="36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2126925" y="2784125"/>
              <a:ext cx="3750" cy="3475"/>
            </a:xfrm>
            <a:custGeom>
              <a:avLst/>
              <a:gdLst/>
              <a:ahLst/>
              <a:cxnLst/>
              <a:rect l="l" t="t" r="r" b="b"/>
              <a:pathLst>
                <a:path w="150" h="139" extrusionOk="0">
                  <a:moveTo>
                    <a:pt x="99" y="1"/>
                  </a:moveTo>
                  <a:lnTo>
                    <a:pt x="0" y="73"/>
                  </a:lnTo>
                  <a:lnTo>
                    <a:pt x="44" y="139"/>
                  </a:lnTo>
                  <a:lnTo>
                    <a:pt x="149" y="77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2140775" y="2773750"/>
              <a:ext cx="4725" cy="5050"/>
            </a:xfrm>
            <a:custGeom>
              <a:avLst/>
              <a:gdLst/>
              <a:ahLst/>
              <a:cxnLst/>
              <a:rect l="l" t="t" r="r" b="b"/>
              <a:pathLst>
                <a:path w="189" h="202" extrusionOk="0">
                  <a:moveTo>
                    <a:pt x="97" y="1"/>
                  </a:moveTo>
                  <a:lnTo>
                    <a:pt x="0" y="73"/>
                  </a:lnTo>
                  <a:cubicBezTo>
                    <a:pt x="28" y="116"/>
                    <a:pt x="57" y="157"/>
                    <a:pt x="84" y="201"/>
                  </a:cubicBezTo>
                  <a:lnTo>
                    <a:pt x="189" y="139"/>
                  </a:lnTo>
                  <a:cubicBezTo>
                    <a:pt x="159" y="92"/>
                    <a:pt x="130" y="46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2147675" y="2768575"/>
              <a:ext cx="5250" cy="5800"/>
            </a:xfrm>
            <a:custGeom>
              <a:avLst/>
              <a:gdLst/>
              <a:ahLst/>
              <a:cxnLst/>
              <a:rect l="l" t="t" r="r" b="b"/>
              <a:pathLst>
                <a:path w="210" h="232" extrusionOk="0">
                  <a:moveTo>
                    <a:pt x="98" y="0"/>
                  </a:moveTo>
                  <a:lnTo>
                    <a:pt x="0" y="73"/>
                  </a:lnTo>
                  <a:cubicBezTo>
                    <a:pt x="36" y="125"/>
                    <a:pt x="72" y="178"/>
                    <a:pt x="105" y="232"/>
                  </a:cubicBezTo>
                  <a:lnTo>
                    <a:pt x="210" y="169"/>
                  </a:lnTo>
                  <a:cubicBezTo>
                    <a:pt x="175" y="112"/>
                    <a:pt x="136" y="55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2120025" y="2789325"/>
              <a:ext cx="3175" cy="2700"/>
            </a:xfrm>
            <a:custGeom>
              <a:avLst/>
              <a:gdLst/>
              <a:ahLst/>
              <a:cxnLst/>
              <a:rect l="l" t="t" r="r" b="b"/>
              <a:pathLst>
                <a:path w="127" h="108" extrusionOk="0">
                  <a:moveTo>
                    <a:pt x="97" y="0"/>
                  </a:moveTo>
                  <a:lnTo>
                    <a:pt x="0" y="73"/>
                  </a:lnTo>
                  <a:cubicBezTo>
                    <a:pt x="6" y="84"/>
                    <a:pt x="14" y="97"/>
                    <a:pt x="22" y="107"/>
                  </a:cubicBezTo>
                  <a:lnTo>
                    <a:pt x="127" y="45"/>
                  </a:lnTo>
                  <a:cubicBezTo>
                    <a:pt x="117" y="30"/>
                    <a:pt x="107" y="15"/>
                    <a:pt x="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2135450" y="2781625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106" y="0"/>
                  </a:moveTo>
                  <a:lnTo>
                    <a:pt x="0" y="62"/>
                  </a:lnTo>
                  <a:cubicBezTo>
                    <a:pt x="17" y="96"/>
                    <a:pt x="38" y="130"/>
                    <a:pt x="53" y="164"/>
                  </a:cubicBezTo>
                  <a:lnTo>
                    <a:pt x="164" y="114"/>
                  </a:lnTo>
                  <a:cubicBezTo>
                    <a:pt x="148" y="75"/>
                    <a:pt x="126" y="39"/>
                    <a:pt x="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2128000" y="2786025"/>
              <a:ext cx="3675" cy="3300"/>
            </a:xfrm>
            <a:custGeom>
              <a:avLst/>
              <a:gdLst/>
              <a:ahLst/>
              <a:cxnLst/>
              <a:rect l="l" t="t" r="r" b="b"/>
              <a:pathLst>
                <a:path w="147" h="132" extrusionOk="0">
                  <a:moveTo>
                    <a:pt x="106" y="1"/>
                  </a:moveTo>
                  <a:lnTo>
                    <a:pt x="1" y="63"/>
                  </a:lnTo>
                  <a:cubicBezTo>
                    <a:pt x="11" y="86"/>
                    <a:pt x="26" y="107"/>
                    <a:pt x="36" y="131"/>
                  </a:cubicBezTo>
                  <a:lnTo>
                    <a:pt x="147" y="80"/>
                  </a:lnTo>
                  <a:cubicBezTo>
                    <a:pt x="134" y="53"/>
                    <a:pt x="119" y="28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2142875" y="2777225"/>
              <a:ext cx="4550" cy="4950"/>
            </a:xfrm>
            <a:custGeom>
              <a:avLst/>
              <a:gdLst/>
              <a:ahLst/>
              <a:cxnLst/>
              <a:rect l="l" t="t" r="r" b="b"/>
              <a:pathLst>
                <a:path w="182" h="198" extrusionOk="0">
                  <a:moveTo>
                    <a:pt x="105" y="1"/>
                  </a:moveTo>
                  <a:lnTo>
                    <a:pt x="0" y="63"/>
                  </a:lnTo>
                  <a:cubicBezTo>
                    <a:pt x="23" y="107"/>
                    <a:pt x="49" y="151"/>
                    <a:pt x="70" y="198"/>
                  </a:cubicBezTo>
                  <a:lnTo>
                    <a:pt x="182" y="147"/>
                  </a:lnTo>
                  <a:cubicBezTo>
                    <a:pt x="160" y="96"/>
                    <a:pt x="131" y="49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2150275" y="2772800"/>
              <a:ext cx="5000" cy="5775"/>
            </a:xfrm>
            <a:custGeom>
              <a:avLst/>
              <a:gdLst/>
              <a:ahLst/>
              <a:cxnLst/>
              <a:rect l="l" t="t" r="r" b="b"/>
              <a:pathLst>
                <a:path w="200" h="231" extrusionOk="0">
                  <a:moveTo>
                    <a:pt x="106" y="0"/>
                  </a:moveTo>
                  <a:lnTo>
                    <a:pt x="1" y="63"/>
                  </a:lnTo>
                  <a:cubicBezTo>
                    <a:pt x="31" y="118"/>
                    <a:pt x="62" y="174"/>
                    <a:pt x="88" y="231"/>
                  </a:cubicBezTo>
                  <a:lnTo>
                    <a:pt x="199" y="180"/>
                  </a:lnTo>
                  <a:cubicBezTo>
                    <a:pt x="172" y="120"/>
                    <a:pt x="139" y="60"/>
                    <a:pt x="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2120550" y="2790425"/>
              <a:ext cx="3275" cy="2450"/>
            </a:xfrm>
            <a:custGeom>
              <a:avLst/>
              <a:gdLst/>
              <a:ahLst/>
              <a:cxnLst/>
              <a:rect l="l" t="t" r="r" b="b"/>
              <a:pathLst>
                <a:path w="131" h="98" extrusionOk="0">
                  <a:moveTo>
                    <a:pt x="106" y="1"/>
                  </a:moveTo>
                  <a:lnTo>
                    <a:pt x="1" y="63"/>
                  </a:lnTo>
                  <a:cubicBezTo>
                    <a:pt x="6" y="76"/>
                    <a:pt x="13" y="86"/>
                    <a:pt x="18" y="97"/>
                  </a:cubicBezTo>
                  <a:lnTo>
                    <a:pt x="131" y="48"/>
                  </a:lnTo>
                  <a:cubicBezTo>
                    <a:pt x="124" y="32"/>
                    <a:pt x="114" y="18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2136750" y="2784475"/>
              <a:ext cx="3925" cy="3950"/>
            </a:xfrm>
            <a:custGeom>
              <a:avLst/>
              <a:gdLst/>
              <a:ahLst/>
              <a:cxnLst/>
              <a:rect l="l" t="t" r="r" b="b"/>
              <a:pathLst>
                <a:path w="157" h="158" extrusionOk="0">
                  <a:moveTo>
                    <a:pt x="110" y="0"/>
                  </a:moveTo>
                  <a:lnTo>
                    <a:pt x="0" y="50"/>
                  </a:lnTo>
                  <a:lnTo>
                    <a:pt x="22" y="104"/>
                  </a:lnTo>
                  <a:cubicBezTo>
                    <a:pt x="29" y="122"/>
                    <a:pt x="38" y="138"/>
                    <a:pt x="42" y="158"/>
                  </a:cubicBezTo>
                  <a:lnTo>
                    <a:pt x="157" y="120"/>
                  </a:lnTo>
                  <a:cubicBezTo>
                    <a:pt x="152" y="99"/>
                    <a:pt x="142" y="79"/>
                    <a:pt x="135" y="5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2128875" y="2788000"/>
              <a:ext cx="3650" cy="3125"/>
            </a:xfrm>
            <a:custGeom>
              <a:avLst/>
              <a:gdLst/>
              <a:ahLst/>
              <a:cxnLst/>
              <a:rect l="l" t="t" r="r" b="b"/>
              <a:pathLst>
                <a:path w="146" h="125" extrusionOk="0">
                  <a:moveTo>
                    <a:pt x="113" y="0"/>
                  </a:moveTo>
                  <a:lnTo>
                    <a:pt x="1" y="52"/>
                  </a:lnTo>
                  <a:lnTo>
                    <a:pt x="15" y="89"/>
                  </a:lnTo>
                  <a:cubicBezTo>
                    <a:pt x="21" y="100"/>
                    <a:pt x="26" y="111"/>
                    <a:pt x="30" y="125"/>
                  </a:cubicBezTo>
                  <a:lnTo>
                    <a:pt x="145" y="85"/>
                  </a:lnTo>
                  <a:cubicBezTo>
                    <a:pt x="141" y="70"/>
                    <a:pt x="135" y="57"/>
                    <a:pt x="130" y="4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2144575" y="2780900"/>
              <a:ext cx="4300" cy="4825"/>
            </a:xfrm>
            <a:custGeom>
              <a:avLst/>
              <a:gdLst/>
              <a:ahLst/>
              <a:cxnLst/>
              <a:rect l="l" t="t" r="r" b="b"/>
              <a:pathLst>
                <a:path w="172" h="193" extrusionOk="0">
                  <a:moveTo>
                    <a:pt x="113" y="0"/>
                  </a:moveTo>
                  <a:lnTo>
                    <a:pt x="1" y="51"/>
                  </a:lnTo>
                  <a:lnTo>
                    <a:pt x="30" y="120"/>
                  </a:lnTo>
                  <a:cubicBezTo>
                    <a:pt x="41" y="144"/>
                    <a:pt x="50" y="167"/>
                    <a:pt x="57" y="192"/>
                  </a:cubicBezTo>
                  <a:lnTo>
                    <a:pt x="172" y="154"/>
                  </a:lnTo>
                  <a:cubicBezTo>
                    <a:pt x="165" y="128"/>
                    <a:pt x="154" y="102"/>
                    <a:pt x="144" y="77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2152475" y="2777275"/>
              <a:ext cx="4600" cy="5725"/>
            </a:xfrm>
            <a:custGeom>
              <a:avLst/>
              <a:gdLst/>
              <a:ahLst/>
              <a:cxnLst/>
              <a:rect l="l" t="t" r="r" b="b"/>
              <a:pathLst>
                <a:path w="184" h="229" extrusionOk="0">
                  <a:moveTo>
                    <a:pt x="111" y="1"/>
                  </a:moveTo>
                  <a:lnTo>
                    <a:pt x="0" y="52"/>
                  </a:lnTo>
                  <a:lnTo>
                    <a:pt x="36" y="139"/>
                  </a:lnTo>
                  <a:cubicBezTo>
                    <a:pt x="48" y="169"/>
                    <a:pt x="61" y="198"/>
                    <a:pt x="69" y="228"/>
                  </a:cubicBezTo>
                  <a:lnTo>
                    <a:pt x="184" y="190"/>
                  </a:lnTo>
                  <a:cubicBezTo>
                    <a:pt x="175" y="159"/>
                    <a:pt x="162" y="127"/>
                    <a:pt x="150" y="94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2121000" y="2791600"/>
              <a:ext cx="3325" cy="2250"/>
            </a:xfrm>
            <a:custGeom>
              <a:avLst/>
              <a:gdLst/>
              <a:ahLst/>
              <a:cxnLst/>
              <a:rect l="l" t="t" r="r" b="b"/>
              <a:pathLst>
                <a:path w="133" h="90" extrusionOk="0">
                  <a:moveTo>
                    <a:pt x="113" y="1"/>
                  </a:moveTo>
                  <a:lnTo>
                    <a:pt x="0" y="50"/>
                  </a:lnTo>
                  <a:lnTo>
                    <a:pt x="9" y="70"/>
                  </a:lnTo>
                  <a:cubicBezTo>
                    <a:pt x="11" y="76"/>
                    <a:pt x="15" y="82"/>
                    <a:pt x="16" y="90"/>
                  </a:cubicBezTo>
                  <a:lnTo>
                    <a:pt x="132" y="50"/>
                  </a:lnTo>
                  <a:cubicBezTo>
                    <a:pt x="130" y="42"/>
                    <a:pt x="125" y="33"/>
                    <a:pt x="123" y="24"/>
                  </a:cubicBezTo>
                  <a:cubicBezTo>
                    <a:pt x="119" y="17"/>
                    <a:pt x="115" y="9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2137800" y="2787400"/>
              <a:ext cx="3800" cy="3775"/>
            </a:xfrm>
            <a:custGeom>
              <a:avLst/>
              <a:gdLst/>
              <a:ahLst/>
              <a:cxnLst/>
              <a:rect l="l" t="t" r="r" b="b"/>
              <a:pathLst>
                <a:path w="152" h="151" extrusionOk="0">
                  <a:moveTo>
                    <a:pt x="117" y="1"/>
                  </a:moveTo>
                  <a:lnTo>
                    <a:pt x="1" y="40"/>
                  </a:lnTo>
                  <a:cubicBezTo>
                    <a:pt x="11" y="77"/>
                    <a:pt x="26" y="113"/>
                    <a:pt x="32" y="151"/>
                  </a:cubicBezTo>
                  <a:lnTo>
                    <a:pt x="151" y="124"/>
                  </a:lnTo>
                  <a:cubicBezTo>
                    <a:pt x="145" y="83"/>
                    <a:pt x="129" y="42"/>
                    <a:pt x="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2129600" y="2790125"/>
              <a:ext cx="3500" cy="2950"/>
            </a:xfrm>
            <a:custGeom>
              <a:avLst/>
              <a:gdLst/>
              <a:ahLst/>
              <a:cxnLst/>
              <a:rect l="l" t="t" r="r" b="b"/>
              <a:pathLst>
                <a:path w="140" h="118" extrusionOk="0">
                  <a:moveTo>
                    <a:pt x="116" y="0"/>
                  </a:moveTo>
                  <a:lnTo>
                    <a:pt x="1" y="40"/>
                  </a:lnTo>
                  <a:cubicBezTo>
                    <a:pt x="7" y="66"/>
                    <a:pt x="18" y="90"/>
                    <a:pt x="22" y="118"/>
                  </a:cubicBezTo>
                  <a:lnTo>
                    <a:pt x="140" y="90"/>
                  </a:lnTo>
                  <a:cubicBezTo>
                    <a:pt x="135" y="60"/>
                    <a:pt x="123" y="31"/>
                    <a:pt x="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2146000" y="2784725"/>
              <a:ext cx="3975" cy="4600"/>
            </a:xfrm>
            <a:custGeom>
              <a:avLst/>
              <a:gdLst/>
              <a:ahLst/>
              <a:cxnLst/>
              <a:rect l="l" t="t" r="r" b="b"/>
              <a:pathLst>
                <a:path w="159" h="184" extrusionOk="0">
                  <a:moveTo>
                    <a:pt x="116" y="1"/>
                  </a:moveTo>
                  <a:lnTo>
                    <a:pt x="1" y="39"/>
                  </a:lnTo>
                  <a:cubicBezTo>
                    <a:pt x="14" y="87"/>
                    <a:pt x="31" y="133"/>
                    <a:pt x="40" y="183"/>
                  </a:cubicBezTo>
                  <a:lnTo>
                    <a:pt x="158" y="156"/>
                  </a:lnTo>
                  <a:cubicBezTo>
                    <a:pt x="150" y="104"/>
                    <a:pt x="131" y="53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2154200" y="2781975"/>
              <a:ext cx="4200" cy="5450"/>
            </a:xfrm>
            <a:custGeom>
              <a:avLst/>
              <a:gdLst/>
              <a:ahLst/>
              <a:cxnLst/>
              <a:rect l="l" t="t" r="r" b="b"/>
              <a:pathLst>
                <a:path w="168" h="218" extrusionOk="0">
                  <a:moveTo>
                    <a:pt x="116" y="1"/>
                  </a:moveTo>
                  <a:lnTo>
                    <a:pt x="1" y="40"/>
                  </a:lnTo>
                  <a:cubicBezTo>
                    <a:pt x="18" y="98"/>
                    <a:pt x="39" y="158"/>
                    <a:pt x="49" y="218"/>
                  </a:cubicBezTo>
                  <a:lnTo>
                    <a:pt x="168" y="191"/>
                  </a:lnTo>
                  <a:lnTo>
                    <a:pt x="157" y="144"/>
                  </a:lnTo>
                  <a:cubicBezTo>
                    <a:pt x="154" y="128"/>
                    <a:pt x="149" y="113"/>
                    <a:pt x="145" y="96"/>
                  </a:cubicBezTo>
                  <a:cubicBezTo>
                    <a:pt x="135" y="65"/>
                    <a:pt x="125" y="33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2121400" y="2792900"/>
              <a:ext cx="3325" cy="2125"/>
            </a:xfrm>
            <a:custGeom>
              <a:avLst/>
              <a:gdLst/>
              <a:ahLst/>
              <a:cxnLst/>
              <a:rect l="l" t="t" r="r" b="b"/>
              <a:pathLst>
                <a:path w="133" h="85" extrusionOk="0">
                  <a:moveTo>
                    <a:pt x="116" y="1"/>
                  </a:moveTo>
                  <a:lnTo>
                    <a:pt x="0" y="39"/>
                  </a:lnTo>
                  <a:cubicBezTo>
                    <a:pt x="1" y="47"/>
                    <a:pt x="4" y="53"/>
                    <a:pt x="7" y="61"/>
                  </a:cubicBezTo>
                  <a:cubicBezTo>
                    <a:pt x="8" y="65"/>
                    <a:pt x="9" y="68"/>
                    <a:pt x="10" y="71"/>
                  </a:cubicBezTo>
                  <a:lnTo>
                    <a:pt x="14" y="85"/>
                  </a:lnTo>
                  <a:lnTo>
                    <a:pt x="133" y="57"/>
                  </a:lnTo>
                  <a:lnTo>
                    <a:pt x="130" y="42"/>
                  </a:lnTo>
                  <a:cubicBezTo>
                    <a:pt x="129" y="37"/>
                    <a:pt x="128" y="33"/>
                    <a:pt x="126" y="27"/>
                  </a:cubicBezTo>
                  <a:cubicBezTo>
                    <a:pt x="121" y="18"/>
                    <a:pt x="118" y="9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2138550" y="27905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18" y="0"/>
                  </a:moveTo>
                  <a:lnTo>
                    <a:pt x="1" y="26"/>
                  </a:lnTo>
                  <a:lnTo>
                    <a:pt x="12" y="83"/>
                  </a:lnTo>
                  <a:cubicBezTo>
                    <a:pt x="18" y="102"/>
                    <a:pt x="18" y="122"/>
                    <a:pt x="20" y="140"/>
                  </a:cubicBezTo>
                  <a:lnTo>
                    <a:pt x="141" y="125"/>
                  </a:lnTo>
                  <a:cubicBezTo>
                    <a:pt x="138" y="104"/>
                    <a:pt x="137" y="83"/>
                    <a:pt x="132" y="62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2130125" y="2792400"/>
              <a:ext cx="3425" cy="2775"/>
            </a:xfrm>
            <a:custGeom>
              <a:avLst/>
              <a:gdLst/>
              <a:ahLst/>
              <a:cxnLst/>
              <a:rect l="l" t="t" r="r" b="b"/>
              <a:pathLst>
                <a:path w="137" h="111" extrusionOk="0">
                  <a:moveTo>
                    <a:pt x="119" y="1"/>
                  </a:moveTo>
                  <a:lnTo>
                    <a:pt x="1" y="28"/>
                  </a:lnTo>
                  <a:lnTo>
                    <a:pt x="9" y="68"/>
                  </a:lnTo>
                  <a:cubicBezTo>
                    <a:pt x="13" y="81"/>
                    <a:pt x="13" y="96"/>
                    <a:pt x="15" y="111"/>
                  </a:cubicBezTo>
                  <a:lnTo>
                    <a:pt x="137" y="95"/>
                  </a:lnTo>
                  <a:cubicBezTo>
                    <a:pt x="134" y="80"/>
                    <a:pt x="134" y="63"/>
                    <a:pt x="130" y="47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2147000" y="2788650"/>
              <a:ext cx="3675" cy="4300"/>
            </a:xfrm>
            <a:custGeom>
              <a:avLst/>
              <a:gdLst/>
              <a:ahLst/>
              <a:cxnLst/>
              <a:rect l="l" t="t" r="r" b="b"/>
              <a:pathLst>
                <a:path w="147" h="172" extrusionOk="0">
                  <a:moveTo>
                    <a:pt x="119" y="0"/>
                  </a:moveTo>
                  <a:lnTo>
                    <a:pt x="0" y="27"/>
                  </a:lnTo>
                  <a:lnTo>
                    <a:pt x="16" y="100"/>
                  </a:lnTo>
                  <a:cubicBezTo>
                    <a:pt x="21" y="124"/>
                    <a:pt x="22" y="147"/>
                    <a:pt x="26" y="172"/>
                  </a:cubicBezTo>
                  <a:lnTo>
                    <a:pt x="146" y="156"/>
                  </a:lnTo>
                  <a:cubicBezTo>
                    <a:pt x="142" y="130"/>
                    <a:pt x="141" y="104"/>
                    <a:pt x="135" y="78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2155425" y="2786725"/>
              <a:ext cx="3800" cy="5075"/>
            </a:xfrm>
            <a:custGeom>
              <a:avLst/>
              <a:gdLst/>
              <a:ahLst/>
              <a:cxnLst/>
              <a:rect l="l" t="t" r="r" b="b"/>
              <a:pathLst>
                <a:path w="152" h="203" extrusionOk="0">
                  <a:moveTo>
                    <a:pt x="120" y="1"/>
                  </a:moveTo>
                  <a:lnTo>
                    <a:pt x="0" y="28"/>
                  </a:lnTo>
                  <a:lnTo>
                    <a:pt x="18" y="116"/>
                  </a:lnTo>
                  <a:cubicBezTo>
                    <a:pt x="24" y="146"/>
                    <a:pt x="26" y="175"/>
                    <a:pt x="31" y="203"/>
                  </a:cubicBezTo>
                  <a:lnTo>
                    <a:pt x="152" y="187"/>
                  </a:lnTo>
                  <a:cubicBezTo>
                    <a:pt x="148" y="156"/>
                    <a:pt x="146" y="126"/>
                    <a:pt x="138" y="95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2121700" y="2794275"/>
              <a:ext cx="3275" cy="2025"/>
            </a:xfrm>
            <a:custGeom>
              <a:avLst/>
              <a:gdLst/>
              <a:ahLst/>
              <a:cxnLst/>
              <a:rect l="l" t="t" r="r" b="b"/>
              <a:pathLst>
                <a:path w="131" h="81" extrusionOk="0">
                  <a:moveTo>
                    <a:pt x="120" y="0"/>
                  </a:moveTo>
                  <a:lnTo>
                    <a:pt x="1" y="29"/>
                  </a:lnTo>
                  <a:cubicBezTo>
                    <a:pt x="2" y="36"/>
                    <a:pt x="4" y="45"/>
                    <a:pt x="6" y="52"/>
                  </a:cubicBezTo>
                  <a:cubicBezTo>
                    <a:pt x="8" y="61"/>
                    <a:pt x="8" y="71"/>
                    <a:pt x="9" y="80"/>
                  </a:cubicBezTo>
                  <a:lnTo>
                    <a:pt x="130" y="65"/>
                  </a:lnTo>
                  <a:cubicBezTo>
                    <a:pt x="128" y="54"/>
                    <a:pt x="128" y="41"/>
                    <a:pt x="126" y="32"/>
                  </a:cubicBezTo>
                  <a:cubicBezTo>
                    <a:pt x="123" y="21"/>
                    <a:pt x="122" y="11"/>
                    <a:pt x="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2139075" y="2793625"/>
              <a:ext cx="3325" cy="3350"/>
            </a:xfrm>
            <a:custGeom>
              <a:avLst/>
              <a:gdLst/>
              <a:ahLst/>
              <a:cxnLst/>
              <a:rect l="l" t="t" r="r" b="b"/>
              <a:pathLst>
                <a:path w="133" h="134" extrusionOk="0">
                  <a:moveTo>
                    <a:pt x="121" y="1"/>
                  </a:moveTo>
                  <a:lnTo>
                    <a:pt x="1" y="16"/>
                  </a:lnTo>
                  <a:lnTo>
                    <a:pt x="8" y="75"/>
                  </a:lnTo>
                  <a:cubicBezTo>
                    <a:pt x="9" y="94"/>
                    <a:pt x="11" y="114"/>
                    <a:pt x="11" y="133"/>
                  </a:cubicBezTo>
                  <a:lnTo>
                    <a:pt x="132" y="127"/>
                  </a:lnTo>
                  <a:cubicBezTo>
                    <a:pt x="131" y="105"/>
                    <a:pt x="131" y="86"/>
                    <a:pt x="128" y="63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2130475" y="2794775"/>
              <a:ext cx="3250" cy="2600"/>
            </a:xfrm>
            <a:custGeom>
              <a:avLst/>
              <a:gdLst/>
              <a:ahLst/>
              <a:cxnLst/>
              <a:rect l="l" t="t" r="r" b="b"/>
              <a:pathLst>
                <a:path w="130" h="104" extrusionOk="0">
                  <a:moveTo>
                    <a:pt x="123" y="0"/>
                  </a:moveTo>
                  <a:lnTo>
                    <a:pt x="0" y="16"/>
                  </a:lnTo>
                  <a:lnTo>
                    <a:pt x="7" y="58"/>
                  </a:lnTo>
                  <a:lnTo>
                    <a:pt x="8" y="104"/>
                  </a:lnTo>
                  <a:lnTo>
                    <a:pt x="130" y="98"/>
                  </a:lnTo>
                  <a:lnTo>
                    <a:pt x="128" y="4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2147650" y="2792500"/>
              <a:ext cx="3325" cy="4050"/>
            </a:xfrm>
            <a:custGeom>
              <a:avLst/>
              <a:gdLst/>
              <a:ahLst/>
              <a:cxnLst/>
              <a:rect l="l" t="t" r="r" b="b"/>
              <a:pathLst>
                <a:path w="133" h="162" extrusionOk="0">
                  <a:moveTo>
                    <a:pt x="120" y="1"/>
                  </a:moveTo>
                  <a:lnTo>
                    <a:pt x="0" y="17"/>
                  </a:lnTo>
                  <a:lnTo>
                    <a:pt x="8" y="89"/>
                  </a:lnTo>
                  <a:cubicBezTo>
                    <a:pt x="10" y="113"/>
                    <a:pt x="10" y="137"/>
                    <a:pt x="11" y="162"/>
                  </a:cubicBezTo>
                  <a:lnTo>
                    <a:pt x="133" y="154"/>
                  </a:lnTo>
                  <a:cubicBezTo>
                    <a:pt x="132" y="129"/>
                    <a:pt x="131" y="105"/>
                    <a:pt x="130" y="79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2156175" y="2791400"/>
              <a:ext cx="3450" cy="4725"/>
            </a:xfrm>
            <a:custGeom>
              <a:avLst/>
              <a:gdLst/>
              <a:ahLst/>
              <a:cxnLst/>
              <a:rect l="l" t="t" r="r" b="b"/>
              <a:pathLst>
                <a:path w="138" h="189" extrusionOk="0">
                  <a:moveTo>
                    <a:pt x="122" y="0"/>
                  </a:moveTo>
                  <a:lnTo>
                    <a:pt x="0" y="16"/>
                  </a:lnTo>
                  <a:lnTo>
                    <a:pt x="11" y="103"/>
                  </a:lnTo>
                  <a:lnTo>
                    <a:pt x="15" y="188"/>
                  </a:lnTo>
                  <a:lnTo>
                    <a:pt x="137" y="182"/>
                  </a:lnTo>
                  <a:cubicBezTo>
                    <a:pt x="136" y="152"/>
                    <a:pt x="134" y="123"/>
                    <a:pt x="132" y="93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2121950" y="2795875"/>
              <a:ext cx="3200" cy="1925"/>
            </a:xfrm>
            <a:custGeom>
              <a:avLst/>
              <a:gdLst/>
              <a:ahLst/>
              <a:cxnLst/>
              <a:rect l="l" t="t" r="r" b="b"/>
              <a:pathLst>
                <a:path w="128" h="77" extrusionOk="0">
                  <a:moveTo>
                    <a:pt x="121" y="1"/>
                  </a:moveTo>
                  <a:lnTo>
                    <a:pt x="1" y="16"/>
                  </a:lnTo>
                  <a:cubicBezTo>
                    <a:pt x="2" y="25"/>
                    <a:pt x="3" y="35"/>
                    <a:pt x="4" y="44"/>
                  </a:cubicBezTo>
                  <a:lnTo>
                    <a:pt x="6" y="77"/>
                  </a:lnTo>
                  <a:lnTo>
                    <a:pt x="127" y="70"/>
                  </a:lnTo>
                  <a:lnTo>
                    <a:pt x="126" y="34"/>
                  </a:lnTo>
                  <a:cubicBezTo>
                    <a:pt x="123" y="23"/>
                    <a:pt x="122" y="12"/>
                    <a:pt x="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2139275" y="2796800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123" y="0"/>
                  </a:moveTo>
                  <a:lnTo>
                    <a:pt x="1" y="6"/>
                  </a:lnTo>
                  <a:cubicBezTo>
                    <a:pt x="3" y="26"/>
                    <a:pt x="4" y="45"/>
                    <a:pt x="4" y="64"/>
                  </a:cubicBezTo>
                  <a:lnTo>
                    <a:pt x="3" y="123"/>
                  </a:lnTo>
                  <a:lnTo>
                    <a:pt x="124" y="126"/>
                  </a:lnTo>
                  <a:lnTo>
                    <a:pt x="125" y="63"/>
                  </a:lnTo>
                  <a:cubicBezTo>
                    <a:pt x="125" y="43"/>
                    <a:pt x="124" y="22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2130675" y="2797175"/>
              <a:ext cx="3125" cy="2575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22" y="1"/>
                  </a:moveTo>
                  <a:lnTo>
                    <a:pt x="0" y="8"/>
                  </a:lnTo>
                  <a:cubicBezTo>
                    <a:pt x="0" y="24"/>
                    <a:pt x="3" y="38"/>
                    <a:pt x="3" y="54"/>
                  </a:cubicBezTo>
                  <a:lnTo>
                    <a:pt x="2" y="100"/>
                  </a:lnTo>
                  <a:lnTo>
                    <a:pt x="124" y="102"/>
                  </a:lnTo>
                  <a:lnTo>
                    <a:pt x="125" y="51"/>
                  </a:lnTo>
                  <a:cubicBezTo>
                    <a:pt x="125" y="34"/>
                    <a:pt x="124" y="17"/>
                    <a:pt x="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2147950" y="2796350"/>
              <a:ext cx="3150" cy="3775"/>
            </a:xfrm>
            <a:custGeom>
              <a:avLst/>
              <a:gdLst/>
              <a:ahLst/>
              <a:cxnLst/>
              <a:rect l="l" t="t" r="r" b="b"/>
              <a:pathLst>
                <a:path w="126" h="151" extrusionOk="0">
                  <a:moveTo>
                    <a:pt x="123" y="0"/>
                  </a:moveTo>
                  <a:lnTo>
                    <a:pt x="1" y="8"/>
                  </a:lnTo>
                  <a:cubicBezTo>
                    <a:pt x="2" y="31"/>
                    <a:pt x="4" y="55"/>
                    <a:pt x="4" y="78"/>
                  </a:cubicBezTo>
                  <a:lnTo>
                    <a:pt x="2" y="149"/>
                  </a:lnTo>
                  <a:lnTo>
                    <a:pt x="124" y="151"/>
                  </a:lnTo>
                  <a:lnTo>
                    <a:pt x="125" y="77"/>
                  </a:lnTo>
                  <a:cubicBezTo>
                    <a:pt x="125" y="52"/>
                    <a:pt x="123" y="26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2156525" y="2795925"/>
              <a:ext cx="3200" cy="44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123" y="1"/>
                  </a:moveTo>
                  <a:lnTo>
                    <a:pt x="1" y="7"/>
                  </a:lnTo>
                  <a:cubicBezTo>
                    <a:pt x="3" y="36"/>
                    <a:pt x="4" y="64"/>
                    <a:pt x="5" y="91"/>
                  </a:cubicBezTo>
                  <a:lnTo>
                    <a:pt x="4" y="172"/>
                  </a:lnTo>
                  <a:lnTo>
                    <a:pt x="125" y="175"/>
                  </a:lnTo>
                  <a:lnTo>
                    <a:pt x="128" y="89"/>
                  </a:lnTo>
                  <a:cubicBezTo>
                    <a:pt x="128" y="61"/>
                    <a:pt x="124" y="29"/>
                    <a:pt x="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2122025" y="2797625"/>
              <a:ext cx="3150" cy="1975"/>
            </a:xfrm>
            <a:custGeom>
              <a:avLst/>
              <a:gdLst/>
              <a:ahLst/>
              <a:cxnLst/>
              <a:rect l="l" t="t" r="r" b="b"/>
              <a:pathLst>
                <a:path w="126" h="79" extrusionOk="0">
                  <a:moveTo>
                    <a:pt x="123" y="0"/>
                  </a:moveTo>
                  <a:lnTo>
                    <a:pt x="1" y="7"/>
                  </a:lnTo>
                  <a:cubicBezTo>
                    <a:pt x="1" y="17"/>
                    <a:pt x="2" y="27"/>
                    <a:pt x="2" y="40"/>
                  </a:cubicBezTo>
                  <a:lnTo>
                    <a:pt x="1" y="76"/>
                  </a:lnTo>
                  <a:lnTo>
                    <a:pt x="123" y="78"/>
                  </a:lnTo>
                  <a:lnTo>
                    <a:pt x="124" y="38"/>
                  </a:lnTo>
                  <a:cubicBezTo>
                    <a:pt x="125" y="25"/>
                    <a:pt x="124" y="14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2139200" y="2799850"/>
              <a:ext cx="3225" cy="3250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7" y="1"/>
                  </a:moveTo>
                  <a:cubicBezTo>
                    <a:pt x="7" y="40"/>
                    <a:pt x="3" y="78"/>
                    <a:pt x="1" y="119"/>
                  </a:cubicBezTo>
                  <a:lnTo>
                    <a:pt x="122" y="129"/>
                  </a:lnTo>
                  <a:cubicBezTo>
                    <a:pt x="125" y="88"/>
                    <a:pt x="128" y="46"/>
                    <a:pt x="128" y="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2130575" y="2799675"/>
              <a:ext cx="3225" cy="2675"/>
            </a:xfrm>
            <a:custGeom>
              <a:avLst/>
              <a:gdLst/>
              <a:ahLst/>
              <a:cxnLst/>
              <a:rect l="l" t="t" r="r" b="b"/>
              <a:pathLst>
                <a:path w="129" h="107" extrusionOk="0">
                  <a:moveTo>
                    <a:pt x="6" y="0"/>
                  </a:moveTo>
                  <a:cubicBezTo>
                    <a:pt x="6" y="31"/>
                    <a:pt x="3" y="64"/>
                    <a:pt x="0" y="96"/>
                  </a:cubicBezTo>
                  <a:lnTo>
                    <a:pt x="123" y="106"/>
                  </a:lnTo>
                  <a:cubicBezTo>
                    <a:pt x="125" y="72"/>
                    <a:pt x="129" y="37"/>
                    <a:pt x="128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2147800" y="2800050"/>
              <a:ext cx="3250" cy="3775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8" y="1"/>
                  </a:moveTo>
                  <a:cubicBezTo>
                    <a:pt x="8" y="48"/>
                    <a:pt x="4" y="93"/>
                    <a:pt x="0" y="140"/>
                  </a:cubicBezTo>
                  <a:lnTo>
                    <a:pt x="122" y="150"/>
                  </a:lnTo>
                  <a:cubicBezTo>
                    <a:pt x="126" y="102"/>
                    <a:pt x="130" y="54"/>
                    <a:pt x="130" y="3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2156400" y="2800250"/>
              <a:ext cx="3325" cy="4275"/>
            </a:xfrm>
            <a:custGeom>
              <a:avLst/>
              <a:gdLst/>
              <a:ahLst/>
              <a:cxnLst/>
              <a:rect l="l" t="t" r="r" b="b"/>
              <a:pathLst>
                <a:path w="133" h="171" extrusionOk="0">
                  <a:moveTo>
                    <a:pt x="10" y="0"/>
                  </a:moveTo>
                  <a:cubicBezTo>
                    <a:pt x="9" y="55"/>
                    <a:pt x="5" y="107"/>
                    <a:pt x="1" y="160"/>
                  </a:cubicBezTo>
                  <a:lnTo>
                    <a:pt x="123" y="170"/>
                  </a:lnTo>
                  <a:cubicBezTo>
                    <a:pt x="127" y="116"/>
                    <a:pt x="133" y="61"/>
                    <a:pt x="133" y="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2121975" y="2799525"/>
              <a:ext cx="3200" cy="2150"/>
            </a:xfrm>
            <a:custGeom>
              <a:avLst/>
              <a:gdLst/>
              <a:ahLst/>
              <a:cxnLst/>
              <a:rect l="l" t="t" r="r" b="b"/>
              <a:pathLst>
                <a:path w="128" h="86" extrusionOk="0">
                  <a:moveTo>
                    <a:pt x="5" y="0"/>
                  </a:moveTo>
                  <a:lnTo>
                    <a:pt x="5" y="0"/>
                  </a:lnTo>
                  <a:cubicBezTo>
                    <a:pt x="6" y="23"/>
                    <a:pt x="2" y="49"/>
                    <a:pt x="1" y="75"/>
                  </a:cubicBezTo>
                  <a:lnTo>
                    <a:pt x="122" y="85"/>
                  </a:lnTo>
                  <a:cubicBezTo>
                    <a:pt x="124" y="57"/>
                    <a:pt x="127" y="27"/>
                    <a:pt x="126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2138875" y="2802800"/>
              <a:ext cx="3375" cy="3400"/>
            </a:xfrm>
            <a:custGeom>
              <a:avLst/>
              <a:gdLst/>
              <a:ahLst/>
              <a:cxnLst/>
              <a:rect l="l" t="t" r="r" b="b"/>
              <a:pathLst>
                <a:path w="135" h="136" extrusionOk="0">
                  <a:moveTo>
                    <a:pt x="14" y="1"/>
                  </a:moveTo>
                  <a:cubicBezTo>
                    <a:pt x="11" y="40"/>
                    <a:pt x="6" y="79"/>
                    <a:pt x="0" y="119"/>
                  </a:cubicBezTo>
                  <a:lnTo>
                    <a:pt x="121" y="136"/>
                  </a:lnTo>
                  <a:cubicBezTo>
                    <a:pt x="126" y="94"/>
                    <a:pt x="133" y="54"/>
                    <a:pt x="134" y="11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2130300" y="280210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11" y="1"/>
                  </a:moveTo>
                  <a:cubicBezTo>
                    <a:pt x="10" y="33"/>
                    <a:pt x="4" y="66"/>
                    <a:pt x="1" y="100"/>
                  </a:cubicBezTo>
                  <a:lnTo>
                    <a:pt x="121" y="117"/>
                  </a:lnTo>
                  <a:cubicBezTo>
                    <a:pt x="125" y="82"/>
                    <a:pt x="132" y="45"/>
                    <a:pt x="134" y="1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2147425" y="2803525"/>
              <a:ext cx="3425" cy="3825"/>
            </a:xfrm>
            <a:custGeom>
              <a:avLst/>
              <a:gdLst/>
              <a:ahLst/>
              <a:cxnLst/>
              <a:rect l="l" t="t" r="r" b="b"/>
              <a:pathLst>
                <a:path w="137" h="153" extrusionOk="0">
                  <a:moveTo>
                    <a:pt x="15" y="1"/>
                  </a:moveTo>
                  <a:cubicBezTo>
                    <a:pt x="12" y="46"/>
                    <a:pt x="6" y="90"/>
                    <a:pt x="1" y="136"/>
                  </a:cubicBezTo>
                  <a:lnTo>
                    <a:pt x="121" y="152"/>
                  </a:lnTo>
                  <a:cubicBezTo>
                    <a:pt x="126" y="106"/>
                    <a:pt x="135" y="59"/>
                    <a:pt x="137" y="1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2156000" y="2804225"/>
              <a:ext cx="3500" cy="4300"/>
            </a:xfrm>
            <a:custGeom>
              <a:avLst/>
              <a:gdLst/>
              <a:ahLst/>
              <a:cxnLst/>
              <a:rect l="l" t="t" r="r" b="b"/>
              <a:pathLst>
                <a:path w="140" h="172" extrusionOk="0">
                  <a:moveTo>
                    <a:pt x="17" y="1"/>
                  </a:moveTo>
                  <a:cubicBezTo>
                    <a:pt x="14" y="54"/>
                    <a:pt x="5" y="104"/>
                    <a:pt x="0" y="154"/>
                  </a:cubicBezTo>
                  <a:lnTo>
                    <a:pt x="120" y="171"/>
                  </a:lnTo>
                  <a:cubicBezTo>
                    <a:pt x="128" y="118"/>
                    <a:pt x="135" y="67"/>
                    <a:pt x="139" y="11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2121750" y="2801350"/>
              <a:ext cx="3300" cy="2500"/>
            </a:xfrm>
            <a:custGeom>
              <a:avLst/>
              <a:gdLst/>
              <a:ahLst/>
              <a:cxnLst/>
              <a:rect l="l" t="t" r="r" b="b"/>
              <a:pathLst>
                <a:path w="132" h="100" extrusionOk="0">
                  <a:moveTo>
                    <a:pt x="10" y="1"/>
                  </a:moveTo>
                  <a:cubicBezTo>
                    <a:pt x="9" y="26"/>
                    <a:pt x="4" y="55"/>
                    <a:pt x="1" y="83"/>
                  </a:cubicBezTo>
                  <a:lnTo>
                    <a:pt x="121" y="99"/>
                  </a:lnTo>
                  <a:cubicBezTo>
                    <a:pt x="125" y="69"/>
                    <a:pt x="130" y="39"/>
                    <a:pt x="131" y="1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2138425" y="28057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8" y="0"/>
                  </a:moveTo>
                  <a:cubicBezTo>
                    <a:pt x="14" y="38"/>
                    <a:pt x="6" y="78"/>
                    <a:pt x="1" y="116"/>
                  </a:cubicBezTo>
                  <a:lnTo>
                    <a:pt x="119" y="138"/>
                  </a:lnTo>
                  <a:cubicBezTo>
                    <a:pt x="126" y="97"/>
                    <a:pt x="135" y="57"/>
                    <a:pt x="139" y="16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2129900" y="280457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17" y="0"/>
                  </a:moveTo>
                  <a:cubicBezTo>
                    <a:pt x="15" y="34"/>
                    <a:pt x="7" y="69"/>
                    <a:pt x="0" y="102"/>
                  </a:cubicBezTo>
                  <a:lnTo>
                    <a:pt x="120" y="124"/>
                  </a:lnTo>
                  <a:cubicBezTo>
                    <a:pt x="125" y="88"/>
                    <a:pt x="132" y="51"/>
                    <a:pt x="136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2146925" y="2806900"/>
              <a:ext cx="3550" cy="3875"/>
            </a:xfrm>
            <a:custGeom>
              <a:avLst/>
              <a:gdLst/>
              <a:ahLst/>
              <a:cxnLst/>
              <a:rect l="l" t="t" r="r" b="b"/>
              <a:pathLst>
                <a:path w="142" h="155" extrusionOk="0">
                  <a:moveTo>
                    <a:pt x="21" y="1"/>
                  </a:moveTo>
                  <a:cubicBezTo>
                    <a:pt x="16" y="45"/>
                    <a:pt x="6" y="89"/>
                    <a:pt x="0" y="133"/>
                  </a:cubicBezTo>
                  <a:lnTo>
                    <a:pt x="119" y="154"/>
                  </a:lnTo>
                  <a:cubicBezTo>
                    <a:pt x="128" y="110"/>
                    <a:pt x="136" y="64"/>
                    <a:pt x="141" y="17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2155425" y="2808075"/>
              <a:ext cx="3600" cy="4250"/>
            </a:xfrm>
            <a:custGeom>
              <a:avLst/>
              <a:gdLst/>
              <a:ahLst/>
              <a:cxnLst/>
              <a:rect l="l" t="t" r="r" b="b"/>
              <a:pathLst>
                <a:path w="144" h="170" extrusionOk="0">
                  <a:moveTo>
                    <a:pt x="23" y="0"/>
                  </a:moveTo>
                  <a:lnTo>
                    <a:pt x="18" y="38"/>
                  </a:lnTo>
                  <a:lnTo>
                    <a:pt x="12" y="75"/>
                  </a:lnTo>
                  <a:lnTo>
                    <a:pt x="0" y="148"/>
                  </a:lnTo>
                  <a:lnTo>
                    <a:pt x="120" y="170"/>
                  </a:lnTo>
                  <a:lnTo>
                    <a:pt x="132" y="94"/>
                  </a:lnTo>
                  <a:lnTo>
                    <a:pt x="138" y="55"/>
                  </a:lnTo>
                  <a:lnTo>
                    <a:pt x="143" y="1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2121400" y="2803425"/>
              <a:ext cx="3375" cy="2725"/>
            </a:xfrm>
            <a:custGeom>
              <a:avLst/>
              <a:gdLst/>
              <a:ahLst/>
              <a:cxnLst/>
              <a:rect l="l" t="t" r="r" b="b"/>
              <a:pathLst>
                <a:path w="135" h="109" extrusionOk="0">
                  <a:moveTo>
                    <a:pt x="15" y="1"/>
                  </a:moveTo>
                  <a:lnTo>
                    <a:pt x="13" y="21"/>
                  </a:lnTo>
                  <a:lnTo>
                    <a:pt x="8" y="43"/>
                  </a:lnTo>
                  <a:lnTo>
                    <a:pt x="0" y="88"/>
                  </a:lnTo>
                  <a:lnTo>
                    <a:pt x="121" y="109"/>
                  </a:lnTo>
                  <a:lnTo>
                    <a:pt x="129" y="62"/>
                  </a:lnTo>
                  <a:lnTo>
                    <a:pt x="133" y="39"/>
                  </a:lnTo>
                  <a:lnTo>
                    <a:pt x="135" y="16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2137825" y="2808675"/>
              <a:ext cx="3650" cy="3600"/>
            </a:xfrm>
            <a:custGeom>
              <a:avLst/>
              <a:gdLst/>
              <a:ahLst/>
              <a:cxnLst/>
              <a:rect l="l" t="t" r="r" b="b"/>
              <a:pathLst>
                <a:path w="146" h="144" extrusionOk="0">
                  <a:moveTo>
                    <a:pt x="25" y="0"/>
                  </a:moveTo>
                  <a:cubicBezTo>
                    <a:pt x="17" y="40"/>
                    <a:pt x="9" y="78"/>
                    <a:pt x="1" y="118"/>
                  </a:cubicBezTo>
                  <a:lnTo>
                    <a:pt x="120" y="144"/>
                  </a:lnTo>
                  <a:cubicBezTo>
                    <a:pt x="128" y="103"/>
                    <a:pt x="139" y="63"/>
                    <a:pt x="145" y="2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2129375" y="2807125"/>
              <a:ext cx="3550" cy="3250"/>
            </a:xfrm>
            <a:custGeom>
              <a:avLst/>
              <a:gdLst/>
              <a:ahLst/>
              <a:cxnLst/>
              <a:rect l="l" t="t" r="r" b="b"/>
              <a:pathLst>
                <a:path w="142" h="130" extrusionOk="0">
                  <a:moveTo>
                    <a:pt x="21" y="0"/>
                  </a:moveTo>
                  <a:cubicBezTo>
                    <a:pt x="16" y="34"/>
                    <a:pt x="7" y="71"/>
                    <a:pt x="1" y="104"/>
                  </a:cubicBezTo>
                  <a:lnTo>
                    <a:pt x="120" y="130"/>
                  </a:lnTo>
                  <a:cubicBezTo>
                    <a:pt x="126" y="93"/>
                    <a:pt x="137" y="57"/>
                    <a:pt x="142" y="21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2146250" y="2810200"/>
              <a:ext cx="3675" cy="3925"/>
            </a:xfrm>
            <a:custGeom>
              <a:avLst/>
              <a:gdLst/>
              <a:ahLst/>
              <a:cxnLst/>
              <a:rect l="l" t="t" r="r" b="b"/>
              <a:pathLst>
                <a:path w="147" h="157" extrusionOk="0">
                  <a:moveTo>
                    <a:pt x="27" y="1"/>
                  </a:moveTo>
                  <a:cubicBezTo>
                    <a:pt x="20" y="45"/>
                    <a:pt x="9" y="88"/>
                    <a:pt x="0" y="130"/>
                  </a:cubicBezTo>
                  <a:lnTo>
                    <a:pt x="119" y="156"/>
                  </a:lnTo>
                  <a:cubicBezTo>
                    <a:pt x="129" y="111"/>
                    <a:pt x="139" y="68"/>
                    <a:pt x="146" y="22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2154700" y="2811750"/>
              <a:ext cx="3750" cy="4250"/>
            </a:xfrm>
            <a:custGeom>
              <a:avLst/>
              <a:gdLst/>
              <a:ahLst/>
              <a:cxnLst/>
              <a:rect l="l" t="t" r="r" b="b"/>
              <a:pathLst>
                <a:path w="150" h="170" extrusionOk="0">
                  <a:moveTo>
                    <a:pt x="30" y="1"/>
                  </a:moveTo>
                  <a:cubicBezTo>
                    <a:pt x="20" y="51"/>
                    <a:pt x="10" y="95"/>
                    <a:pt x="0" y="144"/>
                  </a:cubicBezTo>
                  <a:lnTo>
                    <a:pt x="120" y="170"/>
                  </a:lnTo>
                  <a:lnTo>
                    <a:pt x="135" y="97"/>
                  </a:lnTo>
                  <a:cubicBezTo>
                    <a:pt x="140" y="72"/>
                    <a:pt x="146" y="49"/>
                    <a:pt x="150" y="23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2120975" y="2805550"/>
              <a:ext cx="3475" cy="3000"/>
            </a:xfrm>
            <a:custGeom>
              <a:avLst/>
              <a:gdLst/>
              <a:ahLst/>
              <a:cxnLst/>
              <a:rect l="l" t="t" r="r" b="b"/>
              <a:pathLst>
                <a:path w="139" h="120" extrusionOk="0">
                  <a:moveTo>
                    <a:pt x="19" y="1"/>
                  </a:moveTo>
                  <a:cubicBezTo>
                    <a:pt x="16" y="15"/>
                    <a:pt x="14" y="31"/>
                    <a:pt x="10" y="46"/>
                  </a:cubicBezTo>
                  <a:lnTo>
                    <a:pt x="0" y="93"/>
                  </a:lnTo>
                  <a:lnTo>
                    <a:pt x="120" y="119"/>
                  </a:lnTo>
                  <a:cubicBezTo>
                    <a:pt x="125" y="88"/>
                    <a:pt x="133" y="55"/>
                    <a:pt x="138" y="24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2137125" y="2811600"/>
              <a:ext cx="3700" cy="3675"/>
            </a:xfrm>
            <a:custGeom>
              <a:avLst/>
              <a:gdLst/>
              <a:ahLst/>
              <a:cxnLst/>
              <a:rect l="l" t="t" r="r" b="b"/>
              <a:pathLst>
                <a:path w="148" h="147" extrusionOk="0">
                  <a:moveTo>
                    <a:pt x="28" y="1"/>
                  </a:moveTo>
                  <a:cubicBezTo>
                    <a:pt x="20" y="39"/>
                    <a:pt x="9" y="78"/>
                    <a:pt x="1" y="117"/>
                  </a:cubicBezTo>
                  <a:lnTo>
                    <a:pt x="118" y="147"/>
                  </a:lnTo>
                  <a:cubicBezTo>
                    <a:pt x="127" y="106"/>
                    <a:pt x="139" y="68"/>
                    <a:pt x="147" y="27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2128750" y="2809750"/>
              <a:ext cx="3625" cy="3425"/>
            </a:xfrm>
            <a:custGeom>
              <a:avLst/>
              <a:gdLst/>
              <a:ahLst/>
              <a:cxnLst/>
              <a:rect l="l" t="t" r="r" b="b"/>
              <a:pathLst>
                <a:path w="145" h="137" extrusionOk="0">
                  <a:moveTo>
                    <a:pt x="26" y="1"/>
                  </a:moveTo>
                  <a:cubicBezTo>
                    <a:pt x="19" y="35"/>
                    <a:pt x="9" y="70"/>
                    <a:pt x="1" y="107"/>
                  </a:cubicBezTo>
                  <a:lnTo>
                    <a:pt x="119" y="137"/>
                  </a:lnTo>
                  <a:cubicBezTo>
                    <a:pt x="128" y="101"/>
                    <a:pt x="137" y="63"/>
                    <a:pt x="145" y="28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2145475" y="2813450"/>
              <a:ext cx="3775" cy="3925"/>
            </a:xfrm>
            <a:custGeom>
              <a:avLst/>
              <a:gdLst/>
              <a:ahLst/>
              <a:cxnLst/>
              <a:rect l="l" t="t" r="r" b="b"/>
              <a:pathLst>
                <a:path w="151" h="157" extrusionOk="0">
                  <a:moveTo>
                    <a:pt x="31" y="0"/>
                  </a:moveTo>
                  <a:cubicBezTo>
                    <a:pt x="23" y="45"/>
                    <a:pt x="11" y="86"/>
                    <a:pt x="1" y="128"/>
                  </a:cubicBezTo>
                  <a:lnTo>
                    <a:pt x="119" y="157"/>
                  </a:lnTo>
                  <a:cubicBezTo>
                    <a:pt x="130" y="113"/>
                    <a:pt x="141" y="72"/>
                    <a:pt x="150" y="26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2153875" y="2815325"/>
              <a:ext cx="3800" cy="4225"/>
            </a:xfrm>
            <a:custGeom>
              <a:avLst/>
              <a:gdLst/>
              <a:ahLst/>
              <a:cxnLst/>
              <a:rect l="l" t="t" r="r" b="b"/>
              <a:pathLst>
                <a:path w="152" h="169" extrusionOk="0">
                  <a:moveTo>
                    <a:pt x="32" y="1"/>
                  </a:moveTo>
                  <a:cubicBezTo>
                    <a:pt x="23" y="48"/>
                    <a:pt x="11" y="91"/>
                    <a:pt x="0" y="138"/>
                  </a:cubicBezTo>
                  <a:lnTo>
                    <a:pt x="117" y="168"/>
                  </a:lnTo>
                  <a:cubicBezTo>
                    <a:pt x="130" y="121"/>
                    <a:pt x="141" y="76"/>
                    <a:pt x="152" y="2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2120400" y="2807875"/>
              <a:ext cx="3550" cy="3150"/>
            </a:xfrm>
            <a:custGeom>
              <a:avLst/>
              <a:gdLst/>
              <a:ahLst/>
              <a:cxnLst/>
              <a:rect l="l" t="t" r="r" b="b"/>
              <a:pathLst>
                <a:path w="142" h="126" extrusionOk="0">
                  <a:moveTo>
                    <a:pt x="22" y="0"/>
                  </a:moveTo>
                  <a:cubicBezTo>
                    <a:pt x="16" y="31"/>
                    <a:pt x="7" y="63"/>
                    <a:pt x="1" y="97"/>
                  </a:cubicBezTo>
                  <a:lnTo>
                    <a:pt x="118" y="126"/>
                  </a:lnTo>
                  <a:cubicBezTo>
                    <a:pt x="126" y="93"/>
                    <a:pt x="136" y="58"/>
                    <a:pt x="142" y="2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2136350" y="2814500"/>
              <a:ext cx="3750" cy="3750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32" y="1"/>
                  </a:moveTo>
                  <a:cubicBezTo>
                    <a:pt x="23" y="40"/>
                    <a:pt x="11" y="79"/>
                    <a:pt x="1" y="117"/>
                  </a:cubicBezTo>
                  <a:lnTo>
                    <a:pt x="117" y="149"/>
                  </a:lnTo>
                  <a:cubicBezTo>
                    <a:pt x="127" y="109"/>
                    <a:pt x="139" y="70"/>
                    <a:pt x="149" y="30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2128050" y="2812375"/>
              <a:ext cx="3675" cy="3525"/>
            </a:xfrm>
            <a:custGeom>
              <a:avLst/>
              <a:gdLst/>
              <a:ahLst/>
              <a:cxnLst/>
              <a:rect l="l" t="t" r="r" b="b"/>
              <a:pathLst>
                <a:path w="147" h="141" extrusionOk="0">
                  <a:moveTo>
                    <a:pt x="29" y="1"/>
                  </a:moveTo>
                  <a:cubicBezTo>
                    <a:pt x="19" y="36"/>
                    <a:pt x="9" y="72"/>
                    <a:pt x="1" y="109"/>
                  </a:cubicBezTo>
                  <a:lnTo>
                    <a:pt x="117" y="141"/>
                  </a:lnTo>
                  <a:cubicBezTo>
                    <a:pt x="127" y="104"/>
                    <a:pt x="138" y="67"/>
                    <a:pt x="147" y="31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2144675" y="2816625"/>
              <a:ext cx="3800" cy="3950"/>
            </a:xfrm>
            <a:custGeom>
              <a:avLst/>
              <a:gdLst/>
              <a:ahLst/>
              <a:cxnLst/>
              <a:rect l="l" t="t" r="r" b="b"/>
              <a:pathLst>
                <a:path w="152" h="158" extrusionOk="0">
                  <a:moveTo>
                    <a:pt x="33" y="1"/>
                  </a:moveTo>
                  <a:cubicBezTo>
                    <a:pt x="23" y="43"/>
                    <a:pt x="11" y="84"/>
                    <a:pt x="1" y="125"/>
                  </a:cubicBezTo>
                  <a:lnTo>
                    <a:pt x="117" y="158"/>
                  </a:lnTo>
                  <a:cubicBezTo>
                    <a:pt x="129" y="115"/>
                    <a:pt x="141" y="73"/>
                    <a:pt x="151" y="30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152975" y="2818725"/>
              <a:ext cx="3850" cy="4175"/>
            </a:xfrm>
            <a:custGeom>
              <a:avLst/>
              <a:gdLst/>
              <a:ahLst/>
              <a:cxnLst/>
              <a:rect l="l" t="t" r="r" b="b"/>
              <a:pathLst>
                <a:path w="154" h="167" extrusionOk="0">
                  <a:moveTo>
                    <a:pt x="36" y="1"/>
                  </a:moveTo>
                  <a:cubicBezTo>
                    <a:pt x="26" y="48"/>
                    <a:pt x="12" y="90"/>
                    <a:pt x="1" y="135"/>
                  </a:cubicBezTo>
                  <a:lnTo>
                    <a:pt x="117" y="167"/>
                  </a:lnTo>
                  <a:cubicBezTo>
                    <a:pt x="129" y="121"/>
                    <a:pt x="142" y="78"/>
                    <a:pt x="153" y="31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119750" y="2810275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27" y="1"/>
                  </a:moveTo>
                  <a:cubicBezTo>
                    <a:pt x="18" y="33"/>
                    <a:pt x="8" y="66"/>
                    <a:pt x="1" y="99"/>
                  </a:cubicBezTo>
                  <a:lnTo>
                    <a:pt x="117" y="131"/>
                  </a:lnTo>
                  <a:cubicBezTo>
                    <a:pt x="126" y="97"/>
                    <a:pt x="137" y="63"/>
                    <a:pt x="144" y="30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2135500" y="2817400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35" y="1"/>
                  </a:moveTo>
                  <a:cubicBezTo>
                    <a:pt x="24" y="39"/>
                    <a:pt x="12" y="77"/>
                    <a:pt x="0" y="116"/>
                  </a:cubicBezTo>
                  <a:lnTo>
                    <a:pt x="118" y="151"/>
                  </a:lnTo>
                  <a:cubicBezTo>
                    <a:pt x="129" y="112"/>
                    <a:pt x="141" y="74"/>
                    <a:pt x="152" y="33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2127275" y="2815075"/>
              <a:ext cx="3725" cy="3600"/>
            </a:xfrm>
            <a:custGeom>
              <a:avLst/>
              <a:gdLst/>
              <a:ahLst/>
              <a:cxnLst/>
              <a:rect l="l" t="t" r="r" b="b"/>
              <a:pathLst>
                <a:path w="149" h="144" extrusionOk="0">
                  <a:moveTo>
                    <a:pt x="32" y="1"/>
                  </a:moveTo>
                  <a:lnTo>
                    <a:pt x="1" y="110"/>
                  </a:lnTo>
                  <a:lnTo>
                    <a:pt x="117" y="144"/>
                  </a:lnTo>
                  <a:cubicBezTo>
                    <a:pt x="127" y="106"/>
                    <a:pt x="139" y="70"/>
                    <a:pt x="149" y="33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2143775" y="2819750"/>
              <a:ext cx="3825" cy="3950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37" y="0"/>
                  </a:moveTo>
                  <a:cubicBezTo>
                    <a:pt x="25" y="42"/>
                    <a:pt x="12" y="81"/>
                    <a:pt x="0" y="122"/>
                  </a:cubicBezTo>
                  <a:lnTo>
                    <a:pt x="117" y="157"/>
                  </a:lnTo>
                  <a:cubicBezTo>
                    <a:pt x="129" y="116"/>
                    <a:pt x="142" y="74"/>
                    <a:pt x="153" y="33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2152050" y="2822100"/>
              <a:ext cx="3925" cy="4100"/>
            </a:xfrm>
            <a:custGeom>
              <a:avLst/>
              <a:gdLst/>
              <a:ahLst/>
              <a:cxnLst/>
              <a:rect l="l" t="t" r="r" b="b"/>
              <a:pathLst>
                <a:path w="157" h="164" extrusionOk="0">
                  <a:moveTo>
                    <a:pt x="39" y="1"/>
                  </a:moveTo>
                  <a:cubicBezTo>
                    <a:pt x="26" y="43"/>
                    <a:pt x="13" y="85"/>
                    <a:pt x="0" y="129"/>
                  </a:cubicBezTo>
                  <a:lnTo>
                    <a:pt x="117" y="164"/>
                  </a:lnTo>
                  <a:cubicBezTo>
                    <a:pt x="130" y="120"/>
                    <a:pt x="143" y="78"/>
                    <a:pt x="156" y="33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2119000" y="2812750"/>
              <a:ext cx="3675" cy="3450"/>
            </a:xfrm>
            <a:custGeom>
              <a:avLst/>
              <a:gdLst/>
              <a:ahLst/>
              <a:cxnLst/>
              <a:rect l="l" t="t" r="r" b="b"/>
              <a:pathLst>
                <a:path w="147" h="138" extrusionOk="0">
                  <a:moveTo>
                    <a:pt x="31" y="0"/>
                  </a:moveTo>
                  <a:lnTo>
                    <a:pt x="1" y="102"/>
                  </a:lnTo>
                  <a:lnTo>
                    <a:pt x="117" y="137"/>
                  </a:lnTo>
                  <a:cubicBezTo>
                    <a:pt x="126" y="102"/>
                    <a:pt x="138" y="68"/>
                    <a:pt x="147" y="3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2134600" y="2820300"/>
              <a:ext cx="3850" cy="3800"/>
            </a:xfrm>
            <a:custGeom>
              <a:avLst/>
              <a:gdLst/>
              <a:ahLst/>
              <a:cxnLst/>
              <a:rect l="l" t="t" r="r" b="b"/>
              <a:pathLst>
                <a:path w="154" h="152" extrusionOk="0">
                  <a:moveTo>
                    <a:pt x="36" y="0"/>
                  </a:moveTo>
                  <a:lnTo>
                    <a:pt x="0" y="115"/>
                  </a:lnTo>
                  <a:lnTo>
                    <a:pt x="117" y="152"/>
                  </a:lnTo>
                  <a:lnTo>
                    <a:pt x="154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2126400" y="2817800"/>
              <a:ext cx="3775" cy="3675"/>
            </a:xfrm>
            <a:custGeom>
              <a:avLst/>
              <a:gdLst/>
              <a:ahLst/>
              <a:cxnLst/>
              <a:rect l="l" t="t" r="r" b="b"/>
              <a:pathLst>
                <a:path w="151" h="147" extrusionOk="0">
                  <a:moveTo>
                    <a:pt x="34" y="1"/>
                  </a:moveTo>
                  <a:lnTo>
                    <a:pt x="0" y="111"/>
                  </a:lnTo>
                  <a:lnTo>
                    <a:pt x="115" y="147"/>
                  </a:lnTo>
                  <a:lnTo>
                    <a:pt x="151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2142850" y="2822775"/>
              <a:ext cx="3850" cy="4000"/>
            </a:xfrm>
            <a:custGeom>
              <a:avLst/>
              <a:gdLst/>
              <a:ahLst/>
              <a:cxnLst/>
              <a:rect l="l" t="t" r="r" b="b"/>
              <a:pathLst>
                <a:path w="154" h="160" extrusionOk="0">
                  <a:moveTo>
                    <a:pt x="37" y="1"/>
                  </a:moveTo>
                  <a:lnTo>
                    <a:pt x="0" y="121"/>
                  </a:lnTo>
                  <a:lnTo>
                    <a:pt x="116" y="160"/>
                  </a:lnTo>
                  <a:lnTo>
                    <a:pt x="154" y="37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2151075" y="2825325"/>
              <a:ext cx="3900" cy="4075"/>
            </a:xfrm>
            <a:custGeom>
              <a:avLst/>
              <a:gdLst/>
              <a:ahLst/>
              <a:cxnLst/>
              <a:rect l="l" t="t" r="r" b="b"/>
              <a:pathLst>
                <a:path w="156" h="163" extrusionOk="0">
                  <a:moveTo>
                    <a:pt x="39" y="0"/>
                  </a:moveTo>
                  <a:lnTo>
                    <a:pt x="0" y="125"/>
                  </a:lnTo>
                  <a:lnTo>
                    <a:pt x="115" y="162"/>
                  </a:lnTo>
                  <a:lnTo>
                    <a:pt x="156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2118150" y="2815250"/>
              <a:ext cx="3750" cy="3625"/>
            </a:xfrm>
            <a:custGeom>
              <a:avLst/>
              <a:gdLst/>
              <a:ahLst/>
              <a:cxnLst/>
              <a:rect l="l" t="t" r="r" b="b"/>
              <a:pathLst>
                <a:path w="150" h="145" extrusionOk="0">
                  <a:moveTo>
                    <a:pt x="34" y="1"/>
                  </a:moveTo>
                  <a:lnTo>
                    <a:pt x="0" y="106"/>
                  </a:lnTo>
                  <a:lnTo>
                    <a:pt x="118" y="144"/>
                  </a:lnTo>
                  <a:lnTo>
                    <a:pt x="150" y="3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2117300" y="2817875"/>
              <a:ext cx="36675" cy="14600"/>
            </a:xfrm>
            <a:custGeom>
              <a:avLst/>
              <a:gdLst/>
              <a:ahLst/>
              <a:cxnLst/>
              <a:rect l="l" t="t" r="r" b="b"/>
              <a:pathLst>
                <a:path w="1467" h="584" extrusionOk="0">
                  <a:moveTo>
                    <a:pt x="34" y="1"/>
                  </a:moveTo>
                  <a:lnTo>
                    <a:pt x="0" y="110"/>
                  </a:lnTo>
                  <a:lnTo>
                    <a:pt x="1427" y="584"/>
                  </a:lnTo>
                  <a:lnTo>
                    <a:pt x="1466" y="46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37"/>
          <p:cNvSpPr/>
          <p:nvPr/>
        </p:nvSpPr>
        <p:spPr>
          <a:xfrm>
            <a:off x="1616322" y="4472007"/>
            <a:ext cx="147786" cy="131482"/>
          </a:xfrm>
          <a:custGeom>
            <a:avLst/>
            <a:gdLst/>
            <a:ahLst/>
            <a:cxnLst/>
            <a:rect l="l" t="t" r="r" b="b"/>
            <a:pathLst>
              <a:path w="1632" h="1452" extrusionOk="0">
                <a:moveTo>
                  <a:pt x="816" y="192"/>
                </a:moveTo>
                <a:cubicBezTo>
                  <a:pt x="873" y="192"/>
                  <a:pt x="931" y="202"/>
                  <a:pt x="987" y="221"/>
                </a:cubicBezTo>
                <a:cubicBezTo>
                  <a:pt x="1264" y="316"/>
                  <a:pt x="1413" y="620"/>
                  <a:pt x="1319" y="897"/>
                </a:cubicBezTo>
                <a:cubicBezTo>
                  <a:pt x="1272" y="1032"/>
                  <a:pt x="1176" y="1141"/>
                  <a:pt x="1049" y="1203"/>
                </a:cubicBezTo>
                <a:cubicBezTo>
                  <a:pt x="975" y="1239"/>
                  <a:pt x="896" y="1257"/>
                  <a:pt x="815" y="1257"/>
                </a:cubicBezTo>
                <a:cubicBezTo>
                  <a:pt x="758" y="1257"/>
                  <a:pt x="700" y="1248"/>
                  <a:pt x="644" y="1229"/>
                </a:cubicBezTo>
                <a:cubicBezTo>
                  <a:pt x="365" y="1134"/>
                  <a:pt x="216" y="830"/>
                  <a:pt x="312" y="553"/>
                </a:cubicBezTo>
                <a:cubicBezTo>
                  <a:pt x="386" y="331"/>
                  <a:pt x="594" y="192"/>
                  <a:pt x="816" y="192"/>
                </a:cubicBezTo>
                <a:close/>
                <a:moveTo>
                  <a:pt x="816" y="1"/>
                </a:moveTo>
                <a:cubicBezTo>
                  <a:pt x="513" y="1"/>
                  <a:pt x="231" y="191"/>
                  <a:pt x="128" y="492"/>
                </a:cubicBezTo>
                <a:cubicBezTo>
                  <a:pt x="0" y="871"/>
                  <a:pt x="203" y="1284"/>
                  <a:pt x="581" y="1413"/>
                </a:cubicBezTo>
                <a:cubicBezTo>
                  <a:pt x="657" y="1439"/>
                  <a:pt x="737" y="1452"/>
                  <a:pt x="816" y="1452"/>
                </a:cubicBezTo>
                <a:cubicBezTo>
                  <a:pt x="926" y="1452"/>
                  <a:pt x="1034" y="1426"/>
                  <a:pt x="1136" y="1378"/>
                </a:cubicBezTo>
                <a:cubicBezTo>
                  <a:pt x="1310" y="1294"/>
                  <a:pt x="1440" y="1145"/>
                  <a:pt x="1503" y="962"/>
                </a:cubicBezTo>
                <a:cubicBezTo>
                  <a:pt x="1631" y="583"/>
                  <a:pt x="1429" y="169"/>
                  <a:pt x="1050" y="40"/>
                </a:cubicBezTo>
                <a:cubicBezTo>
                  <a:pt x="973" y="13"/>
                  <a:pt x="893" y="1"/>
                  <a:pt x="8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7"/>
          <p:cNvSpPr/>
          <p:nvPr/>
        </p:nvSpPr>
        <p:spPr>
          <a:xfrm>
            <a:off x="8818538" y="1791618"/>
            <a:ext cx="131667" cy="131663"/>
          </a:xfrm>
          <a:custGeom>
            <a:avLst/>
            <a:gdLst/>
            <a:ahLst/>
            <a:cxnLst/>
            <a:rect l="l" t="t" r="r" b="b"/>
            <a:pathLst>
              <a:path w="1454" h="1454" extrusionOk="0">
                <a:moveTo>
                  <a:pt x="727" y="196"/>
                </a:moveTo>
                <a:cubicBezTo>
                  <a:pt x="868" y="196"/>
                  <a:pt x="1002" y="250"/>
                  <a:pt x="1103" y="351"/>
                </a:cubicBezTo>
                <a:cubicBezTo>
                  <a:pt x="1202" y="451"/>
                  <a:pt x="1258" y="585"/>
                  <a:pt x="1258" y="727"/>
                </a:cubicBezTo>
                <a:cubicBezTo>
                  <a:pt x="1258" y="869"/>
                  <a:pt x="1204" y="1002"/>
                  <a:pt x="1103" y="1103"/>
                </a:cubicBezTo>
                <a:cubicBezTo>
                  <a:pt x="1003" y="1203"/>
                  <a:pt x="869" y="1259"/>
                  <a:pt x="727" y="1259"/>
                </a:cubicBezTo>
                <a:cubicBezTo>
                  <a:pt x="585" y="1259"/>
                  <a:pt x="450" y="1203"/>
                  <a:pt x="351" y="1103"/>
                </a:cubicBezTo>
                <a:cubicBezTo>
                  <a:pt x="251" y="1004"/>
                  <a:pt x="195" y="870"/>
                  <a:pt x="195" y="727"/>
                </a:cubicBezTo>
                <a:cubicBezTo>
                  <a:pt x="195" y="586"/>
                  <a:pt x="250" y="452"/>
                  <a:pt x="351" y="351"/>
                </a:cubicBezTo>
                <a:cubicBezTo>
                  <a:pt x="450" y="252"/>
                  <a:pt x="584" y="196"/>
                  <a:pt x="727" y="196"/>
                </a:cubicBezTo>
                <a:close/>
                <a:moveTo>
                  <a:pt x="727" y="1"/>
                </a:moveTo>
                <a:cubicBezTo>
                  <a:pt x="532" y="1"/>
                  <a:pt x="351" y="76"/>
                  <a:pt x="214" y="213"/>
                </a:cubicBezTo>
                <a:cubicBezTo>
                  <a:pt x="76" y="351"/>
                  <a:pt x="1" y="534"/>
                  <a:pt x="1" y="727"/>
                </a:cubicBezTo>
                <a:cubicBezTo>
                  <a:pt x="1" y="922"/>
                  <a:pt x="76" y="1103"/>
                  <a:pt x="214" y="1240"/>
                </a:cubicBezTo>
                <a:cubicBezTo>
                  <a:pt x="351" y="1378"/>
                  <a:pt x="533" y="1453"/>
                  <a:pt x="727" y="1453"/>
                </a:cubicBezTo>
                <a:cubicBezTo>
                  <a:pt x="920" y="1453"/>
                  <a:pt x="1103" y="1378"/>
                  <a:pt x="1241" y="1240"/>
                </a:cubicBezTo>
                <a:cubicBezTo>
                  <a:pt x="1378" y="1103"/>
                  <a:pt x="1453" y="921"/>
                  <a:pt x="1453" y="727"/>
                </a:cubicBezTo>
                <a:cubicBezTo>
                  <a:pt x="1453" y="533"/>
                  <a:pt x="1378" y="351"/>
                  <a:pt x="1241" y="213"/>
                </a:cubicBezTo>
                <a:cubicBezTo>
                  <a:pt x="1103" y="76"/>
                  <a:pt x="920" y="1"/>
                  <a:pt x="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7"/>
          <p:cNvSpPr/>
          <p:nvPr/>
        </p:nvSpPr>
        <p:spPr>
          <a:xfrm>
            <a:off x="8559061" y="1858975"/>
            <a:ext cx="72263" cy="64292"/>
          </a:xfrm>
          <a:custGeom>
            <a:avLst/>
            <a:gdLst/>
            <a:ahLst/>
            <a:cxnLst/>
            <a:rect l="l" t="t" r="r" b="b"/>
            <a:pathLst>
              <a:path w="798" h="710" extrusionOk="0">
                <a:moveTo>
                  <a:pt x="399" y="0"/>
                </a:moveTo>
                <a:cubicBezTo>
                  <a:pt x="251" y="0"/>
                  <a:pt x="114" y="93"/>
                  <a:pt x="63" y="240"/>
                </a:cubicBezTo>
                <a:cubicBezTo>
                  <a:pt x="0" y="425"/>
                  <a:pt x="99" y="626"/>
                  <a:pt x="284" y="690"/>
                </a:cubicBezTo>
                <a:cubicBezTo>
                  <a:pt x="323" y="703"/>
                  <a:pt x="362" y="709"/>
                  <a:pt x="400" y="709"/>
                </a:cubicBezTo>
                <a:cubicBezTo>
                  <a:pt x="547" y="709"/>
                  <a:pt x="684" y="617"/>
                  <a:pt x="735" y="470"/>
                </a:cubicBezTo>
                <a:cubicBezTo>
                  <a:pt x="798" y="284"/>
                  <a:pt x="698" y="83"/>
                  <a:pt x="514" y="20"/>
                </a:cubicBezTo>
                <a:cubicBezTo>
                  <a:pt x="476" y="7"/>
                  <a:pt x="437" y="0"/>
                  <a:pt x="3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7"/>
          <p:cNvSpPr/>
          <p:nvPr/>
        </p:nvSpPr>
        <p:spPr>
          <a:xfrm>
            <a:off x="1823449" y="4603496"/>
            <a:ext cx="64475" cy="64473"/>
          </a:xfrm>
          <a:custGeom>
            <a:avLst/>
            <a:gdLst/>
            <a:ahLst/>
            <a:cxnLst/>
            <a:rect l="l" t="t" r="r" b="b"/>
            <a:pathLst>
              <a:path w="712" h="712" extrusionOk="0">
                <a:moveTo>
                  <a:pt x="356" y="1"/>
                </a:moveTo>
                <a:cubicBezTo>
                  <a:pt x="160" y="1"/>
                  <a:pt x="0" y="161"/>
                  <a:pt x="0" y="357"/>
                </a:cubicBezTo>
                <a:cubicBezTo>
                  <a:pt x="0" y="553"/>
                  <a:pt x="160" y="712"/>
                  <a:pt x="356" y="712"/>
                </a:cubicBezTo>
                <a:cubicBezTo>
                  <a:pt x="552" y="712"/>
                  <a:pt x="711" y="553"/>
                  <a:pt x="711" y="357"/>
                </a:cubicBezTo>
                <a:cubicBezTo>
                  <a:pt x="711" y="161"/>
                  <a:pt x="552" y="1"/>
                  <a:pt x="3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7"/>
          <p:cNvSpPr/>
          <p:nvPr/>
        </p:nvSpPr>
        <p:spPr>
          <a:xfrm>
            <a:off x="7713906" y="3798474"/>
            <a:ext cx="438013" cy="967791"/>
          </a:xfrm>
          <a:custGeom>
            <a:avLst/>
            <a:gdLst/>
            <a:ahLst/>
            <a:cxnLst/>
            <a:rect l="l" t="t" r="r" b="b"/>
            <a:pathLst>
              <a:path w="3136" h="6929" extrusionOk="0">
                <a:moveTo>
                  <a:pt x="1514" y="296"/>
                </a:moveTo>
                <a:cubicBezTo>
                  <a:pt x="1618" y="296"/>
                  <a:pt x="1728" y="343"/>
                  <a:pt x="1800" y="421"/>
                </a:cubicBezTo>
                <a:cubicBezTo>
                  <a:pt x="1924" y="555"/>
                  <a:pt x="1959" y="745"/>
                  <a:pt x="1977" y="926"/>
                </a:cubicBezTo>
                <a:cubicBezTo>
                  <a:pt x="2003" y="1217"/>
                  <a:pt x="1952" y="1570"/>
                  <a:pt x="1688" y="1699"/>
                </a:cubicBezTo>
                <a:cubicBezTo>
                  <a:pt x="1559" y="1762"/>
                  <a:pt x="1407" y="1755"/>
                  <a:pt x="1265" y="1770"/>
                </a:cubicBezTo>
                <a:cubicBezTo>
                  <a:pt x="1250" y="1771"/>
                  <a:pt x="1236" y="1775"/>
                  <a:pt x="1220" y="1776"/>
                </a:cubicBezTo>
                <a:cubicBezTo>
                  <a:pt x="1101" y="1303"/>
                  <a:pt x="1102" y="805"/>
                  <a:pt x="1317" y="374"/>
                </a:cubicBezTo>
                <a:cubicBezTo>
                  <a:pt x="1369" y="320"/>
                  <a:pt x="1440" y="296"/>
                  <a:pt x="1514" y="296"/>
                </a:cubicBezTo>
                <a:close/>
                <a:moveTo>
                  <a:pt x="1491" y="3129"/>
                </a:moveTo>
                <a:cubicBezTo>
                  <a:pt x="1574" y="3242"/>
                  <a:pt x="1659" y="3353"/>
                  <a:pt x="1743" y="3464"/>
                </a:cubicBezTo>
                <a:cubicBezTo>
                  <a:pt x="1688" y="3496"/>
                  <a:pt x="1630" y="3519"/>
                  <a:pt x="1569" y="3533"/>
                </a:cubicBezTo>
                <a:cubicBezTo>
                  <a:pt x="1459" y="3434"/>
                  <a:pt x="1441" y="3269"/>
                  <a:pt x="1491" y="3129"/>
                </a:cubicBezTo>
                <a:close/>
                <a:moveTo>
                  <a:pt x="1928" y="2845"/>
                </a:moveTo>
                <a:cubicBezTo>
                  <a:pt x="2052" y="2845"/>
                  <a:pt x="2180" y="2885"/>
                  <a:pt x="2284" y="2953"/>
                </a:cubicBezTo>
                <a:cubicBezTo>
                  <a:pt x="2476" y="3080"/>
                  <a:pt x="2600" y="3287"/>
                  <a:pt x="2682" y="3504"/>
                </a:cubicBezTo>
                <a:cubicBezTo>
                  <a:pt x="2724" y="3614"/>
                  <a:pt x="2756" y="3731"/>
                  <a:pt x="2746" y="3849"/>
                </a:cubicBezTo>
                <a:cubicBezTo>
                  <a:pt x="2734" y="3995"/>
                  <a:pt x="2653" y="4120"/>
                  <a:pt x="2544" y="4220"/>
                </a:cubicBezTo>
                <a:cubicBezTo>
                  <a:pt x="2516" y="4165"/>
                  <a:pt x="2486" y="4112"/>
                  <a:pt x="2455" y="4060"/>
                </a:cubicBezTo>
                <a:cubicBezTo>
                  <a:pt x="2223" y="3661"/>
                  <a:pt x="1952" y="3285"/>
                  <a:pt x="1713" y="2890"/>
                </a:cubicBezTo>
                <a:cubicBezTo>
                  <a:pt x="1780" y="2859"/>
                  <a:pt x="1853" y="2845"/>
                  <a:pt x="1928" y="2845"/>
                </a:cubicBezTo>
                <a:close/>
                <a:moveTo>
                  <a:pt x="959" y="2289"/>
                </a:moveTo>
                <a:cubicBezTo>
                  <a:pt x="982" y="2338"/>
                  <a:pt x="1007" y="2385"/>
                  <a:pt x="1034" y="2434"/>
                </a:cubicBezTo>
                <a:cubicBezTo>
                  <a:pt x="1131" y="2611"/>
                  <a:pt x="1241" y="2778"/>
                  <a:pt x="1356" y="2943"/>
                </a:cubicBezTo>
                <a:cubicBezTo>
                  <a:pt x="1306" y="3026"/>
                  <a:pt x="1273" y="3118"/>
                  <a:pt x="1271" y="3216"/>
                </a:cubicBezTo>
                <a:cubicBezTo>
                  <a:pt x="1263" y="3448"/>
                  <a:pt x="1446" y="3685"/>
                  <a:pt x="1678" y="3692"/>
                </a:cubicBezTo>
                <a:cubicBezTo>
                  <a:pt x="1680" y="3692"/>
                  <a:pt x="1682" y="3692"/>
                  <a:pt x="1684" y="3692"/>
                </a:cubicBezTo>
                <a:cubicBezTo>
                  <a:pt x="1747" y="3692"/>
                  <a:pt x="1808" y="3662"/>
                  <a:pt x="1856" y="3619"/>
                </a:cubicBezTo>
                <a:cubicBezTo>
                  <a:pt x="1973" y="3777"/>
                  <a:pt x="2086" y="3935"/>
                  <a:pt x="2190" y="4100"/>
                </a:cubicBezTo>
                <a:cubicBezTo>
                  <a:pt x="2243" y="4185"/>
                  <a:pt x="2294" y="4271"/>
                  <a:pt x="2341" y="4360"/>
                </a:cubicBezTo>
                <a:cubicBezTo>
                  <a:pt x="2311" y="4374"/>
                  <a:pt x="2279" y="4389"/>
                  <a:pt x="2247" y="4400"/>
                </a:cubicBezTo>
                <a:cubicBezTo>
                  <a:pt x="2111" y="4452"/>
                  <a:pt x="1965" y="4476"/>
                  <a:pt x="1820" y="4476"/>
                </a:cubicBezTo>
                <a:cubicBezTo>
                  <a:pt x="1437" y="4476"/>
                  <a:pt x="1051" y="4306"/>
                  <a:pt x="812" y="4005"/>
                </a:cubicBezTo>
                <a:cubicBezTo>
                  <a:pt x="482" y="3590"/>
                  <a:pt x="454" y="2959"/>
                  <a:pt x="747" y="2517"/>
                </a:cubicBezTo>
                <a:cubicBezTo>
                  <a:pt x="804" y="2430"/>
                  <a:pt x="876" y="2351"/>
                  <a:pt x="959" y="2289"/>
                </a:cubicBezTo>
                <a:close/>
                <a:moveTo>
                  <a:pt x="1440" y="0"/>
                </a:moveTo>
                <a:cubicBezTo>
                  <a:pt x="1376" y="0"/>
                  <a:pt x="1312" y="11"/>
                  <a:pt x="1250" y="33"/>
                </a:cubicBezTo>
                <a:cubicBezTo>
                  <a:pt x="1048" y="107"/>
                  <a:pt x="904" y="293"/>
                  <a:pt x="815" y="490"/>
                </a:cubicBezTo>
                <a:cubicBezTo>
                  <a:pt x="612" y="937"/>
                  <a:pt x="648" y="1447"/>
                  <a:pt x="806" y="1920"/>
                </a:cubicBezTo>
                <a:cubicBezTo>
                  <a:pt x="446" y="2119"/>
                  <a:pt x="173" y="2490"/>
                  <a:pt x="101" y="2900"/>
                </a:cubicBezTo>
                <a:cubicBezTo>
                  <a:pt x="0" y="3471"/>
                  <a:pt x="258" y="4076"/>
                  <a:pt x="707" y="4442"/>
                </a:cubicBezTo>
                <a:cubicBezTo>
                  <a:pt x="999" y="4679"/>
                  <a:pt x="1379" y="4818"/>
                  <a:pt x="1753" y="4818"/>
                </a:cubicBezTo>
                <a:cubicBezTo>
                  <a:pt x="1946" y="4818"/>
                  <a:pt x="2137" y="4781"/>
                  <a:pt x="2315" y="4701"/>
                </a:cubicBezTo>
                <a:cubicBezTo>
                  <a:pt x="2368" y="4677"/>
                  <a:pt x="2418" y="4649"/>
                  <a:pt x="2466" y="4618"/>
                </a:cubicBezTo>
                <a:cubicBezTo>
                  <a:pt x="2664" y="5066"/>
                  <a:pt x="2764" y="5553"/>
                  <a:pt x="2647" y="6021"/>
                </a:cubicBezTo>
                <a:cubicBezTo>
                  <a:pt x="2609" y="6181"/>
                  <a:pt x="2539" y="6341"/>
                  <a:pt x="2411" y="6443"/>
                </a:cubicBezTo>
                <a:cubicBezTo>
                  <a:pt x="2339" y="6501"/>
                  <a:pt x="2243" y="6535"/>
                  <a:pt x="2152" y="6535"/>
                </a:cubicBezTo>
                <a:cubicBezTo>
                  <a:pt x="2081" y="6535"/>
                  <a:pt x="2012" y="6515"/>
                  <a:pt x="1957" y="6470"/>
                </a:cubicBezTo>
                <a:cubicBezTo>
                  <a:pt x="1893" y="6321"/>
                  <a:pt x="2075" y="6192"/>
                  <a:pt x="2214" y="6109"/>
                </a:cubicBezTo>
                <a:cubicBezTo>
                  <a:pt x="2352" y="6025"/>
                  <a:pt x="2471" y="5801"/>
                  <a:pt x="2325" y="5728"/>
                </a:cubicBezTo>
                <a:cubicBezTo>
                  <a:pt x="2268" y="5673"/>
                  <a:pt x="2193" y="5648"/>
                  <a:pt x="2115" y="5648"/>
                </a:cubicBezTo>
                <a:cubicBezTo>
                  <a:pt x="1983" y="5648"/>
                  <a:pt x="1842" y="5719"/>
                  <a:pt x="1760" y="5827"/>
                </a:cubicBezTo>
                <a:cubicBezTo>
                  <a:pt x="1630" y="5999"/>
                  <a:pt x="1610" y="6231"/>
                  <a:pt x="1605" y="6445"/>
                </a:cubicBezTo>
                <a:cubicBezTo>
                  <a:pt x="1603" y="6522"/>
                  <a:pt x="1603" y="6601"/>
                  <a:pt x="1629" y="6673"/>
                </a:cubicBezTo>
                <a:cubicBezTo>
                  <a:pt x="1687" y="6832"/>
                  <a:pt x="1866" y="6922"/>
                  <a:pt x="2037" y="6928"/>
                </a:cubicBezTo>
                <a:cubicBezTo>
                  <a:pt x="2046" y="6928"/>
                  <a:pt x="2055" y="6928"/>
                  <a:pt x="2065" y="6928"/>
                </a:cubicBezTo>
                <a:cubicBezTo>
                  <a:pt x="2531" y="6928"/>
                  <a:pt x="2874" y="6445"/>
                  <a:pt x="2948" y="5979"/>
                </a:cubicBezTo>
                <a:cubicBezTo>
                  <a:pt x="3030" y="5461"/>
                  <a:pt x="2891" y="4940"/>
                  <a:pt x="2667" y="4459"/>
                </a:cubicBezTo>
                <a:cubicBezTo>
                  <a:pt x="2975" y="4161"/>
                  <a:pt x="3136" y="3705"/>
                  <a:pt x="3014" y="3292"/>
                </a:cubicBezTo>
                <a:cubicBezTo>
                  <a:pt x="2891" y="2874"/>
                  <a:pt x="2456" y="2577"/>
                  <a:pt x="2032" y="2577"/>
                </a:cubicBezTo>
                <a:cubicBezTo>
                  <a:pt x="1901" y="2577"/>
                  <a:pt x="1770" y="2606"/>
                  <a:pt x="1650" y="2669"/>
                </a:cubicBezTo>
                <a:cubicBezTo>
                  <a:pt x="1633" y="2678"/>
                  <a:pt x="1618" y="2688"/>
                  <a:pt x="1601" y="2698"/>
                </a:cubicBezTo>
                <a:cubicBezTo>
                  <a:pt x="1534" y="2576"/>
                  <a:pt x="1469" y="2455"/>
                  <a:pt x="1412" y="2327"/>
                </a:cubicBezTo>
                <a:cubicBezTo>
                  <a:pt x="1382" y="2263"/>
                  <a:pt x="1355" y="2196"/>
                  <a:pt x="1329" y="2128"/>
                </a:cubicBezTo>
                <a:cubicBezTo>
                  <a:pt x="1445" y="2094"/>
                  <a:pt x="1563" y="2063"/>
                  <a:pt x="1667" y="2006"/>
                </a:cubicBezTo>
                <a:cubicBezTo>
                  <a:pt x="1948" y="1854"/>
                  <a:pt x="2107" y="1541"/>
                  <a:pt x="2170" y="1227"/>
                </a:cubicBezTo>
                <a:cubicBezTo>
                  <a:pt x="2230" y="927"/>
                  <a:pt x="2210" y="598"/>
                  <a:pt x="2043" y="342"/>
                </a:cubicBezTo>
                <a:cubicBezTo>
                  <a:pt x="1911" y="140"/>
                  <a:pt x="1675" y="0"/>
                  <a:pt x="14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37"/>
          <p:cNvSpPr/>
          <p:nvPr/>
        </p:nvSpPr>
        <p:spPr>
          <a:xfrm>
            <a:off x="8268553" y="3892352"/>
            <a:ext cx="236047" cy="520559"/>
          </a:xfrm>
          <a:custGeom>
            <a:avLst/>
            <a:gdLst/>
            <a:ahLst/>
            <a:cxnLst/>
            <a:rect l="l" t="t" r="r" b="b"/>
            <a:pathLst>
              <a:path w="1690" h="3727" extrusionOk="0">
                <a:moveTo>
                  <a:pt x="621" y="3165"/>
                </a:moveTo>
                <a:cubicBezTo>
                  <a:pt x="623" y="3183"/>
                  <a:pt x="625" y="3202"/>
                  <a:pt x="626" y="3220"/>
                </a:cubicBezTo>
                <a:cubicBezTo>
                  <a:pt x="619" y="3214"/>
                  <a:pt x="613" y="3209"/>
                  <a:pt x="606" y="3203"/>
                </a:cubicBezTo>
                <a:cubicBezTo>
                  <a:pt x="608" y="3190"/>
                  <a:pt x="613" y="3177"/>
                  <a:pt x="621" y="3165"/>
                </a:cubicBezTo>
                <a:close/>
                <a:moveTo>
                  <a:pt x="554" y="3447"/>
                </a:moveTo>
                <a:lnTo>
                  <a:pt x="554" y="3447"/>
                </a:lnTo>
                <a:cubicBezTo>
                  <a:pt x="577" y="3456"/>
                  <a:pt x="601" y="3463"/>
                  <a:pt x="625" y="3467"/>
                </a:cubicBezTo>
                <a:cubicBezTo>
                  <a:pt x="620" y="3484"/>
                  <a:pt x="613" y="3493"/>
                  <a:pt x="603" y="3493"/>
                </a:cubicBezTo>
                <a:cubicBezTo>
                  <a:pt x="591" y="3493"/>
                  <a:pt x="574" y="3477"/>
                  <a:pt x="554" y="3447"/>
                </a:cubicBezTo>
                <a:close/>
                <a:moveTo>
                  <a:pt x="1087" y="0"/>
                </a:moveTo>
                <a:lnTo>
                  <a:pt x="983" y="187"/>
                </a:lnTo>
                <a:cubicBezTo>
                  <a:pt x="1133" y="268"/>
                  <a:pt x="1283" y="351"/>
                  <a:pt x="1433" y="433"/>
                </a:cubicBezTo>
                <a:cubicBezTo>
                  <a:pt x="1348" y="581"/>
                  <a:pt x="1261" y="728"/>
                  <a:pt x="1173" y="878"/>
                </a:cubicBezTo>
                <a:cubicBezTo>
                  <a:pt x="1029" y="794"/>
                  <a:pt x="884" y="713"/>
                  <a:pt x="738" y="631"/>
                </a:cubicBezTo>
                <a:lnTo>
                  <a:pt x="634" y="818"/>
                </a:lnTo>
                <a:cubicBezTo>
                  <a:pt x="777" y="896"/>
                  <a:pt x="920" y="977"/>
                  <a:pt x="1062" y="1060"/>
                </a:cubicBezTo>
                <a:cubicBezTo>
                  <a:pt x="729" y="1626"/>
                  <a:pt x="393" y="2202"/>
                  <a:pt x="149" y="2793"/>
                </a:cubicBezTo>
                <a:cubicBezTo>
                  <a:pt x="1" y="3157"/>
                  <a:pt x="11" y="3527"/>
                  <a:pt x="428" y="3672"/>
                </a:cubicBezTo>
                <a:cubicBezTo>
                  <a:pt x="537" y="3710"/>
                  <a:pt x="635" y="3727"/>
                  <a:pt x="724" y="3727"/>
                </a:cubicBezTo>
                <a:cubicBezTo>
                  <a:pt x="1465" y="3727"/>
                  <a:pt x="1501" y="2542"/>
                  <a:pt x="641" y="2542"/>
                </a:cubicBezTo>
                <a:cubicBezTo>
                  <a:pt x="601" y="2542"/>
                  <a:pt x="558" y="2545"/>
                  <a:pt x="514" y="2550"/>
                </a:cubicBezTo>
                <a:cubicBezTo>
                  <a:pt x="619" y="2348"/>
                  <a:pt x="728" y="2148"/>
                  <a:pt x="837" y="1946"/>
                </a:cubicBezTo>
                <a:cubicBezTo>
                  <a:pt x="1106" y="1448"/>
                  <a:pt x="1381" y="956"/>
                  <a:pt x="1661" y="464"/>
                </a:cubicBezTo>
                <a:cubicBezTo>
                  <a:pt x="1690" y="412"/>
                  <a:pt x="1671" y="364"/>
                  <a:pt x="1635" y="335"/>
                </a:cubicBezTo>
                <a:cubicBezTo>
                  <a:pt x="1628" y="311"/>
                  <a:pt x="1612" y="287"/>
                  <a:pt x="1584" y="272"/>
                </a:cubicBezTo>
                <a:cubicBezTo>
                  <a:pt x="1418" y="182"/>
                  <a:pt x="1253" y="90"/>
                  <a:pt x="10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7"/>
          <p:cNvSpPr/>
          <p:nvPr/>
        </p:nvSpPr>
        <p:spPr>
          <a:xfrm>
            <a:off x="8215393" y="492767"/>
            <a:ext cx="417202" cy="534527"/>
          </a:xfrm>
          <a:custGeom>
            <a:avLst/>
            <a:gdLst/>
            <a:ahLst/>
            <a:cxnLst/>
            <a:rect l="l" t="t" r="r" b="b"/>
            <a:pathLst>
              <a:path w="2987" h="3827" extrusionOk="0">
                <a:moveTo>
                  <a:pt x="1492" y="202"/>
                </a:moveTo>
                <a:cubicBezTo>
                  <a:pt x="1575" y="338"/>
                  <a:pt x="1657" y="475"/>
                  <a:pt x="1739" y="611"/>
                </a:cubicBezTo>
                <a:cubicBezTo>
                  <a:pt x="1304" y="835"/>
                  <a:pt x="880" y="1078"/>
                  <a:pt x="465" y="1334"/>
                </a:cubicBezTo>
                <a:cubicBezTo>
                  <a:pt x="384" y="1205"/>
                  <a:pt x="303" y="1079"/>
                  <a:pt x="225" y="951"/>
                </a:cubicBezTo>
                <a:cubicBezTo>
                  <a:pt x="649" y="701"/>
                  <a:pt x="1070" y="452"/>
                  <a:pt x="1492" y="202"/>
                </a:cubicBezTo>
                <a:close/>
                <a:moveTo>
                  <a:pt x="2440" y="2479"/>
                </a:moveTo>
                <a:cubicBezTo>
                  <a:pt x="2449" y="2490"/>
                  <a:pt x="2454" y="2501"/>
                  <a:pt x="2455" y="2514"/>
                </a:cubicBezTo>
                <a:cubicBezTo>
                  <a:pt x="2450" y="2519"/>
                  <a:pt x="2445" y="2524"/>
                  <a:pt x="2438" y="2528"/>
                </a:cubicBezTo>
                <a:cubicBezTo>
                  <a:pt x="2438" y="2514"/>
                  <a:pt x="2439" y="2496"/>
                  <a:pt x="2440" y="2479"/>
                </a:cubicBezTo>
                <a:close/>
                <a:moveTo>
                  <a:pt x="2508" y="2726"/>
                </a:moveTo>
                <a:lnTo>
                  <a:pt x="2508" y="2726"/>
                </a:lnTo>
                <a:cubicBezTo>
                  <a:pt x="2490" y="2754"/>
                  <a:pt x="2476" y="2767"/>
                  <a:pt x="2465" y="2767"/>
                </a:cubicBezTo>
                <a:cubicBezTo>
                  <a:pt x="2457" y="2767"/>
                  <a:pt x="2450" y="2760"/>
                  <a:pt x="2446" y="2747"/>
                </a:cubicBezTo>
                <a:cubicBezTo>
                  <a:pt x="2467" y="2742"/>
                  <a:pt x="2488" y="2735"/>
                  <a:pt x="2508" y="2726"/>
                </a:cubicBezTo>
                <a:close/>
                <a:moveTo>
                  <a:pt x="1013" y="3328"/>
                </a:moveTo>
                <a:cubicBezTo>
                  <a:pt x="1020" y="3338"/>
                  <a:pt x="1025" y="3350"/>
                  <a:pt x="1027" y="3361"/>
                </a:cubicBezTo>
                <a:cubicBezTo>
                  <a:pt x="1022" y="3366"/>
                  <a:pt x="1017" y="3372"/>
                  <a:pt x="1010" y="3377"/>
                </a:cubicBezTo>
                <a:cubicBezTo>
                  <a:pt x="1010" y="3361"/>
                  <a:pt x="1012" y="3345"/>
                  <a:pt x="1013" y="3328"/>
                </a:cubicBezTo>
                <a:close/>
                <a:moveTo>
                  <a:pt x="1080" y="3574"/>
                </a:moveTo>
                <a:cubicBezTo>
                  <a:pt x="1063" y="3601"/>
                  <a:pt x="1048" y="3615"/>
                  <a:pt x="1037" y="3615"/>
                </a:cubicBezTo>
                <a:cubicBezTo>
                  <a:pt x="1029" y="3615"/>
                  <a:pt x="1023" y="3608"/>
                  <a:pt x="1018" y="3595"/>
                </a:cubicBezTo>
                <a:cubicBezTo>
                  <a:pt x="1040" y="3589"/>
                  <a:pt x="1061" y="3583"/>
                  <a:pt x="1080" y="3574"/>
                </a:cubicBezTo>
                <a:close/>
                <a:moveTo>
                  <a:pt x="1541" y="1"/>
                </a:moveTo>
                <a:cubicBezTo>
                  <a:pt x="1520" y="1"/>
                  <a:pt x="1499" y="8"/>
                  <a:pt x="1482" y="20"/>
                </a:cubicBezTo>
                <a:cubicBezTo>
                  <a:pt x="1475" y="19"/>
                  <a:pt x="1469" y="18"/>
                  <a:pt x="1462" y="18"/>
                </a:cubicBezTo>
                <a:cubicBezTo>
                  <a:pt x="1448" y="18"/>
                  <a:pt x="1433" y="22"/>
                  <a:pt x="1418" y="31"/>
                </a:cubicBezTo>
                <a:cubicBezTo>
                  <a:pt x="976" y="292"/>
                  <a:pt x="532" y="556"/>
                  <a:pt x="89" y="818"/>
                </a:cubicBezTo>
                <a:cubicBezTo>
                  <a:pt x="63" y="832"/>
                  <a:pt x="50" y="852"/>
                  <a:pt x="46" y="875"/>
                </a:cubicBezTo>
                <a:cubicBezTo>
                  <a:pt x="15" y="902"/>
                  <a:pt x="0" y="944"/>
                  <a:pt x="27" y="989"/>
                </a:cubicBezTo>
                <a:cubicBezTo>
                  <a:pt x="287" y="1412"/>
                  <a:pt x="542" y="1837"/>
                  <a:pt x="791" y="2267"/>
                </a:cubicBezTo>
                <a:cubicBezTo>
                  <a:pt x="890" y="2440"/>
                  <a:pt x="993" y="2613"/>
                  <a:pt x="1091" y="2787"/>
                </a:cubicBezTo>
                <a:cubicBezTo>
                  <a:pt x="1061" y="2785"/>
                  <a:pt x="1033" y="2783"/>
                  <a:pt x="1006" y="2783"/>
                </a:cubicBezTo>
                <a:cubicBezTo>
                  <a:pt x="231" y="2783"/>
                  <a:pt x="280" y="3826"/>
                  <a:pt x="920" y="3826"/>
                </a:cubicBezTo>
                <a:cubicBezTo>
                  <a:pt x="1003" y="3826"/>
                  <a:pt x="1095" y="3809"/>
                  <a:pt x="1196" y="3770"/>
                </a:cubicBezTo>
                <a:cubicBezTo>
                  <a:pt x="1559" y="3630"/>
                  <a:pt x="1558" y="3305"/>
                  <a:pt x="1416" y="2990"/>
                </a:cubicBezTo>
                <a:cubicBezTo>
                  <a:pt x="1185" y="2478"/>
                  <a:pt x="875" y="1981"/>
                  <a:pt x="567" y="1495"/>
                </a:cubicBezTo>
                <a:cubicBezTo>
                  <a:pt x="982" y="1235"/>
                  <a:pt x="1404" y="996"/>
                  <a:pt x="1838" y="771"/>
                </a:cubicBezTo>
                <a:cubicBezTo>
                  <a:pt x="1966" y="986"/>
                  <a:pt x="2093" y="1202"/>
                  <a:pt x="2218" y="1417"/>
                </a:cubicBezTo>
                <a:cubicBezTo>
                  <a:pt x="2318" y="1591"/>
                  <a:pt x="2421" y="1763"/>
                  <a:pt x="2518" y="1939"/>
                </a:cubicBezTo>
                <a:cubicBezTo>
                  <a:pt x="2489" y="1936"/>
                  <a:pt x="2461" y="1935"/>
                  <a:pt x="2434" y="1935"/>
                </a:cubicBezTo>
                <a:cubicBezTo>
                  <a:pt x="1658" y="1935"/>
                  <a:pt x="1708" y="2977"/>
                  <a:pt x="2349" y="2977"/>
                </a:cubicBezTo>
                <a:cubicBezTo>
                  <a:pt x="2431" y="2977"/>
                  <a:pt x="2524" y="2959"/>
                  <a:pt x="2625" y="2920"/>
                </a:cubicBezTo>
                <a:cubicBezTo>
                  <a:pt x="2986" y="2780"/>
                  <a:pt x="2985" y="2455"/>
                  <a:pt x="2844" y="2141"/>
                </a:cubicBezTo>
                <a:cubicBezTo>
                  <a:pt x="2517" y="1415"/>
                  <a:pt x="2030" y="721"/>
                  <a:pt x="1616" y="45"/>
                </a:cubicBezTo>
                <a:cubicBezTo>
                  <a:pt x="1597" y="14"/>
                  <a:pt x="1569" y="1"/>
                  <a:pt x="15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38"/>
          <p:cNvPicPr preferRelativeResize="0"/>
          <p:nvPr/>
        </p:nvPicPr>
        <p:blipFill>
          <a:blip r:embed="rId2">
            <a:alphaModFix amt="61000"/>
          </a:blip>
          <a:stretch>
            <a:fillRect/>
          </a:stretch>
        </p:blipFill>
        <p:spPr>
          <a:xfrm>
            <a:off x="-30375" y="0"/>
            <a:ext cx="9174374" cy="5178507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38"/>
          <p:cNvSpPr/>
          <p:nvPr/>
        </p:nvSpPr>
        <p:spPr>
          <a:xfrm>
            <a:off x="7883772" y="1544832"/>
            <a:ext cx="147786" cy="131482"/>
          </a:xfrm>
          <a:custGeom>
            <a:avLst/>
            <a:gdLst/>
            <a:ahLst/>
            <a:cxnLst/>
            <a:rect l="l" t="t" r="r" b="b"/>
            <a:pathLst>
              <a:path w="1632" h="1452" extrusionOk="0">
                <a:moveTo>
                  <a:pt x="816" y="192"/>
                </a:moveTo>
                <a:cubicBezTo>
                  <a:pt x="873" y="192"/>
                  <a:pt x="931" y="202"/>
                  <a:pt x="987" y="221"/>
                </a:cubicBezTo>
                <a:cubicBezTo>
                  <a:pt x="1264" y="316"/>
                  <a:pt x="1413" y="620"/>
                  <a:pt x="1319" y="897"/>
                </a:cubicBezTo>
                <a:cubicBezTo>
                  <a:pt x="1272" y="1032"/>
                  <a:pt x="1176" y="1141"/>
                  <a:pt x="1049" y="1203"/>
                </a:cubicBezTo>
                <a:cubicBezTo>
                  <a:pt x="975" y="1239"/>
                  <a:pt x="896" y="1257"/>
                  <a:pt x="815" y="1257"/>
                </a:cubicBezTo>
                <a:cubicBezTo>
                  <a:pt x="758" y="1257"/>
                  <a:pt x="700" y="1248"/>
                  <a:pt x="644" y="1229"/>
                </a:cubicBezTo>
                <a:cubicBezTo>
                  <a:pt x="365" y="1134"/>
                  <a:pt x="216" y="830"/>
                  <a:pt x="312" y="553"/>
                </a:cubicBezTo>
                <a:cubicBezTo>
                  <a:pt x="386" y="331"/>
                  <a:pt x="594" y="192"/>
                  <a:pt x="816" y="192"/>
                </a:cubicBezTo>
                <a:close/>
                <a:moveTo>
                  <a:pt x="816" y="1"/>
                </a:moveTo>
                <a:cubicBezTo>
                  <a:pt x="513" y="1"/>
                  <a:pt x="231" y="191"/>
                  <a:pt x="128" y="492"/>
                </a:cubicBezTo>
                <a:cubicBezTo>
                  <a:pt x="0" y="871"/>
                  <a:pt x="203" y="1284"/>
                  <a:pt x="581" y="1413"/>
                </a:cubicBezTo>
                <a:cubicBezTo>
                  <a:pt x="657" y="1439"/>
                  <a:pt x="737" y="1452"/>
                  <a:pt x="816" y="1452"/>
                </a:cubicBezTo>
                <a:cubicBezTo>
                  <a:pt x="926" y="1452"/>
                  <a:pt x="1034" y="1426"/>
                  <a:pt x="1136" y="1378"/>
                </a:cubicBezTo>
                <a:cubicBezTo>
                  <a:pt x="1310" y="1294"/>
                  <a:pt x="1440" y="1145"/>
                  <a:pt x="1503" y="962"/>
                </a:cubicBezTo>
                <a:cubicBezTo>
                  <a:pt x="1631" y="583"/>
                  <a:pt x="1429" y="169"/>
                  <a:pt x="1050" y="40"/>
                </a:cubicBezTo>
                <a:cubicBezTo>
                  <a:pt x="973" y="13"/>
                  <a:pt x="893" y="1"/>
                  <a:pt x="8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8"/>
          <p:cNvSpPr/>
          <p:nvPr/>
        </p:nvSpPr>
        <p:spPr>
          <a:xfrm>
            <a:off x="8102922" y="1501335"/>
            <a:ext cx="64385" cy="64473"/>
          </a:xfrm>
          <a:custGeom>
            <a:avLst/>
            <a:gdLst/>
            <a:ahLst/>
            <a:cxnLst/>
            <a:rect l="l" t="t" r="r" b="b"/>
            <a:pathLst>
              <a:path w="711" h="712" extrusionOk="0">
                <a:moveTo>
                  <a:pt x="355" y="1"/>
                </a:moveTo>
                <a:cubicBezTo>
                  <a:pt x="158" y="1"/>
                  <a:pt x="0" y="161"/>
                  <a:pt x="0" y="357"/>
                </a:cubicBezTo>
                <a:cubicBezTo>
                  <a:pt x="0" y="553"/>
                  <a:pt x="160" y="712"/>
                  <a:pt x="355" y="712"/>
                </a:cubicBezTo>
                <a:cubicBezTo>
                  <a:pt x="552" y="712"/>
                  <a:pt x="711" y="552"/>
                  <a:pt x="711" y="357"/>
                </a:cubicBezTo>
                <a:cubicBezTo>
                  <a:pt x="711" y="161"/>
                  <a:pt x="551" y="1"/>
                  <a:pt x="3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8"/>
          <p:cNvSpPr/>
          <p:nvPr/>
        </p:nvSpPr>
        <p:spPr>
          <a:xfrm rot="-4317285">
            <a:off x="6957788" y="-614441"/>
            <a:ext cx="2796601" cy="2873099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8"/>
          <p:cNvSpPr/>
          <p:nvPr/>
        </p:nvSpPr>
        <p:spPr>
          <a:xfrm rot="-4317285">
            <a:off x="6881588" y="-665341"/>
            <a:ext cx="2796601" cy="2873099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8"/>
          <p:cNvSpPr/>
          <p:nvPr/>
        </p:nvSpPr>
        <p:spPr>
          <a:xfrm>
            <a:off x="8726096" y="474893"/>
            <a:ext cx="257896" cy="241907"/>
          </a:xfrm>
          <a:custGeom>
            <a:avLst/>
            <a:gdLst/>
            <a:ahLst/>
            <a:cxnLst/>
            <a:rect l="l" t="t" r="r" b="b"/>
            <a:pathLst>
              <a:path w="3885" h="3644" extrusionOk="0">
                <a:moveTo>
                  <a:pt x="2871" y="1"/>
                </a:moveTo>
                <a:cubicBezTo>
                  <a:pt x="2773" y="1"/>
                  <a:pt x="2673" y="16"/>
                  <a:pt x="2578" y="42"/>
                </a:cubicBezTo>
                <a:cubicBezTo>
                  <a:pt x="1560" y="315"/>
                  <a:pt x="128" y="1741"/>
                  <a:pt x="12" y="2867"/>
                </a:cubicBezTo>
                <a:cubicBezTo>
                  <a:pt x="7" y="2912"/>
                  <a:pt x="5" y="2955"/>
                  <a:pt x="6" y="2996"/>
                </a:cubicBezTo>
                <a:cubicBezTo>
                  <a:pt x="1" y="3488"/>
                  <a:pt x="332" y="3643"/>
                  <a:pt x="723" y="3643"/>
                </a:cubicBezTo>
                <a:cubicBezTo>
                  <a:pt x="1037" y="3643"/>
                  <a:pt x="1390" y="3543"/>
                  <a:pt x="1639" y="3438"/>
                </a:cubicBezTo>
                <a:cubicBezTo>
                  <a:pt x="2242" y="3184"/>
                  <a:pt x="2842" y="2866"/>
                  <a:pt x="3262" y="2363"/>
                </a:cubicBezTo>
                <a:cubicBezTo>
                  <a:pt x="3680" y="1860"/>
                  <a:pt x="3884" y="1132"/>
                  <a:pt x="3619" y="532"/>
                </a:cubicBezTo>
                <a:cubicBezTo>
                  <a:pt x="3538" y="346"/>
                  <a:pt x="3409" y="175"/>
                  <a:pt x="3228" y="82"/>
                </a:cubicBezTo>
                <a:cubicBezTo>
                  <a:pt x="3118" y="25"/>
                  <a:pt x="2996" y="1"/>
                  <a:pt x="28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Boogaloo"/>
              <a:buNone/>
              <a:defRPr sz="4000" b="1">
                <a:solidFill>
                  <a:schemeClr val="accent5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Boogaloo"/>
              <a:buNone/>
              <a:defRPr sz="4000" b="1">
                <a:solidFill>
                  <a:schemeClr val="accent5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Boogaloo"/>
              <a:buNone/>
              <a:defRPr sz="4000" b="1">
                <a:solidFill>
                  <a:schemeClr val="accent5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Boogaloo"/>
              <a:buNone/>
              <a:defRPr sz="4000" b="1">
                <a:solidFill>
                  <a:schemeClr val="accent5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Boogaloo"/>
              <a:buNone/>
              <a:defRPr sz="4000" b="1">
                <a:solidFill>
                  <a:schemeClr val="accent5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Boogaloo"/>
              <a:buNone/>
              <a:defRPr sz="4000" b="1">
                <a:solidFill>
                  <a:schemeClr val="accent5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Boogaloo"/>
              <a:buNone/>
              <a:defRPr sz="4000" b="1">
                <a:solidFill>
                  <a:schemeClr val="accent5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Boogaloo"/>
              <a:buNone/>
              <a:defRPr sz="4000" b="1">
                <a:solidFill>
                  <a:schemeClr val="accent5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Boogaloo"/>
              <a:buNone/>
              <a:defRPr sz="4000" b="1">
                <a:solidFill>
                  <a:schemeClr val="accent5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63" r:id="rId4"/>
    <p:sldLayoutId id="2147483673" r:id="rId5"/>
    <p:sldLayoutId id="2147483675" r:id="rId6"/>
    <p:sldLayoutId id="2147483678" r:id="rId7"/>
    <p:sldLayoutId id="2147483683" r:id="rId8"/>
    <p:sldLayoutId id="214748368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Q6ePXM0k9A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2"/>
          <p:cNvSpPr/>
          <p:nvPr/>
        </p:nvSpPr>
        <p:spPr>
          <a:xfrm rot="10619326">
            <a:off x="3405863" y="453563"/>
            <a:ext cx="5099653" cy="4569770"/>
          </a:xfrm>
          <a:custGeom>
            <a:avLst/>
            <a:gdLst/>
            <a:ahLst/>
            <a:cxnLst/>
            <a:rect l="l" t="t" r="r" b="b"/>
            <a:pathLst>
              <a:path w="21945" h="19665" extrusionOk="0">
                <a:moveTo>
                  <a:pt x="9272" y="1"/>
                </a:moveTo>
                <a:cubicBezTo>
                  <a:pt x="7085" y="1"/>
                  <a:pt x="4953" y="1214"/>
                  <a:pt x="3395" y="2660"/>
                </a:cubicBezTo>
                <a:cubicBezTo>
                  <a:pt x="723" y="5136"/>
                  <a:pt x="0" y="9185"/>
                  <a:pt x="830" y="12616"/>
                </a:cubicBezTo>
                <a:cubicBezTo>
                  <a:pt x="1081" y="13652"/>
                  <a:pt x="1494" y="14649"/>
                  <a:pt x="2059" y="15552"/>
                </a:cubicBezTo>
                <a:cubicBezTo>
                  <a:pt x="2452" y="16178"/>
                  <a:pt x="2910" y="16730"/>
                  <a:pt x="3426" y="17212"/>
                </a:cubicBezTo>
                <a:cubicBezTo>
                  <a:pt x="4663" y="18367"/>
                  <a:pt x="6240" y="19106"/>
                  <a:pt x="7900" y="19411"/>
                </a:cubicBezTo>
                <a:cubicBezTo>
                  <a:pt x="8755" y="19568"/>
                  <a:pt x="9609" y="19665"/>
                  <a:pt x="10459" y="19665"/>
                </a:cubicBezTo>
                <a:cubicBezTo>
                  <a:pt x="11298" y="19665"/>
                  <a:pt x="12135" y="19570"/>
                  <a:pt x="12966" y="19346"/>
                </a:cubicBezTo>
                <a:cubicBezTo>
                  <a:pt x="14757" y="18862"/>
                  <a:pt x="16474" y="18073"/>
                  <a:pt x="17976" y="16980"/>
                </a:cubicBezTo>
                <a:cubicBezTo>
                  <a:pt x="19776" y="15671"/>
                  <a:pt x="21112" y="14222"/>
                  <a:pt x="21562" y="11988"/>
                </a:cubicBezTo>
                <a:cubicBezTo>
                  <a:pt x="21944" y="10081"/>
                  <a:pt x="21461" y="8128"/>
                  <a:pt x="19924" y="6861"/>
                </a:cubicBezTo>
                <a:cubicBezTo>
                  <a:pt x="18963" y="6067"/>
                  <a:pt x="17745" y="5718"/>
                  <a:pt x="16561" y="5415"/>
                </a:cubicBezTo>
                <a:cubicBezTo>
                  <a:pt x="15584" y="5165"/>
                  <a:pt x="14316" y="5000"/>
                  <a:pt x="13657" y="4155"/>
                </a:cubicBezTo>
                <a:cubicBezTo>
                  <a:pt x="12824" y="3087"/>
                  <a:pt x="12975" y="1552"/>
                  <a:pt x="11836" y="719"/>
                </a:cubicBezTo>
                <a:cubicBezTo>
                  <a:pt x="11280" y="311"/>
                  <a:pt x="10595" y="113"/>
                  <a:pt x="9911" y="36"/>
                </a:cubicBezTo>
                <a:cubicBezTo>
                  <a:pt x="9698" y="12"/>
                  <a:pt x="9485" y="1"/>
                  <a:pt x="92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2"/>
          <p:cNvSpPr/>
          <p:nvPr/>
        </p:nvSpPr>
        <p:spPr>
          <a:xfrm rot="10619326">
            <a:off x="3489613" y="442951"/>
            <a:ext cx="5099653" cy="4569770"/>
          </a:xfrm>
          <a:custGeom>
            <a:avLst/>
            <a:gdLst/>
            <a:ahLst/>
            <a:cxnLst/>
            <a:rect l="l" t="t" r="r" b="b"/>
            <a:pathLst>
              <a:path w="21945" h="19665" extrusionOk="0">
                <a:moveTo>
                  <a:pt x="9272" y="1"/>
                </a:moveTo>
                <a:cubicBezTo>
                  <a:pt x="7085" y="1"/>
                  <a:pt x="4953" y="1214"/>
                  <a:pt x="3395" y="2660"/>
                </a:cubicBezTo>
                <a:cubicBezTo>
                  <a:pt x="723" y="5136"/>
                  <a:pt x="0" y="9185"/>
                  <a:pt x="830" y="12616"/>
                </a:cubicBezTo>
                <a:cubicBezTo>
                  <a:pt x="1081" y="13652"/>
                  <a:pt x="1494" y="14649"/>
                  <a:pt x="2059" y="15552"/>
                </a:cubicBezTo>
                <a:cubicBezTo>
                  <a:pt x="2452" y="16178"/>
                  <a:pt x="2910" y="16730"/>
                  <a:pt x="3426" y="17212"/>
                </a:cubicBezTo>
                <a:cubicBezTo>
                  <a:pt x="4663" y="18367"/>
                  <a:pt x="6240" y="19106"/>
                  <a:pt x="7900" y="19411"/>
                </a:cubicBezTo>
                <a:cubicBezTo>
                  <a:pt x="8755" y="19568"/>
                  <a:pt x="9609" y="19665"/>
                  <a:pt x="10459" y="19665"/>
                </a:cubicBezTo>
                <a:cubicBezTo>
                  <a:pt x="11298" y="19665"/>
                  <a:pt x="12135" y="19570"/>
                  <a:pt x="12966" y="19346"/>
                </a:cubicBezTo>
                <a:cubicBezTo>
                  <a:pt x="14757" y="18862"/>
                  <a:pt x="16474" y="18073"/>
                  <a:pt x="17976" y="16980"/>
                </a:cubicBezTo>
                <a:cubicBezTo>
                  <a:pt x="19776" y="15671"/>
                  <a:pt x="21112" y="14222"/>
                  <a:pt x="21562" y="11988"/>
                </a:cubicBezTo>
                <a:cubicBezTo>
                  <a:pt x="21944" y="10081"/>
                  <a:pt x="21461" y="8128"/>
                  <a:pt x="19924" y="6861"/>
                </a:cubicBezTo>
                <a:cubicBezTo>
                  <a:pt x="18963" y="6067"/>
                  <a:pt x="17745" y="5718"/>
                  <a:pt x="16561" y="5415"/>
                </a:cubicBezTo>
                <a:cubicBezTo>
                  <a:pt x="15584" y="5165"/>
                  <a:pt x="14316" y="5000"/>
                  <a:pt x="13657" y="4155"/>
                </a:cubicBezTo>
                <a:cubicBezTo>
                  <a:pt x="12824" y="3087"/>
                  <a:pt x="12975" y="1552"/>
                  <a:pt x="11836" y="719"/>
                </a:cubicBezTo>
                <a:cubicBezTo>
                  <a:pt x="11280" y="311"/>
                  <a:pt x="10595" y="113"/>
                  <a:pt x="9911" y="36"/>
                </a:cubicBezTo>
                <a:cubicBezTo>
                  <a:pt x="9698" y="12"/>
                  <a:pt x="9485" y="1"/>
                  <a:pt x="927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2"/>
          <p:cNvSpPr txBox="1">
            <a:spLocks noGrp="1"/>
          </p:cNvSpPr>
          <p:nvPr>
            <p:ph type="ctrTitle"/>
          </p:nvPr>
        </p:nvSpPr>
        <p:spPr>
          <a:xfrm>
            <a:off x="3858150" y="1962075"/>
            <a:ext cx="4362600" cy="12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8800" dirty="0"/>
              <a:t>ACOLLIDA</a:t>
            </a:r>
            <a:endParaRPr sz="8800" dirty="0"/>
          </a:p>
        </p:txBody>
      </p:sp>
      <p:sp>
        <p:nvSpPr>
          <p:cNvPr id="578" name="Google Shape;578;p42"/>
          <p:cNvSpPr/>
          <p:nvPr/>
        </p:nvSpPr>
        <p:spPr>
          <a:xfrm>
            <a:off x="0" y="391625"/>
            <a:ext cx="5486420" cy="4810136"/>
          </a:xfrm>
          <a:custGeom>
            <a:avLst/>
            <a:gdLst/>
            <a:ahLst/>
            <a:cxnLst/>
            <a:rect l="l" t="t" r="r" b="b"/>
            <a:pathLst>
              <a:path w="28492" h="15006" extrusionOk="0">
                <a:moveTo>
                  <a:pt x="0" y="0"/>
                </a:moveTo>
                <a:lnTo>
                  <a:pt x="0" y="14911"/>
                </a:lnTo>
                <a:lnTo>
                  <a:pt x="28491" y="15005"/>
                </a:lnTo>
                <a:cubicBezTo>
                  <a:pt x="28491" y="15005"/>
                  <a:pt x="27590" y="12277"/>
                  <a:pt x="21478" y="12277"/>
                </a:cubicBezTo>
                <a:cubicBezTo>
                  <a:pt x="20500" y="12277"/>
                  <a:pt x="19389" y="12347"/>
                  <a:pt x="18127" y="12509"/>
                </a:cubicBezTo>
                <a:cubicBezTo>
                  <a:pt x="16892" y="12668"/>
                  <a:pt x="15834" y="12743"/>
                  <a:pt x="14922" y="12743"/>
                </a:cubicBezTo>
                <a:cubicBezTo>
                  <a:pt x="9075" y="12743"/>
                  <a:pt x="9200" y="9652"/>
                  <a:pt x="6863" y="5638"/>
                </a:cubicBezTo>
                <a:cubicBezTo>
                  <a:pt x="4305" y="1246"/>
                  <a:pt x="0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2"/>
          <p:cNvSpPr txBox="1">
            <a:spLocks noGrp="1"/>
          </p:cNvSpPr>
          <p:nvPr>
            <p:ph type="ctrTitle" idx="2"/>
          </p:nvPr>
        </p:nvSpPr>
        <p:spPr>
          <a:xfrm>
            <a:off x="5030400" y="1056813"/>
            <a:ext cx="20181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MÚSICA, MESTRE!</a:t>
            </a:r>
            <a:endParaRPr sz="2000" dirty="0"/>
          </a:p>
        </p:txBody>
      </p:sp>
      <p:sp>
        <p:nvSpPr>
          <p:cNvPr id="580" name="Google Shape;580;p42"/>
          <p:cNvSpPr/>
          <p:nvPr/>
        </p:nvSpPr>
        <p:spPr>
          <a:xfrm>
            <a:off x="838375" y="4610902"/>
            <a:ext cx="3263400" cy="374100"/>
          </a:xfrm>
          <a:prstGeom prst="ellipse">
            <a:avLst/>
          </a:prstGeom>
          <a:solidFill>
            <a:srgbClr val="6A647F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" name="Google Shape;581;p42"/>
          <p:cNvGrpSpPr/>
          <p:nvPr/>
        </p:nvGrpSpPr>
        <p:grpSpPr>
          <a:xfrm>
            <a:off x="1142331" y="1128704"/>
            <a:ext cx="1926176" cy="3707117"/>
            <a:chOff x="4052300" y="1071325"/>
            <a:chExt cx="299850" cy="577100"/>
          </a:xfrm>
        </p:grpSpPr>
        <p:sp>
          <p:nvSpPr>
            <p:cNvPr id="582" name="Google Shape;582;p42"/>
            <p:cNvSpPr/>
            <p:nvPr/>
          </p:nvSpPr>
          <p:spPr>
            <a:xfrm>
              <a:off x="4130825" y="1440300"/>
              <a:ext cx="218075" cy="193250"/>
            </a:xfrm>
            <a:custGeom>
              <a:avLst/>
              <a:gdLst/>
              <a:ahLst/>
              <a:cxnLst/>
              <a:rect l="l" t="t" r="r" b="b"/>
              <a:pathLst>
                <a:path w="8723" h="7730" extrusionOk="0">
                  <a:moveTo>
                    <a:pt x="6730" y="0"/>
                  </a:moveTo>
                  <a:cubicBezTo>
                    <a:pt x="3554" y="0"/>
                    <a:pt x="1879" y="1451"/>
                    <a:pt x="1454" y="1879"/>
                  </a:cubicBezTo>
                  <a:cubicBezTo>
                    <a:pt x="2184" y="2264"/>
                    <a:pt x="2642" y="2502"/>
                    <a:pt x="2760" y="2581"/>
                  </a:cubicBezTo>
                  <a:cubicBezTo>
                    <a:pt x="2909" y="2680"/>
                    <a:pt x="1043" y="5137"/>
                    <a:pt x="272" y="6302"/>
                  </a:cubicBezTo>
                  <a:cubicBezTo>
                    <a:pt x="1" y="6712"/>
                    <a:pt x="134" y="7264"/>
                    <a:pt x="560" y="7507"/>
                  </a:cubicBezTo>
                  <a:cubicBezTo>
                    <a:pt x="691" y="7582"/>
                    <a:pt x="836" y="7621"/>
                    <a:pt x="982" y="7621"/>
                  </a:cubicBezTo>
                  <a:cubicBezTo>
                    <a:pt x="1112" y="7621"/>
                    <a:pt x="1241" y="7591"/>
                    <a:pt x="1360" y="7531"/>
                  </a:cubicBezTo>
                  <a:cubicBezTo>
                    <a:pt x="2331" y="7046"/>
                    <a:pt x="5226" y="5316"/>
                    <a:pt x="6227" y="2975"/>
                  </a:cubicBezTo>
                  <a:lnTo>
                    <a:pt x="6683" y="7059"/>
                  </a:lnTo>
                  <a:cubicBezTo>
                    <a:pt x="6725" y="7442"/>
                    <a:pt x="7049" y="7729"/>
                    <a:pt x="7432" y="7729"/>
                  </a:cubicBezTo>
                  <a:cubicBezTo>
                    <a:pt x="7793" y="7729"/>
                    <a:pt x="8104" y="7475"/>
                    <a:pt x="8173" y="7121"/>
                  </a:cubicBezTo>
                  <a:cubicBezTo>
                    <a:pt x="8374" y="6089"/>
                    <a:pt x="8723" y="3926"/>
                    <a:pt x="8561" y="2047"/>
                  </a:cubicBezTo>
                  <a:cubicBezTo>
                    <a:pt x="8512" y="1478"/>
                    <a:pt x="8388" y="802"/>
                    <a:pt x="8181" y="96"/>
                  </a:cubicBezTo>
                  <a:cubicBezTo>
                    <a:pt x="7666" y="30"/>
                    <a:pt x="7183" y="0"/>
                    <a:pt x="6730" y="0"/>
                  </a:cubicBezTo>
                  <a:close/>
                </a:path>
              </a:pathLst>
            </a:custGeom>
            <a:solidFill>
              <a:srgbClr val="F8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2"/>
            <p:cNvSpPr/>
            <p:nvPr/>
          </p:nvSpPr>
          <p:spPr>
            <a:xfrm>
              <a:off x="4064150" y="1309975"/>
              <a:ext cx="271175" cy="177325"/>
            </a:xfrm>
            <a:custGeom>
              <a:avLst/>
              <a:gdLst/>
              <a:ahLst/>
              <a:cxnLst/>
              <a:rect l="l" t="t" r="r" b="b"/>
              <a:pathLst>
                <a:path w="10847" h="7093" extrusionOk="0">
                  <a:moveTo>
                    <a:pt x="4418" y="0"/>
                  </a:moveTo>
                  <a:cubicBezTo>
                    <a:pt x="3422" y="0"/>
                    <a:pt x="2221" y="73"/>
                    <a:pt x="1253" y="910"/>
                  </a:cubicBezTo>
                  <a:cubicBezTo>
                    <a:pt x="0" y="1991"/>
                    <a:pt x="137" y="4943"/>
                    <a:pt x="2060" y="5990"/>
                  </a:cubicBezTo>
                  <a:cubicBezTo>
                    <a:pt x="2881" y="6439"/>
                    <a:pt x="3575" y="6805"/>
                    <a:pt x="4118" y="7092"/>
                  </a:cubicBezTo>
                  <a:cubicBezTo>
                    <a:pt x="4543" y="6663"/>
                    <a:pt x="6221" y="5213"/>
                    <a:pt x="9396" y="5213"/>
                  </a:cubicBezTo>
                  <a:cubicBezTo>
                    <a:pt x="9849" y="5213"/>
                    <a:pt x="10332" y="5243"/>
                    <a:pt x="10847" y="5309"/>
                  </a:cubicBezTo>
                  <a:cubicBezTo>
                    <a:pt x="10125" y="2843"/>
                    <a:pt x="8398" y="1"/>
                    <a:pt x="5336" y="1"/>
                  </a:cubicBezTo>
                  <a:cubicBezTo>
                    <a:pt x="5301" y="1"/>
                    <a:pt x="5267" y="1"/>
                    <a:pt x="5232" y="2"/>
                  </a:cubicBezTo>
                  <a:cubicBezTo>
                    <a:pt x="5162" y="3"/>
                    <a:pt x="5090" y="4"/>
                    <a:pt x="5017" y="4"/>
                  </a:cubicBezTo>
                  <a:cubicBezTo>
                    <a:pt x="4829" y="4"/>
                    <a:pt x="4628" y="0"/>
                    <a:pt x="4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2"/>
            <p:cNvSpPr/>
            <p:nvPr/>
          </p:nvSpPr>
          <p:spPr>
            <a:xfrm>
              <a:off x="4278550" y="1438800"/>
              <a:ext cx="34775" cy="194625"/>
            </a:xfrm>
            <a:custGeom>
              <a:avLst/>
              <a:gdLst/>
              <a:ahLst/>
              <a:cxnLst/>
              <a:rect l="l" t="t" r="r" b="b"/>
              <a:pathLst>
                <a:path w="1391" h="7785" extrusionOk="0">
                  <a:moveTo>
                    <a:pt x="1" y="0"/>
                  </a:moveTo>
                  <a:cubicBezTo>
                    <a:pt x="1059" y="1763"/>
                    <a:pt x="317" y="3035"/>
                    <a:pt x="317" y="3035"/>
                  </a:cubicBezTo>
                  <a:cubicBezTo>
                    <a:pt x="317" y="3035"/>
                    <a:pt x="661" y="6030"/>
                    <a:pt x="749" y="6900"/>
                  </a:cubicBezTo>
                  <a:cubicBezTo>
                    <a:pt x="830" y="7698"/>
                    <a:pt x="1178" y="7784"/>
                    <a:pt x="1325" y="7784"/>
                  </a:cubicBezTo>
                  <a:cubicBezTo>
                    <a:pt x="1365" y="7784"/>
                    <a:pt x="1390" y="7778"/>
                    <a:pt x="1390" y="7778"/>
                  </a:cubicBezTo>
                  <a:cubicBezTo>
                    <a:pt x="1390" y="7778"/>
                    <a:pt x="944" y="4617"/>
                    <a:pt x="925" y="3207"/>
                  </a:cubicBezTo>
                  <a:cubicBezTo>
                    <a:pt x="900" y="134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5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2"/>
            <p:cNvSpPr/>
            <p:nvPr/>
          </p:nvSpPr>
          <p:spPr>
            <a:xfrm>
              <a:off x="4122675" y="1504775"/>
              <a:ext cx="96125" cy="119425"/>
            </a:xfrm>
            <a:custGeom>
              <a:avLst/>
              <a:gdLst/>
              <a:ahLst/>
              <a:cxnLst/>
              <a:rect l="l" t="t" r="r" b="b"/>
              <a:pathLst>
                <a:path w="3845" h="4777" extrusionOk="0">
                  <a:moveTo>
                    <a:pt x="3085" y="1"/>
                  </a:moveTo>
                  <a:cubicBezTo>
                    <a:pt x="3085" y="1"/>
                    <a:pt x="1383" y="2515"/>
                    <a:pt x="691" y="3434"/>
                  </a:cubicBezTo>
                  <a:cubicBezTo>
                    <a:pt x="0" y="4354"/>
                    <a:pt x="691" y="4777"/>
                    <a:pt x="691" y="4777"/>
                  </a:cubicBezTo>
                  <a:lnTo>
                    <a:pt x="3844" y="319"/>
                  </a:lnTo>
                  <a:lnTo>
                    <a:pt x="3085" y="1"/>
                  </a:lnTo>
                  <a:close/>
                </a:path>
              </a:pathLst>
            </a:custGeom>
            <a:solidFill>
              <a:srgbClr val="E5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2"/>
            <p:cNvSpPr/>
            <p:nvPr/>
          </p:nvSpPr>
          <p:spPr>
            <a:xfrm>
              <a:off x="4129775" y="1128700"/>
              <a:ext cx="222375" cy="165750"/>
            </a:xfrm>
            <a:custGeom>
              <a:avLst/>
              <a:gdLst/>
              <a:ahLst/>
              <a:cxnLst/>
              <a:rect l="l" t="t" r="r" b="b"/>
              <a:pathLst>
                <a:path w="8895" h="6630" extrusionOk="0">
                  <a:moveTo>
                    <a:pt x="3886" y="1"/>
                  </a:moveTo>
                  <a:cubicBezTo>
                    <a:pt x="2428" y="1"/>
                    <a:pt x="2512" y="581"/>
                    <a:pt x="2512" y="581"/>
                  </a:cubicBezTo>
                  <a:cubicBezTo>
                    <a:pt x="2512" y="581"/>
                    <a:pt x="2326" y="461"/>
                    <a:pt x="2035" y="461"/>
                  </a:cubicBezTo>
                  <a:cubicBezTo>
                    <a:pt x="1729" y="461"/>
                    <a:pt x="1307" y="594"/>
                    <a:pt x="864" y="1141"/>
                  </a:cubicBezTo>
                  <a:cubicBezTo>
                    <a:pt x="0" y="2206"/>
                    <a:pt x="1012" y="3466"/>
                    <a:pt x="1012" y="3466"/>
                  </a:cubicBezTo>
                  <a:cubicBezTo>
                    <a:pt x="1207" y="5206"/>
                    <a:pt x="3956" y="6630"/>
                    <a:pt x="6071" y="6630"/>
                  </a:cubicBezTo>
                  <a:cubicBezTo>
                    <a:pt x="6936" y="6630"/>
                    <a:pt x="7695" y="6391"/>
                    <a:pt x="8129" y="5839"/>
                  </a:cubicBezTo>
                  <a:cubicBezTo>
                    <a:pt x="8894" y="4862"/>
                    <a:pt x="7062" y="4747"/>
                    <a:pt x="7062" y="4747"/>
                  </a:cubicBezTo>
                  <a:cubicBezTo>
                    <a:pt x="7062" y="4747"/>
                    <a:pt x="8178" y="4341"/>
                    <a:pt x="7773" y="3419"/>
                  </a:cubicBezTo>
                  <a:cubicBezTo>
                    <a:pt x="7501" y="2802"/>
                    <a:pt x="7105" y="2700"/>
                    <a:pt x="6872" y="2700"/>
                  </a:cubicBezTo>
                  <a:cubicBezTo>
                    <a:pt x="6756" y="2700"/>
                    <a:pt x="6681" y="2725"/>
                    <a:pt x="6681" y="2725"/>
                  </a:cubicBezTo>
                  <a:cubicBezTo>
                    <a:pt x="6935" y="2227"/>
                    <a:pt x="6401" y="174"/>
                    <a:pt x="4406" y="22"/>
                  </a:cubicBezTo>
                  <a:cubicBezTo>
                    <a:pt x="4214" y="7"/>
                    <a:pt x="4041" y="1"/>
                    <a:pt x="3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4099800" y="1071325"/>
              <a:ext cx="57925" cy="169150"/>
            </a:xfrm>
            <a:custGeom>
              <a:avLst/>
              <a:gdLst/>
              <a:ahLst/>
              <a:cxnLst/>
              <a:rect l="l" t="t" r="r" b="b"/>
              <a:pathLst>
                <a:path w="2317" h="6766" extrusionOk="0">
                  <a:moveTo>
                    <a:pt x="1322" y="0"/>
                  </a:moveTo>
                  <a:cubicBezTo>
                    <a:pt x="1275" y="0"/>
                    <a:pt x="1236" y="38"/>
                    <a:pt x="1233" y="86"/>
                  </a:cubicBezTo>
                  <a:lnTo>
                    <a:pt x="1224" y="308"/>
                  </a:lnTo>
                  <a:cubicBezTo>
                    <a:pt x="1224" y="316"/>
                    <a:pt x="1225" y="324"/>
                    <a:pt x="1227" y="330"/>
                  </a:cubicBezTo>
                  <a:cubicBezTo>
                    <a:pt x="1185" y="356"/>
                    <a:pt x="1144" y="386"/>
                    <a:pt x="1110" y="424"/>
                  </a:cubicBezTo>
                  <a:cubicBezTo>
                    <a:pt x="508" y="1061"/>
                    <a:pt x="2" y="1756"/>
                    <a:pt x="1" y="3772"/>
                  </a:cubicBezTo>
                  <a:cubicBezTo>
                    <a:pt x="0" y="4901"/>
                    <a:pt x="219" y="5912"/>
                    <a:pt x="512" y="6765"/>
                  </a:cubicBezTo>
                  <a:cubicBezTo>
                    <a:pt x="958" y="6378"/>
                    <a:pt x="1624" y="5841"/>
                    <a:pt x="1909" y="5613"/>
                  </a:cubicBezTo>
                  <a:cubicBezTo>
                    <a:pt x="1537" y="4857"/>
                    <a:pt x="1095" y="3700"/>
                    <a:pt x="1279" y="2785"/>
                  </a:cubicBezTo>
                  <a:cubicBezTo>
                    <a:pt x="1479" y="1803"/>
                    <a:pt x="1511" y="1447"/>
                    <a:pt x="1972" y="1221"/>
                  </a:cubicBezTo>
                  <a:cubicBezTo>
                    <a:pt x="1979" y="1222"/>
                    <a:pt x="1985" y="1223"/>
                    <a:pt x="1991" y="1223"/>
                  </a:cubicBezTo>
                  <a:cubicBezTo>
                    <a:pt x="1999" y="1223"/>
                    <a:pt x="2006" y="1222"/>
                    <a:pt x="2014" y="1220"/>
                  </a:cubicBezTo>
                  <a:lnTo>
                    <a:pt x="2227" y="1158"/>
                  </a:lnTo>
                  <a:cubicBezTo>
                    <a:pt x="2274" y="1144"/>
                    <a:pt x="2301" y="1094"/>
                    <a:pt x="2288" y="1046"/>
                  </a:cubicBezTo>
                  <a:cubicBezTo>
                    <a:pt x="2276" y="1007"/>
                    <a:pt x="2240" y="981"/>
                    <a:pt x="2201" y="981"/>
                  </a:cubicBezTo>
                  <a:cubicBezTo>
                    <a:pt x="2192" y="981"/>
                    <a:pt x="2184" y="982"/>
                    <a:pt x="2176" y="985"/>
                  </a:cubicBezTo>
                  <a:lnTo>
                    <a:pt x="2077" y="1014"/>
                  </a:lnTo>
                  <a:cubicBezTo>
                    <a:pt x="2109" y="915"/>
                    <a:pt x="2118" y="811"/>
                    <a:pt x="2097" y="710"/>
                  </a:cubicBezTo>
                  <a:lnTo>
                    <a:pt x="2264" y="602"/>
                  </a:lnTo>
                  <a:cubicBezTo>
                    <a:pt x="2305" y="575"/>
                    <a:pt x="2317" y="521"/>
                    <a:pt x="2291" y="480"/>
                  </a:cubicBezTo>
                  <a:cubicBezTo>
                    <a:pt x="2274" y="453"/>
                    <a:pt x="2245" y="439"/>
                    <a:pt x="2216" y="439"/>
                  </a:cubicBezTo>
                  <a:cubicBezTo>
                    <a:pt x="2200" y="439"/>
                    <a:pt x="2183" y="443"/>
                    <a:pt x="2169" y="453"/>
                  </a:cubicBezTo>
                  <a:lnTo>
                    <a:pt x="2034" y="539"/>
                  </a:lnTo>
                  <a:cubicBezTo>
                    <a:pt x="2019" y="514"/>
                    <a:pt x="2005" y="491"/>
                    <a:pt x="1987" y="469"/>
                  </a:cubicBezTo>
                  <a:cubicBezTo>
                    <a:pt x="1977" y="455"/>
                    <a:pt x="1962" y="444"/>
                    <a:pt x="1951" y="433"/>
                  </a:cubicBezTo>
                  <a:lnTo>
                    <a:pt x="2071" y="298"/>
                  </a:lnTo>
                  <a:cubicBezTo>
                    <a:pt x="2104" y="262"/>
                    <a:pt x="2101" y="205"/>
                    <a:pt x="2065" y="170"/>
                  </a:cubicBezTo>
                  <a:cubicBezTo>
                    <a:pt x="2048" y="155"/>
                    <a:pt x="2026" y="147"/>
                    <a:pt x="2005" y="147"/>
                  </a:cubicBezTo>
                  <a:cubicBezTo>
                    <a:pt x="1980" y="147"/>
                    <a:pt x="1955" y="157"/>
                    <a:pt x="1937" y="177"/>
                  </a:cubicBezTo>
                  <a:lnTo>
                    <a:pt x="1809" y="320"/>
                  </a:lnTo>
                  <a:cubicBezTo>
                    <a:pt x="1777" y="303"/>
                    <a:pt x="1745" y="289"/>
                    <a:pt x="1713" y="278"/>
                  </a:cubicBezTo>
                  <a:lnTo>
                    <a:pt x="1771" y="150"/>
                  </a:lnTo>
                  <a:cubicBezTo>
                    <a:pt x="1792" y="104"/>
                    <a:pt x="1771" y="51"/>
                    <a:pt x="1725" y="31"/>
                  </a:cubicBezTo>
                  <a:cubicBezTo>
                    <a:pt x="1714" y="26"/>
                    <a:pt x="1701" y="23"/>
                    <a:pt x="1689" y="23"/>
                  </a:cubicBezTo>
                  <a:cubicBezTo>
                    <a:pt x="1655" y="23"/>
                    <a:pt x="1622" y="43"/>
                    <a:pt x="1608" y="77"/>
                  </a:cubicBezTo>
                  <a:lnTo>
                    <a:pt x="1531" y="247"/>
                  </a:lnTo>
                  <a:cubicBezTo>
                    <a:pt x="1489" y="247"/>
                    <a:pt x="1445" y="251"/>
                    <a:pt x="1404" y="260"/>
                  </a:cubicBezTo>
                  <a:lnTo>
                    <a:pt x="1412" y="94"/>
                  </a:lnTo>
                  <a:cubicBezTo>
                    <a:pt x="1414" y="45"/>
                    <a:pt x="1376" y="3"/>
                    <a:pt x="1326" y="0"/>
                  </a:cubicBezTo>
                  <a:cubicBezTo>
                    <a:pt x="1325" y="0"/>
                    <a:pt x="1324" y="0"/>
                    <a:pt x="1322" y="0"/>
                  </a:cubicBezTo>
                  <a:close/>
                </a:path>
              </a:pathLst>
            </a:custGeom>
            <a:solidFill>
              <a:srgbClr val="F8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2"/>
            <p:cNvSpPr/>
            <p:nvPr/>
          </p:nvSpPr>
          <p:spPr>
            <a:xfrm>
              <a:off x="4112525" y="1211700"/>
              <a:ext cx="141975" cy="118350"/>
            </a:xfrm>
            <a:custGeom>
              <a:avLst/>
              <a:gdLst/>
              <a:ahLst/>
              <a:cxnLst/>
              <a:rect l="l" t="t" r="r" b="b"/>
              <a:pathLst>
                <a:path w="5679" h="4734" extrusionOk="0">
                  <a:moveTo>
                    <a:pt x="1397" y="0"/>
                  </a:moveTo>
                  <a:cubicBezTo>
                    <a:pt x="1113" y="228"/>
                    <a:pt x="448" y="764"/>
                    <a:pt x="0" y="1152"/>
                  </a:cubicBezTo>
                  <a:cubicBezTo>
                    <a:pt x="607" y="2915"/>
                    <a:pt x="1205" y="4013"/>
                    <a:pt x="1205" y="4013"/>
                  </a:cubicBezTo>
                  <a:cubicBezTo>
                    <a:pt x="1205" y="4013"/>
                    <a:pt x="1705" y="4734"/>
                    <a:pt x="2963" y="4734"/>
                  </a:cubicBezTo>
                  <a:cubicBezTo>
                    <a:pt x="4705" y="4734"/>
                    <a:pt x="5054" y="3933"/>
                    <a:pt x="5104" y="3933"/>
                  </a:cubicBezTo>
                  <a:cubicBezTo>
                    <a:pt x="5104" y="3933"/>
                    <a:pt x="5105" y="3933"/>
                    <a:pt x="5105" y="3933"/>
                  </a:cubicBezTo>
                  <a:cubicBezTo>
                    <a:pt x="5105" y="3933"/>
                    <a:pt x="5106" y="3933"/>
                    <a:pt x="5106" y="3933"/>
                  </a:cubicBezTo>
                  <a:cubicBezTo>
                    <a:pt x="5153" y="3933"/>
                    <a:pt x="5679" y="2196"/>
                    <a:pt x="5370" y="1859"/>
                  </a:cubicBezTo>
                  <a:cubicBezTo>
                    <a:pt x="5060" y="1520"/>
                    <a:pt x="1833" y="798"/>
                    <a:pt x="1833" y="798"/>
                  </a:cubicBezTo>
                  <a:cubicBezTo>
                    <a:pt x="1833" y="798"/>
                    <a:pt x="1629" y="478"/>
                    <a:pt x="1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2"/>
            <p:cNvSpPr/>
            <p:nvPr/>
          </p:nvSpPr>
          <p:spPr>
            <a:xfrm>
              <a:off x="4278500" y="1217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550" cap="rnd" cmpd="sng">
              <a:solidFill>
                <a:srgbClr val="19D86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4135150" y="1160375"/>
              <a:ext cx="143425" cy="109950"/>
            </a:xfrm>
            <a:custGeom>
              <a:avLst/>
              <a:gdLst/>
              <a:ahLst/>
              <a:cxnLst/>
              <a:rect l="l" t="t" r="r" b="b"/>
              <a:pathLst>
                <a:path w="5737" h="4398" extrusionOk="0">
                  <a:moveTo>
                    <a:pt x="2698" y="0"/>
                  </a:moveTo>
                  <a:cubicBezTo>
                    <a:pt x="2592" y="1030"/>
                    <a:pt x="1388" y="2452"/>
                    <a:pt x="1388" y="2452"/>
                  </a:cubicBezTo>
                  <a:cubicBezTo>
                    <a:pt x="1388" y="2452"/>
                    <a:pt x="877" y="2151"/>
                    <a:pt x="498" y="2151"/>
                  </a:cubicBezTo>
                  <a:cubicBezTo>
                    <a:pt x="211" y="2151"/>
                    <a:pt x="0" y="2323"/>
                    <a:pt x="143" y="2927"/>
                  </a:cubicBezTo>
                  <a:cubicBezTo>
                    <a:pt x="243" y="3348"/>
                    <a:pt x="739" y="3435"/>
                    <a:pt x="1133" y="3435"/>
                  </a:cubicBezTo>
                  <a:cubicBezTo>
                    <a:pt x="1410" y="3435"/>
                    <a:pt x="1636" y="3392"/>
                    <a:pt x="1636" y="3392"/>
                  </a:cubicBezTo>
                  <a:lnTo>
                    <a:pt x="1636" y="3889"/>
                  </a:lnTo>
                  <a:cubicBezTo>
                    <a:pt x="1636" y="3889"/>
                    <a:pt x="1842" y="4312"/>
                    <a:pt x="2395" y="4387"/>
                  </a:cubicBezTo>
                  <a:cubicBezTo>
                    <a:pt x="2450" y="4394"/>
                    <a:pt x="2503" y="4398"/>
                    <a:pt x="2555" y="4398"/>
                  </a:cubicBezTo>
                  <a:cubicBezTo>
                    <a:pt x="3017" y="4398"/>
                    <a:pt x="3317" y="4129"/>
                    <a:pt x="3317" y="4129"/>
                  </a:cubicBezTo>
                  <a:lnTo>
                    <a:pt x="3317" y="3946"/>
                  </a:lnTo>
                  <a:lnTo>
                    <a:pt x="3313" y="3944"/>
                  </a:lnTo>
                  <a:lnTo>
                    <a:pt x="3313" y="3944"/>
                  </a:lnTo>
                  <a:cubicBezTo>
                    <a:pt x="3407" y="3951"/>
                    <a:pt x="3504" y="3956"/>
                    <a:pt x="3604" y="3956"/>
                  </a:cubicBezTo>
                  <a:cubicBezTo>
                    <a:pt x="3635" y="3956"/>
                    <a:pt x="3667" y="3955"/>
                    <a:pt x="3699" y="3954"/>
                  </a:cubicBezTo>
                  <a:cubicBezTo>
                    <a:pt x="4955" y="3922"/>
                    <a:pt x="5737" y="3107"/>
                    <a:pt x="5737" y="2764"/>
                  </a:cubicBezTo>
                  <a:lnTo>
                    <a:pt x="5737" y="1166"/>
                  </a:lnTo>
                  <a:cubicBezTo>
                    <a:pt x="5082" y="1069"/>
                    <a:pt x="2698" y="0"/>
                    <a:pt x="2698" y="0"/>
                  </a:cubicBezTo>
                  <a:close/>
                </a:path>
              </a:pathLst>
            </a:custGeom>
            <a:solidFill>
              <a:srgbClr val="F8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4194850" y="1208975"/>
              <a:ext cx="15500" cy="15250"/>
            </a:xfrm>
            <a:custGeom>
              <a:avLst/>
              <a:gdLst/>
              <a:ahLst/>
              <a:cxnLst/>
              <a:rect l="l" t="t" r="r" b="b"/>
              <a:pathLst>
                <a:path w="620" h="610" extrusionOk="0">
                  <a:moveTo>
                    <a:pt x="310" y="0"/>
                  </a:moveTo>
                  <a:cubicBezTo>
                    <a:pt x="146" y="0"/>
                    <a:pt x="10" y="131"/>
                    <a:pt x="5" y="297"/>
                  </a:cubicBezTo>
                  <a:cubicBezTo>
                    <a:pt x="1" y="465"/>
                    <a:pt x="133" y="605"/>
                    <a:pt x="302" y="610"/>
                  </a:cubicBezTo>
                  <a:cubicBezTo>
                    <a:pt x="305" y="610"/>
                    <a:pt x="308" y="610"/>
                    <a:pt x="311" y="610"/>
                  </a:cubicBezTo>
                  <a:cubicBezTo>
                    <a:pt x="475" y="610"/>
                    <a:pt x="610" y="479"/>
                    <a:pt x="615" y="314"/>
                  </a:cubicBezTo>
                  <a:cubicBezTo>
                    <a:pt x="619" y="146"/>
                    <a:pt x="486" y="6"/>
                    <a:pt x="318" y="0"/>
                  </a:cubicBezTo>
                  <a:cubicBezTo>
                    <a:pt x="316" y="0"/>
                    <a:pt x="313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4252875" y="1209075"/>
              <a:ext cx="17800" cy="10175"/>
            </a:xfrm>
            <a:custGeom>
              <a:avLst/>
              <a:gdLst/>
              <a:ahLst/>
              <a:cxnLst/>
              <a:rect l="l" t="t" r="r" b="b"/>
              <a:pathLst>
                <a:path w="712" h="407" extrusionOk="0">
                  <a:moveTo>
                    <a:pt x="357" y="1"/>
                  </a:moveTo>
                  <a:cubicBezTo>
                    <a:pt x="160" y="1"/>
                    <a:pt x="1" y="159"/>
                    <a:pt x="1" y="355"/>
                  </a:cubicBezTo>
                  <a:cubicBezTo>
                    <a:pt x="1" y="385"/>
                    <a:pt x="22" y="406"/>
                    <a:pt x="52" y="406"/>
                  </a:cubicBezTo>
                  <a:cubicBezTo>
                    <a:pt x="80" y="406"/>
                    <a:pt x="102" y="382"/>
                    <a:pt x="102" y="355"/>
                  </a:cubicBezTo>
                  <a:cubicBezTo>
                    <a:pt x="102" y="215"/>
                    <a:pt x="216" y="101"/>
                    <a:pt x="357" y="101"/>
                  </a:cubicBezTo>
                  <a:cubicBezTo>
                    <a:pt x="497" y="101"/>
                    <a:pt x="611" y="215"/>
                    <a:pt x="611" y="355"/>
                  </a:cubicBezTo>
                  <a:cubicBezTo>
                    <a:pt x="611" y="385"/>
                    <a:pt x="634" y="406"/>
                    <a:pt x="661" y="406"/>
                  </a:cubicBezTo>
                  <a:cubicBezTo>
                    <a:pt x="689" y="406"/>
                    <a:pt x="710" y="382"/>
                    <a:pt x="711" y="355"/>
                  </a:cubicBezTo>
                  <a:cubicBezTo>
                    <a:pt x="711" y="159"/>
                    <a:pt x="552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2"/>
            <p:cNvSpPr/>
            <p:nvPr/>
          </p:nvSpPr>
          <p:spPr>
            <a:xfrm>
              <a:off x="4223375" y="1219125"/>
              <a:ext cx="17800" cy="10150"/>
            </a:xfrm>
            <a:custGeom>
              <a:avLst/>
              <a:gdLst/>
              <a:ahLst/>
              <a:cxnLst/>
              <a:rect l="l" t="t" r="r" b="b"/>
              <a:pathLst>
                <a:path w="712" h="406" extrusionOk="0">
                  <a:moveTo>
                    <a:pt x="51" y="0"/>
                  </a:moveTo>
                  <a:cubicBezTo>
                    <a:pt x="23" y="0"/>
                    <a:pt x="1" y="24"/>
                    <a:pt x="1" y="51"/>
                  </a:cubicBezTo>
                  <a:cubicBezTo>
                    <a:pt x="1" y="247"/>
                    <a:pt x="160" y="406"/>
                    <a:pt x="356" y="406"/>
                  </a:cubicBezTo>
                  <a:cubicBezTo>
                    <a:pt x="552" y="406"/>
                    <a:pt x="712" y="247"/>
                    <a:pt x="712" y="51"/>
                  </a:cubicBezTo>
                  <a:cubicBezTo>
                    <a:pt x="712" y="22"/>
                    <a:pt x="688" y="0"/>
                    <a:pt x="661" y="0"/>
                  </a:cubicBezTo>
                  <a:cubicBezTo>
                    <a:pt x="632" y="0"/>
                    <a:pt x="610" y="24"/>
                    <a:pt x="610" y="51"/>
                  </a:cubicBezTo>
                  <a:cubicBezTo>
                    <a:pt x="610" y="191"/>
                    <a:pt x="496" y="305"/>
                    <a:pt x="356" y="305"/>
                  </a:cubicBezTo>
                  <a:cubicBezTo>
                    <a:pt x="216" y="305"/>
                    <a:pt x="102" y="191"/>
                    <a:pt x="102" y="51"/>
                  </a:cubicBezTo>
                  <a:cubicBezTo>
                    <a:pt x="102" y="22"/>
                    <a:pt x="80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2"/>
            <p:cNvSpPr/>
            <p:nvPr/>
          </p:nvSpPr>
          <p:spPr>
            <a:xfrm>
              <a:off x="4197525" y="1199450"/>
              <a:ext cx="15475" cy="6625"/>
            </a:xfrm>
            <a:custGeom>
              <a:avLst/>
              <a:gdLst/>
              <a:ahLst/>
              <a:cxnLst/>
              <a:rect l="l" t="t" r="r" b="b"/>
              <a:pathLst>
                <a:path w="619" h="265" extrusionOk="0">
                  <a:moveTo>
                    <a:pt x="472" y="0"/>
                  </a:moveTo>
                  <a:cubicBezTo>
                    <a:pt x="418" y="0"/>
                    <a:pt x="351" y="10"/>
                    <a:pt x="281" y="30"/>
                  </a:cubicBezTo>
                  <a:cubicBezTo>
                    <a:pt x="119" y="76"/>
                    <a:pt x="1" y="159"/>
                    <a:pt x="17" y="217"/>
                  </a:cubicBezTo>
                  <a:cubicBezTo>
                    <a:pt x="26" y="248"/>
                    <a:pt x="75" y="264"/>
                    <a:pt x="146" y="264"/>
                  </a:cubicBezTo>
                  <a:cubicBezTo>
                    <a:pt x="201" y="264"/>
                    <a:pt x="268" y="255"/>
                    <a:pt x="339" y="234"/>
                  </a:cubicBezTo>
                  <a:cubicBezTo>
                    <a:pt x="501" y="189"/>
                    <a:pt x="619" y="104"/>
                    <a:pt x="602" y="48"/>
                  </a:cubicBezTo>
                  <a:cubicBezTo>
                    <a:pt x="594" y="17"/>
                    <a:pt x="543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2"/>
            <p:cNvSpPr/>
            <p:nvPr/>
          </p:nvSpPr>
          <p:spPr>
            <a:xfrm>
              <a:off x="4257800" y="1195650"/>
              <a:ext cx="15425" cy="7000"/>
            </a:xfrm>
            <a:custGeom>
              <a:avLst/>
              <a:gdLst/>
              <a:ahLst/>
              <a:cxnLst/>
              <a:rect l="l" t="t" r="r" b="b"/>
              <a:pathLst>
                <a:path w="617" h="280" extrusionOk="0">
                  <a:moveTo>
                    <a:pt x="133" y="0"/>
                  </a:moveTo>
                  <a:cubicBezTo>
                    <a:pt x="72" y="0"/>
                    <a:pt x="29" y="14"/>
                    <a:pt x="19" y="43"/>
                  </a:cubicBezTo>
                  <a:cubicBezTo>
                    <a:pt x="1" y="99"/>
                    <a:pt x="115" y="187"/>
                    <a:pt x="275" y="241"/>
                  </a:cubicBezTo>
                  <a:cubicBezTo>
                    <a:pt x="352" y="266"/>
                    <a:pt x="426" y="279"/>
                    <a:pt x="483" y="279"/>
                  </a:cubicBezTo>
                  <a:cubicBezTo>
                    <a:pt x="545" y="279"/>
                    <a:pt x="588" y="265"/>
                    <a:pt x="597" y="236"/>
                  </a:cubicBezTo>
                  <a:cubicBezTo>
                    <a:pt x="616" y="181"/>
                    <a:pt x="502" y="91"/>
                    <a:pt x="342" y="39"/>
                  </a:cubicBezTo>
                  <a:cubicBezTo>
                    <a:pt x="265" y="13"/>
                    <a:pt x="191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2"/>
            <p:cNvSpPr/>
            <p:nvPr/>
          </p:nvSpPr>
          <p:spPr>
            <a:xfrm>
              <a:off x="4147075" y="1223025"/>
              <a:ext cx="25275" cy="17775"/>
            </a:xfrm>
            <a:custGeom>
              <a:avLst/>
              <a:gdLst/>
              <a:ahLst/>
              <a:cxnLst/>
              <a:rect l="l" t="t" r="r" b="b"/>
              <a:pathLst>
                <a:path w="1011" h="711" extrusionOk="0">
                  <a:moveTo>
                    <a:pt x="440" y="0"/>
                  </a:moveTo>
                  <a:cubicBezTo>
                    <a:pt x="407" y="0"/>
                    <a:pt x="374" y="6"/>
                    <a:pt x="342" y="17"/>
                  </a:cubicBezTo>
                  <a:cubicBezTo>
                    <a:pt x="125" y="94"/>
                    <a:pt x="15" y="405"/>
                    <a:pt x="10" y="419"/>
                  </a:cubicBezTo>
                  <a:cubicBezTo>
                    <a:pt x="1" y="445"/>
                    <a:pt x="15" y="473"/>
                    <a:pt x="41" y="482"/>
                  </a:cubicBezTo>
                  <a:cubicBezTo>
                    <a:pt x="46" y="484"/>
                    <a:pt x="52" y="485"/>
                    <a:pt x="57" y="485"/>
                  </a:cubicBezTo>
                  <a:cubicBezTo>
                    <a:pt x="78" y="485"/>
                    <a:pt x="98" y="472"/>
                    <a:pt x="104" y="451"/>
                  </a:cubicBezTo>
                  <a:cubicBezTo>
                    <a:pt x="106" y="449"/>
                    <a:pt x="205" y="172"/>
                    <a:pt x="376" y="112"/>
                  </a:cubicBezTo>
                  <a:cubicBezTo>
                    <a:pt x="398" y="104"/>
                    <a:pt x="419" y="100"/>
                    <a:pt x="442" y="100"/>
                  </a:cubicBezTo>
                  <a:cubicBezTo>
                    <a:pt x="484" y="100"/>
                    <a:pt x="528" y="115"/>
                    <a:pt x="574" y="144"/>
                  </a:cubicBezTo>
                  <a:cubicBezTo>
                    <a:pt x="687" y="213"/>
                    <a:pt x="751" y="278"/>
                    <a:pt x="786" y="332"/>
                  </a:cubicBezTo>
                  <a:cubicBezTo>
                    <a:pt x="747" y="300"/>
                    <a:pt x="701" y="274"/>
                    <a:pt x="653" y="269"/>
                  </a:cubicBezTo>
                  <a:cubicBezTo>
                    <a:pt x="647" y="268"/>
                    <a:pt x="641" y="268"/>
                    <a:pt x="635" y="268"/>
                  </a:cubicBezTo>
                  <a:cubicBezTo>
                    <a:pt x="599" y="268"/>
                    <a:pt x="550" y="280"/>
                    <a:pt x="504" y="331"/>
                  </a:cubicBezTo>
                  <a:cubicBezTo>
                    <a:pt x="372" y="475"/>
                    <a:pt x="410" y="597"/>
                    <a:pt x="426" y="633"/>
                  </a:cubicBezTo>
                  <a:cubicBezTo>
                    <a:pt x="441" y="670"/>
                    <a:pt x="476" y="711"/>
                    <a:pt x="517" y="711"/>
                  </a:cubicBezTo>
                  <a:cubicBezTo>
                    <a:pt x="545" y="711"/>
                    <a:pt x="568" y="688"/>
                    <a:pt x="568" y="660"/>
                  </a:cubicBezTo>
                  <a:cubicBezTo>
                    <a:pt x="568" y="638"/>
                    <a:pt x="552" y="617"/>
                    <a:pt x="530" y="612"/>
                  </a:cubicBezTo>
                  <a:cubicBezTo>
                    <a:pt x="524" y="607"/>
                    <a:pt x="512" y="589"/>
                    <a:pt x="509" y="559"/>
                  </a:cubicBezTo>
                  <a:cubicBezTo>
                    <a:pt x="507" y="524"/>
                    <a:pt x="516" y="468"/>
                    <a:pt x="578" y="399"/>
                  </a:cubicBezTo>
                  <a:cubicBezTo>
                    <a:pt x="602" y="373"/>
                    <a:pt x="622" y="369"/>
                    <a:pt x="636" y="369"/>
                  </a:cubicBezTo>
                  <a:cubicBezTo>
                    <a:pt x="639" y="369"/>
                    <a:pt x="641" y="369"/>
                    <a:pt x="643" y="369"/>
                  </a:cubicBezTo>
                  <a:cubicBezTo>
                    <a:pt x="715" y="377"/>
                    <a:pt x="799" y="497"/>
                    <a:pt x="824" y="536"/>
                  </a:cubicBezTo>
                  <a:cubicBezTo>
                    <a:pt x="834" y="552"/>
                    <a:pt x="850" y="561"/>
                    <a:pt x="868" y="561"/>
                  </a:cubicBezTo>
                  <a:cubicBezTo>
                    <a:pt x="869" y="561"/>
                    <a:pt x="870" y="561"/>
                    <a:pt x="871" y="561"/>
                  </a:cubicBezTo>
                  <a:cubicBezTo>
                    <a:pt x="890" y="560"/>
                    <a:pt x="906" y="549"/>
                    <a:pt x="914" y="531"/>
                  </a:cubicBezTo>
                  <a:cubicBezTo>
                    <a:pt x="918" y="523"/>
                    <a:pt x="1010" y="297"/>
                    <a:pt x="627" y="59"/>
                  </a:cubicBezTo>
                  <a:cubicBezTo>
                    <a:pt x="564" y="20"/>
                    <a:pt x="501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2"/>
            <p:cNvSpPr/>
            <p:nvPr/>
          </p:nvSpPr>
          <p:spPr>
            <a:xfrm>
              <a:off x="4110375" y="1270875"/>
              <a:ext cx="116600" cy="41350"/>
            </a:xfrm>
            <a:custGeom>
              <a:avLst/>
              <a:gdLst/>
              <a:ahLst/>
              <a:cxnLst/>
              <a:rect l="l" t="t" r="r" b="b"/>
              <a:pathLst>
                <a:path w="4664" h="1654" extrusionOk="0">
                  <a:moveTo>
                    <a:pt x="728" y="0"/>
                  </a:moveTo>
                  <a:cubicBezTo>
                    <a:pt x="728" y="0"/>
                    <a:pt x="0" y="1125"/>
                    <a:pt x="839" y="1452"/>
                  </a:cubicBezTo>
                  <a:cubicBezTo>
                    <a:pt x="1027" y="1525"/>
                    <a:pt x="1196" y="1553"/>
                    <a:pt x="1350" y="1553"/>
                  </a:cubicBezTo>
                  <a:cubicBezTo>
                    <a:pt x="1850" y="1553"/>
                    <a:pt x="2204" y="1260"/>
                    <a:pt x="2602" y="1260"/>
                  </a:cubicBezTo>
                  <a:cubicBezTo>
                    <a:pt x="2628" y="1260"/>
                    <a:pt x="2655" y="1261"/>
                    <a:pt x="2681" y="1264"/>
                  </a:cubicBezTo>
                  <a:cubicBezTo>
                    <a:pt x="3086" y="1305"/>
                    <a:pt x="3333" y="1654"/>
                    <a:pt x="3677" y="1654"/>
                  </a:cubicBezTo>
                  <a:cubicBezTo>
                    <a:pt x="3806" y="1654"/>
                    <a:pt x="3949" y="1605"/>
                    <a:pt x="4119" y="1471"/>
                  </a:cubicBezTo>
                  <a:cubicBezTo>
                    <a:pt x="4663" y="1047"/>
                    <a:pt x="4011" y="404"/>
                    <a:pt x="4011" y="404"/>
                  </a:cubicBezTo>
                  <a:lnTo>
                    <a:pt x="7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4116925" y="1269525"/>
              <a:ext cx="103800" cy="44025"/>
            </a:xfrm>
            <a:custGeom>
              <a:avLst/>
              <a:gdLst/>
              <a:ahLst/>
              <a:cxnLst/>
              <a:rect l="l" t="t" r="r" b="b"/>
              <a:pathLst>
                <a:path w="4152" h="1761" extrusionOk="0">
                  <a:moveTo>
                    <a:pt x="467" y="0"/>
                  </a:moveTo>
                  <a:cubicBezTo>
                    <a:pt x="450" y="0"/>
                    <a:pt x="432" y="9"/>
                    <a:pt x="421" y="26"/>
                  </a:cubicBezTo>
                  <a:cubicBezTo>
                    <a:pt x="403" y="52"/>
                    <a:pt x="1" y="683"/>
                    <a:pt x="153" y="1157"/>
                  </a:cubicBezTo>
                  <a:cubicBezTo>
                    <a:pt x="214" y="1342"/>
                    <a:pt x="349" y="1477"/>
                    <a:pt x="557" y="1558"/>
                  </a:cubicBezTo>
                  <a:cubicBezTo>
                    <a:pt x="751" y="1633"/>
                    <a:pt x="926" y="1662"/>
                    <a:pt x="1086" y="1662"/>
                  </a:cubicBezTo>
                  <a:cubicBezTo>
                    <a:pt x="1361" y="1662"/>
                    <a:pt x="1593" y="1577"/>
                    <a:pt x="1806" y="1499"/>
                  </a:cubicBezTo>
                  <a:cubicBezTo>
                    <a:pt x="1989" y="1432"/>
                    <a:pt x="2162" y="1368"/>
                    <a:pt x="2341" y="1368"/>
                  </a:cubicBezTo>
                  <a:cubicBezTo>
                    <a:pt x="2365" y="1368"/>
                    <a:pt x="2390" y="1369"/>
                    <a:pt x="2414" y="1372"/>
                  </a:cubicBezTo>
                  <a:cubicBezTo>
                    <a:pt x="2603" y="1391"/>
                    <a:pt x="2759" y="1484"/>
                    <a:pt x="2909" y="1573"/>
                  </a:cubicBezTo>
                  <a:cubicBezTo>
                    <a:pt x="3067" y="1666"/>
                    <a:pt x="3228" y="1761"/>
                    <a:pt x="3416" y="1761"/>
                  </a:cubicBezTo>
                  <a:cubicBezTo>
                    <a:pt x="3556" y="1761"/>
                    <a:pt x="3711" y="1709"/>
                    <a:pt x="3893" y="1570"/>
                  </a:cubicBezTo>
                  <a:cubicBezTo>
                    <a:pt x="4041" y="1455"/>
                    <a:pt x="4120" y="1314"/>
                    <a:pt x="4128" y="1150"/>
                  </a:cubicBezTo>
                  <a:cubicBezTo>
                    <a:pt x="4151" y="780"/>
                    <a:pt x="3803" y="434"/>
                    <a:pt x="3789" y="420"/>
                  </a:cubicBezTo>
                  <a:cubicBezTo>
                    <a:pt x="3778" y="409"/>
                    <a:pt x="3764" y="403"/>
                    <a:pt x="3750" y="403"/>
                  </a:cubicBezTo>
                  <a:cubicBezTo>
                    <a:pt x="3736" y="403"/>
                    <a:pt x="3722" y="409"/>
                    <a:pt x="3711" y="420"/>
                  </a:cubicBezTo>
                  <a:cubicBezTo>
                    <a:pt x="3689" y="442"/>
                    <a:pt x="3689" y="477"/>
                    <a:pt x="3711" y="498"/>
                  </a:cubicBezTo>
                  <a:cubicBezTo>
                    <a:pt x="3713" y="500"/>
                    <a:pt x="4037" y="823"/>
                    <a:pt x="4018" y="1144"/>
                  </a:cubicBezTo>
                  <a:cubicBezTo>
                    <a:pt x="4011" y="1274"/>
                    <a:pt x="3946" y="1388"/>
                    <a:pt x="3824" y="1484"/>
                  </a:cubicBezTo>
                  <a:cubicBezTo>
                    <a:pt x="3666" y="1608"/>
                    <a:pt x="3535" y="1654"/>
                    <a:pt x="3416" y="1654"/>
                  </a:cubicBezTo>
                  <a:cubicBezTo>
                    <a:pt x="3259" y="1654"/>
                    <a:pt x="3121" y="1572"/>
                    <a:pt x="2965" y="1480"/>
                  </a:cubicBezTo>
                  <a:cubicBezTo>
                    <a:pt x="2804" y="1383"/>
                    <a:pt x="2638" y="1285"/>
                    <a:pt x="2426" y="1263"/>
                  </a:cubicBezTo>
                  <a:cubicBezTo>
                    <a:pt x="2397" y="1260"/>
                    <a:pt x="2370" y="1259"/>
                    <a:pt x="2342" y="1259"/>
                  </a:cubicBezTo>
                  <a:cubicBezTo>
                    <a:pt x="2145" y="1259"/>
                    <a:pt x="1961" y="1326"/>
                    <a:pt x="1768" y="1397"/>
                  </a:cubicBezTo>
                  <a:cubicBezTo>
                    <a:pt x="1558" y="1474"/>
                    <a:pt x="1343" y="1553"/>
                    <a:pt x="1090" y="1553"/>
                  </a:cubicBezTo>
                  <a:cubicBezTo>
                    <a:pt x="941" y="1553"/>
                    <a:pt x="779" y="1526"/>
                    <a:pt x="597" y="1455"/>
                  </a:cubicBezTo>
                  <a:cubicBezTo>
                    <a:pt x="422" y="1386"/>
                    <a:pt x="308" y="1274"/>
                    <a:pt x="258" y="1123"/>
                  </a:cubicBezTo>
                  <a:cubicBezTo>
                    <a:pt x="121" y="698"/>
                    <a:pt x="509" y="90"/>
                    <a:pt x="512" y="84"/>
                  </a:cubicBezTo>
                  <a:cubicBezTo>
                    <a:pt x="528" y="59"/>
                    <a:pt x="522" y="26"/>
                    <a:pt x="496" y="8"/>
                  </a:cubicBezTo>
                  <a:cubicBezTo>
                    <a:pt x="487" y="3"/>
                    <a:pt x="477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2"/>
            <p:cNvSpPr/>
            <p:nvPr/>
          </p:nvSpPr>
          <p:spPr>
            <a:xfrm>
              <a:off x="4135350" y="1250375"/>
              <a:ext cx="147075" cy="153200"/>
            </a:xfrm>
            <a:custGeom>
              <a:avLst/>
              <a:gdLst/>
              <a:ahLst/>
              <a:cxnLst/>
              <a:rect l="l" t="t" r="r" b="b"/>
              <a:pathLst>
                <a:path w="5883" h="6128" extrusionOk="0">
                  <a:moveTo>
                    <a:pt x="3873" y="1"/>
                  </a:moveTo>
                  <a:cubicBezTo>
                    <a:pt x="3851" y="1"/>
                    <a:pt x="3829" y="2"/>
                    <a:pt x="3807" y="5"/>
                  </a:cubicBezTo>
                  <a:cubicBezTo>
                    <a:pt x="2845" y="118"/>
                    <a:pt x="3103" y="1036"/>
                    <a:pt x="3099" y="2071"/>
                  </a:cubicBezTo>
                  <a:cubicBezTo>
                    <a:pt x="3093" y="3424"/>
                    <a:pt x="1495" y="4306"/>
                    <a:pt x="648" y="4665"/>
                  </a:cubicBezTo>
                  <a:cubicBezTo>
                    <a:pt x="646" y="4665"/>
                    <a:pt x="646" y="4667"/>
                    <a:pt x="645" y="4667"/>
                  </a:cubicBezTo>
                  <a:cubicBezTo>
                    <a:pt x="642" y="4664"/>
                    <a:pt x="641" y="4662"/>
                    <a:pt x="639" y="4660"/>
                  </a:cubicBezTo>
                  <a:lnTo>
                    <a:pt x="451" y="4543"/>
                  </a:lnTo>
                  <a:cubicBezTo>
                    <a:pt x="436" y="4534"/>
                    <a:pt x="419" y="4529"/>
                    <a:pt x="403" y="4529"/>
                  </a:cubicBezTo>
                  <a:cubicBezTo>
                    <a:pt x="373" y="4529"/>
                    <a:pt x="344" y="4544"/>
                    <a:pt x="327" y="4571"/>
                  </a:cubicBezTo>
                  <a:cubicBezTo>
                    <a:pt x="301" y="4612"/>
                    <a:pt x="314" y="4668"/>
                    <a:pt x="355" y="4694"/>
                  </a:cubicBezTo>
                  <a:lnTo>
                    <a:pt x="480" y="4772"/>
                  </a:lnTo>
                  <a:cubicBezTo>
                    <a:pt x="395" y="4845"/>
                    <a:pt x="332" y="4938"/>
                    <a:pt x="293" y="5042"/>
                  </a:cubicBezTo>
                  <a:lnTo>
                    <a:pt x="84" y="5074"/>
                  </a:lnTo>
                  <a:cubicBezTo>
                    <a:pt x="34" y="5082"/>
                    <a:pt x="1" y="5127"/>
                    <a:pt x="8" y="5177"/>
                  </a:cubicBezTo>
                  <a:cubicBezTo>
                    <a:pt x="15" y="5221"/>
                    <a:pt x="53" y="5253"/>
                    <a:pt x="96" y="5253"/>
                  </a:cubicBezTo>
                  <a:cubicBezTo>
                    <a:pt x="101" y="5253"/>
                    <a:pt x="106" y="5252"/>
                    <a:pt x="111" y="5251"/>
                  </a:cubicBezTo>
                  <a:lnTo>
                    <a:pt x="256" y="5230"/>
                  </a:lnTo>
                  <a:lnTo>
                    <a:pt x="256" y="5230"/>
                  </a:lnTo>
                  <a:cubicBezTo>
                    <a:pt x="255" y="5261"/>
                    <a:pt x="255" y="5293"/>
                    <a:pt x="257" y="5324"/>
                  </a:cubicBezTo>
                  <a:lnTo>
                    <a:pt x="115" y="5379"/>
                  </a:lnTo>
                  <a:cubicBezTo>
                    <a:pt x="68" y="5396"/>
                    <a:pt x="44" y="5448"/>
                    <a:pt x="63" y="5494"/>
                  </a:cubicBezTo>
                  <a:cubicBezTo>
                    <a:pt x="76" y="5530"/>
                    <a:pt x="109" y="5553"/>
                    <a:pt x="145" y="5553"/>
                  </a:cubicBezTo>
                  <a:cubicBezTo>
                    <a:pt x="156" y="5553"/>
                    <a:pt x="167" y="5550"/>
                    <a:pt x="178" y="5546"/>
                  </a:cubicBezTo>
                  <a:lnTo>
                    <a:pt x="300" y="5499"/>
                  </a:lnTo>
                  <a:cubicBezTo>
                    <a:pt x="316" y="5539"/>
                    <a:pt x="334" y="5576"/>
                    <a:pt x="355" y="5611"/>
                  </a:cubicBezTo>
                  <a:lnTo>
                    <a:pt x="213" y="5726"/>
                  </a:lnTo>
                  <a:cubicBezTo>
                    <a:pt x="174" y="5757"/>
                    <a:pt x="168" y="5812"/>
                    <a:pt x="199" y="5851"/>
                  </a:cubicBezTo>
                  <a:cubicBezTo>
                    <a:pt x="217" y="5873"/>
                    <a:pt x="243" y="5885"/>
                    <a:pt x="269" y="5885"/>
                  </a:cubicBezTo>
                  <a:cubicBezTo>
                    <a:pt x="289" y="5885"/>
                    <a:pt x="308" y="5879"/>
                    <a:pt x="324" y="5866"/>
                  </a:cubicBezTo>
                  <a:lnTo>
                    <a:pt x="468" y="5749"/>
                  </a:lnTo>
                  <a:cubicBezTo>
                    <a:pt x="511" y="5788"/>
                    <a:pt x="558" y="5819"/>
                    <a:pt x="609" y="5845"/>
                  </a:cubicBezTo>
                  <a:lnTo>
                    <a:pt x="498" y="5982"/>
                  </a:lnTo>
                  <a:cubicBezTo>
                    <a:pt x="466" y="6021"/>
                    <a:pt x="473" y="6076"/>
                    <a:pt x="510" y="6107"/>
                  </a:cubicBezTo>
                  <a:cubicBezTo>
                    <a:pt x="527" y="6121"/>
                    <a:pt x="547" y="6127"/>
                    <a:pt x="567" y="6127"/>
                  </a:cubicBezTo>
                  <a:cubicBezTo>
                    <a:pt x="592" y="6127"/>
                    <a:pt x="618" y="6116"/>
                    <a:pt x="636" y="6095"/>
                  </a:cubicBezTo>
                  <a:lnTo>
                    <a:pt x="776" y="5923"/>
                  </a:lnTo>
                  <a:cubicBezTo>
                    <a:pt x="780" y="5918"/>
                    <a:pt x="783" y="5910"/>
                    <a:pt x="785" y="5905"/>
                  </a:cubicBezTo>
                  <a:cubicBezTo>
                    <a:pt x="827" y="5913"/>
                    <a:pt x="871" y="5918"/>
                    <a:pt x="914" y="5918"/>
                  </a:cubicBezTo>
                  <a:cubicBezTo>
                    <a:pt x="973" y="5918"/>
                    <a:pt x="1031" y="5910"/>
                    <a:pt x="1090" y="5893"/>
                  </a:cubicBezTo>
                  <a:cubicBezTo>
                    <a:pt x="1824" y="5671"/>
                    <a:pt x="3030" y="5187"/>
                    <a:pt x="4012" y="4216"/>
                  </a:cubicBezTo>
                  <a:cubicBezTo>
                    <a:pt x="5883" y="2360"/>
                    <a:pt x="4819" y="1"/>
                    <a:pt x="3873" y="1"/>
                  </a:cubicBezTo>
                  <a:close/>
                </a:path>
              </a:pathLst>
            </a:custGeom>
            <a:solidFill>
              <a:srgbClr val="F8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2"/>
            <p:cNvSpPr/>
            <p:nvPr/>
          </p:nvSpPr>
          <p:spPr>
            <a:xfrm>
              <a:off x="4207450" y="1250250"/>
              <a:ext cx="53875" cy="49175"/>
            </a:xfrm>
            <a:custGeom>
              <a:avLst/>
              <a:gdLst/>
              <a:ahLst/>
              <a:cxnLst/>
              <a:rect l="l" t="t" r="r" b="b"/>
              <a:pathLst>
                <a:path w="2155" h="1967" extrusionOk="0">
                  <a:moveTo>
                    <a:pt x="1068" y="0"/>
                  </a:moveTo>
                  <a:cubicBezTo>
                    <a:pt x="993" y="0"/>
                    <a:pt x="912" y="8"/>
                    <a:pt x="826" y="25"/>
                  </a:cubicBezTo>
                  <a:cubicBezTo>
                    <a:pt x="396" y="109"/>
                    <a:pt x="1" y="670"/>
                    <a:pt x="67" y="1215"/>
                  </a:cubicBezTo>
                  <a:lnTo>
                    <a:pt x="135" y="1966"/>
                  </a:lnTo>
                  <a:lnTo>
                    <a:pt x="2155" y="1635"/>
                  </a:lnTo>
                  <a:cubicBezTo>
                    <a:pt x="2155" y="1634"/>
                    <a:pt x="2150" y="0"/>
                    <a:pt x="10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2"/>
            <p:cNvSpPr/>
            <p:nvPr/>
          </p:nvSpPr>
          <p:spPr>
            <a:xfrm>
              <a:off x="4062950" y="1321625"/>
              <a:ext cx="21325" cy="21275"/>
            </a:xfrm>
            <a:custGeom>
              <a:avLst/>
              <a:gdLst/>
              <a:ahLst/>
              <a:cxnLst/>
              <a:rect l="l" t="t" r="r" b="b"/>
              <a:pathLst>
                <a:path w="853" h="851" extrusionOk="0">
                  <a:moveTo>
                    <a:pt x="753" y="1"/>
                  </a:moveTo>
                  <a:cubicBezTo>
                    <a:pt x="738" y="1"/>
                    <a:pt x="722" y="4"/>
                    <a:pt x="707" y="12"/>
                  </a:cubicBezTo>
                  <a:cubicBezTo>
                    <a:pt x="375" y="180"/>
                    <a:pt x="131" y="456"/>
                    <a:pt x="10" y="809"/>
                  </a:cubicBezTo>
                  <a:cubicBezTo>
                    <a:pt x="1" y="838"/>
                    <a:pt x="25" y="850"/>
                    <a:pt x="58" y="850"/>
                  </a:cubicBezTo>
                  <a:cubicBezTo>
                    <a:pt x="101" y="850"/>
                    <a:pt x="159" y="829"/>
                    <a:pt x="171" y="793"/>
                  </a:cubicBezTo>
                  <a:cubicBezTo>
                    <a:pt x="275" y="490"/>
                    <a:pt x="487" y="240"/>
                    <a:pt x="775" y="95"/>
                  </a:cubicBezTo>
                  <a:cubicBezTo>
                    <a:pt x="853" y="55"/>
                    <a:pt x="811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2"/>
            <p:cNvSpPr/>
            <p:nvPr/>
          </p:nvSpPr>
          <p:spPr>
            <a:xfrm>
              <a:off x="4052300" y="1312550"/>
              <a:ext cx="24225" cy="21675"/>
            </a:xfrm>
            <a:custGeom>
              <a:avLst/>
              <a:gdLst/>
              <a:ahLst/>
              <a:cxnLst/>
              <a:rect l="l" t="t" r="r" b="b"/>
              <a:pathLst>
                <a:path w="969" h="867" extrusionOk="0">
                  <a:moveTo>
                    <a:pt x="852" y="1"/>
                  </a:moveTo>
                  <a:cubicBezTo>
                    <a:pt x="839" y="1"/>
                    <a:pt x="826" y="3"/>
                    <a:pt x="814" y="8"/>
                  </a:cubicBezTo>
                  <a:cubicBezTo>
                    <a:pt x="444" y="145"/>
                    <a:pt x="151" y="434"/>
                    <a:pt x="15" y="807"/>
                  </a:cubicBezTo>
                  <a:cubicBezTo>
                    <a:pt x="0" y="848"/>
                    <a:pt x="33" y="866"/>
                    <a:pt x="72" y="866"/>
                  </a:cubicBezTo>
                  <a:cubicBezTo>
                    <a:pt x="110" y="866"/>
                    <a:pt x="154" y="849"/>
                    <a:pt x="165" y="819"/>
                  </a:cubicBezTo>
                  <a:cubicBezTo>
                    <a:pt x="289" y="480"/>
                    <a:pt x="542" y="217"/>
                    <a:pt x="881" y="92"/>
                  </a:cubicBezTo>
                  <a:cubicBezTo>
                    <a:pt x="968" y="59"/>
                    <a:pt x="918" y="1"/>
                    <a:pt x="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2"/>
            <p:cNvSpPr/>
            <p:nvPr/>
          </p:nvSpPr>
          <p:spPr>
            <a:xfrm>
              <a:off x="4293850" y="1614775"/>
              <a:ext cx="44450" cy="33650"/>
            </a:xfrm>
            <a:custGeom>
              <a:avLst/>
              <a:gdLst/>
              <a:ahLst/>
              <a:cxnLst/>
              <a:rect l="l" t="t" r="r" b="b"/>
              <a:pathLst>
                <a:path w="1778" h="1346" extrusionOk="0">
                  <a:moveTo>
                    <a:pt x="1" y="1"/>
                  </a:moveTo>
                  <a:lnTo>
                    <a:pt x="268" y="1161"/>
                  </a:lnTo>
                  <a:lnTo>
                    <a:pt x="1659" y="1345"/>
                  </a:lnTo>
                  <a:cubicBezTo>
                    <a:pt x="1663" y="1345"/>
                    <a:pt x="1667" y="1345"/>
                    <a:pt x="1670" y="1345"/>
                  </a:cubicBezTo>
                  <a:cubicBezTo>
                    <a:pt x="1743" y="1345"/>
                    <a:pt x="1777" y="1250"/>
                    <a:pt x="1715" y="1205"/>
                  </a:cubicBezTo>
                  <a:lnTo>
                    <a:pt x="1568" y="1096"/>
                  </a:lnTo>
                  <a:lnTo>
                    <a:pt x="1665" y="1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2"/>
            <p:cNvSpPr/>
            <p:nvPr/>
          </p:nvSpPr>
          <p:spPr>
            <a:xfrm>
              <a:off x="4310050" y="1608125"/>
              <a:ext cx="32075" cy="38400"/>
            </a:xfrm>
            <a:custGeom>
              <a:avLst/>
              <a:gdLst/>
              <a:ahLst/>
              <a:cxnLst/>
              <a:rect l="l" t="t" r="r" b="b"/>
              <a:pathLst>
                <a:path w="1283" h="1536" extrusionOk="0">
                  <a:moveTo>
                    <a:pt x="0" y="0"/>
                  </a:moveTo>
                  <a:lnTo>
                    <a:pt x="127" y="1296"/>
                  </a:lnTo>
                  <a:cubicBezTo>
                    <a:pt x="127" y="1296"/>
                    <a:pt x="869" y="1536"/>
                    <a:pt x="1116" y="1536"/>
                  </a:cubicBezTo>
                  <a:cubicBezTo>
                    <a:pt x="1151" y="1536"/>
                    <a:pt x="1176" y="1531"/>
                    <a:pt x="1187" y="1520"/>
                  </a:cubicBezTo>
                  <a:cubicBezTo>
                    <a:pt x="1283" y="1434"/>
                    <a:pt x="1023" y="1312"/>
                    <a:pt x="1023" y="1312"/>
                  </a:cubicBezTo>
                  <a:lnTo>
                    <a:pt x="115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2"/>
            <p:cNvSpPr/>
            <p:nvPr/>
          </p:nvSpPr>
          <p:spPr>
            <a:xfrm>
              <a:off x="4125275" y="1576700"/>
              <a:ext cx="53400" cy="67200"/>
            </a:xfrm>
            <a:custGeom>
              <a:avLst/>
              <a:gdLst/>
              <a:ahLst/>
              <a:cxnLst/>
              <a:rect l="l" t="t" r="r" b="b"/>
              <a:pathLst>
                <a:path w="2136" h="2688" extrusionOk="0">
                  <a:moveTo>
                    <a:pt x="758" y="1"/>
                  </a:moveTo>
                  <a:lnTo>
                    <a:pt x="1" y="1375"/>
                  </a:lnTo>
                  <a:lnTo>
                    <a:pt x="932" y="2656"/>
                  </a:lnTo>
                  <a:cubicBezTo>
                    <a:pt x="948" y="2678"/>
                    <a:pt x="971" y="2688"/>
                    <a:pt x="993" y="2688"/>
                  </a:cubicBezTo>
                  <a:cubicBezTo>
                    <a:pt x="1034" y="2688"/>
                    <a:pt x="1073" y="2657"/>
                    <a:pt x="1073" y="2608"/>
                  </a:cubicBezTo>
                  <a:lnTo>
                    <a:pt x="1068" y="2356"/>
                  </a:lnTo>
                  <a:lnTo>
                    <a:pt x="2135" y="1811"/>
                  </a:lnTo>
                  <a:lnTo>
                    <a:pt x="7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2"/>
            <p:cNvSpPr/>
            <p:nvPr/>
          </p:nvSpPr>
          <p:spPr>
            <a:xfrm>
              <a:off x="4141175" y="1595975"/>
              <a:ext cx="43000" cy="49750"/>
            </a:xfrm>
            <a:custGeom>
              <a:avLst/>
              <a:gdLst/>
              <a:ahLst/>
              <a:cxnLst/>
              <a:rect l="l" t="t" r="r" b="b"/>
              <a:pathLst>
                <a:path w="1720" h="1990" extrusionOk="0">
                  <a:moveTo>
                    <a:pt x="748" y="1"/>
                  </a:moveTo>
                  <a:cubicBezTo>
                    <a:pt x="748" y="1"/>
                    <a:pt x="91" y="760"/>
                    <a:pt x="46" y="868"/>
                  </a:cubicBezTo>
                  <a:cubicBezTo>
                    <a:pt x="1" y="977"/>
                    <a:pt x="366" y="1960"/>
                    <a:pt x="465" y="1988"/>
                  </a:cubicBezTo>
                  <a:cubicBezTo>
                    <a:pt x="469" y="1989"/>
                    <a:pt x="473" y="1989"/>
                    <a:pt x="477" y="1989"/>
                  </a:cubicBezTo>
                  <a:cubicBezTo>
                    <a:pt x="550" y="1989"/>
                    <a:pt x="409" y="1731"/>
                    <a:pt x="574" y="1653"/>
                  </a:cubicBezTo>
                  <a:cubicBezTo>
                    <a:pt x="745" y="1571"/>
                    <a:pt x="1719" y="1050"/>
                    <a:pt x="1719" y="1050"/>
                  </a:cubicBezTo>
                  <a:lnTo>
                    <a:pt x="7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7" name="Google Shape;607;p42"/>
          <p:cNvSpPr txBox="1">
            <a:spLocks noGrp="1"/>
          </p:cNvSpPr>
          <p:nvPr>
            <p:ph type="ctrTitle" idx="3"/>
          </p:nvPr>
        </p:nvSpPr>
        <p:spPr>
          <a:xfrm>
            <a:off x="3858150" y="1483713"/>
            <a:ext cx="4362600" cy="5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 – 10 </a:t>
            </a:r>
            <a:r>
              <a:rPr lang="es-ES" dirty="0"/>
              <a:t>DE NOVEMBRE</a:t>
            </a:r>
            <a:endParaRPr dirty="0"/>
          </a:p>
        </p:txBody>
      </p:sp>
      <p:sp>
        <p:nvSpPr>
          <p:cNvPr id="608" name="Google Shape;608;p42"/>
          <p:cNvSpPr/>
          <p:nvPr/>
        </p:nvSpPr>
        <p:spPr>
          <a:xfrm>
            <a:off x="7348393" y="4252238"/>
            <a:ext cx="552661" cy="518405"/>
          </a:xfrm>
          <a:custGeom>
            <a:avLst/>
            <a:gdLst/>
            <a:ahLst/>
            <a:cxnLst/>
            <a:rect l="l" t="t" r="r" b="b"/>
            <a:pathLst>
              <a:path w="3885" h="3644" extrusionOk="0">
                <a:moveTo>
                  <a:pt x="2871" y="1"/>
                </a:moveTo>
                <a:cubicBezTo>
                  <a:pt x="2773" y="1"/>
                  <a:pt x="2673" y="16"/>
                  <a:pt x="2578" y="42"/>
                </a:cubicBezTo>
                <a:cubicBezTo>
                  <a:pt x="1560" y="315"/>
                  <a:pt x="128" y="1741"/>
                  <a:pt x="12" y="2867"/>
                </a:cubicBezTo>
                <a:cubicBezTo>
                  <a:pt x="7" y="2912"/>
                  <a:pt x="5" y="2955"/>
                  <a:pt x="6" y="2996"/>
                </a:cubicBezTo>
                <a:cubicBezTo>
                  <a:pt x="1" y="3488"/>
                  <a:pt x="332" y="3643"/>
                  <a:pt x="723" y="3643"/>
                </a:cubicBezTo>
                <a:cubicBezTo>
                  <a:pt x="1037" y="3643"/>
                  <a:pt x="1390" y="3543"/>
                  <a:pt x="1639" y="3438"/>
                </a:cubicBezTo>
                <a:cubicBezTo>
                  <a:pt x="2242" y="3184"/>
                  <a:pt x="2842" y="2866"/>
                  <a:pt x="3262" y="2363"/>
                </a:cubicBezTo>
                <a:cubicBezTo>
                  <a:pt x="3680" y="1860"/>
                  <a:pt x="3884" y="1132"/>
                  <a:pt x="3619" y="532"/>
                </a:cubicBezTo>
                <a:cubicBezTo>
                  <a:pt x="3538" y="346"/>
                  <a:pt x="3409" y="175"/>
                  <a:pt x="3228" y="82"/>
                </a:cubicBezTo>
                <a:cubicBezTo>
                  <a:pt x="3118" y="25"/>
                  <a:pt x="2996" y="1"/>
                  <a:pt x="28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42"/>
          <p:cNvSpPr/>
          <p:nvPr/>
        </p:nvSpPr>
        <p:spPr>
          <a:xfrm>
            <a:off x="3726490" y="801019"/>
            <a:ext cx="131667" cy="131663"/>
          </a:xfrm>
          <a:custGeom>
            <a:avLst/>
            <a:gdLst/>
            <a:ahLst/>
            <a:cxnLst/>
            <a:rect l="l" t="t" r="r" b="b"/>
            <a:pathLst>
              <a:path w="1454" h="1454" extrusionOk="0">
                <a:moveTo>
                  <a:pt x="727" y="195"/>
                </a:moveTo>
                <a:cubicBezTo>
                  <a:pt x="1021" y="195"/>
                  <a:pt x="1259" y="433"/>
                  <a:pt x="1259" y="727"/>
                </a:cubicBezTo>
                <a:cubicBezTo>
                  <a:pt x="1259" y="1019"/>
                  <a:pt x="1021" y="1258"/>
                  <a:pt x="727" y="1258"/>
                </a:cubicBezTo>
                <a:cubicBezTo>
                  <a:pt x="435" y="1258"/>
                  <a:pt x="196" y="1019"/>
                  <a:pt x="196" y="727"/>
                </a:cubicBezTo>
                <a:cubicBezTo>
                  <a:pt x="196" y="433"/>
                  <a:pt x="435" y="195"/>
                  <a:pt x="727" y="195"/>
                </a:cubicBezTo>
                <a:close/>
                <a:moveTo>
                  <a:pt x="727" y="1"/>
                </a:moveTo>
                <a:cubicBezTo>
                  <a:pt x="327" y="1"/>
                  <a:pt x="1" y="326"/>
                  <a:pt x="1" y="727"/>
                </a:cubicBezTo>
                <a:cubicBezTo>
                  <a:pt x="1" y="1127"/>
                  <a:pt x="327" y="1453"/>
                  <a:pt x="727" y="1453"/>
                </a:cubicBezTo>
                <a:cubicBezTo>
                  <a:pt x="1128" y="1453"/>
                  <a:pt x="1453" y="1127"/>
                  <a:pt x="1453" y="727"/>
                </a:cubicBezTo>
                <a:cubicBezTo>
                  <a:pt x="1453" y="326"/>
                  <a:pt x="1128" y="1"/>
                  <a:pt x="727" y="1"/>
                </a:cubicBezTo>
                <a:close/>
              </a:path>
            </a:pathLst>
          </a:custGeom>
          <a:solidFill>
            <a:srgbClr val="3015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2"/>
          <p:cNvSpPr/>
          <p:nvPr/>
        </p:nvSpPr>
        <p:spPr>
          <a:xfrm>
            <a:off x="7901047" y="4603507"/>
            <a:ext cx="147786" cy="131482"/>
          </a:xfrm>
          <a:custGeom>
            <a:avLst/>
            <a:gdLst/>
            <a:ahLst/>
            <a:cxnLst/>
            <a:rect l="l" t="t" r="r" b="b"/>
            <a:pathLst>
              <a:path w="1632" h="1452" extrusionOk="0">
                <a:moveTo>
                  <a:pt x="816" y="192"/>
                </a:moveTo>
                <a:cubicBezTo>
                  <a:pt x="873" y="192"/>
                  <a:pt x="931" y="202"/>
                  <a:pt x="987" y="221"/>
                </a:cubicBezTo>
                <a:cubicBezTo>
                  <a:pt x="1264" y="316"/>
                  <a:pt x="1413" y="620"/>
                  <a:pt x="1319" y="897"/>
                </a:cubicBezTo>
                <a:cubicBezTo>
                  <a:pt x="1272" y="1032"/>
                  <a:pt x="1176" y="1141"/>
                  <a:pt x="1049" y="1203"/>
                </a:cubicBezTo>
                <a:cubicBezTo>
                  <a:pt x="975" y="1239"/>
                  <a:pt x="896" y="1257"/>
                  <a:pt x="815" y="1257"/>
                </a:cubicBezTo>
                <a:cubicBezTo>
                  <a:pt x="758" y="1257"/>
                  <a:pt x="700" y="1248"/>
                  <a:pt x="644" y="1229"/>
                </a:cubicBezTo>
                <a:cubicBezTo>
                  <a:pt x="365" y="1134"/>
                  <a:pt x="216" y="830"/>
                  <a:pt x="312" y="553"/>
                </a:cubicBezTo>
                <a:cubicBezTo>
                  <a:pt x="386" y="331"/>
                  <a:pt x="594" y="192"/>
                  <a:pt x="816" y="192"/>
                </a:cubicBezTo>
                <a:close/>
                <a:moveTo>
                  <a:pt x="816" y="1"/>
                </a:moveTo>
                <a:cubicBezTo>
                  <a:pt x="513" y="1"/>
                  <a:pt x="231" y="191"/>
                  <a:pt x="128" y="492"/>
                </a:cubicBezTo>
                <a:cubicBezTo>
                  <a:pt x="0" y="871"/>
                  <a:pt x="203" y="1284"/>
                  <a:pt x="581" y="1413"/>
                </a:cubicBezTo>
                <a:cubicBezTo>
                  <a:pt x="657" y="1439"/>
                  <a:pt x="737" y="1452"/>
                  <a:pt x="816" y="1452"/>
                </a:cubicBezTo>
                <a:cubicBezTo>
                  <a:pt x="926" y="1452"/>
                  <a:pt x="1034" y="1426"/>
                  <a:pt x="1136" y="1378"/>
                </a:cubicBezTo>
                <a:cubicBezTo>
                  <a:pt x="1310" y="1294"/>
                  <a:pt x="1440" y="1145"/>
                  <a:pt x="1503" y="962"/>
                </a:cubicBezTo>
                <a:cubicBezTo>
                  <a:pt x="1631" y="583"/>
                  <a:pt x="1429" y="169"/>
                  <a:pt x="1050" y="40"/>
                </a:cubicBezTo>
                <a:cubicBezTo>
                  <a:pt x="973" y="13"/>
                  <a:pt x="893" y="1"/>
                  <a:pt x="816" y="1"/>
                </a:cubicBezTo>
                <a:close/>
              </a:path>
            </a:pathLst>
          </a:custGeom>
          <a:solidFill>
            <a:srgbClr val="3015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2"/>
          <p:cNvSpPr/>
          <p:nvPr/>
        </p:nvSpPr>
        <p:spPr>
          <a:xfrm>
            <a:off x="8048813" y="801018"/>
            <a:ext cx="131667" cy="131663"/>
          </a:xfrm>
          <a:custGeom>
            <a:avLst/>
            <a:gdLst/>
            <a:ahLst/>
            <a:cxnLst/>
            <a:rect l="l" t="t" r="r" b="b"/>
            <a:pathLst>
              <a:path w="1454" h="1454" extrusionOk="0">
                <a:moveTo>
                  <a:pt x="727" y="196"/>
                </a:moveTo>
                <a:cubicBezTo>
                  <a:pt x="868" y="196"/>
                  <a:pt x="1002" y="250"/>
                  <a:pt x="1103" y="351"/>
                </a:cubicBezTo>
                <a:cubicBezTo>
                  <a:pt x="1202" y="451"/>
                  <a:pt x="1258" y="585"/>
                  <a:pt x="1258" y="727"/>
                </a:cubicBezTo>
                <a:cubicBezTo>
                  <a:pt x="1258" y="869"/>
                  <a:pt x="1204" y="1002"/>
                  <a:pt x="1103" y="1103"/>
                </a:cubicBezTo>
                <a:cubicBezTo>
                  <a:pt x="1003" y="1203"/>
                  <a:pt x="869" y="1259"/>
                  <a:pt x="727" y="1259"/>
                </a:cubicBezTo>
                <a:cubicBezTo>
                  <a:pt x="585" y="1259"/>
                  <a:pt x="450" y="1203"/>
                  <a:pt x="351" y="1103"/>
                </a:cubicBezTo>
                <a:cubicBezTo>
                  <a:pt x="251" y="1004"/>
                  <a:pt x="195" y="870"/>
                  <a:pt x="195" y="727"/>
                </a:cubicBezTo>
                <a:cubicBezTo>
                  <a:pt x="195" y="586"/>
                  <a:pt x="250" y="452"/>
                  <a:pt x="351" y="351"/>
                </a:cubicBezTo>
                <a:cubicBezTo>
                  <a:pt x="450" y="252"/>
                  <a:pt x="584" y="196"/>
                  <a:pt x="727" y="196"/>
                </a:cubicBezTo>
                <a:close/>
                <a:moveTo>
                  <a:pt x="727" y="1"/>
                </a:moveTo>
                <a:cubicBezTo>
                  <a:pt x="532" y="1"/>
                  <a:pt x="351" y="76"/>
                  <a:pt x="214" y="213"/>
                </a:cubicBezTo>
                <a:cubicBezTo>
                  <a:pt x="76" y="351"/>
                  <a:pt x="1" y="534"/>
                  <a:pt x="1" y="727"/>
                </a:cubicBezTo>
                <a:cubicBezTo>
                  <a:pt x="1" y="922"/>
                  <a:pt x="76" y="1103"/>
                  <a:pt x="214" y="1240"/>
                </a:cubicBezTo>
                <a:cubicBezTo>
                  <a:pt x="351" y="1378"/>
                  <a:pt x="533" y="1453"/>
                  <a:pt x="727" y="1453"/>
                </a:cubicBezTo>
                <a:cubicBezTo>
                  <a:pt x="920" y="1453"/>
                  <a:pt x="1103" y="1378"/>
                  <a:pt x="1241" y="1240"/>
                </a:cubicBezTo>
                <a:cubicBezTo>
                  <a:pt x="1378" y="1103"/>
                  <a:pt x="1453" y="921"/>
                  <a:pt x="1453" y="727"/>
                </a:cubicBezTo>
                <a:cubicBezTo>
                  <a:pt x="1453" y="533"/>
                  <a:pt x="1378" y="351"/>
                  <a:pt x="1241" y="213"/>
                </a:cubicBezTo>
                <a:cubicBezTo>
                  <a:pt x="1103" y="76"/>
                  <a:pt x="920" y="1"/>
                  <a:pt x="727" y="1"/>
                </a:cubicBezTo>
                <a:close/>
              </a:path>
            </a:pathLst>
          </a:custGeom>
          <a:solidFill>
            <a:srgbClr val="3015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2"/>
          <p:cNvSpPr/>
          <p:nvPr/>
        </p:nvSpPr>
        <p:spPr>
          <a:xfrm>
            <a:off x="8220747" y="1087260"/>
            <a:ext cx="64385" cy="64473"/>
          </a:xfrm>
          <a:custGeom>
            <a:avLst/>
            <a:gdLst/>
            <a:ahLst/>
            <a:cxnLst/>
            <a:rect l="l" t="t" r="r" b="b"/>
            <a:pathLst>
              <a:path w="711" h="712" extrusionOk="0">
                <a:moveTo>
                  <a:pt x="355" y="1"/>
                </a:moveTo>
                <a:cubicBezTo>
                  <a:pt x="158" y="1"/>
                  <a:pt x="0" y="161"/>
                  <a:pt x="0" y="357"/>
                </a:cubicBezTo>
                <a:cubicBezTo>
                  <a:pt x="0" y="553"/>
                  <a:pt x="160" y="712"/>
                  <a:pt x="355" y="712"/>
                </a:cubicBezTo>
                <a:cubicBezTo>
                  <a:pt x="552" y="712"/>
                  <a:pt x="711" y="552"/>
                  <a:pt x="711" y="357"/>
                </a:cubicBezTo>
                <a:cubicBezTo>
                  <a:pt x="711" y="161"/>
                  <a:pt x="551" y="1"/>
                  <a:pt x="355" y="1"/>
                </a:cubicBezTo>
                <a:close/>
              </a:path>
            </a:pathLst>
          </a:custGeom>
          <a:solidFill>
            <a:srgbClr val="3015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2"/>
          <p:cNvSpPr/>
          <p:nvPr/>
        </p:nvSpPr>
        <p:spPr>
          <a:xfrm>
            <a:off x="3929911" y="3802600"/>
            <a:ext cx="72263" cy="64292"/>
          </a:xfrm>
          <a:custGeom>
            <a:avLst/>
            <a:gdLst/>
            <a:ahLst/>
            <a:cxnLst/>
            <a:rect l="l" t="t" r="r" b="b"/>
            <a:pathLst>
              <a:path w="798" h="710" extrusionOk="0">
                <a:moveTo>
                  <a:pt x="399" y="0"/>
                </a:moveTo>
                <a:cubicBezTo>
                  <a:pt x="251" y="0"/>
                  <a:pt x="114" y="93"/>
                  <a:pt x="63" y="240"/>
                </a:cubicBezTo>
                <a:cubicBezTo>
                  <a:pt x="0" y="425"/>
                  <a:pt x="99" y="626"/>
                  <a:pt x="284" y="690"/>
                </a:cubicBezTo>
                <a:cubicBezTo>
                  <a:pt x="323" y="703"/>
                  <a:pt x="362" y="709"/>
                  <a:pt x="400" y="709"/>
                </a:cubicBezTo>
                <a:cubicBezTo>
                  <a:pt x="547" y="709"/>
                  <a:pt x="684" y="617"/>
                  <a:pt x="735" y="470"/>
                </a:cubicBezTo>
                <a:cubicBezTo>
                  <a:pt x="798" y="284"/>
                  <a:pt x="698" y="83"/>
                  <a:pt x="514" y="20"/>
                </a:cubicBezTo>
                <a:cubicBezTo>
                  <a:pt x="476" y="7"/>
                  <a:pt x="437" y="0"/>
                  <a:pt x="399" y="0"/>
                </a:cubicBezTo>
                <a:close/>
              </a:path>
            </a:pathLst>
          </a:custGeom>
          <a:solidFill>
            <a:srgbClr val="3015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2"/>
          <p:cNvSpPr/>
          <p:nvPr/>
        </p:nvSpPr>
        <p:spPr>
          <a:xfrm>
            <a:off x="4002174" y="966271"/>
            <a:ext cx="64475" cy="64473"/>
          </a:xfrm>
          <a:custGeom>
            <a:avLst/>
            <a:gdLst/>
            <a:ahLst/>
            <a:cxnLst/>
            <a:rect l="l" t="t" r="r" b="b"/>
            <a:pathLst>
              <a:path w="712" h="712" extrusionOk="0">
                <a:moveTo>
                  <a:pt x="356" y="1"/>
                </a:moveTo>
                <a:cubicBezTo>
                  <a:pt x="160" y="1"/>
                  <a:pt x="0" y="161"/>
                  <a:pt x="0" y="357"/>
                </a:cubicBezTo>
                <a:cubicBezTo>
                  <a:pt x="0" y="553"/>
                  <a:pt x="160" y="712"/>
                  <a:pt x="356" y="712"/>
                </a:cubicBezTo>
                <a:cubicBezTo>
                  <a:pt x="552" y="712"/>
                  <a:pt x="711" y="553"/>
                  <a:pt x="711" y="357"/>
                </a:cubicBezTo>
                <a:cubicBezTo>
                  <a:pt x="711" y="161"/>
                  <a:pt x="552" y="1"/>
                  <a:pt x="356" y="1"/>
                </a:cubicBezTo>
                <a:close/>
              </a:path>
            </a:pathLst>
          </a:custGeom>
          <a:solidFill>
            <a:srgbClr val="3015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2"/>
          <p:cNvSpPr/>
          <p:nvPr/>
        </p:nvSpPr>
        <p:spPr>
          <a:xfrm rot="-424019">
            <a:off x="4089997" y="4026145"/>
            <a:ext cx="350163" cy="401170"/>
          </a:xfrm>
          <a:custGeom>
            <a:avLst/>
            <a:gdLst/>
            <a:ahLst/>
            <a:cxnLst/>
            <a:rect l="l" t="t" r="r" b="b"/>
            <a:pathLst>
              <a:path w="2492" h="2855" extrusionOk="0">
                <a:moveTo>
                  <a:pt x="1625" y="1"/>
                </a:moveTo>
                <a:cubicBezTo>
                  <a:pt x="1620" y="1"/>
                  <a:pt x="1614" y="1"/>
                  <a:pt x="1609" y="2"/>
                </a:cubicBezTo>
                <a:cubicBezTo>
                  <a:pt x="1430" y="716"/>
                  <a:pt x="1187" y="1411"/>
                  <a:pt x="882" y="2080"/>
                </a:cubicBezTo>
                <a:cubicBezTo>
                  <a:pt x="840" y="2057"/>
                  <a:pt x="792" y="2043"/>
                  <a:pt x="747" y="2031"/>
                </a:cubicBezTo>
                <a:cubicBezTo>
                  <a:pt x="649" y="2005"/>
                  <a:pt x="537" y="1980"/>
                  <a:pt x="430" y="1980"/>
                </a:cubicBezTo>
                <a:cubicBezTo>
                  <a:pt x="297" y="1980"/>
                  <a:pt x="171" y="2019"/>
                  <a:pt x="89" y="2146"/>
                </a:cubicBezTo>
                <a:cubicBezTo>
                  <a:pt x="36" y="2226"/>
                  <a:pt x="14" y="2325"/>
                  <a:pt x="6" y="2423"/>
                </a:cubicBezTo>
                <a:cubicBezTo>
                  <a:pt x="1" y="2484"/>
                  <a:pt x="3" y="2548"/>
                  <a:pt x="30" y="2604"/>
                </a:cubicBezTo>
                <a:cubicBezTo>
                  <a:pt x="37" y="2621"/>
                  <a:pt x="47" y="2638"/>
                  <a:pt x="61" y="2653"/>
                </a:cubicBezTo>
                <a:cubicBezTo>
                  <a:pt x="154" y="2773"/>
                  <a:pt x="357" y="2855"/>
                  <a:pt x="524" y="2855"/>
                </a:cubicBezTo>
                <a:cubicBezTo>
                  <a:pt x="583" y="2855"/>
                  <a:pt x="637" y="2845"/>
                  <a:pt x="680" y="2823"/>
                </a:cubicBezTo>
                <a:cubicBezTo>
                  <a:pt x="831" y="2748"/>
                  <a:pt x="897" y="2573"/>
                  <a:pt x="950" y="2413"/>
                </a:cubicBezTo>
                <a:cubicBezTo>
                  <a:pt x="973" y="2347"/>
                  <a:pt x="994" y="2273"/>
                  <a:pt x="981" y="2209"/>
                </a:cubicBezTo>
                <a:cubicBezTo>
                  <a:pt x="1183" y="1597"/>
                  <a:pt x="1407" y="991"/>
                  <a:pt x="1648" y="391"/>
                </a:cubicBezTo>
                <a:cubicBezTo>
                  <a:pt x="1717" y="452"/>
                  <a:pt x="1686" y="564"/>
                  <a:pt x="1696" y="655"/>
                </a:cubicBezTo>
                <a:cubicBezTo>
                  <a:pt x="1711" y="787"/>
                  <a:pt x="1836" y="895"/>
                  <a:pt x="1968" y="895"/>
                </a:cubicBezTo>
                <a:cubicBezTo>
                  <a:pt x="1975" y="895"/>
                  <a:pt x="1983" y="895"/>
                  <a:pt x="1990" y="894"/>
                </a:cubicBezTo>
                <a:cubicBezTo>
                  <a:pt x="2036" y="890"/>
                  <a:pt x="2084" y="874"/>
                  <a:pt x="2130" y="874"/>
                </a:cubicBezTo>
                <a:cubicBezTo>
                  <a:pt x="2146" y="874"/>
                  <a:pt x="2161" y="876"/>
                  <a:pt x="2176" y="881"/>
                </a:cubicBezTo>
                <a:cubicBezTo>
                  <a:pt x="2265" y="908"/>
                  <a:pt x="2294" y="1019"/>
                  <a:pt x="2285" y="1111"/>
                </a:cubicBezTo>
                <a:cubicBezTo>
                  <a:pt x="2276" y="1203"/>
                  <a:pt x="2241" y="1294"/>
                  <a:pt x="2256" y="1385"/>
                </a:cubicBezTo>
                <a:cubicBezTo>
                  <a:pt x="2370" y="1189"/>
                  <a:pt x="2492" y="965"/>
                  <a:pt x="2424" y="750"/>
                </a:cubicBezTo>
                <a:cubicBezTo>
                  <a:pt x="2387" y="633"/>
                  <a:pt x="2295" y="535"/>
                  <a:pt x="2180" y="494"/>
                </a:cubicBezTo>
                <a:cubicBezTo>
                  <a:pt x="2070" y="452"/>
                  <a:pt x="1933" y="456"/>
                  <a:pt x="1856" y="365"/>
                </a:cubicBezTo>
                <a:cubicBezTo>
                  <a:pt x="1805" y="305"/>
                  <a:pt x="1799" y="219"/>
                  <a:pt x="1776" y="144"/>
                </a:cubicBezTo>
                <a:cubicBezTo>
                  <a:pt x="1753" y="74"/>
                  <a:pt x="1696" y="1"/>
                  <a:pt x="1625" y="1"/>
                </a:cubicBezTo>
                <a:close/>
              </a:path>
            </a:pathLst>
          </a:custGeom>
          <a:solidFill>
            <a:schemeClr val="accent1"/>
          </a:solidFill>
          <a:ln w="1775" cap="flat" cmpd="sng">
            <a:solidFill>
              <a:schemeClr val="accent1"/>
            </a:solidFill>
            <a:prstDash val="solid"/>
            <a:miter lim="103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2"/>
          <p:cNvSpPr/>
          <p:nvPr/>
        </p:nvSpPr>
        <p:spPr>
          <a:xfrm>
            <a:off x="8705771" y="2218795"/>
            <a:ext cx="272740" cy="601826"/>
          </a:xfrm>
          <a:custGeom>
            <a:avLst/>
            <a:gdLst/>
            <a:ahLst/>
            <a:cxnLst/>
            <a:rect l="l" t="t" r="r" b="b"/>
            <a:pathLst>
              <a:path w="1941" h="4283" extrusionOk="0">
                <a:moveTo>
                  <a:pt x="1229" y="3637"/>
                </a:moveTo>
                <a:cubicBezTo>
                  <a:pt x="1238" y="3651"/>
                  <a:pt x="1244" y="3667"/>
                  <a:pt x="1245" y="3682"/>
                </a:cubicBezTo>
                <a:lnTo>
                  <a:pt x="1222" y="3701"/>
                </a:lnTo>
                <a:cubicBezTo>
                  <a:pt x="1224" y="3680"/>
                  <a:pt x="1227" y="3658"/>
                  <a:pt x="1229" y="3637"/>
                </a:cubicBezTo>
                <a:close/>
                <a:moveTo>
                  <a:pt x="1306" y="3962"/>
                </a:moveTo>
                <a:lnTo>
                  <a:pt x="1306" y="3962"/>
                </a:lnTo>
                <a:cubicBezTo>
                  <a:pt x="1283" y="3996"/>
                  <a:pt x="1263" y="4014"/>
                  <a:pt x="1249" y="4014"/>
                </a:cubicBezTo>
                <a:cubicBezTo>
                  <a:pt x="1238" y="4014"/>
                  <a:pt x="1230" y="4004"/>
                  <a:pt x="1224" y="3985"/>
                </a:cubicBezTo>
                <a:cubicBezTo>
                  <a:pt x="1253" y="3981"/>
                  <a:pt x="1280" y="3974"/>
                  <a:pt x="1306" y="3962"/>
                </a:cubicBezTo>
                <a:close/>
                <a:moveTo>
                  <a:pt x="692" y="1"/>
                </a:moveTo>
                <a:cubicBezTo>
                  <a:pt x="502" y="106"/>
                  <a:pt x="311" y="210"/>
                  <a:pt x="123" y="315"/>
                </a:cubicBezTo>
                <a:cubicBezTo>
                  <a:pt x="88" y="333"/>
                  <a:pt x="71" y="360"/>
                  <a:pt x="64" y="389"/>
                </a:cubicBezTo>
                <a:cubicBezTo>
                  <a:pt x="23" y="422"/>
                  <a:pt x="0" y="477"/>
                  <a:pt x="34" y="536"/>
                </a:cubicBezTo>
                <a:cubicBezTo>
                  <a:pt x="356" y="1101"/>
                  <a:pt x="671" y="1667"/>
                  <a:pt x="980" y="2238"/>
                </a:cubicBezTo>
                <a:cubicBezTo>
                  <a:pt x="1104" y="2469"/>
                  <a:pt x="1230" y="2699"/>
                  <a:pt x="1351" y="2932"/>
                </a:cubicBezTo>
                <a:cubicBezTo>
                  <a:pt x="1300" y="2926"/>
                  <a:pt x="1252" y="2923"/>
                  <a:pt x="1205" y="2923"/>
                </a:cubicBezTo>
                <a:cubicBezTo>
                  <a:pt x="219" y="2923"/>
                  <a:pt x="260" y="4282"/>
                  <a:pt x="1111" y="4282"/>
                </a:cubicBezTo>
                <a:cubicBezTo>
                  <a:pt x="1212" y="4282"/>
                  <a:pt x="1325" y="4263"/>
                  <a:pt x="1450" y="4220"/>
                </a:cubicBezTo>
                <a:cubicBezTo>
                  <a:pt x="1928" y="4053"/>
                  <a:pt x="1940" y="3628"/>
                  <a:pt x="1768" y="3211"/>
                </a:cubicBezTo>
                <a:cubicBezTo>
                  <a:pt x="1488" y="2533"/>
                  <a:pt x="1103" y="1872"/>
                  <a:pt x="720" y="1223"/>
                </a:cubicBezTo>
                <a:cubicBezTo>
                  <a:pt x="882" y="1128"/>
                  <a:pt x="1047" y="1036"/>
                  <a:pt x="1213" y="945"/>
                </a:cubicBezTo>
                <a:lnTo>
                  <a:pt x="1095" y="730"/>
                </a:lnTo>
                <a:cubicBezTo>
                  <a:pt x="928" y="822"/>
                  <a:pt x="761" y="915"/>
                  <a:pt x="594" y="1011"/>
                </a:cubicBezTo>
                <a:cubicBezTo>
                  <a:pt x="492" y="839"/>
                  <a:pt x="392" y="669"/>
                  <a:pt x="295" y="499"/>
                </a:cubicBezTo>
                <a:cubicBezTo>
                  <a:pt x="466" y="406"/>
                  <a:pt x="638" y="311"/>
                  <a:pt x="809" y="217"/>
                </a:cubicBezTo>
                <a:lnTo>
                  <a:pt x="69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42"/>
          <p:cNvSpPr/>
          <p:nvPr/>
        </p:nvSpPr>
        <p:spPr>
          <a:xfrm>
            <a:off x="428637" y="3347946"/>
            <a:ext cx="440655" cy="973628"/>
          </a:xfrm>
          <a:custGeom>
            <a:avLst/>
            <a:gdLst/>
            <a:ahLst/>
            <a:cxnLst/>
            <a:rect l="l" t="t" r="r" b="b"/>
            <a:pathLst>
              <a:path w="3136" h="6929" extrusionOk="0">
                <a:moveTo>
                  <a:pt x="1514" y="296"/>
                </a:moveTo>
                <a:cubicBezTo>
                  <a:pt x="1618" y="296"/>
                  <a:pt x="1728" y="343"/>
                  <a:pt x="1800" y="421"/>
                </a:cubicBezTo>
                <a:cubicBezTo>
                  <a:pt x="1924" y="555"/>
                  <a:pt x="1959" y="745"/>
                  <a:pt x="1977" y="926"/>
                </a:cubicBezTo>
                <a:cubicBezTo>
                  <a:pt x="2003" y="1217"/>
                  <a:pt x="1952" y="1570"/>
                  <a:pt x="1688" y="1699"/>
                </a:cubicBezTo>
                <a:cubicBezTo>
                  <a:pt x="1559" y="1762"/>
                  <a:pt x="1407" y="1755"/>
                  <a:pt x="1265" y="1770"/>
                </a:cubicBezTo>
                <a:cubicBezTo>
                  <a:pt x="1250" y="1771"/>
                  <a:pt x="1236" y="1775"/>
                  <a:pt x="1220" y="1776"/>
                </a:cubicBezTo>
                <a:cubicBezTo>
                  <a:pt x="1101" y="1303"/>
                  <a:pt x="1102" y="805"/>
                  <a:pt x="1317" y="374"/>
                </a:cubicBezTo>
                <a:cubicBezTo>
                  <a:pt x="1369" y="320"/>
                  <a:pt x="1440" y="296"/>
                  <a:pt x="1514" y="296"/>
                </a:cubicBezTo>
                <a:close/>
                <a:moveTo>
                  <a:pt x="1491" y="3129"/>
                </a:moveTo>
                <a:cubicBezTo>
                  <a:pt x="1574" y="3242"/>
                  <a:pt x="1659" y="3353"/>
                  <a:pt x="1743" y="3464"/>
                </a:cubicBezTo>
                <a:cubicBezTo>
                  <a:pt x="1688" y="3496"/>
                  <a:pt x="1630" y="3519"/>
                  <a:pt x="1569" y="3533"/>
                </a:cubicBezTo>
                <a:cubicBezTo>
                  <a:pt x="1459" y="3434"/>
                  <a:pt x="1441" y="3269"/>
                  <a:pt x="1491" y="3129"/>
                </a:cubicBezTo>
                <a:close/>
                <a:moveTo>
                  <a:pt x="1928" y="2845"/>
                </a:moveTo>
                <a:cubicBezTo>
                  <a:pt x="2052" y="2845"/>
                  <a:pt x="2180" y="2885"/>
                  <a:pt x="2284" y="2953"/>
                </a:cubicBezTo>
                <a:cubicBezTo>
                  <a:pt x="2476" y="3080"/>
                  <a:pt x="2600" y="3287"/>
                  <a:pt x="2682" y="3504"/>
                </a:cubicBezTo>
                <a:cubicBezTo>
                  <a:pt x="2724" y="3614"/>
                  <a:pt x="2756" y="3731"/>
                  <a:pt x="2746" y="3849"/>
                </a:cubicBezTo>
                <a:cubicBezTo>
                  <a:pt x="2734" y="3995"/>
                  <a:pt x="2653" y="4120"/>
                  <a:pt x="2544" y="4220"/>
                </a:cubicBezTo>
                <a:cubicBezTo>
                  <a:pt x="2516" y="4165"/>
                  <a:pt x="2486" y="4112"/>
                  <a:pt x="2455" y="4060"/>
                </a:cubicBezTo>
                <a:cubicBezTo>
                  <a:pt x="2223" y="3661"/>
                  <a:pt x="1952" y="3285"/>
                  <a:pt x="1713" y="2890"/>
                </a:cubicBezTo>
                <a:cubicBezTo>
                  <a:pt x="1780" y="2859"/>
                  <a:pt x="1853" y="2845"/>
                  <a:pt x="1928" y="2845"/>
                </a:cubicBezTo>
                <a:close/>
                <a:moveTo>
                  <a:pt x="959" y="2289"/>
                </a:moveTo>
                <a:cubicBezTo>
                  <a:pt x="982" y="2338"/>
                  <a:pt x="1007" y="2385"/>
                  <a:pt x="1034" y="2434"/>
                </a:cubicBezTo>
                <a:cubicBezTo>
                  <a:pt x="1131" y="2611"/>
                  <a:pt x="1241" y="2778"/>
                  <a:pt x="1356" y="2943"/>
                </a:cubicBezTo>
                <a:cubicBezTo>
                  <a:pt x="1306" y="3026"/>
                  <a:pt x="1273" y="3118"/>
                  <a:pt x="1271" y="3216"/>
                </a:cubicBezTo>
                <a:cubicBezTo>
                  <a:pt x="1263" y="3448"/>
                  <a:pt x="1446" y="3685"/>
                  <a:pt x="1678" y="3692"/>
                </a:cubicBezTo>
                <a:cubicBezTo>
                  <a:pt x="1680" y="3692"/>
                  <a:pt x="1682" y="3692"/>
                  <a:pt x="1684" y="3692"/>
                </a:cubicBezTo>
                <a:cubicBezTo>
                  <a:pt x="1747" y="3692"/>
                  <a:pt x="1808" y="3662"/>
                  <a:pt x="1856" y="3619"/>
                </a:cubicBezTo>
                <a:cubicBezTo>
                  <a:pt x="1973" y="3777"/>
                  <a:pt x="2086" y="3935"/>
                  <a:pt x="2190" y="4100"/>
                </a:cubicBezTo>
                <a:cubicBezTo>
                  <a:pt x="2243" y="4185"/>
                  <a:pt x="2294" y="4271"/>
                  <a:pt x="2341" y="4360"/>
                </a:cubicBezTo>
                <a:cubicBezTo>
                  <a:pt x="2311" y="4374"/>
                  <a:pt x="2279" y="4389"/>
                  <a:pt x="2247" y="4400"/>
                </a:cubicBezTo>
                <a:cubicBezTo>
                  <a:pt x="2111" y="4452"/>
                  <a:pt x="1965" y="4476"/>
                  <a:pt x="1820" y="4476"/>
                </a:cubicBezTo>
                <a:cubicBezTo>
                  <a:pt x="1437" y="4476"/>
                  <a:pt x="1051" y="4306"/>
                  <a:pt x="812" y="4005"/>
                </a:cubicBezTo>
                <a:cubicBezTo>
                  <a:pt x="482" y="3590"/>
                  <a:pt x="454" y="2959"/>
                  <a:pt x="747" y="2517"/>
                </a:cubicBezTo>
                <a:cubicBezTo>
                  <a:pt x="804" y="2430"/>
                  <a:pt x="876" y="2351"/>
                  <a:pt x="959" y="2289"/>
                </a:cubicBezTo>
                <a:close/>
                <a:moveTo>
                  <a:pt x="1440" y="0"/>
                </a:moveTo>
                <a:cubicBezTo>
                  <a:pt x="1376" y="0"/>
                  <a:pt x="1312" y="11"/>
                  <a:pt x="1250" y="33"/>
                </a:cubicBezTo>
                <a:cubicBezTo>
                  <a:pt x="1048" y="107"/>
                  <a:pt x="904" y="293"/>
                  <a:pt x="815" y="490"/>
                </a:cubicBezTo>
                <a:cubicBezTo>
                  <a:pt x="612" y="937"/>
                  <a:pt x="648" y="1447"/>
                  <a:pt x="806" y="1920"/>
                </a:cubicBezTo>
                <a:cubicBezTo>
                  <a:pt x="446" y="2119"/>
                  <a:pt x="173" y="2490"/>
                  <a:pt x="101" y="2900"/>
                </a:cubicBezTo>
                <a:cubicBezTo>
                  <a:pt x="0" y="3471"/>
                  <a:pt x="258" y="4076"/>
                  <a:pt x="707" y="4442"/>
                </a:cubicBezTo>
                <a:cubicBezTo>
                  <a:pt x="999" y="4679"/>
                  <a:pt x="1379" y="4818"/>
                  <a:pt x="1753" y="4818"/>
                </a:cubicBezTo>
                <a:cubicBezTo>
                  <a:pt x="1946" y="4818"/>
                  <a:pt x="2137" y="4781"/>
                  <a:pt x="2315" y="4701"/>
                </a:cubicBezTo>
                <a:cubicBezTo>
                  <a:pt x="2368" y="4677"/>
                  <a:pt x="2418" y="4649"/>
                  <a:pt x="2466" y="4618"/>
                </a:cubicBezTo>
                <a:cubicBezTo>
                  <a:pt x="2664" y="5066"/>
                  <a:pt x="2764" y="5553"/>
                  <a:pt x="2647" y="6021"/>
                </a:cubicBezTo>
                <a:cubicBezTo>
                  <a:pt x="2609" y="6181"/>
                  <a:pt x="2539" y="6341"/>
                  <a:pt x="2411" y="6443"/>
                </a:cubicBezTo>
                <a:cubicBezTo>
                  <a:pt x="2339" y="6501"/>
                  <a:pt x="2243" y="6535"/>
                  <a:pt x="2152" y="6535"/>
                </a:cubicBezTo>
                <a:cubicBezTo>
                  <a:pt x="2081" y="6535"/>
                  <a:pt x="2012" y="6515"/>
                  <a:pt x="1957" y="6470"/>
                </a:cubicBezTo>
                <a:cubicBezTo>
                  <a:pt x="1893" y="6321"/>
                  <a:pt x="2075" y="6192"/>
                  <a:pt x="2214" y="6109"/>
                </a:cubicBezTo>
                <a:cubicBezTo>
                  <a:pt x="2352" y="6025"/>
                  <a:pt x="2471" y="5801"/>
                  <a:pt x="2325" y="5728"/>
                </a:cubicBezTo>
                <a:cubicBezTo>
                  <a:pt x="2268" y="5673"/>
                  <a:pt x="2193" y="5648"/>
                  <a:pt x="2115" y="5648"/>
                </a:cubicBezTo>
                <a:cubicBezTo>
                  <a:pt x="1983" y="5648"/>
                  <a:pt x="1842" y="5719"/>
                  <a:pt x="1760" y="5827"/>
                </a:cubicBezTo>
                <a:cubicBezTo>
                  <a:pt x="1630" y="5999"/>
                  <a:pt x="1610" y="6231"/>
                  <a:pt x="1605" y="6445"/>
                </a:cubicBezTo>
                <a:cubicBezTo>
                  <a:pt x="1603" y="6522"/>
                  <a:pt x="1603" y="6601"/>
                  <a:pt x="1629" y="6673"/>
                </a:cubicBezTo>
                <a:cubicBezTo>
                  <a:pt x="1687" y="6832"/>
                  <a:pt x="1866" y="6922"/>
                  <a:pt x="2037" y="6928"/>
                </a:cubicBezTo>
                <a:cubicBezTo>
                  <a:pt x="2046" y="6928"/>
                  <a:pt x="2055" y="6928"/>
                  <a:pt x="2065" y="6928"/>
                </a:cubicBezTo>
                <a:cubicBezTo>
                  <a:pt x="2531" y="6928"/>
                  <a:pt x="2874" y="6445"/>
                  <a:pt x="2948" y="5979"/>
                </a:cubicBezTo>
                <a:cubicBezTo>
                  <a:pt x="3030" y="5461"/>
                  <a:pt x="2891" y="4940"/>
                  <a:pt x="2667" y="4459"/>
                </a:cubicBezTo>
                <a:cubicBezTo>
                  <a:pt x="2975" y="4161"/>
                  <a:pt x="3136" y="3705"/>
                  <a:pt x="3014" y="3292"/>
                </a:cubicBezTo>
                <a:cubicBezTo>
                  <a:pt x="2891" y="2874"/>
                  <a:pt x="2456" y="2577"/>
                  <a:pt x="2032" y="2577"/>
                </a:cubicBezTo>
                <a:cubicBezTo>
                  <a:pt x="1901" y="2577"/>
                  <a:pt x="1770" y="2606"/>
                  <a:pt x="1650" y="2669"/>
                </a:cubicBezTo>
                <a:cubicBezTo>
                  <a:pt x="1633" y="2678"/>
                  <a:pt x="1618" y="2688"/>
                  <a:pt x="1601" y="2698"/>
                </a:cubicBezTo>
                <a:cubicBezTo>
                  <a:pt x="1534" y="2576"/>
                  <a:pt x="1469" y="2455"/>
                  <a:pt x="1412" y="2327"/>
                </a:cubicBezTo>
                <a:cubicBezTo>
                  <a:pt x="1382" y="2263"/>
                  <a:pt x="1355" y="2196"/>
                  <a:pt x="1329" y="2128"/>
                </a:cubicBezTo>
                <a:cubicBezTo>
                  <a:pt x="1445" y="2094"/>
                  <a:pt x="1563" y="2063"/>
                  <a:pt x="1667" y="2006"/>
                </a:cubicBezTo>
                <a:cubicBezTo>
                  <a:pt x="1948" y="1854"/>
                  <a:pt x="2107" y="1541"/>
                  <a:pt x="2170" y="1227"/>
                </a:cubicBezTo>
                <a:cubicBezTo>
                  <a:pt x="2230" y="927"/>
                  <a:pt x="2210" y="598"/>
                  <a:pt x="2043" y="342"/>
                </a:cubicBezTo>
                <a:cubicBezTo>
                  <a:pt x="1911" y="140"/>
                  <a:pt x="1675" y="0"/>
                  <a:pt x="14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2"/>
          <p:cNvSpPr/>
          <p:nvPr/>
        </p:nvSpPr>
        <p:spPr>
          <a:xfrm rot="3064022">
            <a:off x="7447745" y="3999975"/>
            <a:ext cx="353963" cy="453505"/>
          </a:xfrm>
          <a:custGeom>
            <a:avLst/>
            <a:gdLst/>
            <a:ahLst/>
            <a:cxnLst/>
            <a:rect l="l" t="t" r="r" b="b"/>
            <a:pathLst>
              <a:path w="2987" h="3827" extrusionOk="0">
                <a:moveTo>
                  <a:pt x="1492" y="202"/>
                </a:moveTo>
                <a:cubicBezTo>
                  <a:pt x="1575" y="338"/>
                  <a:pt x="1657" y="475"/>
                  <a:pt x="1739" y="611"/>
                </a:cubicBezTo>
                <a:cubicBezTo>
                  <a:pt x="1304" y="835"/>
                  <a:pt x="880" y="1078"/>
                  <a:pt x="465" y="1334"/>
                </a:cubicBezTo>
                <a:cubicBezTo>
                  <a:pt x="384" y="1205"/>
                  <a:pt x="303" y="1079"/>
                  <a:pt x="225" y="951"/>
                </a:cubicBezTo>
                <a:cubicBezTo>
                  <a:pt x="649" y="701"/>
                  <a:pt x="1070" y="452"/>
                  <a:pt x="1492" y="202"/>
                </a:cubicBezTo>
                <a:close/>
                <a:moveTo>
                  <a:pt x="2440" y="2479"/>
                </a:moveTo>
                <a:cubicBezTo>
                  <a:pt x="2449" y="2490"/>
                  <a:pt x="2454" y="2501"/>
                  <a:pt x="2455" y="2514"/>
                </a:cubicBezTo>
                <a:cubicBezTo>
                  <a:pt x="2450" y="2519"/>
                  <a:pt x="2445" y="2524"/>
                  <a:pt x="2438" y="2528"/>
                </a:cubicBezTo>
                <a:cubicBezTo>
                  <a:pt x="2438" y="2514"/>
                  <a:pt x="2439" y="2496"/>
                  <a:pt x="2440" y="2479"/>
                </a:cubicBezTo>
                <a:close/>
                <a:moveTo>
                  <a:pt x="2508" y="2726"/>
                </a:moveTo>
                <a:lnTo>
                  <a:pt x="2508" y="2726"/>
                </a:lnTo>
                <a:cubicBezTo>
                  <a:pt x="2490" y="2754"/>
                  <a:pt x="2476" y="2767"/>
                  <a:pt x="2465" y="2767"/>
                </a:cubicBezTo>
                <a:cubicBezTo>
                  <a:pt x="2457" y="2767"/>
                  <a:pt x="2450" y="2760"/>
                  <a:pt x="2446" y="2747"/>
                </a:cubicBezTo>
                <a:cubicBezTo>
                  <a:pt x="2467" y="2742"/>
                  <a:pt x="2488" y="2735"/>
                  <a:pt x="2508" y="2726"/>
                </a:cubicBezTo>
                <a:close/>
                <a:moveTo>
                  <a:pt x="1013" y="3328"/>
                </a:moveTo>
                <a:cubicBezTo>
                  <a:pt x="1020" y="3338"/>
                  <a:pt x="1025" y="3350"/>
                  <a:pt x="1027" y="3361"/>
                </a:cubicBezTo>
                <a:cubicBezTo>
                  <a:pt x="1022" y="3366"/>
                  <a:pt x="1017" y="3372"/>
                  <a:pt x="1010" y="3377"/>
                </a:cubicBezTo>
                <a:cubicBezTo>
                  <a:pt x="1010" y="3361"/>
                  <a:pt x="1012" y="3345"/>
                  <a:pt x="1013" y="3328"/>
                </a:cubicBezTo>
                <a:close/>
                <a:moveTo>
                  <a:pt x="1080" y="3574"/>
                </a:moveTo>
                <a:cubicBezTo>
                  <a:pt x="1063" y="3601"/>
                  <a:pt x="1048" y="3615"/>
                  <a:pt x="1037" y="3615"/>
                </a:cubicBezTo>
                <a:cubicBezTo>
                  <a:pt x="1029" y="3615"/>
                  <a:pt x="1023" y="3608"/>
                  <a:pt x="1018" y="3595"/>
                </a:cubicBezTo>
                <a:cubicBezTo>
                  <a:pt x="1040" y="3589"/>
                  <a:pt x="1061" y="3583"/>
                  <a:pt x="1080" y="3574"/>
                </a:cubicBezTo>
                <a:close/>
                <a:moveTo>
                  <a:pt x="1541" y="1"/>
                </a:moveTo>
                <a:cubicBezTo>
                  <a:pt x="1520" y="1"/>
                  <a:pt x="1499" y="8"/>
                  <a:pt x="1482" y="20"/>
                </a:cubicBezTo>
                <a:cubicBezTo>
                  <a:pt x="1475" y="19"/>
                  <a:pt x="1469" y="18"/>
                  <a:pt x="1462" y="18"/>
                </a:cubicBezTo>
                <a:cubicBezTo>
                  <a:pt x="1448" y="18"/>
                  <a:pt x="1433" y="22"/>
                  <a:pt x="1418" y="31"/>
                </a:cubicBezTo>
                <a:cubicBezTo>
                  <a:pt x="976" y="292"/>
                  <a:pt x="532" y="556"/>
                  <a:pt x="89" y="818"/>
                </a:cubicBezTo>
                <a:cubicBezTo>
                  <a:pt x="63" y="832"/>
                  <a:pt x="50" y="852"/>
                  <a:pt x="46" y="875"/>
                </a:cubicBezTo>
                <a:cubicBezTo>
                  <a:pt x="15" y="902"/>
                  <a:pt x="0" y="944"/>
                  <a:pt x="27" y="989"/>
                </a:cubicBezTo>
                <a:cubicBezTo>
                  <a:pt x="287" y="1412"/>
                  <a:pt x="542" y="1837"/>
                  <a:pt x="791" y="2267"/>
                </a:cubicBezTo>
                <a:cubicBezTo>
                  <a:pt x="890" y="2440"/>
                  <a:pt x="993" y="2613"/>
                  <a:pt x="1091" y="2787"/>
                </a:cubicBezTo>
                <a:cubicBezTo>
                  <a:pt x="1061" y="2785"/>
                  <a:pt x="1033" y="2783"/>
                  <a:pt x="1006" y="2783"/>
                </a:cubicBezTo>
                <a:cubicBezTo>
                  <a:pt x="231" y="2783"/>
                  <a:pt x="280" y="3826"/>
                  <a:pt x="920" y="3826"/>
                </a:cubicBezTo>
                <a:cubicBezTo>
                  <a:pt x="1003" y="3826"/>
                  <a:pt x="1095" y="3809"/>
                  <a:pt x="1196" y="3770"/>
                </a:cubicBezTo>
                <a:cubicBezTo>
                  <a:pt x="1559" y="3630"/>
                  <a:pt x="1558" y="3305"/>
                  <a:pt x="1416" y="2990"/>
                </a:cubicBezTo>
                <a:cubicBezTo>
                  <a:pt x="1185" y="2478"/>
                  <a:pt x="875" y="1981"/>
                  <a:pt x="567" y="1495"/>
                </a:cubicBezTo>
                <a:cubicBezTo>
                  <a:pt x="982" y="1235"/>
                  <a:pt x="1404" y="996"/>
                  <a:pt x="1838" y="771"/>
                </a:cubicBezTo>
                <a:cubicBezTo>
                  <a:pt x="1966" y="986"/>
                  <a:pt x="2093" y="1202"/>
                  <a:pt x="2218" y="1417"/>
                </a:cubicBezTo>
                <a:cubicBezTo>
                  <a:pt x="2318" y="1591"/>
                  <a:pt x="2421" y="1763"/>
                  <a:pt x="2518" y="1939"/>
                </a:cubicBezTo>
                <a:cubicBezTo>
                  <a:pt x="2489" y="1936"/>
                  <a:pt x="2461" y="1935"/>
                  <a:pt x="2434" y="1935"/>
                </a:cubicBezTo>
                <a:cubicBezTo>
                  <a:pt x="1658" y="1935"/>
                  <a:pt x="1708" y="2977"/>
                  <a:pt x="2349" y="2977"/>
                </a:cubicBezTo>
                <a:cubicBezTo>
                  <a:pt x="2431" y="2977"/>
                  <a:pt x="2524" y="2959"/>
                  <a:pt x="2625" y="2920"/>
                </a:cubicBezTo>
                <a:cubicBezTo>
                  <a:pt x="2986" y="2780"/>
                  <a:pt x="2985" y="2455"/>
                  <a:pt x="2844" y="2141"/>
                </a:cubicBezTo>
                <a:cubicBezTo>
                  <a:pt x="2517" y="1415"/>
                  <a:pt x="2030" y="721"/>
                  <a:pt x="1616" y="45"/>
                </a:cubicBezTo>
                <a:cubicBezTo>
                  <a:pt x="1597" y="14"/>
                  <a:pt x="1569" y="1"/>
                  <a:pt x="1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42"/>
          <p:cNvGrpSpPr/>
          <p:nvPr/>
        </p:nvGrpSpPr>
        <p:grpSpPr>
          <a:xfrm rot="-1600969">
            <a:off x="8276298" y="4213057"/>
            <a:ext cx="440667" cy="656217"/>
            <a:chOff x="2049650" y="2668550"/>
            <a:chExt cx="110075" cy="163925"/>
          </a:xfrm>
        </p:grpSpPr>
        <p:sp>
          <p:nvSpPr>
            <p:cNvPr id="620" name="Google Shape;620;p42"/>
            <p:cNvSpPr/>
            <p:nvPr/>
          </p:nvSpPr>
          <p:spPr>
            <a:xfrm>
              <a:off x="2063625" y="2668550"/>
              <a:ext cx="29725" cy="27700"/>
            </a:xfrm>
            <a:custGeom>
              <a:avLst/>
              <a:gdLst/>
              <a:ahLst/>
              <a:cxnLst/>
              <a:rect l="l" t="t" r="r" b="b"/>
              <a:pathLst>
                <a:path w="1189" h="1108" extrusionOk="0">
                  <a:moveTo>
                    <a:pt x="126" y="0"/>
                  </a:moveTo>
                  <a:cubicBezTo>
                    <a:pt x="126" y="0"/>
                    <a:pt x="94" y="34"/>
                    <a:pt x="63" y="68"/>
                  </a:cubicBezTo>
                  <a:cubicBezTo>
                    <a:pt x="47" y="85"/>
                    <a:pt x="32" y="101"/>
                    <a:pt x="20" y="115"/>
                  </a:cubicBezTo>
                  <a:cubicBezTo>
                    <a:pt x="7" y="127"/>
                    <a:pt x="0" y="136"/>
                    <a:pt x="0" y="136"/>
                  </a:cubicBezTo>
                  <a:lnTo>
                    <a:pt x="1149" y="1107"/>
                  </a:lnTo>
                  <a:lnTo>
                    <a:pt x="1149" y="1107"/>
                  </a:lnTo>
                  <a:cubicBezTo>
                    <a:pt x="1149" y="1107"/>
                    <a:pt x="1159" y="1097"/>
                    <a:pt x="1169" y="1087"/>
                  </a:cubicBezTo>
                  <a:cubicBezTo>
                    <a:pt x="1179" y="1076"/>
                    <a:pt x="1188" y="1065"/>
                    <a:pt x="1188" y="1065"/>
                  </a:cubicBezTo>
                  <a:lnTo>
                    <a:pt x="126" y="0"/>
                  </a:lnTo>
                  <a:close/>
                  <a:moveTo>
                    <a:pt x="1149" y="1107"/>
                  </a:moveTo>
                  <a:cubicBezTo>
                    <a:pt x="1149" y="1108"/>
                    <a:pt x="1149" y="1108"/>
                    <a:pt x="1149" y="1108"/>
                  </a:cubicBezTo>
                  <a:lnTo>
                    <a:pt x="1149" y="110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2"/>
            <p:cNvSpPr/>
            <p:nvPr/>
          </p:nvSpPr>
          <p:spPr>
            <a:xfrm>
              <a:off x="2074825" y="2683100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78" y="1"/>
                  </a:moveTo>
                  <a:cubicBezTo>
                    <a:pt x="53" y="35"/>
                    <a:pt x="26" y="67"/>
                    <a:pt x="1" y="100"/>
                  </a:cubicBezTo>
                  <a:lnTo>
                    <a:pt x="99" y="172"/>
                  </a:lnTo>
                  <a:cubicBezTo>
                    <a:pt x="121" y="140"/>
                    <a:pt x="147" y="111"/>
                    <a:pt x="171" y="79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2"/>
            <p:cNvSpPr/>
            <p:nvPr/>
          </p:nvSpPr>
          <p:spPr>
            <a:xfrm>
              <a:off x="2067825" y="2677525"/>
              <a:ext cx="4700" cy="4850"/>
            </a:xfrm>
            <a:custGeom>
              <a:avLst/>
              <a:gdLst/>
              <a:ahLst/>
              <a:cxnLst/>
              <a:rect l="l" t="t" r="r" b="b"/>
              <a:pathLst>
                <a:path w="188" h="194" extrusionOk="0">
                  <a:moveTo>
                    <a:pt x="96" y="0"/>
                  </a:moveTo>
                  <a:cubicBezTo>
                    <a:pt x="63" y="41"/>
                    <a:pt x="31" y="81"/>
                    <a:pt x="1" y="123"/>
                  </a:cubicBezTo>
                  <a:lnTo>
                    <a:pt x="99" y="193"/>
                  </a:lnTo>
                  <a:cubicBezTo>
                    <a:pt x="126" y="155"/>
                    <a:pt x="159" y="118"/>
                    <a:pt x="187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2"/>
            <p:cNvSpPr/>
            <p:nvPr/>
          </p:nvSpPr>
          <p:spPr>
            <a:xfrm>
              <a:off x="2081875" y="2688675"/>
              <a:ext cx="3850" cy="3775"/>
            </a:xfrm>
            <a:custGeom>
              <a:avLst/>
              <a:gdLst/>
              <a:ahLst/>
              <a:cxnLst/>
              <a:rect l="l" t="t" r="r" b="b"/>
              <a:pathLst>
                <a:path w="154" h="151" extrusionOk="0">
                  <a:moveTo>
                    <a:pt x="60" y="1"/>
                  </a:moveTo>
                  <a:cubicBezTo>
                    <a:pt x="40" y="27"/>
                    <a:pt x="20" y="51"/>
                    <a:pt x="1" y="78"/>
                  </a:cubicBezTo>
                  <a:lnTo>
                    <a:pt x="99" y="150"/>
                  </a:lnTo>
                  <a:cubicBezTo>
                    <a:pt x="116" y="125"/>
                    <a:pt x="136" y="103"/>
                    <a:pt x="153" y="7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2"/>
            <p:cNvSpPr/>
            <p:nvPr/>
          </p:nvSpPr>
          <p:spPr>
            <a:xfrm>
              <a:off x="2088925" y="2694275"/>
              <a:ext cx="3375" cy="3200"/>
            </a:xfrm>
            <a:custGeom>
              <a:avLst/>
              <a:gdLst/>
              <a:ahLst/>
              <a:cxnLst/>
              <a:rect l="l" t="t" r="r" b="b"/>
              <a:pathLst>
                <a:path w="135" h="128" extrusionOk="0">
                  <a:moveTo>
                    <a:pt x="42" y="1"/>
                  </a:moveTo>
                  <a:cubicBezTo>
                    <a:pt x="30" y="19"/>
                    <a:pt x="12" y="36"/>
                    <a:pt x="0" y="56"/>
                  </a:cubicBezTo>
                  <a:lnTo>
                    <a:pt x="99" y="127"/>
                  </a:lnTo>
                  <a:cubicBezTo>
                    <a:pt x="110" y="110"/>
                    <a:pt x="124" y="96"/>
                    <a:pt x="135" y="81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2"/>
            <p:cNvSpPr/>
            <p:nvPr/>
          </p:nvSpPr>
          <p:spPr>
            <a:xfrm>
              <a:off x="2060775" y="2671950"/>
              <a:ext cx="5150" cy="5450"/>
            </a:xfrm>
            <a:custGeom>
              <a:avLst/>
              <a:gdLst/>
              <a:ahLst/>
              <a:cxnLst/>
              <a:rect l="l" t="t" r="r" b="b"/>
              <a:pathLst>
                <a:path w="206" h="218" extrusionOk="0">
                  <a:moveTo>
                    <a:pt x="113" y="0"/>
                  </a:moveTo>
                  <a:cubicBezTo>
                    <a:pt x="75" y="48"/>
                    <a:pt x="36" y="95"/>
                    <a:pt x="0" y="146"/>
                  </a:cubicBezTo>
                  <a:lnTo>
                    <a:pt x="99" y="217"/>
                  </a:lnTo>
                  <a:cubicBezTo>
                    <a:pt x="134" y="170"/>
                    <a:pt x="171" y="125"/>
                    <a:pt x="206" y="79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2"/>
            <p:cNvSpPr/>
            <p:nvPr/>
          </p:nvSpPr>
          <p:spPr>
            <a:xfrm>
              <a:off x="2073150" y="268560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0" y="0"/>
                  </a:moveTo>
                  <a:lnTo>
                    <a:pt x="34" y="52"/>
                  </a:lnTo>
                  <a:cubicBezTo>
                    <a:pt x="23" y="70"/>
                    <a:pt x="11" y="87"/>
                    <a:pt x="0" y="106"/>
                  </a:cubicBezTo>
                  <a:lnTo>
                    <a:pt x="106" y="168"/>
                  </a:lnTo>
                  <a:cubicBezTo>
                    <a:pt x="114" y="151"/>
                    <a:pt x="127" y="134"/>
                    <a:pt x="137" y="118"/>
                  </a:cubicBezTo>
                  <a:lnTo>
                    <a:pt x="169" y="7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2"/>
            <p:cNvSpPr/>
            <p:nvPr/>
          </p:nvSpPr>
          <p:spPr>
            <a:xfrm>
              <a:off x="2065725" y="2680575"/>
              <a:ext cx="4625" cy="4775"/>
            </a:xfrm>
            <a:custGeom>
              <a:avLst/>
              <a:gdLst/>
              <a:ahLst/>
              <a:cxnLst/>
              <a:rect l="l" t="t" r="r" b="b"/>
              <a:pathLst>
                <a:path w="185" h="191" extrusionOk="0">
                  <a:moveTo>
                    <a:pt x="85" y="1"/>
                  </a:moveTo>
                  <a:lnTo>
                    <a:pt x="42" y="64"/>
                  </a:lnTo>
                  <a:cubicBezTo>
                    <a:pt x="27" y="85"/>
                    <a:pt x="14" y="107"/>
                    <a:pt x="0" y="129"/>
                  </a:cubicBezTo>
                  <a:lnTo>
                    <a:pt x="105" y="191"/>
                  </a:lnTo>
                  <a:cubicBezTo>
                    <a:pt x="118" y="170"/>
                    <a:pt x="130" y="149"/>
                    <a:pt x="145" y="131"/>
                  </a:cubicBezTo>
                  <a:lnTo>
                    <a:pt x="184" y="70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2"/>
            <p:cNvSpPr/>
            <p:nvPr/>
          </p:nvSpPr>
          <p:spPr>
            <a:xfrm>
              <a:off x="2080525" y="2690600"/>
              <a:ext cx="3875" cy="3675"/>
            </a:xfrm>
            <a:custGeom>
              <a:avLst/>
              <a:gdLst/>
              <a:ahLst/>
              <a:cxnLst/>
              <a:rect l="l" t="t" r="r" b="b"/>
              <a:pathLst>
                <a:path w="155" h="147" extrusionOk="0">
                  <a:moveTo>
                    <a:pt x="56" y="0"/>
                  </a:moveTo>
                  <a:lnTo>
                    <a:pt x="29" y="42"/>
                  </a:lnTo>
                  <a:cubicBezTo>
                    <a:pt x="19" y="56"/>
                    <a:pt x="9" y="69"/>
                    <a:pt x="1" y="84"/>
                  </a:cubicBezTo>
                  <a:lnTo>
                    <a:pt x="107" y="147"/>
                  </a:lnTo>
                  <a:cubicBezTo>
                    <a:pt x="113" y="134"/>
                    <a:pt x="122" y="121"/>
                    <a:pt x="130" y="109"/>
                  </a:cubicBezTo>
                  <a:lnTo>
                    <a:pt x="154" y="7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2"/>
            <p:cNvSpPr/>
            <p:nvPr/>
          </p:nvSpPr>
          <p:spPr>
            <a:xfrm>
              <a:off x="2087925" y="2695625"/>
              <a:ext cx="3500" cy="3100"/>
            </a:xfrm>
            <a:custGeom>
              <a:avLst/>
              <a:gdLst/>
              <a:ahLst/>
              <a:cxnLst/>
              <a:rect l="l" t="t" r="r" b="b"/>
              <a:pathLst>
                <a:path w="140" h="124" extrusionOk="0">
                  <a:moveTo>
                    <a:pt x="41" y="1"/>
                  </a:moveTo>
                  <a:lnTo>
                    <a:pt x="21" y="30"/>
                  </a:lnTo>
                  <a:cubicBezTo>
                    <a:pt x="14" y="40"/>
                    <a:pt x="6" y="49"/>
                    <a:pt x="1" y="61"/>
                  </a:cubicBezTo>
                  <a:lnTo>
                    <a:pt x="106" y="123"/>
                  </a:lnTo>
                  <a:cubicBezTo>
                    <a:pt x="112" y="115"/>
                    <a:pt x="117" y="105"/>
                    <a:pt x="123" y="97"/>
                  </a:cubicBezTo>
                  <a:cubicBezTo>
                    <a:pt x="128" y="90"/>
                    <a:pt x="134" y="81"/>
                    <a:pt x="140" y="71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2"/>
            <p:cNvSpPr/>
            <p:nvPr/>
          </p:nvSpPr>
          <p:spPr>
            <a:xfrm>
              <a:off x="2058350" y="2675550"/>
              <a:ext cx="4950" cy="5375"/>
            </a:xfrm>
            <a:custGeom>
              <a:avLst/>
              <a:gdLst/>
              <a:ahLst/>
              <a:cxnLst/>
              <a:rect l="l" t="t" r="r" b="b"/>
              <a:pathLst>
                <a:path w="198" h="215" extrusionOk="0">
                  <a:moveTo>
                    <a:pt x="99" y="1"/>
                  </a:moveTo>
                  <a:lnTo>
                    <a:pt x="50" y="75"/>
                  </a:lnTo>
                  <a:cubicBezTo>
                    <a:pt x="32" y="100"/>
                    <a:pt x="15" y="126"/>
                    <a:pt x="1" y="152"/>
                  </a:cubicBezTo>
                  <a:lnTo>
                    <a:pt x="107" y="214"/>
                  </a:lnTo>
                  <a:cubicBezTo>
                    <a:pt x="120" y="189"/>
                    <a:pt x="136" y="167"/>
                    <a:pt x="151" y="142"/>
                  </a:cubicBezTo>
                  <a:lnTo>
                    <a:pt x="198" y="72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2"/>
            <p:cNvSpPr/>
            <p:nvPr/>
          </p:nvSpPr>
          <p:spPr>
            <a:xfrm>
              <a:off x="2071650" y="268827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59" y="0"/>
                  </a:moveTo>
                  <a:lnTo>
                    <a:pt x="28" y="54"/>
                  </a:lnTo>
                  <a:lnTo>
                    <a:pt x="12" y="82"/>
                  </a:lnTo>
                  <a:lnTo>
                    <a:pt x="0" y="110"/>
                  </a:lnTo>
                  <a:lnTo>
                    <a:pt x="108" y="165"/>
                  </a:lnTo>
                  <a:lnTo>
                    <a:pt x="120" y="139"/>
                  </a:lnTo>
                  <a:lnTo>
                    <a:pt x="136" y="113"/>
                  </a:lnTo>
                  <a:lnTo>
                    <a:pt x="164" y="6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2063875" y="2683825"/>
              <a:ext cx="4500" cy="4725"/>
            </a:xfrm>
            <a:custGeom>
              <a:avLst/>
              <a:gdLst/>
              <a:ahLst/>
              <a:cxnLst/>
              <a:rect l="l" t="t" r="r" b="b"/>
              <a:pathLst>
                <a:path w="180" h="189" extrusionOk="0">
                  <a:moveTo>
                    <a:pt x="74" y="1"/>
                  </a:moveTo>
                  <a:lnTo>
                    <a:pt x="37" y="66"/>
                  </a:lnTo>
                  <a:lnTo>
                    <a:pt x="17" y="100"/>
                  </a:lnTo>
                  <a:lnTo>
                    <a:pt x="1" y="133"/>
                  </a:lnTo>
                  <a:lnTo>
                    <a:pt x="110" y="188"/>
                  </a:lnTo>
                  <a:lnTo>
                    <a:pt x="126" y="156"/>
                  </a:lnTo>
                  <a:lnTo>
                    <a:pt x="143" y="125"/>
                  </a:lnTo>
                  <a:lnTo>
                    <a:pt x="179" y="63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2"/>
            <p:cNvSpPr/>
            <p:nvPr/>
          </p:nvSpPr>
          <p:spPr>
            <a:xfrm>
              <a:off x="2079350" y="2692700"/>
              <a:ext cx="3800" cy="3550"/>
            </a:xfrm>
            <a:custGeom>
              <a:avLst/>
              <a:gdLst/>
              <a:ahLst/>
              <a:cxnLst/>
              <a:rect l="l" t="t" r="r" b="b"/>
              <a:pathLst>
                <a:path w="152" h="142" extrusionOk="0">
                  <a:moveTo>
                    <a:pt x="48" y="0"/>
                  </a:moveTo>
                  <a:lnTo>
                    <a:pt x="24" y="43"/>
                  </a:lnTo>
                  <a:lnTo>
                    <a:pt x="11" y="66"/>
                  </a:lnTo>
                  <a:lnTo>
                    <a:pt x="0" y="88"/>
                  </a:lnTo>
                  <a:lnTo>
                    <a:pt x="109" y="142"/>
                  </a:lnTo>
                  <a:lnTo>
                    <a:pt x="118" y="121"/>
                  </a:lnTo>
                  <a:lnTo>
                    <a:pt x="130" y="102"/>
                  </a:lnTo>
                  <a:lnTo>
                    <a:pt x="152" y="6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2087075" y="2697150"/>
              <a:ext cx="3475" cy="2975"/>
            </a:xfrm>
            <a:custGeom>
              <a:avLst/>
              <a:gdLst/>
              <a:ahLst/>
              <a:cxnLst/>
              <a:rect l="l" t="t" r="r" b="b"/>
              <a:pathLst>
                <a:path w="139" h="119" extrusionOk="0">
                  <a:moveTo>
                    <a:pt x="34" y="1"/>
                  </a:moveTo>
                  <a:lnTo>
                    <a:pt x="16" y="32"/>
                  </a:lnTo>
                  <a:lnTo>
                    <a:pt x="7" y="48"/>
                  </a:lnTo>
                  <a:lnTo>
                    <a:pt x="0" y="64"/>
                  </a:lnTo>
                  <a:lnTo>
                    <a:pt x="109" y="118"/>
                  </a:lnTo>
                  <a:lnTo>
                    <a:pt x="116" y="104"/>
                  </a:lnTo>
                  <a:lnTo>
                    <a:pt x="123" y="91"/>
                  </a:lnTo>
                  <a:lnTo>
                    <a:pt x="138" y="6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2"/>
            <p:cNvSpPr/>
            <p:nvPr/>
          </p:nvSpPr>
          <p:spPr>
            <a:xfrm>
              <a:off x="2056150" y="2679375"/>
              <a:ext cx="4800" cy="5300"/>
            </a:xfrm>
            <a:custGeom>
              <a:avLst/>
              <a:gdLst/>
              <a:ahLst/>
              <a:cxnLst/>
              <a:rect l="l" t="t" r="r" b="b"/>
              <a:pathLst>
                <a:path w="192" h="212" extrusionOk="0">
                  <a:moveTo>
                    <a:pt x="88" y="0"/>
                  </a:moveTo>
                  <a:lnTo>
                    <a:pt x="42" y="78"/>
                  </a:lnTo>
                  <a:lnTo>
                    <a:pt x="20" y="117"/>
                  </a:lnTo>
                  <a:lnTo>
                    <a:pt x="1" y="158"/>
                  </a:lnTo>
                  <a:lnTo>
                    <a:pt x="110" y="212"/>
                  </a:lnTo>
                  <a:lnTo>
                    <a:pt x="129" y="174"/>
                  </a:lnTo>
                  <a:lnTo>
                    <a:pt x="150" y="137"/>
                  </a:lnTo>
                  <a:lnTo>
                    <a:pt x="192" y="6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2"/>
            <p:cNvSpPr/>
            <p:nvPr/>
          </p:nvSpPr>
          <p:spPr>
            <a:xfrm>
              <a:off x="2070350" y="2691025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52" y="0"/>
                  </a:moveTo>
                  <a:cubicBezTo>
                    <a:pt x="33" y="37"/>
                    <a:pt x="14" y="76"/>
                    <a:pt x="0" y="114"/>
                  </a:cubicBezTo>
                  <a:lnTo>
                    <a:pt x="112" y="161"/>
                  </a:lnTo>
                  <a:cubicBezTo>
                    <a:pt x="126" y="125"/>
                    <a:pt x="143" y="89"/>
                    <a:pt x="160" y="55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2"/>
            <p:cNvSpPr/>
            <p:nvPr/>
          </p:nvSpPr>
          <p:spPr>
            <a:xfrm>
              <a:off x="2062325" y="2687150"/>
              <a:ext cx="4300" cy="4675"/>
            </a:xfrm>
            <a:custGeom>
              <a:avLst/>
              <a:gdLst/>
              <a:ahLst/>
              <a:cxnLst/>
              <a:rect l="l" t="t" r="r" b="b"/>
              <a:pathLst>
                <a:path w="172" h="187" extrusionOk="0">
                  <a:moveTo>
                    <a:pt x="63" y="0"/>
                  </a:moveTo>
                  <a:cubicBezTo>
                    <a:pt x="41" y="46"/>
                    <a:pt x="17" y="92"/>
                    <a:pt x="1" y="139"/>
                  </a:cubicBezTo>
                  <a:lnTo>
                    <a:pt x="113" y="186"/>
                  </a:lnTo>
                  <a:cubicBezTo>
                    <a:pt x="130" y="143"/>
                    <a:pt x="152" y="99"/>
                    <a:pt x="172" y="56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2"/>
            <p:cNvSpPr/>
            <p:nvPr/>
          </p:nvSpPr>
          <p:spPr>
            <a:xfrm>
              <a:off x="2078300" y="2694900"/>
              <a:ext cx="3800" cy="3475"/>
            </a:xfrm>
            <a:custGeom>
              <a:avLst/>
              <a:gdLst/>
              <a:ahLst/>
              <a:cxnLst/>
              <a:rect l="l" t="t" r="r" b="b"/>
              <a:pathLst>
                <a:path w="152" h="139" extrusionOk="0">
                  <a:moveTo>
                    <a:pt x="42" y="1"/>
                  </a:moveTo>
                  <a:cubicBezTo>
                    <a:pt x="28" y="30"/>
                    <a:pt x="12" y="59"/>
                    <a:pt x="1" y="92"/>
                  </a:cubicBezTo>
                  <a:lnTo>
                    <a:pt x="114" y="139"/>
                  </a:lnTo>
                  <a:cubicBezTo>
                    <a:pt x="124" y="110"/>
                    <a:pt x="139" y="83"/>
                    <a:pt x="151" y="56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2"/>
            <p:cNvSpPr/>
            <p:nvPr/>
          </p:nvSpPr>
          <p:spPr>
            <a:xfrm>
              <a:off x="2086300" y="2698775"/>
              <a:ext cx="3525" cy="2875"/>
            </a:xfrm>
            <a:custGeom>
              <a:avLst/>
              <a:gdLst/>
              <a:ahLst/>
              <a:cxnLst/>
              <a:rect l="l" t="t" r="r" b="b"/>
              <a:pathLst>
                <a:path w="141" h="115" extrusionOk="0">
                  <a:moveTo>
                    <a:pt x="30" y="0"/>
                  </a:moveTo>
                  <a:cubicBezTo>
                    <a:pt x="21" y="22"/>
                    <a:pt x="9" y="43"/>
                    <a:pt x="0" y="68"/>
                  </a:cubicBezTo>
                  <a:lnTo>
                    <a:pt x="112" y="114"/>
                  </a:lnTo>
                  <a:cubicBezTo>
                    <a:pt x="120" y="93"/>
                    <a:pt x="131" y="74"/>
                    <a:pt x="140" y="5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2"/>
            <p:cNvSpPr/>
            <p:nvPr/>
          </p:nvSpPr>
          <p:spPr>
            <a:xfrm>
              <a:off x="2054325" y="2683300"/>
              <a:ext cx="4575" cy="5250"/>
            </a:xfrm>
            <a:custGeom>
              <a:avLst/>
              <a:gdLst/>
              <a:ahLst/>
              <a:cxnLst/>
              <a:rect l="l" t="t" r="r" b="b"/>
              <a:pathLst>
                <a:path w="183" h="210" extrusionOk="0">
                  <a:moveTo>
                    <a:pt x="74" y="1"/>
                  </a:moveTo>
                  <a:cubicBezTo>
                    <a:pt x="48" y="54"/>
                    <a:pt x="21" y="107"/>
                    <a:pt x="1" y="163"/>
                  </a:cubicBezTo>
                  <a:lnTo>
                    <a:pt x="114" y="209"/>
                  </a:lnTo>
                  <a:cubicBezTo>
                    <a:pt x="134" y="156"/>
                    <a:pt x="160" y="106"/>
                    <a:pt x="183" y="55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2"/>
            <p:cNvSpPr/>
            <p:nvPr/>
          </p:nvSpPr>
          <p:spPr>
            <a:xfrm>
              <a:off x="2069225" y="2693900"/>
              <a:ext cx="3925" cy="3900"/>
            </a:xfrm>
            <a:custGeom>
              <a:avLst/>
              <a:gdLst/>
              <a:ahLst/>
              <a:cxnLst/>
              <a:rect l="l" t="t" r="r" b="b"/>
              <a:pathLst>
                <a:path w="157" h="156" extrusionOk="0">
                  <a:moveTo>
                    <a:pt x="45" y="0"/>
                  </a:moveTo>
                  <a:lnTo>
                    <a:pt x="21" y="59"/>
                  </a:lnTo>
                  <a:cubicBezTo>
                    <a:pt x="14" y="78"/>
                    <a:pt x="9" y="99"/>
                    <a:pt x="1" y="118"/>
                  </a:cubicBezTo>
                  <a:lnTo>
                    <a:pt x="116" y="156"/>
                  </a:lnTo>
                  <a:cubicBezTo>
                    <a:pt x="123" y="138"/>
                    <a:pt x="128" y="118"/>
                    <a:pt x="134" y="101"/>
                  </a:cubicBezTo>
                  <a:lnTo>
                    <a:pt x="156" y="4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2"/>
            <p:cNvSpPr/>
            <p:nvPr/>
          </p:nvSpPr>
          <p:spPr>
            <a:xfrm>
              <a:off x="2061025" y="2690600"/>
              <a:ext cx="4150" cy="4475"/>
            </a:xfrm>
            <a:custGeom>
              <a:avLst/>
              <a:gdLst/>
              <a:ahLst/>
              <a:cxnLst/>
              <a:rect l="l" t="t" r="r" b="b"/>
              <a:pathLst>
                <a:path w="166" h="179" extrusionOk="0">
                  <a:moveTo>
                    <a:pt x="53" y="0"/>
                  </a:moveTo>
                  <a:lnTo>
                    <a:pt x="26" y="70"/>
                  </a:lnTo>
                  <a:cubicBezTo>
                    <a:pt x="16" y="94"/>
                    <a:pt x="10" y="118"/>
                    <a:pt x="1" y="142"/>
                  </a:cubicBezTo>
                  <a:lnTo>
                    <a:pt x="116" y="179"/>
                  </a:lnTo>
                  <a:cubicBezTo>
                    <a:pt x="124" y="157"/>
                    <a:pt x="130" y="133"/>
                    <a:pt x="140" y="111"/>
                  </a:cubicBezTo>
                  <a:lnTo>
                    <a:pt x="166" y="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2077425" y="2697125"/>
              <a:ext cx="3700" cy="3375"/>
            </a:xfrm>
            <a:custGeom>
              <a:avLst/>
              <a:gdLst/>
              <a:ahLst/>
              <a:cxnLst/>
              <a:rect l="l" t="t" r="r" b="b"/>
              <a:pathLst>
                <a:path w="148" h="135" extrusionOk="0">
                  <a:moveTo>
                    <a:pt x="35" y="1"/>
                  </a:moveTo>
                  <a:lnTo>
                    <a:pt x="16" y="48"/>
                  </a:lnTo>
                  <a:cubicBezTo>
                    <a:pt x="10" y="65"/>
                    <a:pt x="6" y="81"/>
                    <a:pt x="0" y="97"/>
                  </a:cubicBezTo>
                  <a:lnTo>
                    <a:pt x="117" y="135"/>
                  </a:lnTo>
                  <a:cubicBezTo>
                    <a:pt x="122" y="120"/>
                    <a:pt x="125" y="105"/>
                    <a:pt x="130" y="91"/>
                  </a:cubicBezTo>
                  <a:lnTo>
                    <a:pt x="148" y="4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2085650" y="2700425"/>
              <a:ext cx="3475" cy="2775"/>
            </a:xfrm>
            <a:custGeom>
              <a:avLst/>
              <a:gdLst/>
              <a:ahLst/>
              <a:cxnLst/>
              <a:rect l="l" t="t" r="r" b="b"/>
              <a:pathLst>
                <a:path w="139" h="111" extrusionOk="0">
                  <a:moveTo>
                    <a:pt x="26" y="1"/>
                  </a:moveTo>
                  <a:lnTo>
                    <a:pt x="12" y="35"/>
                  </a:lnTo>
                  <a:cubicBezTo>
                    <a:pt x="7" y="48"/>
                    <a:pt x="3" y="61"/>
                    <a:pt x="0" y="73"/>
                  </a:cubicBezTo>
                  <a:lnTo>
                    <a:pt x="115" y="111"/>
                  </a:lnTo>
                  <a:cubicBezTo>
                    <a:pt x="120" y="100"/>
                    <a:pt x="122" y="89"/>
                    <a:pt x="126" y="78"/>
                  </a:cubicBezTo>
                  <a:lnTo>
                    <a:pt x="138" y="47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2052825" y="2687300"/>
              <a:ext cx="4375" cy="5075"/>
            </a:xfrm>
            <a:custGeom>
              <a:avLst/>
              <a:gdLst/>
              <a:ahLst/>
              <a:cxnLst/>
              <a:rect l="l" t="t" r="r" b="b"/>
              <a:pathLst>
                <a:path w="175" h="203" extrusionOk="0">
                  <a:moveTo>
                    <a:pt x="61" y="1"/>
                  </a:moveTo>
                  <a:lnTo>
                    <a:pt x="29" y="83"/>
                  </a:lnTo>
                  <a:cubicBezTo>
                    <a:pt x="18" y="111"/>
                    <a:pt x="9" y="139"/>
                    <a:pt x="1" y="166"/>
                  </a:cubicBezTo>
                  <a:lnTo>
                    <a:pt x="116" y="203"/>
                  </a:lnTo>
                  <a:cubicBezTo>
                    <a:pt x="125" y="177"/>
                    <a:pt x="133" y="150"/>
                    <a:pt x="143" y="124"/>
                  </a:cubicBezTo>
                  <a:lnTo>
                    <a:pt x="174" y="48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2068350" y="2696850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36" y="0"/>
                  </a:moveTo>
                  <a:lnTo>
                    <a:pt x="16" y="61"/>
                  </a:lnTo>
                  <a:cubicBezTo>
                    <a:pt x="11" y="81"/>
                    <a:pt x="5" y="100"/>
                    <a:pt x="0" y="121"/>
                  </a:cubicBezTo>
                  <a:lnTo>
                    <a:pt x="119" y="151"/>
                  </a:lnTo>
                  <a:cubicBezTo>
                    <a:pt x="124" y="131"/>
                    <a:pt x="128" y="114"/>
                    <a:pt x="133" y="94"/>
                  </a:cubicBezTo>
                  <a:lnTo>
                    <a:pt x="151" y="3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2"/>
            <p:cNvSpPr/>
            <p:nvPr/>
          </p:nvSpPr>
          <p:spPr>
            <a:xfrm>
              <a:off x="2059950" y="2694150"/>
              <a:ext cx="3975" cy="4375"/>
            </a:xfrm>
            <a:custGeom>
              <a:avLst/>
              <a:gdLst/>
              <a:ahLst/>
              <a:cxnLst/>
              <a:rect l="l" t="t" r="r" b="b"/>
              <a:pathLst>
                <a:path w="159" h="175" extrusionOk="0">
                  <a:moveTo>
                    <a:pt x="44" y="1"/>
                  </a:moveTo>
                  <a:lnTo>
                    <a:pt x="20" y="72"/>
                  </a:lnTo>
                  <a:cubicBezTo>
                    <a:pt x="14" y="96"/>
                    <a:pt x="7" y="120"/>
                    <a:pt x="0" y="145"/>
                  </a:cubicBezTo>
                  <a:lnTo>
                    <a:pt x="118" y="175"/>
                  </a:lnTo>
                  <a:cubicBezTo>
                    <a:pt x="125" y="151"/>
                    <a:pt x="130" y="129"/>
                    <a:pt x="137" y="106"/>
                  </a:cubicBezTo>
                  <a:lnTo>
                    <a:pt x="159" y="39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2"/>
            <p:cNvSpPr/>
            <p:nvPr/>
          </p:nvSpPr>
          <p:spPr>
            <a:xfrm>
              <a:off x="2076725" y="2699550"/>
              <a:ext cx="3625" cy="3175"/>
            </a:xfrm>
            <a:custGeom>
              <a:avLst/>
              <a:gdLst/>
              <a:ahLst/>
              <a:cxnLst/>
              <a:rect l="l" t="t" r="r" b="b"/>
              <a:pathLst>
                <a:path w="145" h="127" extrusionOk="0">
                  <a:moveTo>
                    <a:pt x="28" y="0"/>
                  </a:moveTo>
                  <a:lnTo>
                    <a:pt x="13" y="48"/>
                  </a:lnTo>
                  <a:cubicBezTo>
                    <a:pt x="8" y="64"/>
                    <a:pt x="6" y="80"/>
                    <a:pt x="0" y="98"/>
                  </a:cubicBezTo>
                  <a:lnTo>
                    <a:pt x="119" y="127"/>
                  </a:lnTo>
                  <a:cubicBezTo>
                    <a:pt x="122" y="111"/>
                    <a:pt x="126" y="98"/>
                    <a:pt x="130" y="82"/>
                  </a:cubicBezTo>
                  <a:lnTo>
                    <a:pt x="145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2"/>
            <p:cNvSpPr/>
            <p:nvPr/>
          </p:nvSpPr>
          <p:spPr>
            <a:xfrm>
              <a:off x="2085125" y="2702250"/>
              <a:ext cx="3425" cy="2625"/>
            </a:xfrm>
            <a:custGeom>
              <a:avLst/>
              <a:gdLst/>
              <a:ahLst/>
              <a:cxnLst/>
              <a:rect l="l" t="t" r="r" b="b"/>
              <a:pathLst>
                <a:path w="137" h="105" extrusionOk="0">
                  <a:moveTo>
                    <a:pt x="21" y="0"/>
                  </a:moveTo>
                  <a:lnTo>
                    <a:pt x="9" y="37"/>
                  </a:lnTo>
                  <a:cubicBezTo>
                    <a:pt x="6" y="49"/>
                    <a:pt x="3" y="63"/>
                    <a:pt x="1" y="74"/>
                  </a:cubicBezTo>
                  <a:lnTo>
                    <a:pt x="118" y="104"/>
                  </a:lnTo>
                  <a:cubicBezTo>
                    <a:pt x="121" y="92"/>
                    <a:pt x="123" y="80"/>
                    <a:pt x="126" y="70"/>
                  </a:cubicBezTo>
                  <a:lnTo>
                    <a:pt x="136" y="3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2"/>
            <p:cNvSpPr/>
            <p:nvPr/>
          </p:nvSpPr>
          <p:spPr>
            <a:xfrm>
              <a:off x="2051625" y="2691475"/>
              <a:ext cx="4100" cy="4950"/>
            </a:xfrm>
            <a:custGeom>
              <a:avLst/>
              <a:gdLst/>
              <a:ahLst/>
              <a:cxnLst/>
              <a:rect l="l" t="t" r="r" b="b"/>
              <a:pathLst>
                <a:path w="164" h="198" extrusionOk="0">
                  <a:moveTo>
                    <a:pt x="48" y="1"/>
                  </a:moveTo>
                  <a:lnTo>
                    <a:pt x="22" y="84"/>
                  </a:lnTo>
                  <a:cubicBezTo>
                    <a:pt x="15" y="111"/>
                    <a:pt x="8" y="139"/>
                    <a:pt x="0" y="168"/>
                  </a:cubicBezTo>
                  <a:lnTo>
                    <a:pt x="118" y="198"/>
                  </a:lnTo>
                  <a:cubicBezTo>
                    <a:pt x="125" y="170"/>
                    <a:pt x="131" y="144"/>
                    <a:pt x="139" y="117"/>
                  </a:cubicBezTo>
                  <a:lnTo>
                    <a:pt x="164" y="3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2"/>
            <p:cNvSpPr/>
            <p:nvPr/>
          </p:nvSpPr>
          <p:spPr>
            <a:xfrm>
              <a:off x="2067700" y="26998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6" y="1"/>
                  </a:moveTo>
                  <a:lnTo>
                    <a:pt x="11" y="62"/>
                  </a:lnTo>
                  <a:lnTo>
                    <a:pt x="0" y="123"/>
                  </a:lnTo>
                  <a:lnTo>
                    <a:pt x="120" y="145"/>
                  </a:lnTo>
                  <a:lnTo>
                    <a:pt x="130" y="88"/>
                  </a:lnTo>
                  <a:lnTo>
                    <a:pt x="145" y="3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2"/>
            <p:cNvSpPr/>
            <p:nvPr/>
          </p:nvSpPr>
          <p:spPr>
            <a:xfrm>
              <a:off x="2059225" y="2697725"/>
              <a:ext cx="3750" cy="4225"/>
            </a:xfrm>
            <a:custGeom>
              <a:avLst/>
              <a:gdLst/>
              <a:ahLst/>
              <a:cxnLst/>
              <a:rect l="l" t="t" r="r" b="b"/>
              <a:pathLst>
                <a:path w="150" h="169" extrusionOk="0">
                  <a:moveTo>
                    <a:pt x="31" y="1"/>
                  </a:moveTo>
                  <a:lnTo>
                    <a:pt x="12" y="73"/>
                  </a:lnTo>
                  <a:lnTo>
                    <a:pt x="0" y="147"/>
                  </a:lnTo>
                  <a:lnTo>
                    <a:pt x="119" y="169"/>
                  </a:lnTo>
                  <a:lnTo>
                    <a:pt x="132" y="99"/>
                  </a:lnTo>
                  <a:lnTo>
                    <a:pt x="149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2"/>
            <p:cNvSpPr/>
            <p:nvPr/>
          </p:nvSpPr>
          <p:spPr>
            <a:xfrm>
              <a:off x="2076200" y="2701975"/>
              <a:ext cx="3500" cy="3075"/>
            </a:xfrm>
            <a:custGeom>
              <a:avLst/>
              <a:gdLst/>
              <a:ahLst/>
              <a:cxnLst/>
              <a:rect l="l" t="t" r="r" b="b"/>
              <a:pathLst>
                <a:path w="140" h="123" extrusionOk="0">
                  <a:moveTo>
                    <a:pt x="21" y="1"/>
                  </a:moveTo>
                  <a:lnTo>
                    <a:pt x="10" y="50"/>
                  </a:lnTo>
                  <a:lnTo>
                    <a:pt x="1" y="100"/>
                  </a:lnTo>
                  <a:lnTo>
                    <a:pt x="120" y="122"/>
                  </a:lnTo>
                  <a:lnTo>
                    <a:pt x="129" y="76"/>
                  </a:lnTo>
                  <a:lnTo>
                    <a:pt x="140" y="3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2"/>
            <p:cNvSpPr/>
            <p:nvPr/>
          </p:nvSpPr>
          <p:spPr>
            <a:xfrm>
              <a:off x="2084675" y="2704075"/>
              <a:ext cx="3400" cy="2500"/>
            </a:xfrm>
            <a:custGeom>
              <a:avLst/>
              <a:gdLst/>
              <a:ahLst/>
              <a:cxnLst/>
              <a:rect l="l" t="t" r="r" b="b"/>
              <a:pathLst>
                <a:path w="136" h="100" extrusionOk="0">
                  <a:moveTo>
                    <a:pt x="19" y="1"/>
                  </a:moveTo>
                  <a:lnTo>
                    <a:pt x="8" y="38"/>
                  </a:lnTo>
                  <a:lnTo>
                    <a:pt x="1" y="78"/>
                  </a:lnTo>
                  <a:lnTo>
                    <a:pt x="120" y="99"/>
                  </a:lnTo>
                  <a:lnTo>
                    <a:pt x="127" y="64"/>
                  </a:lnTo>
                  <a:lnTo>
                    <a:pt x="136" y="3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2"/>
            <p:cNvSpPr/>
            <p:nvPr/>
          </p:nvSpPr>
          <p:spPr>
            <a:xfrm>
              <a:off x="2050675" y="2695625"/>
              <a:ext cx="3925" cy="4775"/>
            </a:xfrm>
            <a:custGeom>
              <a:avLst/>
              <a:gdLst/>
              <a:ahLst/>
              <a:cxnLst/>
              <a:rect l="l" t="t" r="r" b="b"/>
              <a:pathLst>
                <a:path w="157" h="191" extrusionOk="0">
                  <a:moveTo>
                    <a:pt x="38" y="1"/>
                  </a:moveTo>
                  <a:lnTo>
                    <a:pt x="17" y="85"/>
                  </a:lnTo>
                  <a:lnTo>
                    <a:pt x="1" y="169"/>
                  </a:lnTo>
                  <a:lnTo>
                    <a:pt x="121" y="191"/>
                  </a:lnTo>
                  <a:lnTo>
                    <a:pt x="137" y="111"/>
                  </a:lnTo>
                  <a:lnTo>
                    <a:pt x="156" y="3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2"/>
            <p:cNvSpPr/>
            <p:nvPr/>
          </p:nvSpPr>
          <p:spPr>
            <a:xfrm>
              <a:off x="2067250" y="2702925"/>
              <a:ext cx="3450" cy="3500"/>
            </a:xfrm>
            <a:custGeom>
              <a:avLst/>
              <a:gdLst/>
              <a:ahLst/>
              <a:cxnLst/>
              <a:rect l="l" t="t" r="r" b="b"/>
              <a:pathLst>
                <a:path w="138" h="140" extrusionOk="0">
                  <a:moveTo>
                    <a:pt x="18" y="0"/>
                  </a:moveTo>
                  <a:cubicBezTo>
                    <a:pt x="14" y="21"/>
                    <a:pt x="11" y="42"/>
                    <a:pt x="8" y="62"/>
                  </a:cubicBezTo>
                  <a:lnTo>
                    <a:pt x="1" y="125"/>
                  </a:lnTo>
                  <a:lnTo>
                    <a:pt x="121" y="139"/>
                  </a:lnTo>
                  <a:lnTo>
                    <a:pt x="127" y="80"/>
                  </a:lnTo>
                  <a:cubicBezTo>
                    <a:pt x="130" y="61"/>
                    <a:pt x="135" y="42"/>
                    <a:pt x="138" y="2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2"/>
            <p:cNvSpPr/>
            <p:nvPr/>
          </p:nvSpPr>
          <p:spPr>
            <a:xfrm>
              <a:off x="2058675" y="2701400"/>
              <a:ext cx="3550" cy="4050"/>
            </a:xfrm>
            <a:custGeom>
              <a:avLst/>
              <a:gdLst/>
              <a:ahLst/>
              <a:cxnLst/>
              <a:rect l="l" t="t" r="r" b="b"/>
              <a:pathLst>
                <a:path w="142" h="162" extrusionOk="0">
                  <a:moveTo>
                    <a:pt x="22" y="0"/>
                  </a:moveTo>
                  <a:cubicBezTo>
                    <a:pt x="18" y="25"/>
                    <a:pt x="13" y="50"/>
                    <a:pt x="9" y="74"/>
                  </a:cubicBezTo>
                  <a:lnTo>
                    <a:pt x="0" y="148"/>
                  </a:lnTo>
                  <a:lnTo>
                    <a:pt x="121" y="162"/>
                  </a:lnTo>
                  <a:lnTo>
                    <a:pt x="130" y="92"/>
                  </a:lnTo>
                  <a:cubicBezTo>
                    <a:pt x="132" y="69"/>
                    <a:pt x="137" y="46"/>
                    <a:pt x="141" y="2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2075825" y="2704475"/>
              <a:ext cx="3350" cy="2900"/>
            </a:xfrm>
            <a:custGeom>
              <a:avLst/>
              <a:gdLst/>
              <a:ahLst/>
              <a:cxnLst/>
              <a:rect l="l" t="t" r="r" b="b"/>
              <a:pathLst>
                <a:path w="134" h="116" extrusionOk="0">
                  <a:moveTo>
                    <a:pt x="15" y="0"/>
                  </a:moveTo>
                  <a:cubicBezTo>
                    <a:pt x="11" y="17"/>
                    <a:pt x="7" y="34"/>
                    <a:pt x="5" y="51"/>
                  </a:cubicBezTo>
                  <a:lnTo>
                    <a:pt x="0" y="101"/>
                  </a:lnTo>
                  <a:lnTo>
                    <a:pt x="120" y="116"/>
                  </a:lnTo>
                  <a:lnTo>
                    <a:pt x="126" y="69"/>
                  </a:lnTo>
                  <a:cubicBezTo>
                    <a:pt x="127" y="53"/>
                    <a:pt x="131" y="38"/>
                    <a:pt x="134" y="22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2084400" y="2706025"/>
              <a:ext cx="3300" cy="2350"/>
            </a:xfrm>
            <a:custGeom>
              <a:avLst/>
              <a:gdLst/>
              <a:ahLst/>
              <a:cxnLst/>
              <a:rect l="l" t="t" r="r" b="b"/>
              <a:pathLst>
                <a:path w="132" h="94" extrusionOk="0">
                  <a:moveTo>
                    <a:pt x="12" y="1"/>
                  </a:moveTo>
                  <a:cubicBezTo>
                    <a:pt x="10" y="13"/>
                    <a:pt x="7" y="27"/>
                    <a:pt x="6" y="39"/>
                  </a:cubicBezTo>
                  <a:lnTo>
                    <a:pt x="1" y="79"/>
                  </a:lnTo>
                  <a:lnTo>
                    <a:pt x="121" y="93"/>
                  </a:lnTo>
                  <a:lnTo>
                    <a:pt x="125" y="58"/>
                  </a:lnTo>
                  <a:cubicBezTo>
                    <a:pt x="126" y="46"/>
                    <a:pt x="129" y="34"/>
                    <a:pt x="131" y="2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2050100" y="2699825"/>
              <a:ext cx="3625" cy="4650"/>
            </a:xfrm>
            <a:custGeom>
              <a:avLst/>
              <a:gdLst/>
              <a:ahLst/>
              <a:cxnLst/>
              <a:rect l="l" t="t" r="r" b="b"/>
              <a:pathLst>
                <a:path w="145" h="186" extrusionOk="0">
                  <a:moveTo>
                    <a:pt x="25" y="1"/>
                  </a:moveTo>
                  <a:cubicBezTo>
                    <a:pt x="20" y="30"/>
                    <a:pt x="14" y="58"/>
                    <a:pt x="11" y="85"/>
                  </a:cubicBezTo>
                  <a:lnTo>
                    <a:pt x="1" y="171"/>
                  </a:lnTo>
                  <a:lnTo>
                    <a:pt x="121" y="185"/>
                  </a:lnTo>
                  <a:lnTo>
                    <a:pt x="132" y="105"/>
                  </a:lnTo>
                  <a:cubicBezTo>
                    <a:pt x="134" y="77"/>
                    <a:pt x="139" y="51"/>
                    <a:pt x="144" y="23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2066950" y="2706025"/>
              <a:ext cx="3300" cy="3275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11" y="1"/>
                  </a:moveTo>
                  <a:cubicBezTo>
                    <a:pt x="4" y="42"/>
                    <a:pt x="3" y="84"/>
                    <a:pt x="0" y="125"/>
                  </a:cubicBezTo>
                  <a:lnTo>
                    <a:pt x="123" y="130"/>
                  </a:lnTo>
                  <a:cubicBezTo>
                    <a:pt x="125" y="91"/>
                    <a:pt x="127" y="53"/>
                    <a:pt x="132" y="13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2058350" y="2705050"/>
              <a:ext cx="3375" cy="3850"/>
            </a:xfrm>
            <a:custGeom>
              <a:avLst/>
              <a:gdLst/>
              <a:ahLst/>
              <a:cxnLst/>
              <a:rect l="l" t="t" r="r" b="b"/>
              <a:pathLst>
                <a:path w="135" h="154" extrusionOk="0">
                  <a:moveTo>
                    <a:pt x="13" y="0"/>
                  </a:moveTo>
                  <a:cubicBezTo>
                    <a:pt x="6" y="50"/>
                    <a:pt x="4" y="99"/>
                    <a:pt x="1" y="149"/>
                  </a:cubicBezTo>
                  <a:lnTo>
                    <a:pt x="123" y="154"/>
                  </a:lnTo>
                  <a:cubicBezTo>
                    <a:pt x="125" y="107"/>
                    <a:pt x="128" y="60"/>
                    <a:pt x="135" y="1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2075600" y="2706975"/>
              <a:ext cx="3275" cy="2750"/>
            </a:xfrm>
            <a:custGeom>
              <a:avLst/>
              <a:gdLst/>
              <a:ahLst/>
              <a:cxnLst/>
              <a:rect l="l" t="t" r="r" b="b"/>
              <a:pathLst>
                <a:path w="131" h="110" extrusionOk="0">
                  <a:moveTo>
                    <a:pt x="10" y="0"/>
                  </a:moveTo>
                  <a:cubicBezTo>
                    <a:pt x="4" y="35"/>
                    <a:pt x="2" y="71"/>
                    <a:pt x="1" y="104"/>
                  </a:cubicBezTo>
                  <a:lnTo>
                    <a:pt x="123" y="109"/>
                  </a:lnTo>
                  <a:cubicBezTo>
                    <a:pt x="124" y="78"/>
                    <a:pt x="125" y="46"/>
                    <a:pt x="130" y="15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2084250" y="2707975"/>
              <a:ext cx="3175" cy="2150"/>
            </a:xfrm>
            <a:custGeom>
              <a:avLst/>
              <a:gdLst/>
              <a:ahLst/>
              <a:cxnLst/>
              <a:rect l="l" t="t" r="r" b="b"/>
              <a:pathLst>
                <a:path w="127" h="86" extrusionOk="0">
                  <a:moveTo>
                    <a:pt x="7" y="1"/>
                  </a:moveTo>
                  <a:cubicBezTo>
                    <a:pt x="1" y="26"/>
                    <a:pt x="1" y="53"/>
                    <a:pt x="0" y="80"/>
                  </a:cubicBezTo>
                  <a:lnTo>
                    <a:pt x="122" y="86"/>
                  </a:lnTo>
                  <a:cubicBezTo>
                    <a:pt x="124" y="62"/>
                    <a:pt x="124" y="38"/>
                    <a:pt x="127" y="1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2049750" y="2704075"/>
              <a:ext cx="3400" cy="4425"/>
            </a:xfrm>
            <a:custGeom>
              <a:avLst/>
              <a:gdLst/>
              <a:ahLst/>
              <a:cxnLst/>
              <a:rect l="l" t="t" r="r" b="b"/>
              <a:pathLst>
                <a:path w="136" h="177" extrusionOk="0">
                  <a:moveTo>
                    <a:pt x="14" y="1"/>
                  </a:moveTo>
                  <a:cubicBezTo>
                    <a:pt x="7" y="58"/>
                    <a:pt x="3" y="115"/>
                    <a:pt x="0" y="171"/>
                  </a:cubicBezTo>
                  <a:lnTo>
                    <a:pt x="122" y="176"/>
                  </a:lnTo>
                  <a:cubicBezTo>
                    <a:pt x="125" y="122"/>
                    <a:pt x="127" y="68"/>
                    <a:pt x="135" y="15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2066900" y="2709175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4" y="0"/>
                  </a:moveTo>
                  <a:cubicBezTo>
                    <a:pt x="0" y="42"/>
                    <a:pt x="3" y="83"/>
                    <a:pt x="3" y="126"/>
                  </a:cubicBezTo>
                  <a:lnTo>
                    <a:pt x="125" y="124"/>
                  </a:lnTo>
                  <a:cubicBezTo>
                    <a:pt x="125" y="84"/>
                    <a:pt x="124" y="46"/>
                    <a:pt x="126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2058275" y="2708750"/>
              <a:ext cx="3175" cy="372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4" y="1"/>
                  </a:moveTo>
                  <a:cubicBezTo>
                    <a:pt x="1" y="49"/>
                    <a:pt x="2" y="99"/>
                    <a:pt x="2" y="148"/>
                  </a:cubicBezTo>
                  <a:lnTo>
                    <a:pt x="123" y="146"/>
                  </a:lnTo>
                  <a:cubicBezTo>
                    <a:pt x="123" y="99"/>
                    <a:pt x="122" y="53"/>
                    <a:pt x="126" y="6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2075525" y="2709550"/>
              <a:ext cx="3175" cy="2600"/>
            </a:xfrm>
            <a:custGeom>
              <a:avLst/>
              <a:gdLst/>
              <a:ahLst/>
              <a:cxnLst/>
              <a:rect l="l" t="t" r="r" b="b"/>
              <a:pathLst>
                <a:path w="127" h="104" extrusionOk="0">
                  <a:moveTo>
                    <a:pt x="4" y="1"/>
                  </a:moveTo>
                  <a:cubicBezTo>
                    <a:pt x="1" y="35"/>
                    <a:pt x="3" y="69"/>
                    <a:pt x="3" y="104"/>
                  </a:cubicBezTo>
                  <a:lnTo>
                    <a:pt x="125" y="100"/>
                  </a:lnTo>
                  <a:cubicBezTo>
                    <a:pt x="125" y="69"/>
                    <a:pt x="123" y="37"/>
                    <a:pt x="126" y="6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2084175" y="2709950"/>
              <a:ext cx="3125" cy="2050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3" y="0"/>
                  </a:moveTo>
                  <a:cubicBezTo>
                    <a:pt x="0" y="27"/>
                    <a:pt x="2" y="55"/>
                    <a:pt x="2" y="81"/>
                  </a:cubicBezTo>
                  <a:lnTo>
                    <a:pt x="124" y="78"/>
                  </a:lnTo>
                  <a:cubicBezTo>
                    <a:pt x="124" y="53"/>
                    <a:pt x="123" y="31"/>
                    <a:pt x="125" y="6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2049650" y="2708375"/>
              <a:ext cx="3150" cy="4300"/>
            </a:xfrm>
            <a:custGeom>
              <a:avLst/>
              <a:gdLst/>
              <a:ahLst/>
              <a:cxnLst/>
              <a:rect l="l" t="t" r="r" b="b"/>
              <a:pathLst>
                <a:path w="126" h="172" extrusionOk="0">
                  <a:moveTo>
                    <a:pt x="4" y="0"/>
                  </a:moveTo>
                  <a:cubicBezTo>
                    <a:pt x="0" y="57"/>
                    <a:pt x="1" y="114"/>
                    <a:pt x="1" y="171"/>
                  </a:cubicBezTo>
                  <a:lnTo>
                    <a:pt x="124" y="168"/>
                  </a:lnTo>
                  <a:cubicBezTo>
                    <a:pt x="124" y="114"/>
                    <a:pt x="121" y="59"/>
                    <a:pt x="126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2066925" y="2712250"/>
              <a:ext cx="3225" cy="3200"/>
            </a:xfrm>
            <a:custGeom>
              <a:avLst/>
              <a:gdLst/>
              <a:ahLst/>
              <a:cxnLst/>
              <a:rect l="l" t="t" r="r" b="b"/>
              <a:pathLst>
                <a:path w="129" h="128" extrusionOk="0">
                  <a:moveTo>
                    <a:pt x="123" y="1"/>
                  </a:moveTo>
                  <a:lnTo>
                    <a:pt x="0" y="2"/>
                  </a:lnTo>
                  <a:lnTo>
                    <a:pt x="0" y="33"/>
                  </a:lnTo>
                  <a:lnTo>
                    <a:pt x="3" y="65"/>
                  </a:lnTo>
                  <a:lnTo>
                    <a:pt x="7" y="127"/>
                  </a:lnTo>
                  <a:lnTo>
                    <a:pt x="129" y="117"/>
                  </a:lnTo>
                  <a:lnTo>
                    <a:pt x="125" y="59"/>
                  </a:lnTo>
                  <a:lnTo>
                    <a:pt x="123" y="29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2058300" y="2712375"/>
              <a:ext cx="3250" cy="3800"/>
            </a:xfrm>
            <a:custGeom>
              <a:avLst/>
              <a:gdLst/>
              <a:ahLst/>
              <a:cxnLst/>
              <a:rect l="l" t="t" r="r" b="b"/>
              <a:pathLst>
                <a:path w="130" h="152" extrusionOk="0">
                  <a:moveTo>
                    <a:pt x="122" y="1"/>
                  </a:moveTo>
                  <a:lnTo>
                    <a:pt x="1" y="3"/>
                  </a:lnTo>
                  <a:lnTo>
                    <a:pt x="1" y="41"/>
                  </a:lnTo>
                  <a:lnTo>
                    <a:pt x="3" y="78"/>
                  </a:lnTo>
                  <a:lnTo>
                    <a:pt x="8" y="151"/>
                  </a:lnTo>
                  <a:lnTo>
                    <a:pt x="129" y="141"/>
                  </a:lnTo>
                  <a:lnTo>
                    <a:pt x="125" y="70"/>
                  </a:lnTo>
                  <a:lnTo>
                    <a:pt x="122" y="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2075575" y="2712100"/>
              <a:ext cx="3175" cy="2650"/>
            </a:xfrm>
            <a:custGeom>
              <a:avLst/>
              <a:gdLst/>
              <a:ahLst/>
              <a:cxnLst/>
              <a:rect l="l" t="t" r="r" b="b"/>
              <a:pathLst>
                <a:path w="127" h="106" extrusionOk="0">
                  <a:moveTo>
                    <a:pt x="123" y="1"/>
                  </a:moveTo>
                  <a:lnTo>
                    <a:pt x="1" y="2"/>
                  </a:lnTo>
                  <a:lnTo>
                    <a:pt x="1" y="28"/>
                  </a:lnTo>
                  <a:lnTo>
                    <a:pt x="2" y="53"/>
                  </a:lnTo>
                  <a:lnTo>
                    <a:pt x="6" y="105"/>
                  </a:lnTo>
                  <a:lnTo>
                    <a:pt x="126" y="95"/>
                  </a:lnTo>
                  <a:lnTo>
                    <a:pt x="124" y="47"/>
                  </a:lnTo>
                  <a:lnTo>
                    <a:pt x="121" y="23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2084225" y="2711925"/>
              <a:ext cx="3150" cy="2075"/>
            </a:xfrm>
            <a:custGeom>
              <a:avLst/>
              <a:gdLst/>
              <a:ahLst/>
              <a:cxnLst/>
              <a:rect l="l" t="t" r="r" b="b"/>
              <a:pathLst>
                <a:path w="126" h="83" extrusionOk="0">
                  <a:moveTo>
                    <a:pt x="122" y="0"/>
                  </a:moveTo>
                  <a:lnTo>
                    <a:pt x="0" y="2"/>
                  </a:lnTo>
                  <a:lnTo>
                    <a:pt x="0" y="23"/>
                  </a:lnTo>
                  <a:lnTo>
                    <a:pt x="1" y="42"/>
                  </a:lnTo>
                  <a:lnTo>
                    <a:pt x="3" y="82"/>
                  </a:lnTo>
                  <a:lnTo>
                    <a:pt x="126" y="72"/>
                  </a:lnTo>
                  <a:lnTo>
                    <a:pt x="123" y="37"/>
                  </a:lnTo>
                  <a:lnTo>
                    <a:pt x="122" y="1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2049675" y="2712550"/>
              <a:ext cx="3250" cy="4375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23" y="0"/>
                  </a:moveTo>
                  <a:lnTo>
                    <a:pt x="0" y="3"/>
                  </a:lnTo>
                  <a:lnTo>
                    <a:pt x="0" y="46"/>
                  </a:lnTo>
                  <a:lnTo>
                    <a:pt x="3" y="88"/>
                  </a:lnTo>
                  <a:lnTo>
                    <a:pt x="9" y="174"/>
                  </a:lnTo>
                  <a:lnTo>
                    <a:pt x="130" y="164"/>
                  </a:lnTo>
                  <a:lnTo>
                    <a:pt x="125" y="82"/>
                  </a:lnTo>
                  <a:lnTo>
                    <a:pt x="123" y="4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2067100" y="2715150"/>
              <a:ext cx="3400" cy="3400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121" y="1"/>
                  </a:moveTo>
                  <a:lnTo>
                    <a:pt x="0" y="11"/>
                  </a:lnTo>
                  <a:cubicBezTo>
                    <a:pt x="1" y="32"/>
                    <a:pt x="4" y="53"/>
                    <a:pt x="7" y="74"/>
                  </a:cubicBezTo>
                  <a:lnTo>
                    <a:pt x="14" y="136"/>
                  </a:lnTo>
                  <a:lnTo>
                    <a:pt x="135" y="118"/>
                  </a:lnTo>
                  <a:lnTo>
                    <a:pt x="127" y="60"/>
                  </a:lnTo>
                  <a:cubicBezTo>
                    <a:pt x="125" y="40"/>
                    <a:pt x="122" y="2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2058475" y="2715900"/>
              <a:ext cx="3475" cy="3950"/>
            </a:xfrm>
            <a:custGeom>
              <a:avLst/>
              <a:gdLst/>
              <a:ahLst/>
              <a:cxnLst/>
              <a:rect l="l" t="t" r="r" b="b"/>
              <a:pathLst>
                <a:path w="139" h="158" extrusionOk="0">
                  <a:moveTo>
                    <a:pt x="122" y="0"/>
                  </a:moveTo>
                  <a:lnTo>
                    <a:pt x="1" y="10"/>
                  </a:lnTo>
                  <a:cubicBezTo>
                    <a:pt x="3" y="35"/>
                    <a:pt x="5" y="59"/>
                    <a:pt x="9" y="84"/>
                  </a:cubicBezTo>
                  <a:lnTo>
                    <a:pt x="19" y="158"/>
                  </a:lnTo>
                  <a:lnTo>
                    <a:pt x="139" y="140"/>
                  </a:lnTo>
                  <a:lnTo>
                    <a:pt x="130" y="70"/>
                  </a:lnTo>
                  <a:cubicBezTo>
                    <a:pt x="128" y="47"/>
                    <a:pt x="123" y="23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2075675" y="2714450"/>
              <a:ext cx="3375" cy="2800"/>
            </a:xfrm>
            <a:custGeom>
              <a:avLst/>
              <a:gdLst/>
              <a:ahLst/>
              <a:cxnLst/>
              <a:rect l="l" t="t" r="r" b="b"/>
              <a:pathLst>
                <a:path w="135" h="112" extrusionOk="0">
                  <a:moveTo>
                    <a:pt x="122" y="1"/>
                  </a:moveTo>
                  <a:lnTo>
                    <a:pt x="1" y="11"/>
                  </a:lnTo>
                  <a:cubicBezTo>
                    <a:pt x="1" y="28"/>
                    <a:pt x="3" y="45"/>
                    <a:pt x="6" y="62"/>
                  </a:cubicBezTo>
                  <a:lnTo>
                    <a:pt x="13" y="112"/>
                  </a:lnTo>
                  <a:lnTo>
                    <a:pt x="135" y="94"/>
                  </a:lnTo>
                  <a:lnTo>
                    <a:pt x="127" y="48"/>
                  </a:lnTo>
                  <a:cubicBezTo>
                    <a:pt x="125" y="32"/>
                    <a:pt x="124" y="17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2"/>
            <p:cNvSpPr/>
            <p:nvPr/>
          </p:nvSpPr>
          <p:spPr>
            <a:xfrm>
              <a:off x="2084300" y="2713700"/>
              <a:ext cx="3275" cy="2275"/>
            </a:xfrm>
            <a:custGeom>
              <a:avLst/>
              <a:gdLst/>
              <a:ahLst/>
              <a:cxnLst/>
              <a:rect l="l" t="t" r="r" b="b"/>
              <a:pathLst>
                <a:path w="131" h="91" extrusionOk="0">
                  <a:moveTo>
                    <a:pt x="123" y="1"/>
                  </a:moveTo>
                  <a:lnTo>
                    <a:pt x="0" y="11"/>
                  </a:lnTo>
                  <a:cubicBezTo>
                    <a:pt x="0" y="25"/>
                    <a:pt x="3" y="38"/>
                    <a:pt x="5" y="52"/>
                  </a:cubicBezTo>
                  <a:lnTo>
                    <a:pt x="10" y="90"/>
                  </a:lnTo>
                  <a:lnTo>
                    <a:pt x="130" y="72"/>
                  </a:lnTo>
                  <a:lnTo>
                    <a:pt x="127" y="37"/>
                  </a:lnTo>
                  <a:cubicBezTo>
                    <a:pt x="125" y="26"/>
                    <a:pt x="123" y="14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2"/>
            <p:cNvSpPr/>
            <p:nvPr/>
          </p:nvSpPr>
          <p:spPr>
            <a:xfrm>
              <a:off x="2049875" y="2716650"/>
              <a:ext cx="3550" cy="4500"/>
            </a:xfrm>
            <a:custGeom>
              <a:avLst/>
              <a:gdLst/>
              <a:ahLst/>
              <a:cxnLst/>
              <a:rect l="l" t="t" r="r" b="b"/>
              <a:pathLst>
                <a:path w="142" h="180" extrusionOk="0">
                  <a:moveTo>
                    <a:pt x="122" y="0"/>
                  </a:moveTo>
                  <a:lnTo>
                    <a:pt x="1" y="10"/>
                  </a:lnTo>
                  <a:cubicBezTo>
                    <a:pt x="2" y="38"/>
                    <a:pt x="6" y="68"/>
                    <a:pt x="9" y="96"/>
                  </a:cubicBezTo>
                  <a:lnTo>
                    <a:pt x="21" y="180"/>
                  </a:lnTo>
                  <a:lnTo>
                    <a:pt x="142" y="162"/>
                  </a:lnTo>
                  <a:lnTo>
                    <a:pt x="131" y="81"/>
                  </a:lnTo>
                  <a:cubicBezTo>
                    <a:pt x="127" y="53"/>
                    <a:pt x="123" y="27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067425" y="2718100"/>
              <a:ext cx="3625" cy="3550"/>
            </a:xfrm>
            <a:custGeom>
              <a:avLst/>
              <a:gdLst/>
              <a:ahLst/>
              <a:cxnLst/>
              <a:rect l="l" t="t" r="r" b="b"/>
              <a:pathLst>
                <a:path w="145" h="142" extrusionOk="0">
                  <a:moveTo>
                    <a:pt x="123" y="0"/>
                  </a:moveTo>
                  <a:lnTo>
                    <a:pt x="1" y="18"/>
                  </a:lnTo>
                  <a:cubicBezTo>
                    <a:pt x="6" y="59"/>
                    <a:pt x="17" y="100"/>
                    <a:pt x="25" y="141"/>
                  </a:cubicBezTo>
                  <a:lnTo>
                    <a:pt x="144" y="115"/>
                  </a:lnTo>
                  <a:cubicBezTo>
                    <a:pt x="138" y="77"/>
                    <a:pt x="129" y="39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058925" y="2719400"/>
              <a:ext cx="3675" cy="4150"/>
            </a:xfrm>
            <a:custGeom>
              <a:avLst/>
              <a:gdLst/>
              <a:ahLst/>
              <a:cxnLst/>
              <a:rect l="l" t="t" r="r" b="b"/>
              <a:pathLst>
                <a:path w="147" h="166" extrusionOk="0">
                  <a:moveTo>
                    <a:pt x="121" y="0"/>
                  </a:moveTo>
                  <a:lnTo>
                    <a:pt x="1" y="18"/>
                  </a:lnTo>
                  <a:cubicBezTo>
                    <a:pt x="7" y="68"/>
                    <a:pt x="18" y="115"/>
                    <a:pt x="28" y="165"/>
                  </a:cubicBezTo>
                  <a:lnTo>
                    <a:pt x="147" y="139"/>
                  </a:lnTo>
                  <a:cubicBezTo>
                    <a:pt x="138" y="92"/>
                    <a:pt x="127" y="47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076000" y="2716825"/>
              <a:ext cx="3475" cy="2975"/>
            </a:xfrm>
            <a:custGeom>
              <a:avLst/>
              <a:gdLst/>
              <a:ahLst/>
              <a:cxnLst/>
              <a:rect l="l" t="t" r="r" b="b"/>
              <a:pathLst>
                <a:path w="139" h="119" extrusionOk="0">
                  <a:moveTo>
                    <a:pt x="121" y="0"/>
                  </a:moveTo>
                  <a:lnTo>
                    <a:pt x="0" y="18"/>
                  </a:lnTo>
                  <a:cubicBezTo>
                    <a:pt x="4" y="51"/>
                    <a:pt x="12" y="84"/>
                    <a:pt x="19" y="119"/>
                  </a:cubicBezTo>
                  <a:lnTo>
                    <a:pt x="138" y="93"/>
                  </a:lnTo>
                  <a:cubicBezTo>
                    <a:pt x="133" y="62"/>
                    <a:pt x="125" y="31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2"/>
            <p:cNvSpPr/>
            <p:nvPr/>
          </p:nvSpPr>
          <p:spPr>
            <a:xfrm>
              <a:off x="2084525" y="2715525"/>
              <a:ext cx="3375" cy="2425"/>
            </a:xfrm>
            <a:custGeom>
              <a:avLst/>
              <a:gdLst/>
              <a:ahLst/>
              <a:cxnLst/>
              <a:rect l="l" t="t" r="r" b="b"/>
              <a:pathLst>
                <a:path w="135" h="97" extrusionOk="0">
                  <a:moveTo>
                    <a:pt x="121" y="0"/>
                  </a:moveTo>
                  <a:lnTo>
                    <a:pt x="1" y="19"/>
                  </a:lnTo>
                  <a:cubicBezTo>
                    <a:pt x="5" y="45"/>
                    <a:pt x="11" y="69"/>
                    <a:pt x="15" y="97"/>
                  </a:cubicBezTo>
                  <a:lnTo>
                    <a:pt x="135" y="71"/>
                  </a:lnTo>
                  <a:cubicBezTo>
                    <a:pt x="130" y="47"/>
                    <a:pt x="124" y="24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2050400" y="2720675"/>
              <a:ext cx="3775" cy="4700"/>
            </a:xfrm>
            <a:custGeom>
              <a:avLst/>
              <a:gdLst/>
              <a:ahLst/>
              <a:cxnLst/>
              <a:rect l="l" t="t" r="r" b="b"/>
              <a:pathLst>
                <a:path w="151" h="188" extrusionOk="0">
                  <a:moveTo>
                    <a:pt x="121" y="1"/>
                  </a:moveTo>
                  <a:lnTo>
                    <a:pt x="0" y="19"/>
                  </a:lnTo>
                  <a:cubicBezTo>
                    <a:pt x="8" y="76"/>
                    <a:pt x="21" y="132"/>
                    <a:pt x="31" y="188"/>
                  </a:cubicBezTo>
                  <a:lnTo>
                    <a:pt x="151" y="162"/>
                  </a:lnTo>
                  <a:cubicBezTo>
                    <a:pt x="140" y="107"/>
                    <a:pt x="127" y="54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068025" y="2720975"/>
              <a:ext cx="3725" cy="3725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20" y="0"/>
                  </a:moveTo>
                  <a:lnTo>
                    <a:pt x="1" y="26"/>
                  </a:lnTo>
                  <a:cubicBezTo>
                    <a:pt x="9" y="68"/>
                    <a:pt x="22" y="108"/>
                    <a:pt x="32" y="149"/>
                  </a:cubicBezTo>
                  <a:lnTo>
                    <a:pt x="148" y="115"/>
                  </a:lnTo>
                  <a:cubicBezTo>
                    <a:pt x="140" y="77"/>
                    <a:pt x="127" y="4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059600" y="2722900"/>
              <a:ext cx="3850" cy="4275"/>
            </a:xfrm>
            <a:custGeom>
              <a:avLst/>
              <a:gdLst/>
              <a:ahLst/>
              <a:cxnLst/>
              <a:rect l="l" t="t" r="r" b="b"/>
              <a:pathLst>
                <a:path w="154" h="171" extrusionOk="0">
                  <a:moveTo>
                    <a:pt x="119" y="0"/>
                  </a:moveTo>
                  <a:lnTo>
                    <a:pt x="1" y="25"/>
                  </a:lnTo>
                  <a:cubicBezTo>
                    <a:pt x="11" y="73"/>
                    <a:pt x="26" y="121"/>
                    <a:pt x="37" y="170"/>
                  </a:cubicBezTo>
                  <a:lnTo>
                    <a:pt x="153" y="136"/>
                  </a:lnTo>
                  <a:cubicBezTo>
                    <a:pt x="142" y="90"/>
                    <a:pt x="129" y="45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076425" y="2719125"/>
              <a:ext cx="3600" cy="3150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119" y="1"/>
                  </a:moveTo>
                  <a:lnTo>
                    <a:pt x="1" y="27"/>
                  </a:lnTo>
                  <a:cubicBezTo>
                    <a:pt x="9" y="60"/>
                    <a:pt x="19" y="93"/>
                    <a:pt x="27" y="125"/>
                  </a:cubicBezTo>
                  <a:lnTo>
                    <a:pt x="143" y="91"/>
                  </a:lnTo>
                  <a:cubicBezTo>
                    <a:pt x="136" y="62"/>
                    <a:pt x="127" y="32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2084900" y="2717300"/>
              <a:ext cx="3425" cy="2525"/>
            </a:xfrm>
            <a:custGeom>
              <a:avLst/>
              <a:gdLst/>
              <a:ahLst/>
              <a:cxnLst/>
              <a:rect l="l" t="t" r="r" b="b"/>
              <a:pathLst>
                <a:path w="137" h="101" extrusionOk="0">
                  <a:moveTo>
                    <a:pt x="120" y="0"/>
                  </a:moveTo>
                  <a:lnTo>
                    <a:pt x="0" y="26"/>
                  </a:lnTo>
                  <a:cubicBezTo>
                    <a:pt x="5" y="50"/>
                    <a:pt x="13" y="76"/>
                    <a:pt x="19" y="101"/>
                  </a:cubicBezTo>
                  <a:lnTo>
                    <a:pt x="136" y="67"/>
                  </a:lnTo>
                  <a:cubicBezTo>
                    <a:pt x="131" y="44"/>
                    <a:pt x="125" y="22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2051150" y="2724700"/>
              <a:ext cx="4000" cy="4850"/>
            </a:xfrm>
            <a:custGeom>
              <a:avLst/>
              <a:gdLst/>
              <a:ahLst/>
              <a:cxnLst/>
              <a:rect l="l" t="t" r="r" b="b"/>
              <a:pathLst>
                <a:path w="160" h="194" extrusionOk="0">
                  <a:moveTo>
                    <a:pt x="120" y="1"/>
                  </a:moveTo>
                  <a:lnTo>
                    <a:pt x="0" y="27"/>
                  </a:lnTo>
                  <a:cubicBezTo>
                    <a:pt x="13" y="83"/>
                    <a:pt x="28" y="138"/>
                    <a:pt x="43" y="194"/>
                  </a:cubicBezTo>
                  <a:lnTo>
                    <a:pt x="159" y="161"/>
                  </a:lnTo>
                  <a:cubicBezTo>
                    <a:pt x="147" y="107"/>
                    <a:pt x="132" y="54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068800" y="2723825"/>
              <a:ext cx="3850" cy="3875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117" y="1"/>
                  </a:moveTo>
                  <a:lnTo>
                    <a:pt x="1" y="35"/>
                  </a:lnTo>
                  <a:cubicBezTo>
                    <a:pt x="13" y="74"/>
                    <a:pt x="27" y="114"/>
                    <a:pt x="39" y="154"/>
                  </a:cubicBezTo>
                  <a:lnTo>
                    <a:pt x="153" y="113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060500" y="2726275"/>
              <a:ext cx="4025" cy="4350"/>
            </a:xfrm>
            <a:custGeom>
              <a:avLst/>
              <a:gdLst/>
              <a:ahLst/>
              <a:cxnLst/>
              <a:rect l="l" t="t" r="r" b="b"/>
              <a:pathLst>
                <a:path w="161" h="174" extrusionOk="0">
                  <a:moveTo>
                    <a:pt x="117" y="0"/>
                  </a:moveTo>
                  <a:lnTo>
                    <a:pt x="1" y="33"/>
                  </a:lnTo>
                  <a:cubicBezTo>
                    <a:pt x="15" y="80"/>
                    <a:pt x="31" y="127"/>
                    <a:pt x="47" y="173"/>
                  </a:cubicBezTo>
                  <a:lnTo>
                    <a:pt x="161" y="132"/>
                  </a:lnTo>
                  <a:cubicBezTo>
                    <a:pt x="146" y="88"/>
                    <a:pt x="131" y="44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077075" y="2721375"/>
              <a:ext cx="3725" cy="3350"/>
            </a:xfrm>
            <a:custGeom>
              <a:avLst/>
              <a:gdLst/>
              <a:ahLst/>
              <a:cxnLst/>
              <a:rect l="l" t="t" r="r" b="b"/>
              <a:pathLst>
                <a:path w="149" h="134" extrusionOk="0">
                  <a:moveTo>
                    <a:pt x="118" y="1"/>
                  </a:moveTo>
                  <a:lnTo>
                    <a:pt x="1" y="35"/>
                  </a:lnTo>
                  <a:lnTo>
                    <a:pt x="33" y="134"/>
                  </a:lnTo>
                  <a:lnTo>
                    <a:pt x="148" y="92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2"/>
            <p:cNvSpPr/>
            <p:nvPr/>
          </p:nvSpPr>
          <p:spPr>
            <a:xfrm>
              <a:off x="2085350" y="2718975"/>
              <a:ext cx="3550" cy="2800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118" y="0"/>
                  </a:moveTo>
                  <a:lnTo>
                    <a:pt x="1" y="34"/>
                  </a:lnTo>
                  <a:lnTo>
                    <a:pt x="27" y="112"/>
                  </a:lnTo>
                  <a:lnTo>
                    <a:pt x="142" y="7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2052225" y="2728700"/>
              <a:ext cx="4200" cy="4875"/>
            </a:xfrm>
            <a:custGeom>
              <a:avLst/>
              <a:gdLst/>
              <a:ahLst/>
              <a:cxnLst/>
              <a:rect l="l" t="t" r="r" b="b"/>
              <a:pathLst>
                <a:path w="168" h="195" extrusionOk="0">
                  <a:moveTo>
                    <a:pt x="118" y="1"/>
                  </a:moveTo>
                  <a:lnTo>
                    <a:pt x="1" y="34"/>
                  </a:lnTo>
                  <a:cubicBezTo>
                    <a:pt x="18" y="89"/>
                    <a:pt x="35" y="142"/>
                    <a:pt x="54" y="195"/>
                  </a:cubicBezTo>
                  <a:lnTo>
                    <a:pt x="168" y="153"/>
                  </a:lnTo>
                  <a:cubicBezTo>
                    <a:pt x="150" y="102"/>
                    <a:pt x="133" y="50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2069775" y="2726650"/>
              <a:ext cx="4000" cy="3950"/>
            </a:xfrm>
            <a:custGeom>
              <a:avLst/>
              <a:gdLst/>
              <a:ahLst/>
              <a:cxnLst/>
              <a:rect l="l" t="t" r="r" b="b"/>
              <a:pathLst>
                <a:path w="160" h="158" extrusionOk="0">
                  <a:moveTo>
                    <a:pt x="114" y="1"/>
                  </a:moveTo>
                  <a:lnTo>
                    <a:pt x="0" y="41"/>
                  </a:lnTo>
                  <a:cubicBezTo>
                    <a:pt x="16" y="79"/>
                    <a:pt x="30" y="119"/>
                    <a:pt x="47" y="157"/>
                  </a:cubicBezTo>
                  <a:lnTo>
                    <a:pt x="159" y="110"/>
                  </a:lnTo>
                  <a:cubicBezTo>
                    <a:pt x="144" y="73"/>
                    <a:pt x="130" y="37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2061675" y="2729600"/>
              <a:ext cx="4175" cy="4450"/>
            </a:xfrm>
            <a:custGeom>
              <a:avLst/>
              <a:gdLst/>
              <a:ahLst/>
              <a:cxnLst/>
              <a:rect l="l" t="t" r="r" b="b"/>
              <a:pathLst>
                <a:path w="167" h="178" extrusionOk="0">
                  <a:moveTo>
                    <a:pt x="115" y="1"/>
                  </a:moveTo>
                  <a:lnTo>
                    <a:pt x="1" y="40"/>
                  </a:lnTo>
                  <a:cubicBezTo>
                    <a:pt x="18" y="86"/>
                    <a:pt x="35" y="132"/>
                    <a:pt x="55" y="177"/>
                  </a:cubicBezTo>
                  <a:lnTo>
                    <a:pt x="167" y="128"/>
                  </a:lnTo>
                  <a:cubicBezTo>
                    <a:pt x="148" y="86"/>
                    <a:pt x="131" y="43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2077900" y="2723700"/>
              <a:ext cx="3775" cy="3475"/>
            </a:xfrm>
            <a:custGeom>
              <a:avLst/>
              <a:gdLst/>
              <a:ahLst/>
              <a:cxnLst/>
              <a:rect l="l" t="t" r="r" b="b"/>
              <a:pathLst>
                <a:path w="151" h="139" extrusionOk="0">
                  <a:moveTo>
                    <a:pt x="114" y="0"/>
                  </a:moveTo>
                  <a:lnTo>
                    <a:pt x="0" y="42"/>
                  </a:lnTo>
                  <a:cubicBezTo>
                    <a:pt x="13" y="73"/>
                    <a:pt x="26" y="105"/>
                    <a:pt x="38" y="138"/>
                  </a:cubicBezTo>
                  <a:lnTo>
                    <a:pt x="151" y="90"/>
                  </a:lnTo>
                  <a:cubicBezTo>
                    <a:pt x="137" y="60"/>
                    <a:pt x="127" y="3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2085975" y="2720750"/>
              <a:ext cx="3600" cy="2975"/>
            </a:xfrm>
            <a:custGeom>
              <a:avLst/>
              <a:gdLst/>
              <a:ahLst/>
              <a:cxnLst/>
              <a:rect l="l" t="t" r="r" b="b"/>
              <a:pathLst>
                <a:path w="144" h="119" extrusionOk="0">
                  <a:moveTo>
                    <a:pt x="115" y="0"/>
                  </a:moveTo>
                  <a:lnTo>
                    <a:pt x="1" y="42"/>
                  </a:lnTo>
                  <a:cubicBezTo>
                    <a:pt x="13" y="66"/>
                    <a:pt x="22" y="92"/>
                    <a:pt x="32" y="118"/>
                  </a:cubicBezTo>
                  <a:lnTo>
                    <a:pt x="144" y="71"/>
                  </a:lnTo>
                  <a:cubicBezTo>
                    <a:pt x="134" y="47"/>
                    <a:pt x="125" y="24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2053550" y="2732525"/>
              <a:ext cx="4400" cy="4950"/>
            </a:xfrm>
            <a:custGeom>
              <a:avLst/>
              <a:gdLst/>
              <a:ahLst/>
              <a:cxnLst/>
              <a:rect l="l" t="t" r="r" b="b"/>
              <a:pathLst>
                <a:path w="176" h="198" extrusionOk="0">
                  <a:moveTo>
                    <a:pt x="115" y="0"/>
                  </a:moveTo>
                  <a:lnTo>
                    <a:pt x="1" y="42"/>
                  </a:lnTo>
                  <a:cubicBezTo>
                    <a:pt x="22" y="93"/>
                    <a:pt x="41" y="145"/>
                    <a:pt x="63" y="197"/>
                  </a:cubicBezTo>
                  <a:lnTo>
                    <a:pt x="175" y="149"/>
                  </a:lnTo>
                  <a:cubicBezTo>
                    <a:pt x="153" y="100"/>
                    <a:pt x="135" y="5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2070950" y="2729375"/>
              <a:ext cx="4050" cy="4050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112" y="1"/>
                  </a:moveTo>
                  <a:lnTo>
                    <a:pt x="0" y="48"/>
                  </a:lnTo>
                  <a:cubicBezTo>
                    <a:pt x="19" y="86"/>
                    <a:pt x="34" y="125"/>
                    <a:pt x="53" y="161"/>
                  </a:cubicBezTo>
                  <a:lnTo>
                    <a:pt x="162" y="106"/>
                  </a:lnTo>
                  <a:cubicBezTo>
                    <a:pt x="144" y="72"/>
                    <a:pt x="129" y="36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2063000" y="2732800"/>
              <a:ext cx="4300" cy="4550"/>
            </a:xfrm>
            <a:custGeom>
              <a:avLst/>
              <a:gdLst/>
              <a:ahLst/>
              <a:cxnLst/>
              <a:rect l="l" t="t" r="r" b="b"/>
              <a:pathLst>
                <a:path w="172" h="182" extrusionOk="0">
                  <a:moveTo>
                    <a:pt x="114" y="0"/>
                  </a:moveTo>
                  <a:lnTo>
                    <a:pt x="1" y="49"/>
                  </a:lnTo>
                  <a:cubicBezTo>
                    <a:pt x="21" y="93"/>
                    <a:pt x="41" y="138"/>
                    <a:pt x="63" y="181"/>
                  </a:cubicBezTo>
                  <a:lnTo>
                    <a:pt x="172" y="127"/>
                  </a:lnTo>
                  <a:cubicBezTo>
                    <a:pt x="151" y="87"/>
                    <a:pt x="133" y="44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2078850" y="2725925"/>
              <a:ext cx="3875" cy="3600"/>
            </a:xfrm>
            <a:custGeom>
              <a:avLst/>
              <a:gdLst/>
              <a:ahLst/>
              <a:cxnLst/>
              <a:rect l="l" t="t" r="r" b="b"/>
              <a:pathLst>
                <a:path w="155" h="144" extrusionOk="0">
                  <a:moveTo>
                    <a:pt x="113" y="1"/>
                  </a:moveTo>
                  <a:lnTo>
                    <a:pt x="0" y="49"/>
                  </a:lnTo>
                  <a:cubicBezTo>
                    <a:pt x="16" y="80"/>
                    <a:pt x="30" y="113"/>
                    <a:pt x="45" y="144"/>
                  </a:cubicBezTo>
                  <a:lnTo>
                    <a:pt x="154" y="89"/>
                  </a:lnTo>
                  <a:cubicBezTo>
                    <a:pt x="138" y="61"/>
                    <a:pt x="127" y="3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2086800" y="2722475"/>
              <a:ext cx="3625" cy="3150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12" y="1"/>
                  </a:moveTo>
                  <a:lnTo>
                    <a:pt x="1" y="48"/>
                  </a:lnTo>
                  <a:cubicBezTo>
                    <a:pt x="12" y="74"/>
                    <a:pt x="23" y="100"/>
                    <a:pt x="35" y="125"/>
                  </a:cubicBezTo>
                  <a:lnTo>
                    <a:pt x="144" y="70"/>
                  </a:lnTo>
                  <a:cubicBezTo>
                    <a:pt x="133" y="47"/>
                    <a:pt x="123" y="23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2055100" y="2736225"/>
              <a:ext cx="4525" cy="4975"/>
            </a:xfrm>
            <a:custGeom>
              <a:avLst/>
              <a:gdLst/>
              <a:ahLst/>
              <a:cxnLst/>
              <a:rect l="l" t="t" r="r" b="b"/>
              <a:pathLst>
                <a:path w="181" h="199" extrusionOk="0">
                  <a:moveTo>
                    <a:pt x="112" y="0"/>
                  </a:moveTo>
                  <a:lnTo>
                    <a:pt x="0" y="48"/>
                  </a:lnTo>
                  <a:cubicBezTo>
                    <a:pt x="24" y="99"/>
                    <a:pt x="46" y="149"/>
                    <a:pt x="72" y="199"/>
                  </a:cubicBezTo>
                  <a:lnTo>
                    <a:pt x="181" y="144"/>
                  </a:lnTo>
                  <a:cubicBezTo>
                    <a:pt x="156" y="97"/>
                    <a:pt x="135" y="48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2072275" y="2732025"/>
              <a:ext cx="4125" cy="4150"/>
            </a:xfrm>
            <a:custGeom>
              <a:avLst/>
              <a:gdLst/>
              <a:ahLst/>
              <a:cxnLst/>
              <a:rect l="l" t="t" r="r" b="b"/>
              <a:pathLst>
                <a:path w="165" h="166" extrusionOk="0">
                  <a:moveTo>
                    <a:pt x="108" y="0"/>
                  </a:moveTo>
                  <a:lnTo>
                    <a:pt x="1" y="55"/>
                  </a:lnTo>
                  <a:cubicBezTo>
                    <a:pt x="20" y="92"/>
                    <a:pt x="38" y="129"/>
                    <a:pt x="60" y="165"/>
                  </a:cubicBezTo>
                  <a:lnTo>
                    <a:pt x="165" y="104"/>
                  </a:lnTo>
                  <a:cubicBezTo>
                    <a:pt x="144" y="71"/>
                    <a:pt x="128" y="36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2064550" y="2735925"/>
              <a:ext cx="4400" cy="4550"/>
            </a:xfrm>
            <a:custGeom>
              <a:avLst/>
              <a:gdLst/>
              <a:ahLst/>
              <a:cxnLst/>
              <a:rect l="l" t="t" r="r" b="b"/>
              <a:pathLst>
                <a:path w="176" h="182" extrusionOk="0">
                  <a:moveTo>
                    <a:pt x="109" y="0"/>
                  </a:moveTo>
                  <a:lnTo>
                    <a:pt x="1" y="55"/>
                  </a:lnTo>
                  <a:cubicBezTo>
                    <a:pt x="25" y="98"/>
                    <a:pt x="45" y="142"/>
                    <a:pt x="69" y="182"/>
                  </a:cubicBezTo>
                  <a:lnTo>
                    <a:pt x="175" y="121"/>
                  </a:lnTo>
                  <a:cubicBezTo>
                    <a:pt x="150" y="82"/>
                    <a:pt x="130" y="4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2079975" y="2728125"/>
              <a:ext cx="3900" cy="3725"/>
            </a:xfrm>
            <a:custGeom>
              <a:avLst/>
              <a:gdLst/>
              <a:ahLst/>
              <a:cxnLst/>
              <a:rect l="l" t="t" r="r" b="b"/>
              <a:pathLst>
                <a:path w="156" h="149" extrusionOk="0">
                  <a:moveTo>
                    <a:pt x="109" y="1"/>
                  </a:moveTo>
                  <a:lnTo>
                    <a:pt x="0" y="56"/>
                  </a:lnTo>
                  <a:cubicBezTo>
                    <a:pt x="18" y="86"/>
                    <a:pt x="32" y="118"/>
                    <a:pt x="51" y="148"/>
                  </a:cubicBezTo>
                  <a:lnTo>
                    <a:pt x="156" y="87"/>
                  </a:lnTo>
                  <a:cubicBezTo>
                    <a:pt x="137" y="60"/>
                    <a:pt x="125" y="30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2087675" y="2724225"/>
              <a:ext cx="3700" cy="3250"/>
            </a:xfrm>
            <a:custGeom>
              <a:avLst/>
              <a:gdLst/>
              <a:ahLst/>
              <a:cxnLst/>
              <a:rect l="l" t="t" r="r" b="b"/>
              <a:pathLst>
                <a:path w="148" h="130" extrusionOk="0">
                  <a:moveTo>
                    <a:pt x="109" y="0"/>
                  </a:moveTo>
                  <a:lnTo>
                    <a:pt x="0" y="55"/>
                  </a:lnTo>
                  <a:cubicBezTo>
                    <a:pt x="15" y="79"/>
                    <a:pt x="26" y="105"/>
                    <a:pt x="42" y="130"/>
                  </a:cubicBezTo>
                  <a:lnTo>
                    <a:pt x="148" y="69"/>
                  </a:lnTo>
                  <a:cubicBezTo>
                    <a:pt x="139" y="57"/>
                    <a:pt x="134" y="47"/>
                    <a:pt x="128" y="3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2056875" y="2739800"/>
              <a:ext cx="4625" cy="5025"/>
            </a:xfrm>
            <a:custGeom>
              <a:avLst/>
              <a:gdLst/>
              <a:ahLst/>
              <a:cxnLst/>
              <a:rect l="l" t="t" r="r" b="b"/>
              <a:pathLst>
                <a:path w="185" h="201" extrusionOk="0">
                  <a:moveTo>
                    <a:pt x="110" y="1"/>
                  </a:moveTo>
                  <a:lnTo>
                    <a:pt x="1" y="56"/>
                  </a:lnTo>
                  <a:cubicBezTo>
                    <a:pt x="27" y="103"/>
                    <a:pt x="50" y="154"/>
                    <a:pt x="80" y="201"/>
                  </a:cubicBezTo>
                  <a:lnTo>
                    <a:pt x="184" y="140"/>
                  </a:lnTo>
                  <a:cubicBezTo>
                    <a:pt x="157" y="96"/>
                    <a:pt x="135" y="47"/>
                    <a:pt x="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2"/>
            <p:cNvSpPr/>
            <p:nvPr/>
          </p:nvSpPr>
          <p:spPr>
            <a:xfrm>
              <a:off x="2073775" y="2734625"/>
              <a:ext cx="4200" cy="4225"/>
            </a:xfrm>
            <a:custGeom>
              <a:avLst/>
              <a:gdLst/>
              <a:ahLst/>
              <a:cxnLst/>
              <a:rect l="l" t="t" r="r" b="b"/>
              <a:pathLst>
                <a:path w="168" h="169" extrusionOk="0">
                  <a:moveTo>
                    <a:pt x="105" y="0"/>
                  </a:moveTo>
                  <a:lnTo>
                    <a:pt x="0" y="61"/>
                  </a:lnTo>
                  <a:cubicBezTo>
                    <a:pt x="22" y="97"/>
                    <a:pt x="42" y="134"/>
                    <a:pt x="67" y="168"/>
                  </a:cubicBezTo>
                  <a:lnTo>
                    <a:pt x="167" y="101"/>
                  </a:lnTo>
                  <a:cubicBezTo>
                    <a:pt x="144" y="68"/>
                    <a:pt x="126" y="33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2"/>
            <p:cNvSpPr/>
            <p:nvPr/>
          </p:nvSpPr>
          <p:spPr>
            <a:xfrm>
              <a:off x="2066325" y="2738900"/>
              <a:ext cx="4475" cy="4625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106" y="0"/>
                  </a:moveTo>
                  <a:lnTo>
                    <a:pt x="0" y="63"/>
                  </a:lnTo>
                  <a:cubicBezTo>
                    <a:pt x="24" y="104"/>
                    <a:pt x="48" y="146"/>
                    <a:pt x="76" y="185"/>
                  </a:cubicBezTo>
                  <a:lnTo>
                    <a:pt x="179" y="118"/>
                  </a:lnTo>
                  <a:cubicBezTo>
                    <a:pt x="153" y="80"/>
                    <a:pt x="131" y="4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2081225" y="2730250"/>
              <a:ext cx="3950" cy="3825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06" y="1"/>
                  </a:moveTo>
                  <a:lnTo>
                    <a:pt x="1" y="61"/>
                  </a:lnTo>
                  <a:cubicBezTo>
                    <a:pt x="20" y="92"/>
                    <a:pt x="35" y="123"/>
                    <a:pt x="56" y="152"/>
                  </a:cubicBezTo>
                  <a:lnTo>
                    <a:pt x="158" y="85"/>
                  </a:lnTo>
                  <a:cubicBezTo>
                    <a:pt x="138" y="58"/>
                    <a:pt x="122" y="2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2"/>
            <p:cNvSpPr/>
            <p:nvPr/>
          </p:nvSpPr>
          <p:spPr>
            <a:xfrm>
              <a:off x="2088700" y="27259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107" y="1"/>
                  </a:moveTo>
                  <a:lnTo>
                    <a:pt x="1" y="62"/>
                  </a:lnTo>
                  <a:cubicBezTo>
                    <a:pt x="15" y="87"/>
                    <a:pt x="29" y="112"/>
                    <a:pt x="46" y="135"/>
                  </a:cubicBezTo>
                  <a:lnTo>
                    <a:pt x="148" y="68"/>
                  </a:lnTo>
                  <a:cubicBezTo>
                    <a:pt x="133" y="46"/>
                    <a:pt x="120" y="23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>
              <a:off x="2058850" y="2743275"/>
              <a:ext cx="4700" cy="5000"/>
            </a:xfrm>
            <a:custGeom>
              <a:avLst/>
              <a:gdLst/>
              <a:ahLst/>
              <a:cxnLst/>
              <a:rect l="l" t="t" r="r" b="b"/>
              <a:pathLst>
                <a:path w="188" h="200" extrusionOk="0">
                  <a:moveTo>
                    <a:pt x="105" y="1"/>
                  </a:moveTo>
                  <a:lnTo>
                    <a:pt x="1" y="62"/>
                  </a:lnTo>
                  <a:cubicBezTo>
                    <a:pt x="30" y="109"/>
                    <a:pt x="57" y="156"/>
                    <a:pt x="87" y="200"/>
                  </a:cubicBezTo>
                  <a:lnTo>
                    <a:pt x="187" y="133"/>
                  </a:lnTo>
                  <a:cubicBezTo>
                    <a:pt x="157" y="92"/>
                    <a:pt x="133" y="45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2075425" y="2737075"/>
              <a:ext cx="4275" cy="4275"/>
            </a:xfrm>
            <a:custGeom>
              <a:avLst/>
              <a:gdLst/>
              <a:ahLst/>
              <a:cxnLst/>
              <a:rect l="l" t="t" r="r" b="b"/>
              <a:pathLst>
                <a:path w="171" h="171" extrusionOk="0">
                  <a:moveTo>
                    <a:pt x="103" y="1"/>
                  </a:moveTo>
                  <a:lnTo>
                    <a:pt x="1" y="68"/>
                  </a:lnTo>
                  <a:cubicBezTo>
                    <a:pt x="23" y="103"/>
                    <a:pt x="46" y="139"/>
                    <a:pt x="72" y="171"/>
                  </a:cubicBezTo>
                  <a:lnTo>
                    <a:pt x="171" y="98"/>
                  </a:lnTo>
                  <a:cubicBezTo>
                    <a:pt x="146" y="67"/>
                    <a:pt x="125" y="33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2068200" y="2741850"/>
              <a:ext cx="4525" cy="4675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103" y="1"/>
                  </a:moveTo>
                  <a:lnTo>
                    <a:pt x="0" y="68"/>
                  </a:lnTo>
                  <a:cubicBezTo>
                    <a:pt x="27" y="109"/>
                    <a:pt x="53" y="149"/>
                    <a:pt x="82" y="186"/>
                  </a:cubicBezTo>
                  <a:lnTo>
                    <a:pt x="181" y="114"/>
                  </a:lnTo>
                  <a:cubicBezTo>
                    <a:pt x="152" y="77"/>
                    <a:pt x="128" y="40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>
              <a:off x="2082625" y="2732350"/>
              <a:ext cx="4000" cy="3900"/>
            </a:xfrm>
            <a:custGeom>
              <a:avLst/>
              <a:gdLst/>
              <a:ahLst/>
              <a:cxnLst/>
              <a:rect l="l" t="t" r="r" b="b"/>
              <a:pathLst>
                <a:path w="160" h="156" extrusionOk="0">
                  <a:moveTo>
                    <a:pt x="103" y="1"/>
                  </a:moveTo>
                  <a:lnTo>
                    <a:pt x="1" y="68"/>
                  </a:lnTo>
                  <a:cubicBezTo>
                    <a:pt x="21" y="98"/>
                    <a:pt x="39" y="127"/>
                    <a:pt x="61" y="155"/>
                  </a:cubicBezTo>
                  <a:lnTo>
                    <a:pt x="160" y="83"/>
                  </a:lnTo>
                  <a:cubicBezTo>
                    <a:pt x="139" y="57"/>
                    <a:pt x="121" y="28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>
              <a:off x="2089850" y="2727600"/>
              <a:ext cx="3725" cy="3525"/>
            </a:xfrm>
            <a:custGeom>
              <a:avLst/>
              <a:gdLst/>
              <a:ahLst/>
              <a:cxnLst/>
              <a:rect l="l" t="t" r="r" b="b"/>
              <a:pathLst>
                <a:path w="149" h="141" extrusionOk="0">
                  <a:moveTo>
                    <a:pt x="102" y="1"/>
                  </a:moveTo>
                  <a:lnTo>
                    <a:pt x="0" y="68"/>
                  </a:lnTo>
                  <a:cubicBezTo>
                    <a:pt x="16" y="92"/>
                    <a:pt x="32" y="117"/>
                    <a:pt x="50" y="140"/>
                  </a:cubicBezTo>
                  <a:lnTo>
                    <a:pt x="149" y="67"/>
                  </a:lnTo>
                  <a:cubicBezTo>
                    <a:pt x="131" y="47"/>
                    <a:pt x="118" y="24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2061000" y="2746625"/>
              <a:ext cx="4800" cy="5000"/>
            </a:xfrm>
            <a:custGeom>
              <a:avLst/>
              <a:gdLst/>
              <a:ahLst/>
              <a:cxnLst/>
              <a:rect l="l" t="t" r="r" b="b"/>
              <a:pathLst>
                <a:path w="192" h="200" extrusionOk="0">
                  <a:moveTo>
                    <a:pt x="101" y="1"/>
                  </a:moveTo>
                  <a:lnTo>
                    <a:pt x="1" y="68"/>
                  </a:lnTo>
                  <a:cubicBezTo>
                    <a:pt x="30" y="114"/>
                    <a:pt x="60" y="158"/>
                    <a:pt x="93" y="200"/>
                  </a:cubicBezTo>
                  <a:lnTo>
                    <a:pt x="192" y="127"/>
                  </a:lnTo>
                  <a:cubicBezTo>
                    <a:pt x="159" y="86"/>
                    <a:pt x="131" y="43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2077225" y="27395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99" y="0"/>
                  </a:moveTo>
                  <a:lnTo>
                    <a:pt x="0" y="73"/>
                  </a:lnTo>
                  <a:cubicBezTo>
                    <a:pt x="24" y="107"/>
                    <a:pt x="49" y="140"/>
                    <a:pt x="76" y="171"/>
                  </a:cubicBezTo>
                  <a:lnTo>
                    <a:pt x="171" y="94"/>
                  </a:lnTo>
                  <a:cubicBezTo>
                    <a:pt x="145" y="64"/>
                    <a:pt x="121" y="32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>
              <a:off x="2070275" y="2744675"/>
              <a:ext cx="4575" cy="4675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9" y="1"/>
                  </a:moveTo>
                  <a:lnTo>
                    <a:pt x="0" y="73"/>
                  </a:lnTo>
                  <a:cubicBezTo>
                    <a:pt x="28" y="112"/>
                    <a:pt x="57" y="150"/>
                    <a:pt x="88" y="186"/>
                  </a:cubicBezTo>
                  <a:lnTo>
                    <a:pt x="183" y="109"/>
                  </a:lnTo>
                  <a:cubicBezTo>
                    <a:pt x="154" y="73"/>
                    <a:pt x="126" y="37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2"/>
            <p:cNvSpPr/>
            <p:nvPr/>
          </p:nvSpPr>
          <p:spPr>
            <a:xfrm>
              <a:off x="2084150" y="2734400"/>
              <a:ext cx="4025" cy="3950"/>
            </a:xfrm>
            <a:custGeom>
              <a:avLst/>
              <a:gdLst/>
              <a:ahLst/>
              <a:cxnLst/>
              <a:rect l="l" t="t" r="r" b="b"/>
              <a:pathLst>
                <a:path w="161" h="158" extrusionOk="0">
                  <a:moveTo>
                    <a:pt x="99" y="1"/>
                  </a:moveTo>
                  <a:lnTo>
                    <a:pt x="0" y="73"/>
                  </a:lnTo>
                  <a:cubicBezTo>
                    <a:pt x="21" y="101"/>
                    <a:pt x="43" y="131"/>
                    <a:pt x="67" y="157"/>
                  </a:cubicBezTo>
                  <a:lnTo>
                    <a:pt x="161" y="80"/>
                  </a:lnTo>
                  <a:cubicBezTo>
                    <a:pt x="139" y="54"/>
                    <a:pt x="119" y="28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2"/>
            <p:cNvSpPr/>
            <p:nvPr/>
          </p:nvSpPr>
          <p:spPr>
            <a:xfrm>
              <a:off x="2091100" y="2729275"/>
              <a:ext cx="3725" cy="3600"/>
            </a:xfrm>
            <a:custGeom>
              <a:avLst/>
              <a:gdLst/>
              <a:ahLst/>
              <a:cxnLst/>
              <a:rect l="l" t="t" r="r" b="b"/>
              <a:pathLst>
                <a:path w="149" h="144" extrusionOk="0">
                  <a:moveTo>
                    <a:pt x="99" y="0"/>
                  </a:moveTo>
                  <a:lnTo>
                    <a:pt x="0" y="73"/>
                  </a:lnTo>
                  <a:cubicBezTo>
                    <a:pt x="18" y="97"/>
                    <a:pt x="34" y="120"/>
                    <a:pt x="54" y="144"/>
                  </a:cubicBezTo>
                  <a:lnTo>
                    <a:pt x="149" y="66"/>
                  </a:lnTo>
                  <a:cubicBezTo>
                    <a:pt x="131" y="45"/>
                    <a:pt x="115" y="22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>
              <a:off x="2063275" y="2749800"/>
              <a:ext cx="4875" cy="5025"/>
            </a:xfrm>
            <a:custGeom>
              <a:avLst/>
              <a:gdLst/>
              <a:ahLst/>
              <a:cxnLst/>
              <a:rect l="l" t="t" r="r" b="b"/>
              <a:pathLst>
                <a:path w="195" h="201" extrusionOk="0">
                  <a:moveTo>
                    <a:pt x="100" y="0"/>
                  </a:moveTo>
                  <a:lnTo>
                    <a:pt x="1" y="73"/>
                  </a:lnTo>
                  <a:cubicBezTo>
                    <a:pt x="34" y="116"/>
                    <a:pt x="66" y="160"/>
                    <a:pt x="100" y="200"/>
                  </a:cubicBezTo>
                  <a:lnTo>
                    <a:pt x="195" y="123"/>
                  </a:lnTo>
                  <a:cubicBezTo>
                    <a:pt x="162" y="83"/>
                    <a:pt x="131" y="42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>
              <a:off x="2079100" y="2741850"/>
              <a:ext cx="4325" cy="4325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95" y="1"/>
                  </a:moveTo>
                  <a:lnTo>
                    <a:pt x="1" y="78"/>
                  </a:lnTo>
                  <a:lnTo>
                    <a:pt x="41" y="126"/>
                  </a:lnTo>
                  <a:lnTo>
                    <a:pt x="83" y="173"/>
                  </a:lnTo>
                  <a:lnTo>
                    <a:pt x="172" y="90"/>
                  </a:lnTo>
                  <a:lnTo>
                    <a:pt x="134" y="4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>
              <a:off x="2072450" y="2747375"/>
              <a:ext cx="4575" cy="4625"/>
            </a:xfrm>
            <a:custGeom>
              <a:avLst/>
              <a:gdLst/>
              <a:ahLst/>
              <a:cxnLst/>
              <a:rect l="l" t="t" r="r" b="b"/>
              <a:pathLst>
                <a:path w="183" h="185" extrusionOk="0">
                  <a:moveTo>
                    <a:pt x="94" y="1"/>
                  </a:moveTo>
                  <a:lnTo>
                    <a:pt x="0" y="76"/>
                  </a:lnTo>
                  <a:lnTo>
                    <a:pt x="46" y="131"/>
                  </a:lnTo>
                  <a:cubicBezTo>
                    <a:pt x="61" y="149"/>
                    <a:pt x="77" y="166"/>
                    <a:pt x="94" y="184"/>
                  </a:cubicBezTo>
                  <a:lnTo>
                    <a:pt x="183" y="102"/>
                  </a:lnTo>
                  <a:cubicBezTo>
                    <a:pt x="167" y="86"/>
                    <a:pt x="152" y="69"/>
                    <a:pt x="137" y="52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>
              <a:off x="2085800" y="2736375"/>
              <a:ext cx="4025" cy="3975"/>
            </a:xfrm>
            <a:custGeom>
              <a:avLst/>
              <a:gdLst/>
              <a:ahLst/>
              <a:cxnLst/>
              <a:rect l="l" t="t" r="r" b="b"/>
              <a:pathLst>
                <a:path w="161" h="159" extrusionOk="0">
                  <a:moveTo>
                    <a:pt x="94" y="1"/>
                  </a:moveTo>
                  <a:lnTo>
                    <a:pt x="1" y="78"/>
                  </a:lnTo>
                  <a:lnTo>
                    <a:pt x="34" y="120"/>
                  </a:lnTo>
                  <a:lnTo>
                    <a:pt x="70" y="158"/>
                  </a:lnTo>
                  <a:lnTo>
                    <a:pt x="160" y="77"/>
                  </a:lnTo>
                  <a:lnTo>
                    <a:pt x="126" y="3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2"/>
            <p:cNvSpPr/>
            <p:nvPr/>
          </p:nvSpPr>
          <p:spPr>
            <a:xfrm>
              <a:off x="2092450" y="2730900"/>
              <a:ext cx="3750" cy="3675"/>
            </a:xfrm>
            <a:custGeom>
              <a:avLst/>
              <a:gdLst/>
              <a:ahLst/>
              <a:cxnLst/>
              <a:rect l="l" t="t" r="r" b="b"/>
              <a:pathLst>
                <a:path w="150" h="147" extrusionOk="0">
                  <a:moveTo>
                    <a:pt x="95" y="1"/>
                  </a:moveTo>
                  <a:lnTo>
                    <a:pt x="0" y="79"/>
                  </a:lnTo>
                  <a:lnTo>
                    <a:pt x="29" y="112"/>
                  </a:lnTo>
                  <a:lnTo>
                    <a:pt x="58" y="146"/>
                  </a:lnTo>
                  <a:lnTo>
                    <a:pt x="150" y="63"/>
                  </a:lnTo>
                  <a:lnTo>
                    <a:pt x="121" y="33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>
              <a:off x="2065750" y="2752850"/>
              <a:ext cx="4900" cy="4975"/>
            </a:xfrm>
            <a:custGeom>
              <a:avLst/>
              <a:gdLst/>
              <a:ahLst/>
              <a:cxnLst/>
              <a:rect l="l" t="t" r="r" b="b"/>
              <a:pathLst>
                <a:path w="196" h="199" extrusionOk="0">
                  <a:moveTo>
                    <a:pt x="96" y="1"/>
                  </a:moveTo>
                  <a:lnTo>
                    <a:pt x="1" y="78"/>
                  </a:lnTo>
                  <a:lnTo>
                    <a:pt x="52" y="140"/>
                  </a:lnTo>
                  <a:cubicBezTo>
                    <a:pt x="70" y="158"/>
                    <a:pt x="88" y="178"/>
                    <a:pt x="105" y="199"/>
                  </a:cubicBezTo>
                  <a:lnTo>
                    <a:pt x="196" y="117"/>
                  </a:lnTo>
                  <a:cubicBezTo>
                    <a:pt x="178" y="98"/>
                    <a:pt x="160" y="79"/>
                    <a:pt x="144" y="60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2"/>
            <p:cNvSpPr/>
            <p:nvPr/>
          </p:nvSpPr>
          <p:spPr>
            <a:xfrm>
              <a:off x="2081150" y="2744075"/>
              <a:ext cx="4350" cy="437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0" y="1"/>
                  </a:moveTo>
                  <a:lnTo>
                    <a:pt x="1" y="84"/>
                  </a:lnTo>
                  <a:lnTo>
                    <a:pt x="42" y="129"/>
                  </a:lnTo>
                  <a:lnTo>
                    <a:pt x="87" y="174"/>
                  </a:lnTo>
                  <a:lnTo>
                    <a:pt x="173" y="87"/>
                  </a:lnTo>
                  <a:lnTo>
                    <a:pt x="131" y="45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2"/>
            <p:cNvSpPr/>
            <p:nvPr/>
          </p:nvSpPr>
          <p:spPr>
            <a:xfrm>
              <a:off x="2074775" y="2749925"/>
              <a:ext cx="4625" cy="4625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91" y="0"/>
                  </a:moveTo>
                  <a:lnTo>
                    <a:pt x="1" y="82"/>
                  </a:lnTo>
                  <a:lnTo>
                    <a:pt x="48" y="134"/>
                  </a:lnTo>
                  <a:lnTo>
                    <a:pt x="99" y="185"/>
                  </a:lnTo>
                  <a:lnTo>
                    <a:pt x="184" y="98"/>
                  </a:lnTo>
                  <a:lnTo>
                    <a:pt x="136" y="5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2"/>
            <p:cNvSpPr/>
            <p:nvPr/>
          </p:nvSpPr>
          <p:spPr>
            <a:xfrm>
              <a:off x="2087550" y="2738300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0" y="0"/>
                  </a:moveTo>
                  <a:lnTo>
                    <a:pt x="0" y="81"/>
                  </a:lnTo>
                  <a:lnTo>
                    <a:pt x="36" y="122"/>
                  </a:lnTo>
                  <a:lnTo>
                    <a:pt x="75" y="159"/>
                  </a:lnTo>
                  <a:lnTo>
                    <a:pt x="160" y="73"/>
                  </a:lnTo>
                  <a:lnTo>
                    <a:pt x="124" y="38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2"/>
            <p:cNvSpPr/>
            <p:nvPr/>
          </p:nvSpPr>
          <p:spPr>
            <a:xfrm>
              <a:off x="2093900" y="2732475"/>
              <a:ext cx="3750" cy="3700"/>
            </a:xfrm>
            <a:custGeom>
              <a:avLst/>
              <a:gdLst/>
              <a:ahLst/>
              <a:cxnLst/>
              <a:rect l="l" t="t" r="r" b="b"/>
              <a:pathLst>
                <a:path w="150" h="148" extrusionOk="0">
                  <a:moveTo>
                    <a:pt x="92" y="0"/>
                  </a:moveTo>
                  <a:lnTo>
                    <a:pt x="0" y="83"/>
                  </a:lnTo>
                  <a:lnTo>
                    <a:pt x="31" y="115"/>
                  </a:lnTo>
                  <a:lnTo>
                    <a:pt x="65" y="147"/>
                  </a:lnTo>
                  <a:lnTo>
                    <a:pt x="150" y="60"/>
                  </a:lnTo>
                  <a:lnTo>
                    <a:pt x="120" y="3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>
              <a:off x="2068400" y="2755725"/>
              <a:ext cx="4900" cy="4950"/>
            </a:xfrm>
            <a:custGeom>
              <a:avLst/>
              <a:gdLst/>
              <a:ahLst/>
              <a:cxnLst/>
              <a:rect l="l" t="t" r="r" b="b"/>
              <a:pathLst>
                <a:path w="196" h="198" extrusionOk="0">
                  <a:moveTo>
                    <a:pt x="91" y="1"/>
                  </a:moveTo>
                  <a:lnTo>
                    <a:pt x="0" y="84"/>
                  </a:lnTo>
                  <a:lnTo>
                    <a:pt x="54" y="142"/>
                  </a:lnTo>
                  <a:lnTo>
                    <a:pt x="110" y="198"/>
                  </a:lnTo>
                  <a:lnTo>
                    <a:pt x="195" y="111"/>
                  </a:lnTo>
                  <a:lnTo>
                    <a:pt x="142" y="58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>
              <a:off x="2083300" y="2746225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85" y="1"/>
                  </a:moveTo>
                  <a:lnTo>
                    <a:pt x="1" y="88"/>
                  </a:lnTo>
                  <a:cubicBezTo>
                    <a:pt x="14" y="102"/>
                    <a:pt x="29" y="117"/>
                    <a:pt x="45" y="132"/>
                  </a:cubicBezTo>
                  <a:lnTo>
                    <a:pt x="90" y="173"/>
                  </a:lnTo>
                  <a:lnTo>
                    <a:pt x="172" y="82"/>
                  </a:lnTo>
                  <a:lnTo>
                    <a:pt x="128" y="42"/>
                  </a:lnTo>
                  <a:cubicBezTo>
                    <a:pt x="113" y="29"/>
                    <a:pt x="99" y="14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>
              <a:off x="2077250" y="2752350"/>
              <a:ext cx="4600" cy="4650"/>
            </a:xfrm>
            <a:custGeom>
              <a:avLst/>
              <a:gdLst/>
              <a:ahLst/>
              <a:cxnLst/>
              <a:rect l="l" t="t" r="r" b="b"/>
              <a:pathLst>
                <a:path w="184" h="186" extrusionOk="0">
                  <a:moveTo>
                    <a:pt x="85" y="1"/>
                  </a:moveTo>
                  <a:lnTo>
                    <a:pt x="0" y="88"/>
                  </a:lnTo>
                  <a:cubicBezTo>
                    <a:pt x="17" y="105"/>
                    <a:pt x="33" y="121"/>
                    <a:pt x="51" y="137"/>
                  </a:cubicBezTo>
                  <a:lnTo>
                    <a:pt x="103" y="185"/>
                  </a:lnTo>
                  <a:lnTo>
                    <a:pt x="184" y="94"/>
                  </a:lnTo>
                  <a:lnTo>
                    <a:pt x="134" y="49"/>
                  </a:lnTo>
                  <a:cubicBezTo>
                    <a:pt x="116" y="33"/>
                    <a:pt x="101" y="17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2"/>
            <p:cNvSpPr/>
            <p:nvPr/>
          </p:nvSpPr>
          <p:spPr>
            <a:xfrm>
              <a:off x="2089400" y="2740125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86" y="0"/>
                  </a:moveTo>
                  <a:lnTo>
                    <a:pt x="1" y="86"/>
                  </a:lnTo>
                  <a:cubicBezTo>
                    <a:pt x="13" y="100"/>
                    <a:pt x="25" y="112"/>
                    <a:pt x="39" y="124"/>
                  </a:cubicBezTo>
                  <a:lnTo>
                    <a:pt x="79" y="161"/>
                  </a:lnTo>
                  <a:lnTo>
                    <a:pt x="159" y="70"/>
                  </a:lnTo>
                  <a:lnTo>
                    <a:pt x="122" y="36"/>
                  </a:lnTo>
                  <a:cubicBezTo>
                    <a:pt x="110" y="24"/>
                    <a:pt x="97" y="13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2"/>
            <p:cNvSpPr/>
            <p:nvPr/>
          </p:nvSpPr>
          <p:spPr>
            <a:xfrm>
              <a:off x="2095525" y="2733975"/>
              <a:ext cx="3675" cy="3750"/>
            </a:xfrm>
            <a:custGeom>
              <a:avLst/>
              <a:gdLst/>
              <a:ahLst/>
              <a:cxnLst/>
              <a:rect l="l" t="t" r="r" b="b"/>
              <a:pathLst>
                <a:path w="147" h="150" extrusionOk="0">
                  <a:moveTo>
                    <a:pt x="86" y="0"/>
                  </a:moveTo>
                  <a:lnTo>
                    <a:pt x="1" y="87"/>
                  </a:lnTo>
                  <a:cubicBezTo>
                    <a:pt x="11" y="98"/>
                    <a:pt x="21" y="109"/>
                    <a:pt x="33" y="120"/>
                  </a:cubicBezTo>
                  <a:lnTo>
                    <a:pt x="65" y="150"/>
                  </a:lnTo>
                  <a:lnTo>
                    <a:pt x="147" y="59"/>
                  </a:lnTo>
                  <a:lnTo>
                    <a:pt x="116" y="30"/>
                  </a:lnTo>
                  <a:cubicBezTo>
                    <a:pt x="105" y="21"/>
                    <a:pt x="96" y="11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2"/>
            <p:cNvSpPr/>
            <p:nvPr/>
          </p:nvSpPr>
          <p:spPr>
            <a:xfrm>
              <a:off x="2071150" y="2758475"/>
              <a:ext cx="4950" cy="4925"/>
            </a:xfrm>
            <a:custGeom>
              <a:avLst/>
              <a:gdLst/>
              <a:ahLst/>
              <a:cxnLst/>
              <a:rect l="l" t="t" r="r" b="b"/>
              <a:pathLst>
                <a:path w="198" h="197" extrusionOk="0">
                  <a:moveTo>
                    <a:pt x="85" y="1"/>
                  </a:moveTo>
                  <a:lnTo>
                    <a:pt x="0" y="88"/>
                  </a:lnTo>
                  <a:cubicBezTo>
                    <a:pt x="18" y="107"/>
                    <a:pt x="38" y="125"/>
                    <a:pt x="57" y="144"/>
                  </a:cubicBezTo>
                  <a:lnTo>
                    <a:pt x="115" y="197"/>
                  </a:lnTo>
                  <a:lnTo>
                    <a:pt x="197" y="107"/>
                  </a:lnTo>
                  <a:lnTo>
                    <a:pt x="141" y="56"/>
                  </a:lnTo>
                  <a:cubicBezTo>
                    <a:pt x="122" y="37"/>
                    <a:pt x="104" y="19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>
              <a:off x="2085575" y="2748275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83" y="1"/>
                  </a:moveTo>
                  <a:lnTo>
                    <a:pt x="0" y="91"/>
                  </a:lnTo>
                  <a:cubicBezTo>
                    <a:pt x="30" y="120"/>
                    <a:pt x="62" y="146"/>
                    <a:pt x="95" y="173"/>
                  </a:cubicBezTo>
                  <a:lnTo>
                    <a:pt x="172" y="79"/>
                  </a:lnTo>
                  <a:cubicBezTo>
                    <a:pt x="143" y="53"/>
                    <a:pt x="112" y="28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>
              <a:off x="2079800" y="2754700"/>
              <a:ext cx="4625" cy="4575"/>
            </a:xfrm>
            <a:custGeom>
              <a:avLst/>
              <a:gdLst/>
              <a:ahLst/>
              <a:cxnLst/>
              <a:rect l="l" t="t" r="r" b="b"/>
              <a:pathLst>
                <a:path w="185" h="183" extrusionOk="0">
                  <a:moveTo>
                    <a:pt x="82" y="0"/>
                  </a:moveTo>
                  <a:lnTo>
                    <a:pt x="1" y="91"/>
                  </a:lnTo>
                  <a:cubicBezTo>
                    <a:pt x="34" y="124"/>
                    <a:pt x="70" y="154"/>
                    <a:pt x="107" y="183"/>
                  </a:cubicBezTo>
                  <a:lnTo>
                    <a:pt x="185" y="88"/>
                  </a:lnTo>
                  <a:cubicBezTo>
                    <a:pt x="149" y="60"/>
                    <a:pt x="114" y="31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>
              <a:off x="2091350" y="2741850"/>
              <a:ext cx="4000" cy="4050"/>
            </a:xfrm>
            <a:custGeom>
              <a:avLst/>
              <a:gdLst/>
              <a:ahLst/>
              <a:cxnLst/>
              <a:rect l="l" t="t" r="r" b="b"/>
              <a:pathLst>
                <a:path w="160" h="162" extrusionOk="0">
                  <a:moveTo>
                    <a:pt x="81" y="1"/>
                  </a:moveTo>
                  <a:lnTo>
                    <a:pt x="1" y="91"/>
                  </a:lnTo>
                  <a:cubicBezTo>
                    <a:pt x="27" y="116"/>
                    <a:pt x="55" y="140"/>
                    <a:pt x="81" y="161"/>
                  </a:cubicBezTo>
                  <a:lnTo>
                    <a:pt x="159" y="67"/>
                  </a:lnTo>
                  <a:cubicBezTo>
                    <a:pt x="133" y="45"/>
                    <a:pt x="106" y="23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2"/>
            <p:cNvSpPr/>
            <p:nvPr/>
          </p:nvSpPr>
          <p:spPr>
            <a:xfrm>
              <a:off x="2097125" y="2735450"/>
              <a:ext cx="3725" cy="3775"/>
            </a:xfrm>
            <a:custGeom>
              <a:avLst/>
              <a:gdLst/>
              <a:ahLst/>
              <a:cxnLst/>
              <a:rect l="l" t="t" r="r" b="b"/>
              <a:pathLst>
                <a:path w="149" h="151" extrusionOk="0">
                  <a:moveTo>
                    <a:pt x="83" y="0"/>
                  </a:moveTo>
                  <a:lnTo>
                    <a:pt x="1" y="91"/>
                  </a:lnTo>
                  <a:cubicBezTo>
                    <a:pt x="24" y="112"/>
                    <a:pt x="47" y="131"/>
                    <a:pt x="70" y="151"/>
                  </a:cubicBezTo>
                  <a:lnTo>
                    <a:pt x="148" y="55"/>
                  </a:lnTo>
                  <a:cubicBezTo>
                    <a:pt x="125" y="38"/>
                    <a:pt x="104" y="19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>
              <a:off x="2074000" y="2761125"/>
              <a:ext cx="4950" cy="4850"/>
            </a:xfrm>
            <a:custGeom>
              <a:avLst/>
              <a:gdLst/>
              <a:ahLst/>
              <a:cxnLst/>
              <a:rect l="l" t="t" r="r" b="b"/>
              <a:pathLst>
                <a:path w="198" h="194" extrusionOk="0">
                  <a:moveTo>
                    <a:pt x="82" y="1"/>
                  </a:moveTo>
                  <a:lnTo>
                    <a:pt x="0" y="91"/>
                  </a:lnTo>
                  <a:cubicBezTo>
                    <a:pt x="39" y="127"/>
                    <a:pt x="79" y="159"/>
                    <a:pt x="120" y="193"/>
                  </a:cubicBezTo>
                  <a:lnTo>
                    <a:pt x="198" y="98"/>
                  </a:lnTo>
                  <a:cubicBezTo>
                    <a:pt x="158" y="66"/>
                    <a:pt x="120" y="34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>
              <a:off x="2087925" y="2750200"/>
              <a:ext cx="4300" cy="4275"/>
            </a:xfrm>
            <a:custGeom>
              <a:avLst/>
              <a:gdLst/>
              <a:ahLst/>
              <a:cxnLst/>
              <a:rect l="l" t="t" r="r" b="b"/>
              <a:pathLst>
                <a:path w="172" h="171" extrusionOk="0">
                  <a:moveTo>
                    <a:pt x="78" y="1"/>
                  </a:moveTo>
                  <a:lnTo>
                    <a:pt x="1" y="95"/>
                  </a:lnTo>
                  <a:cubicBezTo>
                    <a:pt x="32" y="122"/>
                    <a:pt x="66" y="147"/>
                    <a:pt x="99" y="171"/>
                  </a:cubicBezTo>
                  <a:lnTo>
                    <a:pt x="172" y="74"/>
                  </a:lnTo>
                  <a:cubicBezTo>
                    <a:pt x="141" y="49"/>
                    <a:pt x="109" y="27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>
              <a:off x="2082450" y="2756925"/>
              <a:ext cx="4600" cy="4525"/>
            </a:xfrm>
            <a:custGeom>
              <a:avLst/>
              <a:gdLst/>
              <a:ahLst/>
              <a:cxnLst/>
              <a:rect l="l" t="t" r="r" b="b"/>
              <a:pathLst>
                <a:path w="184" h="181" extrusionOk="0">
                  <a:moveTo>
                    <a:pt x="77" y="0"/>
                  </a:moveTo>
                  <a:lnTo>
                    <a:pt x="1" y="94"/>
                  </a:lnTo>
                  <a:cubicBezTo>
                    <a:pt x="36" y="125"/>
                    <a:pt x="74" y="153"/>
                    <a:pt x="111" y="181"/>
                  </a:cubicBezTo>
                  <a:lnTo>
                    <a:pt x="183" y="83"/>
                  </a:lnTo>
                  <a:cubicBezTo>
                    <a:pt x="149" y="56"/>
                    <a:pt x="111" y="31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>
              <a:off x="2093375" y="2743550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78" y="0"/>
                  </a:moveTo>
                  <a:lnTo>
                    <a:pt x="0" y="94"/>
                  </a:lnTo>
                  <a:cubicBezTo>
                    <a:pt x="29" y="118"/>
                    <a:pt x="58" y="139"/>
                    <a:pt x="87" y="161"/>
                  </a:cubicBezTo>
                  <a:lnTo>
                    <a:pt x="159" y="63"/>
                  </a:lnTo>
                  <a:cubicBezTo>
                    <a:pt x="132" y="43"/>
                    <a:pt x="103" y="24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2098875" y="2736875"/>
              <a:ext cx="3650" cy="3775"/>
            </a:xfrm>
            <a:custGeom>
              <a:avLst/>
              <a:gdLst/>
              <a:ahLst/>
              <a:cxnLst/>
              <a:rect l="l" t="t" r="r" b="b"/>
              <a:pathLst>
                <a:path w="146" h="151" extrusionOk="0">
                  <a:moveTo>
                    <a:pt x="78" y="0"/>
                  </a:moveTo>
                  <a:lnTo>
                    <a:pt x="0" y="95"/>
                  </a:lnTo>
                  <a:cubicBezTo>
                    <a:pt x="23" y="115"/>
                    <a:pt x="48" y="131"/>
                    <a:pt x="73" y="151"/>
                  </a:cubicBezTo>
                  <a:lnTo>
                    <a:pt x="146" y="53"/>
                  </a:lnTo>
                  <a:cubicBezTo>
                    <a:pt x="122" y="35"/>
                    <a:pt x="99" y="19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2076975" y="2763600"/>
              <a:ext cx="4925" cy="4750"/>
            </a:xfrm>
            <a:custGeom>
              <a:avLst/>
              <a:gdLst/>
              <a:ahLst/>
              <a:cxnLst/>
              <a:rect l="l" t="t" r="r" b="b"/>
              <a:pathLst>
                <a:path w="197" h="190" extrusionOk="0">
                  <a:moveTo>
                    <a:pt x="79" y="0"/>
                  </a:moveTo>
                  <a:lnTo>
                    <a:pt x="1" y="94"/>
                  </a:lnTo>
                  <a:cubicBezTo>
                    <a:pt x="41" y="128"/>
                    <a:pt x="83" y="159"/>
                    <a:pt x="124" y="190"/>
                  </a:cubicBezTo>
                  <a:lnTo>
                    <a:pt x="197" y="93"/>
                  </a:lnTo>
                  <a:cubicBezTo>
                    <a:pt x="157" y="62"/>
                    <a:pt x="116" y="32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2090375" y="2752000"/>
              <a:ext cx="4275" cy="4275"/>
            </a:xfrm>
            <a:custGeom>
              <a:avLst/>
              <a:gdLst/>
              <a:ahLst/>
              <a:cxnLst/>
              <a:rect l="l" t="t" r="r" b="b"/>
              <a:pathLst>
                <a:path w="171" h="171" extrusionOk="0">
                  <a:moveTo>
                    <a:pt x="73" y="0"/>
                  </a:moveTo>
                  <a:lnTo>
                    <a:pt x="0" y="99"/>
                  </a:lnTo>
                  <a:cubicBezTo>
                    <a:pt x="32" y="125"/>
                    <a:pt x="68" y="148"/>
                    <a:pt x="102" y="170"/>
                  </a:cubicBezTo>
                  <a:lnTo>
                    <a:pt x="170" y="70"/>
                  </a:lnTo>
                  <a:cubicBezTo>
                    <a:pt x="138" y="46"/>
                    <a:pt x="104" y="25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2085200" y="2758975"/>
              <a:ext cx="4625" cy="4500"/>
            </a:xfrm>
            <a:custGeom>
              <a:avLst/>
              <a:gdLst/>
              <a:ahLst/>
              <a:cxnLst/>
              <a:rect l="l" t="t" r="r" b="b"/>
              <a:pathLst>
                <a:path w="185" h="180" extrusionOk="0">
                  <a:moveTo>
                    <a:pt x="73" y="0"/>
                  </a:moveTo>
                  <a:lnTo>
                    <a:pt x="1" y="98"/>
                  </a:lnTo>
                  <a:cubicBezTo>
                    <a:pt x="37" y="126"/>
                    <a:pt x="77" y="152"/>
                    <a:pt x="115" y="180"/>
                  </a:cubicBezTo>
                  <a:lnTo>
                    <a:pt x="184" y="78"/>
                  </a:lnTo>
                  <a:cubicBezTo>
                    <a:pt x="148" y="52"/>
                    <a:pt x="110" y="27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2095525" y="2745100"/>
              <a:ext cx="3950" cy="4050"/>
            </a:xfrm>
            <a:custGeom>
              <a:avLst/>
              <a:gdLst/>
              <a:ahLst/>
              <a:cxnLst/>
              <a:rect l="l" t="t" r="r" b="b"/>
              <a:pathLst>
                <a:path w="158" h="162" extrusionOk="0">
                  <a:moveTo>
                    <a:pt x="73" y="0"/>
                  </a:moveTo>
                  <a:lnTo>
                    <a:pt x="1" y="98"/>
                  </a:lnTo>
                  <a:cubicBezTo>
                    <a:pt x="29" y="121"/>
                    <a:pt x="60" y="140"/>
                    <a:pt x="89" y="161"/>
                  </a:cubicBezTo>
                  <a:lnTo>
                    <a:pt x="157" y="60"/>
                  </a:lnTo>
                  <a:cubicBezTo>
                    <a:pt x="130" y="41"/>
                    <a:pt x="100" y="22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>
              <a:off x="2100700" y="2738175"/>
              <a:ext cx="3600" cy="3800"/>
            </a:xfrm>
            <a:custGeom>
              <a:avLst/>
              <a:gdLst/>
              <a:ahLst/>
              <a:cxnLst/>
              <a:rect l="l" t="t" r="r" b="b"/>
              <a:pathLst>
                <a:path w="144" h="152" extrusionOk="0">
                  <a:moveTo>
                    <a:pt x="73" y="0"/>
                  </a:moveTo>
                  <a:lnTo>
                    <a:pt x="0" y="97"/>
                  </a:lnTo>
                  <a:cubicBezTo>
                    <a:pt x="24" y="118"/>
                    <a:pt x="50" y="133"/>
                    <a:pt x="75" y="152"/>
                  </a:cubicBezTo>
                  <a:lnTo>
                    <a:pt x="143" y="50"/>
                  </a:lnTo>
                  <a:cubicBezTo>
                    <a:pt x="120" y="33"/>
                    <a:pt x="96" y="1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>
              <a:off x="2080100" y="2765875"/>
              <a:ext cx="4925" cy="4750"/>
            </a:xfrm>
            <a:custGeom>
              <a:avLst/>
              <a:gdLst/>
              <a:ahLst/>
              <a:cxnLst/>
              <a:rect l="l" t="t" r="r" b="b"/>
              <a:pathLst>
                <a:path w="197" h="190" extrusionOk="0">
                  <a:moveTo>
                    <a:pt x="73" y="0"/>
                  </a:moveTo>
                  <a:lnTo>
                    <a:pt x="0" y="98"/>
                  </a:lnTo>
                  <a:cubicBezTo>
                    <a:pt x="42" y="130"/>
                    <a:pt x="84" y="159"/>
                    <a:pt x="127" y="189"/>
                  </a:cubicBezTo>
                  <a:lnTo>
                    <a:pt x="196" y="88"/>
                  </a:lnTo>
                  <a:cubicBezTo>
                    <a:pt x="155" y="60"/>
                    <a:pt x="111" y="32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>
              <a:off x="2092900" y="2753775"/>
              <a:ext cx="4225" cy="4200"/>
            </a:xfrm>
            <a:custGeom>
              <a:avLst/>
              <a:gdLst/>
              <a:ahLst/>
              <a:cxnLst/>
              <a:rect l="l" t="t" r="r" b="b"/>
              <a:pathLst>
                <a:path w="169" h="168" extrusionOk="0">
                  <a:moveTo>
                    <a:pt x="69" y="1"/>
                  </a:moveTo>
                  <a:lnTo>
                    <a:pt x="1" y="100"/>
                  </a:lnTo>
                  <a:cubicBezTo>
                    <a:pt x="34" y="124"/>
                    <a:pt x="70" y="145"/>
                    <a:pt x="106" y="168"/>
                  </a:cubicBezTo>
                  <a:lnTo>
                    <a:pt x="169" y="64"/>
                  </a:lnTo>
                  <a:cubicBezTo>
                    <a:pt x="136" y="42"/>
                    <a:pt x="101" y="23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>
              <a:off x="2088100" y="2760925"/>
              <a:ext cx="4575" cy="4425"/>
            </a:xfrm>
            <a:custGeom>
              <a:avLst/>
              <a:gdLst/>
              <a:ahLst/>
              <a:cxnLst/>
              <a:rect l="l" t="t" r="r" b="b"/>
              <a:pathLst>
                <a:path w="183" h="177" extrusionOk="0">
                  <a:moveTo>
                    <a:pt x="69" y="0"/>
                  </a:moveTo>
                  <a:lnTo>
                    <a:pt x="1" y="102"/>
                  </a:lnTo>
                  <a:cubicBezTo>
                    <a:pt x="39" y="129"/>
                    <a:pt x="80" y="152"/>
                    <a:pt x="118" y="177"/>
                  </a:cubicBezTo>
                  <a:lnTo>
                    <a:pt x="182" y="73"/>
                  </a:lnTo>
                  <a:cubicBezTo>
                    <a:pt x="144" y="48"/>
                    <a:pt x="106" y="26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>
              <a:off x="2097725" y="2746600"/>
              <a:ext cx="3925" cy="4000"/>
            </a:xfrm>
            <a:custGeom>
              <a:avLst/>
              <a:gdLst/>
              <a:ahLst/>
              <a:cxnLst/>
              <a:rect l="l" t="t" r="r" b="b"/>
              <a:pathLst>
                <a:path w="157" h="160" extrusionOk="0">
                  <a:moveTo>
                    <a:pt x="69" y="0"/>
                  </a:moveTo>
                  <a:lnTo>
                    <a:pt x="1" y="101"/>
                  </a:lnTo>
                  <a:cubicBezTo>
                    <a:pt x="31" y="122"/>
                    <a:pt x="62" y="141"/>
                    <a:pt x="93" y="159"/>
                  </a:cubicBezTo>
                  <a:lnTo>
                    <a:pt x="156" y="55"/>
                  </a:lnTo>
                  <a:cubicBezTo>
                    <a:pt x="127" y="38"/>
                    <a:pt x="98" y="19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>
              <a:off x="2102550" y="2739475"/>
              <a:ext cx="3550" cy="3775"/>
            </a:xfrm>
            <a:custGeom>
              <a:avLst/>
              <a:gdLst/>
              <a:ahLst/>
              <a:cxnLst/>
              <a:rect l="l" t="t" r="r" b="b"/>
              <a:pathLst>
                <a:path w="142" h="151" extrusionOk="0">
                  <a:moveTo>
                    <a:pt x="69" y="0"/>
                  </a:moveTo>
                  <a:lnTo>
                    <a:pt x="1" y="101"/>
                  </a:lnTo>
                  <a:cubicBezTo>
                    <a:pt x="27" y="117"/>
                    <a:pt x="53" y="133"/>
                    <a:pt x="79" y="151"/>
                  </a:cubicBezTo>
                  <a:lnTo>
                    <a:pt x="142" y="47"/>
                  </a:lnTo>
                  <a:cubicBezTo>
                    <a:pt x="118" y="31"/>
                    <a:pt x="93" y="17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>
              <a:off x="2083225" y="2768075"/>
              <a:ext cx="4900" cy="4675"/>
            </a:xfrm>
            <a:custGeom>
              <a:avLst/>
              <a:gdLst/>
              <a:ahLst/>
              <a:cxnLst/>
              <a:rect l="l" t="t" r="r" b="b"/>
              <a:pathLst>
                <a:path w="196" h="187" extrusionOk="0">
                  <a:moveTo>
                    <a:pt x="69" y="1"/>
                  </a:moveTo>
                  <a:lnTo>
                    <a:pt x="1" y="102"/>
                  </a:lnTo>
                  <a:cubicBezTo>
                    <a:pt x="43" y="132"/>
                    <a:pt x="88" y="158"/>
                    <a:pt x="132" y="186"/>
                  </a:cubicBezTo>
                  <a:lnTo>
                    <a:pt x="196" y="83"/>
                  </a:lnTo>
                  <a:cubicBezTo>
                    <a:pt x="154" y="55"/>
                    <a:pt x="111" y="30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>
              <a:off x="2095525" y="2755375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64" y="0"/>
                  </a:moveTo>
                  <a:lnTo>
                    <a:pt x="1" y="104"/>
                  </a:lnTo>
                  <a:cubicBezTo>
                    <a:pt x="36" y="127"/>
                    <a:pt x="72" y="145"/>
                    <a:pt x="109" y="166"/>
                  </a:cubicBezTo>
                  <a:lnTo>
                    <a:pt x="167" y="60"/>
                  </a:lnTo>
                  <a:cubicBezTo>
                    <a:pt x="132" y="41"/>
                    <a:pt x="98" y="21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>
              <a:off x="2091050" y="2762725"/>
              <a:ext cx="4500" cy="4375"/>
            </a:xfrm>
            <a:custGeom>
              <a:avLst/>
              <a:gdLst/>
              <a:ahLst/>
              <a:cxnLst/>
              <a:rect l="l" t="t" r="r" b="b"/>
              <a:pathLst>
                <a:path w="180" h="175" extrusionOk="0">
                  <a:moveTo>
                    <a:pt x="62" y="1"/>
                  </a:moveTo>
                  <a:lnTo>
                    <a:pt x="0" y="105"/>
                  </a:lnTo>
                  <a:cubicBezTo>
                    <a:pt x="41" y="129"/>
                    <a:pt x="81" y="151"/>
                    <a:pt x="122" y="174"/>
                  </a:cubicBezTo>
                  <a:lnTo>
                    <a:pt x="180" y="68"/>
                  </a:lnTo>
                  <a:cubicBezTo>
                    <a:pt x="140" y="46"/>
                    <a:pt x="102" y="25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>
              <a:off x="2100000" y="2747975"/>
              <a:ext cx="3850" cy="4000"/>
            </a:xfrm>
            <a:custGeom>
              <a:avLst/>
              <a:gdLst/>
              <a:ahLst/>
              <a:cxnLst/>
              <a:rect l="l" t="t" r="r" b="b"/>
              <a:pathLst>
                <a:path w="154" h="160" extrusionOk="0">
                  <a:moveTo>
                    <a:pt x="64" y="0"/>
                  </a:moveTo>
                  <a:lnTo>
                    <a:pt x="0" y="104"/>
                  </a:lnTo>
                  <a:cubicBezTo>
                    <a:pt x="31" y="124"/>
                    <a:pt x="64" y="141"/>
                    <a:pt x="96" y="159"/>
                  </a:cubicBezTo>
                  <a:lnTo>
                    <a:pt x="154" y="52"/>
                  </a:lnTo>
                  <a:cubicBezTo>
                    <a:pt x="124" y="36"/>
                    <a:pt x="93" y="19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2"/>
            <p:cNvSpPr/>
            <p:nvPr/>
          </p:nvSpPr>
          <p:spPr>
            <a:xfrm>
              <a:off x="2104500" y="2740625"/>
              <a:ext cx="3500" cy="3800"/>
            </a:xfrm>
            <a:custGeom>
              <a:avLst/>
              <a:gdLst/>
              <a:ahLst/>
              <a:cxnLst/>
              <a:rect l="l" t="t" r="r" b="b"/>
              <a:pathLst>
                <a:path w="140" h="152" extrusionOk="0">
                  <a:moveTo>
                    <a:pt x="64" y="1"/>
                  </a:moveTo>
                  <a:lnTo>
                    <a:pt x="1" y="105"/>
                  </a:lnTo>
                  <a:cubicBezTo>
                    <a:pt x="28" y="121"/>
                    <a:pt x="56" y="136"/>
                    <a:pt x="82" y="151"/>
                  </a:cubicBezTo>
                  <a:lnTo>
                    <a:pt x="140" y="44"/>
                  </a:lnTo>
                  <a:cubicBezTo>
                    <a:pt x="115" y="30"/>
                    <a:pt x="89" y="16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2"/>
            <p:cNvSpPr/>
            <p:nvPr/>
          </p:nvSpPr>
          <p:spPr>
            <a:xfrm>
              <a:off x="2086550" y="2770100"/>
              <a:ext cx="4850" cy="4575"/>
            </a:xfrm>
            <a:custGeom>
              <a:avLst/>
              <a:gdLst/>
              <a:ahLst/>
              <a:cxnLst/>
              <a:rect l="l" t="t" r="r" b="b"/>
              <a:pathLst>
                <a:path w="194" h="183" extrusionOk="0">
                  <a:moveTo>
                    <a:pt x="64" y="0"/>
                  </a:moveTo>
                  <a:lnTo>
                    <a:pt x="1" y="104"/>
                  </a:lnTo>
                  <a:cubicBezTo>
                    <a:pt x="44" y="131"/>
                    <a:pt x="90" y="156"/>
                    <a:pt x="136" y="182"/>
                  </a:cubicBezTo>
                  <a:lnTo>
                    <a:pt x="194" y="75"/>
                  </a:lnTo>
                  <a:cubicBezTo>
                    <a:pt x="151" y="51"/>
                    <a:pt x="106" y="27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2"/>
            <p:cNvSpPr/>
            <p:nvPr/>
          </p:nvSpPr>
          <p:spPr>
            <a:xfrm>
              <a:off x="2098225" y="2756850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59" y="0"/>
                  </a:moveTo>
                  <a:lnTo>
                    <a:pt x="1" y="107"/>
                  </a:lnTo>
                  <a:cubicBezTo>
                    <a:pt x="37" y="127"/>
                    <a:pt x="73" y="147"/>
                    <a:pt x="109" y="164"/>
                  </a:cubicBezTo>
                  <a:lnTo>
                    <a:pt x="163" y="55"/>
                  </a:lnTo>
                  <a:cubicBezTo>
                    <a:pt x="128" y="38"/>
                    <a:pt x="92" y="19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2"/>
            <p:cNvSpPr/>
            <p:nvPr/>
          </p:nvSpPr>
          <p:spPr>
            <a:xfrm>
              <a:off x="2094075" y="2764425"/>
              <a:ext cx="4375" cy="4275"/>
            </a:xfrm>
            <a:custGeom>
              <a:avLst/>
              <a:gdLst/>
              <a:ahLst/>
              <a:cxnLst/>
              <a:rect l="l" t="t" r="r" b="b"/>
              <a:pathLst>
                <a:path w="175" h="171" extrusionOk="0">
                  <a:moveTo>
                    <a:pt x="59" y="0"/>
                  </a:moveTo>
                  <a:lnTo>
                    <a:pt x="1" y="107"/>
                  </a:lnTo>
                  <a:cubicBezTo>
                    <a:pt x="40" y="129"/>
                    <a:pt x="80" y="150"/>
                    <a:pt x="121" y="170"/>
                  </a:cubicBezTo>
                  <a:lnTo>
                    <a:pt x="175" y="61"/>
                  </a:lnTo>
                  <a:cubicBezTo>
                    <a:pt x="136" y="41"/>
                    <a:pt x="97" y="21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2102350" y="2749275"/>
              <a:ext cx="3875" cy="4000"/>
            </a:xfrm>
            <a:custGeom>
              <a:avLst/>
              <a:gdLst/>
              <a:ahLst/>
              <a:cxnLst/>
              <a:rect l="l" t="t" r="r" b="b"/>
              <a:pathLst>
                <a:path w="155" h="160" extrusionOk="0">
                  <a:moveTo>
                    <a:pt x="60" y="0"/>
                  </a:moveTo>
                  <a:lnTo>
                    <a:pt x="0" y="107"/>
                  </a:lnTo>
                  <a:cubicBezTo>
                    <a:pt x="34" y="125"/>
                    <a:pt x="67" y="142"/>
                    <a:pt x="100" y="159"/>
                  </a:cubicBezTo>
                  <a:lnTo>
                    <a:pt x="154" y="50"/>
                  </a:lnTo>
                  <a:cubicBezTo>
                    <a:pt x="123" y="34"/>
                    <a:pt x="91" y="18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2106500" y="2741700"/>
              <a:ext cx="3600" cy="3825"/>
            </a:xfrm>
            <a:custGeom>
              <a:avLst/>
              <a:gdLst/>
              <a:ahLst/>
              <a:cxnLst/>
              <a:rect l="l" t="t" r="r" b="b"/>
              <a:pathLst>
                <a:path w="144" h="153" extrusionOk="0">
                  <a:moveTo>
                    <a:pt x="60" y="0"/>
                  </a:moveTo>
                  <a:lnTo>
                    <a:pt x="0" y="106"/>
                  </a:lnTo>
                  <a:cubicBezTo>
                    <a:pt x="30" y="124"/>
                    <a:pt x="60" y="137"/>
                    <a:pt x="90" y="153"/>
                  </a:cubicBezTo>
                  <a:lnTo>
                    <a:pt x="144" y="44"/>
                  </a:lnTo>
                  <a:cubicBezTo>
                    <a:pt x="117" y="30"/>
                    <a:pt x="87" y="15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2089925" y="2771975"/>
              <a:ext cx="4650" cy="4400"/>
            </a:xfrm>
            <a:custGeom>
              <a:avLst/>
              <a:gdLst/>
              <a:ahLst/>
              <a:cxnLst/>
              <a:rect l="l" t="t" r="r" b="b"/>
              <a:pathLst>
                <a:path w="186" h="176" extrusionOk="0">
                  <a:moveTo>
                    <a:pt x="59" y="0"/>
                  </a:moveTo>
                  <a:lnTo>
                    <a:pt x="1" y="107"/>
                  </a:lnTo>
                  <a:cubicBezTo>
                    <a:pt x="44" y="131"/>
                    <a:pt x="87" y="154"/>
                    <a:pt x="131" y="176"/>
                  </a:cubicBezTo>
                  <a:lnTo>
                    <a:pt x="185" y="67"/>
                  </a:lnTo>
                  <a:cubicBezTo>
                    <a:pt x="144" y="46"/>
                    <a:pt x="101" y="25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2100950" y="27582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55" y="0"/>
                  </a:moveTo>
                  <a:lnTo>
                    <a:pt x="0" y="109"/>
                  </a:lnTo>
                  <a:lnTo>
                    <a:pt x="111" y="164"/>
                  </a:lnTo>
                  <a:lnTo>
                    <a:pt x="163" y="5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2097075" y="2765950"/>
              <a:ext cx="4300" cy="4200"/>
            </a:xfrm>
            <a:custGeom>
              <a:avLst/>
              <a:gdLst/>
              <a:ahLst/>
              <a:cxnLst/>
              <a:rect l="l" t="t" r="r" b="b"/>
              <a:pathLst>
                <a:path w="172" h="168" extrusionOk="0">
                  <a:moveTo>
                    <a:pt x="55" y="0"/>
                  </a:moveTo>
                  <a:lnTo>
                    <a:pt x="1" y="109"/>
                  </a:lnTo>
                  <a:lnTo>
                    <a:pt x="119" y="168"/>
                  </a:lnTo>
                  <a:lnTo>
                    <a:pt x="171" y="5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2104850" y="2750525"/>
              <a:ext cx="3850" cy="4000"/>
            </a:xfrm>
            <a:custGeom>
              <a:avLst/>
              <a:gdLst/>
              <a:ahLst/>
              <a:cxnLst/>
              <a:rect l="l" t="t" r="r" b="b"/>
              <a:pathLst>
                <a:path w="154" h="160" extrusionOk="0">
                  <a:moveTo>
                    <a:pt x="54" y="0"/>
                  </a:moveTo>
                  <a:lnTo>
                    <a:pt x="0" y="109"/>
                  </a:lnTo>
                  <a:lnTo>
                    <a:pt x="102" y="160"/>
                  </a:lnTo>
                  <a:lnTo>
                    <a:pt x="154" y="4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2108725" y="2742775"/>
              <a:ext cx="3700" cy="3925"/>
            </a:xfrm>
            <a:custGeom>
              <a:avLst/>
              <a:gdLst/>
              <a:ahLst/>
              <a:cxnLst/>
              <a:rect l="l" t="t" r="r" b="b"/>
              <a:pathLst>
                <a:path w="148" h="157" extrusionOk="0">
                  <a:moveTo>
                    <a:pt x="55" y="1"/>
                  </a:moveTo>
                  <a:lnTo>
                    <a:pt x="1" y="110"/>
                  </a:lnTo>
                  <a:lnTo>
                    <a:pt x="95" y="157"/>
                  </a:lnTo>
                  <a:lnTo>
                    <a:pt x="147" y="47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2093200" y="2773650"/>
              <a:ext cx="4475" cy="4275"/>
            </a:xfrm>
            <a:custGeom>
              <a:avLst/>
              <a:gdLst/>
              <a:ahLst/>
              <a:cxnLst/>
              <a:rect l="l" t="t" r="r" b="b"/>
              <a:pathLst>
                <a:path w="179" h="171" extrusionOk="0">
                  <a:moveTo>
                    <a:pt x="56" y="1"/>
                  </a:moveTo>
                  <a:lnTo>
                    <a:pt x="0" y="110"/>
                  </a:lnTo>
                  <a:lnTo>
                    <a:pt x="127" y="171"/>
                  </a:lnTo>
                  <a:lnTo>
                    <a:pt x="179" y="61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2103725" y="2759575"/>
              <a:ext cx="4050" cy="4050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52" y="0"/>
                  </a:moveTo>
                  <a:lnTo>
                    <a:pt x="0" y="110"/>
                  </a:lnTo>
                  <a:lnTo>
                    <a:pt x="113" y="161"/>
                  </a:lnTo>
                  <a:lnTo>
                    <a:pt x="161" y="5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2100050" y="2767375"/>
              <a:ext cx="4175" cy="4100"/>
            </a:xfrm>
            <a:custGeom>
              <a:avLst/>
              <a:gdLst/>
              <a:ahLst/>
              <a:cxnLst/>
              <a:rect l="l" t="t" r="r" b="b"/>
              <a:pathLst>
                <a:path w="167" h="164" extrusionOk="0">
                  <a:moveTo>
                    <a:pt x="52" y="1"/>
                  </a:moveTo>
                  <a:lnTo>
                    <a:pt x="0" y="111"/>
                  </a:lnTo>
                  <a:lnTo>
                    <a:pt x="116" y="163"/>
                  </a:lnTo>
                  <a:lnTo>
                    <a:pt x="166" y="52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2107375" y="2751725"/>
              <a:ext cx="3975" cy="4025"/>
            </a:xfrm>
            <a:custGeom>
              <a:avLst/>
              <a:gdLst/>
              <a:ahLst/>
              <a:cxnLst/>
              <a:rect l="l" t="t" r="r" b="b"/>
              <a:pathLst>
                <a:path w="159" h="161" extrusionOk="0">
                  <a:moveTo>
                    <a:pt x="53" y="1"/>
                  </a:moveTo>
                  <a:lnTo>
                    <a:pt x="1" y="112"/>
                  </a:lnTo>
                  <a:lnTo>
                    <a:pt x="108" y="161"/>
                  </a:lnTo>
                  <a:lnTo>
                    <a:pt x="158" y="5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2111100" y="2743925"/>
              <a:ext cx="3800" cy="3950"/>
            </a:xfrm>
            <a:custGeom>
              <a:avLst/>
              <a:gdLst/>
              <a:ahLst/>
              <a:cxnLst/>
              <a:rect l="l" t="t" r="r" b="b"/>
              <a:pathLst>
                <a:path w="152" h="158" extrusionOk="0">
                  <a:moveTo>
                    <a:pt x="52" y="1"/>
                  </a:moveTo>
                  <a:lnTo>
                    <a:pt x="0" y="111"/>
                  </a:lnTo>
                  <a:lnTo>
                    <a:pt x="101" y="157"/>
                  </a:lnTo>
                  <a:lnTo>
                    <a:pt x="152" y="46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2"/>
            <p:cNvSpPr/>
            <p:nvPr/>
          </p:nvSpPr>
          <p:spPr>
            <a:xfrm>
              <a:off x="2096350" y="2775150"/>
              <a:ext cx="4325" cy="4175"/>
            </a:xfrm>
            <a:custGeom>
              <a:avLst/>
              <a:gdLst/>
              <a:ahLst/>
              <a:cxnLst/>
              <a:rect l="l" t="t" r="r" b="b"/>
              <a:pathLst>
                <a:path w="173" h="167" extrusionOk="0">
                  <a:moveTo>
                    <a:pt x="53" y="1"/>
                  </a:moveTo>
                  <a:lnTo>
                    <a:pt x="1" y="111"/>
                  </a:lnTo>
                  <a:lnTo>
                    <a:pt x="122" y="167"/>
                  </a:lnTo>
                  <a:lnTo>
                    <a:pt x="172" y="57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2"/>
            <p:cNvSpPr/>
            <p:nvPr/>
          </p:nvSpPr>
          <p:spPr>
            <a:xfrm>
              <a:off x="2106525" y="2760825"/>
              <a:ext cx="4050" cy="4025"/>
            </a:xfrm>
            <a:custGeom>
              <a:avLst/>
              <a:gdLst/>
              <a:ahLst/>
              <a:cxnLst/>
              <a:rect l="l" t="t" r="r" b="b"/>
              <a:pathLst>
                <a:path w="162" h="161" extrusionOk="0">
                  <a:moveTo>
                    <a:pt x="49" y="0"/>
                  </a:moveTo>
                  <a:lnTo>
                    <a:pt x="1" y="111"/>
                  </a:lnTo>
                  <a:lnTo>
                    <a:pt x="111" y="161"/>
                  </a:lnTo>
                  <a:lnTo>
                    <a:pt x="161" y="5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2102950" y="2768675"/>
              <a:ext cx="4075" cy="4075"/>
            </a:xfrm>
            <a:custGeom>
              <a:avLst/>
              <a:gdLst/>
              <a:ahLst/>
              <a:cxnLst/>
              <a:rect l="l" t="t" r="r" b="b"/>
              <a:pathLst>
                <a:path w="163" h="163" extrusionOk="0">
                  <a:moveTo>
                    <a:pt x="50" y="0"/>
                  </a:moveTo>
                  <a:lnTo>
                    <a:pt x="0" y="111"/>
                  </a:lnTo>
                  <a:lnTo>
                    <a:pt x="113" y="162"/>
                  </a:lnTo>
                  <a:lnTo>
                    <a:pt x="162" y="5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2110050" y="2752950"/>
              <a:ext cx="4025" cy="4000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51" y="1"/>
                  </a:moveTo>
                  <a:lnTo>
                    <a:pt x="1" y="112"/>
                  </a:lnTo>
                  <a:lnTo>
                    <a:pt x="111" y="159"/>
                  </a:lnTo>
                  <a:lnTo>
                    <a:pt x="160" y="49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2"/>
            <p:cNvSpPr/>
            <p:nvPr/>
          </p:nvSpPr>
          <p:spPr>
            <a:xfrm>
              <a:off x="2113600" y="2745075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52" y="0"/>
                  </a:moveTo>
                  <a:lnTo>
                    <a:pt x="1" y="111"/>
                  </a:lnTo>
                  <a:lnTo>
                    <a:pt x="109" y="160"/>
                  </a:lnTo>
                  <a:lnTo>
                    <a:pt x="160" y="4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2"/>
            <p:cNvSpPr/>
            <p:nvPr/>
          </p:nvSpPr>
          <p:spPr>
            <a:xfrm>
              <a:off x="2099400" y="2776550"/>
              <a:ext cx="4125" cy="4075"/>
            </a:xfrm>
            <a:custGeom>
              <a:avLst/>
              <a:gdLst/>
              <a:ahLst/>
              <a:cxnLst/>
              <a:rect l="l" t="t" r="r" b="b"/>
              <a:pathLst>
                <a:path w="165" h="163" extrusionOk="0">
                  <a:moveTo>
                    <a:pt x="50" y="1"/>
                  </a:moveTo>
                  <a:lnTo>
                    <a:pt x="0" y="111"/>
                  </a:lnTo>
                  <a:lnTo>
                    <a:pt x="114" y="163"/>
                  </a:lnTo>
                  <a:lnTo>
                    <a:pt x="164" y="5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2109275" y="2762050"/>
              <a:ext cx="4050" cy="4050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51" y="1"/>
                  </a:moveTo>
                  <a:lnTo>
                    <a:pt x="1" y="112"/>
                  </a:lnTo>
                  <a:lnTo>
                    <a:pt x="112" y="162"/>
                  </a:lnTo>
                  <a:lnTo>
                    <a:pt x="161" y="5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2105775" y="2769950"/>
              <a:ext cx="4025" cy="4050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49" y="0"/>
                  </a:moveTo>
                  <a:lnTo>
                    <a:pt x="0" y="111"/>
                  </a:lnTo>
                  <a:lnTo>
                    <a:pt x="110" y="161"/>
                  </a:lnTo>
                  <a:lnTo>
                    <a:pt x="160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2112800" y="2754175"/>
              <a:ext cx="4075" cy="4050"/>
            </a:xfrm>
            <a:custGeom>
              <a:avLst/>
              <a:gdLst/>
              <a:ahLst/>
              <a:cxnLst/>
              <a:rect l="l" t="t" r="r" b="b"/>
              <a:pathLst>
                <a:path w="163" h="162" extrusionOk="0">
                  <a:moveTo>
                    <a:pt x="50" y="0"/>
                  </a:moveTo>
                  <a:lnTo>
                    <a:pt x="1" y="110"/>
                  </a:lnTo>
                  <a:lnTo>
                    <a:pt x="113" y="161"/>
                  </a:lnTo>
                  <a:lnTo>
                    <a:pt x="162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2116300" y="2746250"/>
              <a:ext cx="4125" cy="4075"/>
            </a:xfrm>
            <a:custGeom>
              <a:avLst/>
              <a:gdLst/>
              <a:ahLst/>
              <a:cxnLst/>
              <a:rect l="l" t="t" r="r" b="b"/>
              <a:pathLst>
                <a:path w="165" h="163" extrusionOk="0">
                  <a:moveTo>
                    <a:pt x="52" y="1"/>
                  </a:moveTo>
                  <a:lnTo>
                    <a:pt x="1" y="113"/>
                  </a:lnTo>
                  <a:lnTo>
                    <a:pt x="114" y="163"/>
                  </a:lnTo>
                  <a:lnTo>
                    <a:pt x="165" y="52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2102250" y="2777800"/>
              <a:ext cx="4000" cy="4050"/>
            </a:xfrm>
            <a:custGeom>
              <a:avLst/>
              <a:gdLst/>
              <a:ahLst/>
              <a:cxnLst/>
              <a:rect l="l" t="t" r="r" b="b"/>
              <a:pathLst>
                <a:path w="160" h="162" extrusionOk="0">
                  <a:moveTo>
                    <a:pt x="50" y="1"/>
                  </a:moveTo>
                  <a:lnTo>
                    <a:pt x="0" y="113"/>
                  </a:lnTo>
                  <a:lnTo>
                    <a:pt x="109" y="161"/>
                  </a:lnTo>
                  <a:lnTo>
                    <a:pt x="159" y="5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2"/>
            <p:cNvSpPr/>
            <p:nvPr/>
          </p:nvSpPr>
          <p:spPr>
            <a:xfrm>
              <a:off x="2112050" y="2763325"/>
              <a:ext cx="4100" cy="4050"/>
            </a:xfrm>
            <a:custGeom>
              <a:avLst/>
              <a:gdLst/>
              <a:ahLst/>
              <a:cxnLst/>
              <a:rect l="l" t="t" r="r" b="b"/>
              <a:pathLst>
                <a:path w="164" h="162" extrusionOk="0">
                  <a:moveTo>
                    <a:pt x="51" y="1"/>
                  </a:moveTo>
                  <a:lnTo>
                    <a:pt x="1" y="111"/>
                  </a:lnTo>
                  <a:cubicBezTo>
                    <a:pt x="37" y="127"/>
                    <a:pt x="75" y="143"/>
                    <a:pt x="112" y="162"/>
                  </a:cubicBezTo>
                  <a:lnTo>
                    <a:pt x="163" y="50"/>
                  </a:lnTo>
                  <a:cubicBezTo>
                    <a:pt x="125" y="33"/>
                    <a:pt x="89" y="17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2"/>
            <p:cNvSpPr/>
            <p:nvPr/>
          </p:nvSpPr>
          <p:spPr>
            <a:xfrm>
              <a:off x="2108525" y="2771175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51" y="0"/>
                  </a:moveTo>
                  <a:lnTo>
                    <a:pt x="0" y="112"/>
                  </a:lnTo>
                  <a:cubicBezTo>
                    <a:pt x="36" y="128"/>
                    <a:pt x="73" y="144"/>
                    <a:pt x="107" y="160"/>
                  </a:cubicBezTo>
                  <a:lnTo>
                    <a:pt x="159" y="50"/>
                  </a:lnTo>
                  <a:cubicBezTo>
                    <a:pt x="124" y="32"/>
                    <a:pt x="88" y="17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2115575" y="2755450"/>
              <a:ext cx="4200" cy="4075"/>
            </a:xfrm>
            <a:custGeom>
              <a:avLst/>
              <a:gdLst/>
              <a:ahLst/>
              <a:cxnLst/>
              <a:rect l="l" t="t" r="r" b="b"/>
              <a:pathLst>
                <a:path w="168" h="163" extrusionOk="0">
                  <a:moveTo>
                    <a:pt x="51" y="0"/>
                  </a:moveTo>
                  <a:lnTo>
                    <a:pt x="1" y="111"/>
                  </a:lnTo>
                  <a:cubicBezTo>
                    <a:pt x="39" y="127"/>
                    <a:pt x="76" y="144"/>
                    <a:pt x="116" y="162"/>
                  </a:cubicBezTo>
                  <a:lnTo>
                    <a:pt x="168" y="52"/>
                  </a:lnTo>
                  <a:cubicBezTo>
                    <a:pt x="128" y="33"/>
                    <a:pt x="91" y="17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2119150" y="2747525"/>
              <a:ext cx="4250" cy="4150"/>
            </a:xfrm>
            <a:custGeom>
              <a:avLst/>
              <a:gdLst/>
              <a:ahLst/>
              <a:cxnLst/>
              <a:rect l="l" t="t" r="r" b="b"/>
              <a:pathLst>
                <a:path w="170" h="166" extrusionOk="0">
                  <a:moveTo>
                    <a:pt x="52" y="1"/>
                  </a:moveTo>
                  <a:lnTo>
                    <a:pt x="1" y="112"/>
                  </a:lnTo>
                  <a:cubicBezTo>
                    <a:pt x="40" y="131"/>
                    <a:pt x="77" y="146"/>
                    <a:pt x="118" y="166"/>
                  </a:cubicBezTo>
                  <a:lnTo>
                    <a:pt x="170" y="55"/>
                  </a:lnTo>
                  <a:lnTo>
                    <a:pt x="110" y="28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2104975" y="2779050"/>
              <a:ext cx="3850" cy="3975"/>
            </a:xfrm>
            <a:custGeom>
              <a:avLst/>
              <a:gdLst/>
              <a:ahLst/>
              <a:cxnLst/>
              <a:rect l="l" t="t" r="r" b="b"/>
              <a:pathLst>
                <a:path w="154" h="159" extrusionOk="0">
                  <a:moveTo>
                    <a:pt x="50" y="0"/>
                  </a:moveTo>
                  <a:lnTo>
                    <a:pt x="0" y="111"/>
                  </a:lnTo>
                  <a:lnTo>
                    <a:pt x="52" y="135"/>
                  </a:lnTo>
                  <a:cubicBezTo>
                    <a:pt x="69" y="143"/>
                    <a:pt x="86" y="151"/>
                    <a:pt x="102" y="158"/>
                  </a:cubicBezTo>
                  <a:lnTo>
                    <a:pt x="154" y="48"/>
                  </a:lnTo>
                  <a:cubicBezTo>
                    <a:pt x="122" y="32"/>
                    <a:pt x="84" y="16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2114775" y="2764550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52" y="0"/>
                  </a:moveTo>
                  <a:lnTo>
                    <a:pt x="0" y="110"/>
                  </a:lnTo>
                  <a:cubicBezTo>
                    <a:pt x="37" y="128"/>
                    <a:pt x="73" y="145"/>
                    <a:pt x="109" y="162"/>
                  </a:cubicBezTo>
                  <a:lnTo>
                    <a:pt x="163" y="53"/>
                  </a:lnTo>
                  <a:cubicBezTo>
                    <a:pt x="127" y="36"/>
                    <a:pt x="89" y="19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2111150" y="2772400"/>
              <a:ext cx="3875" cy="3975"/>
            </a:xfrm>
            <a:custGeom>
              <a:avLst/>
              <a:gdLst/>
              <a:ahLst/>
              <a:cxnLst/>
              <a:rect l="l" t="t" r="r" b="b"/>
              <a:pathLst>
                <a:path w="155" h="159" extrusionOk="0">
                  <a:moveTo>
                    <a:pt x="51" y="1"/>
                  </a:moveTo>
                  <a:lnTo>
                    <a:pt x="0" y="111"/>
                  </a:lnTo>
                  <a:cubicBezTo>
                    <a:pt x="34" y="126"/>
                    <a:pt x="71" y="143"/>
                    <a:pt x="102" y="159"/>
                  </a:cubicBezTo>
                  <a:lnTo>
                    <a:pt x="155" y="50"/>
                  </a:lnTo>
                  <a:cubicBezTo>
                    <a:pt x="122" y="33"/>
                    <a:pt x="85" y="16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2118400" y="2756750"/>
              <a:ext cx="4275" cy="4150"/>
            </a:xfrm>
            <a:custGeom>
              <a:avLst/>
              <a:gdLst/>
              <a:ahLst/>
              <a:cxnLst/>
              <a:rect l="l" t="t" r="r" b="b"/>
              <a:pathLst>
                <a:path w="171" h="166" extrusionOk="0">
                  <a:moveTo>
                    <a:pt x="53" y="0"/>
                  </a:moveTo>
                  <a:lnTo>
                    <a:pt x="1" y="110"/>
                  </a:lnTo>
                  <a:cubicBezTo>
                    <a:pt x="40" y="129"/>
                    <a:pt x="79" y="145"/>
                    <a:pt x="118" y="165"/>
                  </a:cubicBezTo>
                  <a:lnTo>
                    <a:pt x="171" y="56"/>
                  </a:lnTo>
                  <a:cubicBezTo>
                    <a:pt x="130" y="35"/>
                    <a:pt x="93" y="18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2122025" y="2748875"/>
              <a:ext cx="4450" cy="4250"/>
            </a:xfrm>
            <a:custGeom>
              <a:avLst/>
              <a:gdLst/>
              <a:ahLst/>
              <a:cxnLst/>
              <a:rect l="l" t="t" r="r" b="b"/>
              <a:pathLst>
                <a:path w="178" h="170" extrusionOk="0">
                  <a:moveTo>
                    <a:pt x="53" y="1"/>
                  </a:moveTo>
                  <a:lnTo>
                    <a:pt x="1" y="112"/>
                  </a:lnTo>
                  <a:cubicBezTo>
                    <a:pt x="42" y="130"/>
                    <a:pt x="82" y="149"/>
                    <a:pt x="124" y="170"/>
                  </a:cubicBezTo>
                  <a:lnTo>
                    <a:pt x="177" y="61"/>
                  </a:lnTo>
                  <a:cubicBezTo>
                    <a:pt x="134" y="39"/>
                    <a:pt x="94" y="20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2107500" y="2780225"/>
              <a:ext cx="3750" cy="3900"/>
            </a:xfrm>
            <a:custGeom>
              <a:avLst/>
              <a:gdLst/>
              <a:ahLst/>
              <a:cxnLst/>
              <a:rect l="l" t="t" r="r" b="b"/>
              <a:pathLst>
                <a:path w="150" h="156" extrusionOk="0">
                  <a:moveTo>
                    <a:pt x="53" y="0"/>
                  </a:moveTo>
                  <a:lnTo>
                    <a:pt x="1" y="110"/>
                  </a:lnTo>
                  <a:cubicBezTo>
                    <a:pt x="32" y="126"/>
                    <a:pt x="67" y="141"/>
                    <a:pt x="96" y="156"/>
                  </a:cubicBezTo>
                  <a:lnTo>
                    <a:pt x="149" y="47"/>
                  </a:lnTo>
                  <a:cubicBezTo>
                    <a:pt x="120" y="31"/>
                    <a:pt x="86" y="16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2117500" y="2765875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54" y="0"/>
                  </a:moveTo>
                  <a:lnTo>
                    <a:pt x="0" y="109"/>
                  </a:lnTo>
                  <a:cubicBezTo>
                    <a:pt x="37" y="128"/>
                    <a:pt x="72" y="145"/>
                    <a:pt x="107" y="164"/>
                  </a:cubicBezTo>
                  <a:lnTo>
                    <a:pt x="164" y="56"/>
                  </a:lnTo>
                  <a:cubicBezTo>
                    <a:pt x="128" y="37"/>
                    <a:pt x="92" y="19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2"/>
            <p:cNvSpPr/>
            <p:nvPr/>
          </p:nvSpPr>
          <p:spPr>
            <a:xfrm>
              <a:off x="2113700" y="2773625"/>
              <a:ext cx="3900" cy="4000"/>
            </a:xfrm>
            <a:custGeom>
              <a:avLst/>
              <a:gdLst/>
              <a:ahLst/>
              <a:cxnLst/>
              <a:rect l="l" t="t" r="r" b="b"/>
              <a:pathLst>
                <a:path w="156" h="160" extrusionOk="0">
                  <a:moveTo>
                    <a:pt x="56" y="1"/>
                  </a:moveTo>
                  <a:lnTo>
                    <a:pt x="1" y="110"/>
                  </a:lnTo>
                  <a:cubicBezTo>
                    <a:pt x="33" y="126"/>
                    <a:pt x="67" y="142"/>
                    <a:pt x="98" y="159"/>
                  </a:cubicBezTo>
                  <a:lnTo>
                    <a:pt x="156" y="51"/>
                  </a:lnTo>
                  <a:cubicBezTo>
                    <a:pt x="123" y="33"/>
                    <a:pt x="89" y="17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2"/>
            <p:cNvSpPr/>
            <p:nvPr/>
          </p:nvSpPr>
          <p:spPr>
            <a:xfrm>
              <a:off x="2121325" y="2758150"/>
              <a:ext cx="4350" cy="4225"/>
            </a:xfrm>
            <a:custGeom>
              <a:avLst/>
              <a:gdLst/>
              <a:ahLst/>
              <a:cxnLst/>
              <a:rect l="l" t="t" r="r" b="b"/>
              <a:pathLst>
                <a:path w="174" h="169" extrusionOk="0">
                  <a:moveTo>
                    <a:pt x="54" y="0"/>
                  </a:moveTo>
                  <a:lnTo>
                    <a:pt x="1" y="109"/>
                  </a:lnTo>
                  <a:cubicBezTo>
                    <a:pt x="38" y="128"/>
                    <a:pt x="78" y="146"/>
                    <a:pt x="116" y="168"/>
                  </a:cubicBezTo>
                  <a:lnTo>
                    <a:pt x="173" y="60"/>
                  </a:lnTo>
                  <a:cubicBezTo>
                    <a:pt x="133" y="39"/>
                    <a:pt x="93" y="19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2"/>
            <p:cNvSpPr/>
            <p:nvPr/>
          </p:nvSpPr>
          <p:spPr>
            <a:xfrm>
              <a:off x="2125125" y="2750375"/>
              <a:ext cx="4600" cy="4375"/>
            </a:xfrm>
            <a:custGeom>
              <a:avLst/>
              <a:gdLst/>
              <a:ahLst/>
              <a:cxnLst/>
              <a:rect l="l" t="t" r="r" b="b"/>
              <a:pathLst>
                <a:path w="184" h="175" extrusionOk="0">
                  <a:moveTo>
                    <a:pt x="53" y="1"/>
                  </a:moveTo>
                  <a:lnTo>
                    <a:pt x="0" y="110"/>
                  </a:lnTo>
                  <a:cubicBezTo>
                    <a:pt x="42" y="131"/>
                    <a:pt x="83" y="150"/>
                    <a:pt x="126" y="174"/>
                  </a:cubicBezTo>
                  <a:lnTo>
                    <a:pt x="183" y="67"/>
                  </a:lnTo>
                  <a:cubicBezTo>
                    <a:pt x="138" y="42"/>
                    <a:pt x="97" y="23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2"/>
            <p:cNvSpPr/>
            <p:nvPr/>
          </p:nvSpPr>
          <p:spPr>
            <a:xfrm>
              <a:off x="2109925" y="2781375"/>
              <a:ext cx="3625" cy="3850"/>
            </a:xfrm>
            <a:custGeom>
              <a:avLst/>
              <a:gdLst/>
              <a:ahLst/>
              <a:cxnLst/>
              <a:rect l="l" t="t" r="r" b="b"/>
              <a:pathLst>
                <a:path w="145" h="154" extrusionOk="0">
                  <a:moveTo>
                    <a:pt x="53" y="1"/>
                  </a:moveTo>
                  <a:lnTo>
                    <a:pt x="0" y="110"/>
                  </a:lnTo>
                  <a:cubicBezTo>
                    <a:pt x="31" y="124"/>
                    <a:pt x="62" y="140"/>
                    <a:pt x="88" y="153"/>
                  </a:cubicBezTo>
                  <a:lnTo>
                    <a:pt x="145" y="45"/>
                  </a:lnTo>
                  <a:cubicBezTo>
                    <a:pt x="116" y="32"/>
                    <a:pt x="83" y="16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2"/>
            <p:cNvSpPr/>
            <p:nvPr/>
          </p:nvSpPr>
          <p:spPr>
            <a:xfrm>
              <a:off x="2120175" y="2767275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57" y="0"/>
                  </a:moveTo>
                  <a:lnTo>
                    <a:pt x="0" y="108"/>
                  </a:lnTo>
                  <a:cubicBezTo>
                    <a:pt x="36" y="126"/>
                    <a:pt x="70" y="146"/>
                    <a:pt x="104" y="166"/>
                  </a:cubicBezTo>
                  <a:lnTo>
                    <a:pt x="166" y="62"/>
                  </a:lnTo>
                  <a:cubicBezTo>
                    <a:pt x="131" y="40"/>
                    <a:pt x="95" y="2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2"/>
            <p:cNvSpPr/>
            <p:nvPr/>
          </p:nvSpPr>
          <p:spPr>
            <a:xfrm>
              <a:off x="2116125" y="2774900"/>
              <a:ext cx="3825" cy="3975"/>
            </a:xfrm>
            <a:custGeom>
              <a:avLst/>
              <a:gdLst/>
              <a:ahLst/>
              <a:cxnLst/>
              <a:rect l="l" t="t" r="r" b="b"/>
              <a:pathLst>
                <a:path w="153" h="159" extrusionOk="0">
                  <a:moveTo>
                    <a:pt x="57" y="0"/>
                  </a:moveTo>
                  <a:lnTo>
                    <a:pt x="0" y="108"/>
                  </a:lnTo>
                  <a:cubicBezTo>
                    <a:pt x="32" y="125"/>
                    <a:pt x="63" y="142"/>
                    <a:pt x="91" y="158"/>
                  </a:cubicBezTo>
                  <a:lnTo>
                    <a:pt x="153" y="53"/>
                  </a:lnTo>
                  <a:cubicBezTo>
                    <a:pt x="123" y="36"/>
                    <a:pt x="91" y="17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2"/>
            <p:cNvSpPr/>
            <p:nvPr/>
          </p:nvSpPr>
          <p:spPr>
            <a:xfrm>
              <a:off x="2124225" y="2759650"/>
              <a:ext cx="4500" cy="4350"/>
            </a:xfrm>
            <a:custGeom>
              <a:avLst/>
              <a:gdLst/>
              <a:ahLst/>
              <a:cxnLst/>
              <a:rect l="l" t="t" r="r" b="b"/>
              <a:pathLst>
                <a:path w="180" h="174" extrusionOk="0">
                  <a:moveTo>
                    <a:pt x="57" y="0"/>
                  </a:moveTo>
                  <a:lnTo>
                    <a:pt x="0" y="108"/>
                  </a:lnTo>
                  <a:cubicBezTo>
                    <a:pt x="40" y="129"/>
                    <a:pt x="78" y="150"/>
                    <a:pt x="117" y="174"/>
                  </a:cubicBezTo>
                  <a:lnTo>
                    <a:pt x="180" y="68"/>
                  </a:lnTo>
                  <a:cubicBezTo>
                    <a:pt x="139" y="44"/>
                    <a:pt x="99" y="21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2"/>
            <p:cNvSpPr/>
            <p:nvPr/>
          </p:nvSpPr>
          <p:spPr>
            <a:xfrm>
              <a:off x="2128325" y="2752075"/>
              <a:ext cx="4750" cy="4475"/>
            </a:xfrm>
            <a:custGeom>
              <a:avLst/>
              <a:gdLst/>
              <a:ahLst/>
              <a:cxnLst/>
              <a:rect l="l" t="t" r="r" b="b"/>
              <a:pathLst>
                <a:path w="190" h="179" extrusionOk="0">
                  <a:moveTo>
                    <a:pt x="57" y="0"/>
                  </a:moveTo>
                  <a:lnTo>
                    <a:pt x="0" y="108"/>
                  </a:lnTo>
                  <a:lnTo>
                    <a:pt x="63" y="143"/>
                  </a:lnTo>
                  <a:cubicBezTo>
                    <a:pt x="84" y="152"/>
                    <a:pt x="106" y="166"/>
                    <a:pt x="128" y="179"/>
                  </a:cubicBezTo>
                  <a:lnTo>
                    <a:pt x="190" y="74"/>
                  </a:lnTo>
                  <a:cubicBezTo>
                    <a:pt x="168" y="62"/>
                    <a:pt x="145" y="47"/>
                    <a:pt x="123" y="36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2"/>
            <p:cNvSpPr/>
            <p:nvPr/>
          </p:nvSpPr>
          <p:spPr>
            <a:xfrm>
              <a:off x="2112050" y="2782550"/>
              <a:ext cx="3525" cy="3800"/>
            </a:xfrm>
            <a:custGeom>
              <a:avLst/>
              <a:gdLst/>
              <a:ahLst/>
              <a:cxnLst/>
              <a:rect l="l" t="t" r="r" b="b"/>
              <a:pathLst>
                <a:path w="141" h="152" extrusionOk="0">
                  <a:moveTo>
                    <a:pt x="58" y="1"/>
                  </a:moveTo>
                  <a:lnTo>
                    <a:pt x="1" y="108"/>
                  </a:lnTo>
                  <a:lnTo>
                    <a:pt x="41" y="130"/>
                  </a:lnTo>
                  <a:cubicBezTo>
                    <a:pt x="56" y="137"/>
                    <a:pt x="66" y="145"/>
                    <a:pt x="78" y="152"/>
                  </a:cubicBezTo>
                  <a:lnTo>
                    <a:pt x="141" y="47"/>
                  </a:lnTo>
                  <a:cubicBezTo>
                    <a:pt x="128" y="39"/>
                    <a:pt x="117" y="32"/>
                    <a:pt x="101" y="2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2"/>
            <p:cNvSpPr/>
            <p:nvPr/>
          </p:nvSpPr>
          <p:spPr>
            <a:xfrm>
              <a:off x="2122775" y="2768800"/>
              <a:ext cx="4225" cy="4200"/>
            </a:xfrm>
            <a:custGeom>
              <a:avLst/>
              <a:gdLst/>
              <a:ahLst/>
              <a:cxnLst/>
              <a:rect l="l" t="t" r="r" b="b"/>
              <a:pathLst>
                <a:path w="169" h="168" extrusionOk="0">
                  <a:moveTo>
                    <a:pt x="62" y="1"/>
                  </a:moveTo>
                  <a:lnTo>
                    <a:pt x="0" y="105"/>
                  </a:lnTo>
                  <a:lnTo>
                    <a:pt x="52" y="135"/>
                  </a:lnTo>
                  <a:lnTo>
                    <a:pt x="101" y="168"/>
                  </a:lnTo>
                  <a:lnTo>
                    <a:pt x="168" y="67"/>
                  </a:lnTo>
                  <a:lnTo>
                    <a:pt x="115" y="3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2"/>
            <p:cNvSpPr/>
            <p:nvPr/>
          </p:nvSpPr>
          <p:spPr>
            <a:xfrm>
              <a:off x="2118375" y="2776250"/>
              <a:ext cx="3825" cy="3975"/>
            </a:xfrm>
            <a:custGeom>
              <a:avLst/>
              <a:gdLst/>
              <a:ahLst/>
              <a:cxnLst/>
              <a:rect l="l" t="t" r="r" b="b"/>
              <a:pathLst>
                <a:path w="153" h="159" extrusionOk="0">
                  <a:moveTo>
                    <a:pt x="63" y="0"/>
                  </a:moveTo>
                  <a:lnTo>
                    <a:pt x="1" y="106"/>
                  </a:lnTo>
                  <a:lnTo>
                    <a:pt x="45" y="130"/>
                  </a:lnTo>
                  <a:lnTo>
                    <a:pt x="85" y="158"/>
                  </a:lnTo>
                  <a:lnTo>
                    <a:pt x="152" y="56"/>
                  </a:lnTo>
                  <a:lnTo>
                    <a:pt x="110" y="2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2"/>
            <p:cNvSpPr/>
            <p:nvPr/>
          </p:nvSpPr>
          <p:spPr>
            <a:xfrm>
              <a:off x="2127150" y="2761325"/>
              <a:ext cx="4625" cy="4500"/>
            </a:xfrm>
            <a:custGeom>
              <a:avLst/>
              <a:gdLst/>
              <a:ahLst/>
              <a:cxnLst/>
              <a:rect l="l" t="t" r="r" b="b"/>
              <a:pathLst>
                <a:path w="185" h="180" extrusionOk="0">
                  <a:moveTo>
                    <a:pt x="63" y="1"/>
                  </a:moveTo>
                  <a:lnTo>
                    <a:pt x="0" y="107"/>
                  </a:lnTo>
                  <a:lnTo>
                    <a:pt x="58" y="141"/>
                  </a:lnTo>
                  <a:lnTo>
                    <a:pt x="117" y="179"/>
                  </a:lnTo>
                  <a:lnTo>
                    <a:pt x="184" y="78"/>
                  </a:lnTo>
                  <a:lnTo>
                    <a:pt x="123" y="3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2"/>
            <p:cNvSpPr/>
            <p:nvPr/>
          </p:nvSpPr>
          <p:spPr>
            <a:xfrm>
              <a:off x="2131500" y="2753925"/>
              <a:ext cx="5025" cy="4675"/>
            </a:xfrm>
            <a:custGeom>
              <a:avLst/>
              <a:gdLst/>
              <a:ahLst/>
              <a:cxnLst/>
              <a:rect l="l" t="t" r="r" b="b"/>
              <a:pathLst>
                <a:path w="201" h="187" extrusionOk="0">
                  <a:moveTo>
                    <a:pt x="63" y="0"/>
                  </a:moveTo>
                  <a:lnTo>
                    <a:pt x="1" y="105"/>
                  </a:lnTo>
                  <a:lnTo>
                    <a:pt x="67" y="144"/>
                  </a:lnTo>
                  <a:lnTo>
                    <a:pt x="134" y="187"/>
                  </a:lnTo>
                  <a:lnTo>
                    <a:pt x="201" y="86"/>
                  </a:lnTo>
                  <a:lnTo>
                    <a:pt x="130" y="4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2"/>
            <p:cNvSpPr/>
            <p:nvPr/>
          </p:nvSpPr>
          <p:spPr>
            <a:xfrm>
              <a:off x="2114000" y="2783700"/>
              <a:ext cx="3450" cy="3700"/>
            </a:xfrm>
            <a:custGeom>
              <a:avLst/>
              <a:gdLst/>
              <a:ahLst/>
              <a:cxnLst/>
              <a:rect l="l" t="t" r="r" b="b"/>
              <a:pathLst>
                <a:path w="138" h="148" extrusionOk="0">
                  <a:moveTo>
                    <a:pt x="63" y="0"/>
                  </a:moveTo>
                  <a:lnTo>
                    <a:pt x="0" y="105"/>
                  </a:lnTo>
                  <a:lnTo>
                    <a:pt x="39" y="127"/>
                  </a:lnTo>
                  <a:lnTo>
                    <a:pt x="70" y="148"/>
                  </a:lnTo>
                  <a:lnTo>
                    <a:pt x="137" y="47"/>
                  </a:lnTo>
                  <a:lnTo>
                    <a:pt x="102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2"/>
            <p:cNvSpPr/>
            <p:nvPr/>
          </p:nvSpPr>
          <p:spPr>
            <a:xfrm>
              <a:off x="2125275" y="2770400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68" y="1"/>
                  </a:moveTo>
                  <a:lnTo>
                    <a:pt x="1" y="104"/>
                  </a:lnTo>
                  <a:cubicBezTo>
                    <a:pt x="18" y="114"/>
                    <a:pt x="35" y="124"/>
                    <a:pt x="50" y="136"/>
                  </a:cubicBezTo>
                  <a:lnTo>
                    <a:pt x="97" y="171"/>
                  </a:lnTo>
                  <a:lnTo>
                    <a:pt x="171" y="74"/>
                  </a:lnTo>
                  <a:lnTo>
                    <a:pt x="120" y="36"/>
                  </a:lnTo>
                  <a:cubicBezTo>
                    <a:pt x="103" y="24"/>
                    <a:pt x="86" y="13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2"/>
            <p:cNvSpPr/>
            <p:nvPr/>
          </p:nvSpPr>
          <p:spPr>
            <a:xfrm>
              <a:off x="2120475" y="2777650"/>
              <a:ext cx="3800" cy="3925"/>
            </a:xfrm>
            <a:custGeom>
              <a:avLst/>
              <a:gdLst/>
              <a:ahLst/>
              <a:cxnLst/>
              <a:rect l="l" t="t" r="r" b="b"/>
              <a:pathLst>
                <a:path w="152" h="157" extrusionOk="0">
                  <a:moveTo>
                    <a:pt x="68" y="0"/>
                  </a:moveTo>
                  <a:lnTo>
                    <a:pt x="1" y="102"/>
                  </a:lnTo>
                  <a:cubicBezTo>
                    <a:pt x="14" y="110"/>
                    <a:pt x="29" y="120"/>
                    <a:pt x="41" y="129"/>
                  </a:cubicBezTo>
                  <a:lnTo>
                    <a:pt x="78" y="156"/>
                  </a:lnTo>
                  <a:lnTo>
                    <a:pt x="151" y="59"/>
                  </a:lnTo>
                  <a:lnTo>
                    <a:pt x="112" y="29"/>
                  </a:lnTo>
                  <a:cubicBezTo>
                    <a:pt x="97" y="19"/>
                    <a:pt x="83" y="1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2"/>
            <p:cNvSpPr/>
            <p:nvPr/>
          </p:nvSpPr>
          <p:spPr>
            <a:xfrm>
              <a:off x="2130025" y="2763225"/>
              <a:ext cx="4750" cy="4625"/>
            </a:xfrm>
            <a:custGeom>
              <a:avLst/>
              <a:gdLst/>
              <a:ahLst/>
              <a:cxnLst/>
              <a:rect l="l" t="t" r="r" b="b"/>
              <a:pathLst>
                <a:path w="190" h="185" extrusionOk="0">
                  <a:moveTo>
                    <a:pt x="68" y="1"/>
                  </a:moveTo>
                  <a:lnTo>
                    <a:pt x="1" y="101"/>
                  </a:lnTo>
                  <a:cubicBezTo>
                    <a:pt x="20" y="115"/>
                    <a:pt x="39" y="126"/>
                    <a:pt x="59" y="141"/>
                  </a:cubicBezTo>
                  <a:lnTo>
                    <a:pt x="116" y="184"/>
                  </a:lnTo>
                  <a:lnTo>
                    <a:pt x="189" y="88"/>
                  </a:lnTo>
                  <a:lnTo>
                    <a:pt x="129" y="42"/>
                  </a:lnTo>
                  <a:cubicBezTo>
                    <a:pt x="108" y="28"/>
                    <a:pt x="89" y="15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2"/>
            <p:cNvSpPr/>
            <p:nvPr/>
          </p:nvSpPr>
          <p:spPr>
            <a:xfrm>
              <a:off x="2134825" y="2756050"/>
              <a:ext cx="5225" cy="4975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68" y="0"/>
                  </a:moveTo>
                  <a:lnTo>
                    <a:pt x="1" y="102"/>
                  </a:lnTo>
                  <a:cubicBezTo>
                    <a:pt x="22" y="117"/>
                    <a:pt x="44" y="130"/>
                    <a:pt x="67" y="147"/>
                  </a:cubicBezTo>
                  <a:lnTo>
                    <a:pt x="134" y="198"/>
                  </a:lnTo>
                  <a:lnTo>
                    <a:pt x="208" y="101"/>
                  </a:lnTo>
                  <a:lnTo>
                    <a:pt x="137" y="48"/>
                  </a:lnTo>
                  <a:cubicBezTo>
                    <a:pt x="115" y="30"/>
                    <a:pt x="91" y="17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2"/>
            <p:cNvSpPr/>
            <p:nvPr/>
          </p:nvSpPr>
          <p:spPr>
            <a:xfrm>
              <a:off x="2115725" y="2784850"/>
              <a:ext cx="3325" cy="3575"/>
            </a:xfrm>
            <a:custGeom>
              <a:avLst/>
              <a:gdLst/>
              <a:ahLst/>
              <a:cxnLst/>
              <a:rect l="l" t="t" r="r" b="b"/>
              <a:pathLst>
                <a:path w="133" h="143" extrusionOk="0">
                  <a:moveTo>
                    <a:pt x="68" y="1"/>
                  </a:moveTo>
                  <a:lnTo>
                    <a:pt x="1" y="102"/>
                  </a:lnTo>
                  <a:cubicBezTo>
                    <a:pt x="11" y="108"/>
                    <a:pt x="23" y="116"/>
                    <a:pt x="32" y="122"/>
                  </a:cubicBezTo>
                  <a:lnTo>
                    <a:pt x="59" y="143"/>
                  </a:lnTo>
                  <a:lnTo>
                    <a:pt x="133" y="45"/>
                  </a:lnTo>
                  <a:lnTo>
                    <a:pt x="103" y="23"/>
                  </a:lnTo>
                  <a:cubicBezTo>
                    <a:pt x="91" y="14"/>
                    <a:pt x="80" y="8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2"/>
            <p:cNvSpPr/>
            <p:nvPr/>
          </p:nvSpPr>
          <p:spPr>
            <a:xfrm>
              <a:off x="2127675" y="27722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4" y="1"/>
                  </a:moveTo>
                  <a:lnTo>
                    <a:pt x="0" y="97"/>
                  </a:lnTo>
                  <a:cubicBezTo>
                    <a:pt x="32" y="120"/>
                    <a:pt x="60" y="147"/>
                    <a:pt x="89" y="172"/>
                  </a:cubicBezTo>
                  <a:lnTo>
                    <a:pt x="171" y="81"/>
                  </a:lnTo>
                  <a:cubicBezTo>
                    <a:pt x="138" y="54"/>
                    <a:pt x="107" y="25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2"/>
            <p:cNvSpPr/>
            <p:nvPr/>
          </p:nvSpPr>
          <p:spPr>
            <a:xfrm>
              <a:off x="2122400" y="2779125"/>
              <a:ext cx="3775" cy="3875"/>
            </a:xfrm>
            <a:custGeom>
              <a:avLst/>
              <a:gdLst/>
              <a:ahLst/>
              <a:cxnLst/>
              <a:rect l="l" t="t" r="r" b="b"/>
              <a:pathLst>
                <a:path w="151" h="155" extrusionOk="0">
                  <a:moveTo>
                    <a:pt x="74" y="1"/>
                  </a:moveTo>
                  <a:lnTo>
                    <a:pt x="1" y="97"/>
                  </a:lnTo>
                  <a:cubicBezTo>
                    <a:pt x="26" y="115"/>
                    <a:pt x="47" y="134"/>
                    <a:pt x="69" y="154"/>
                  </a:cubicBezTo>
                  <a:lnTo>
                    <a:pt x="151" y="63"/>
                  </a:lnTo>
                  <a:cubicBezTo>
                    <a:pt x="126" y="42"/>
                    <a:pt x="103" y="20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2"/>
            <p:cNvSpPr/>
            <p:nvPr/>
          </p:nvSpPr>
          <p:spPr>
            <a:xfrm>
              <a:off x="2132925" y="2765400"/>
              <a:ext cx="4825" cy="4750"/>
            </a:xfrm>
            <a:custGeom>
              <a:avLst/>
              <a:gdLst/>
              <a:ahLst/>
              <a:cxnLst/>
              <a:rect l="l" t="t" r="r" b="b"/>
              <a:pathLst>
                <a:path w="193" h="190" extrusionOk="0">
                  <a:moveTo>
                    <a:pt x="75" y="1"/>
                  </a:moveTo>
                  <a:lnTo>
                    <a:pt x="1" y="97"/>
                  </a:lnTo>
                  <a:cubicBezTo>
                    <a:pt x="39" y="125"/>
                    <a:pt x="75" y="158"/>
                    <a:pt x="112" y="190"/>
                  </a:cubicBezTo>
                  <a:lnTo>
                    <a:pt x="193" y="99"/>
                  </a:lnTo>
                  <a:cubicBezTo>
                    <a:pt x="154" y="65"/>
                    <a:pt x="115" y="30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2"/>
            <p:cNvSpPr/>
            <p:nvPr/>
          </p:nvSpPr>
          <p:spPr>
            <a:xfrm>
              <a:off x="2138175" y="2758550"/>
              <a:ext cx="5375" cy="5200"/>
            </a:xfrm>
            <a:custGeom>
              <a:avLst/>
              <a:gdLst/>
              <a:ahLst/>
              <a:cxnLst/>
              <a:rect l="l" t="t" r="r" b="b"/>
              <a:pathLst>
                <a:path w="215" h="208" extrusionOk="0">
                  <a:moveTo>
                    <a:pt x="74" y="1"/>
                  </a:moveTo>
                  <a:lnTo>
                    <a:pt x="0" y="98"/>
                  </a:lnTo>
                  <a:cubicBezTo>
                    <a:pt x="44" y="129"/>
                    <a:pt x="90" y="169"/>
                    <a:pt x="132" y="207"/>
                  </a:cubicBezTo>
                  <a:lnTo>
                    <a:pt x="214" y="116"/>
                  </a:lnTo>
                  <a:cubicBezTo>
                    <a:pt x="167" y="75"/>
                    <a:pt x="121" y="34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2"/>
            <p:cNvSpPr/>
            <p:nvPr/>
          </p:nvSpPr>
          <p:spPr>
            <a:xfrm>
              <a:off x="2117175" y="2785975"/>
              <a:ext cx="3250" cy="3450"/>
            </a:xfrm>
            <a:custGeom>
              <a:avLst/>
              <a:gdLst/>
              <a:ahLst/>
              <a:cxnLst/>
              <a:rect l="l" t="t" r="r" b="b"/>
              <a:pathLst>
                <a:path w="130" h="138" extrusionOk="0">
                  <a:moveTo>
                    <a:pt x="75" y="0"/>
                  </a:moveTo>
                  <a:lnTo>
                    <a:pt x="1" y="98"/>
                  </a:lnTo>
                  <a:cubicBezTo>
                    <a:pt x="21" y="111"/>
                    <a:pt x="33" y="124"/>
                    <a:pt x="48" y="137"/>
                  </a:cubicBezTo>
                  <a:lnTo>
                    <a:pt x="130" y="46"/>
                  </a:lnTo>
                  <a:cubicBezTo>
                    <a:pt x="111" y="31"/>
                    <a:pt x="96" y="15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2"/>
            <p:cNvSpPr/>
            <p:nvPr/>
          </p:nvSpPr>
          <p:spPr>
            <a:xfrm>
              <a:off x="2129925" y="27742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82" y="1"/>
                  </a:moveTo>
                  <a:lnTo>
                    <a:pt x="0" y="92"/>
                  </a:lnTo>
                  <a:lnTo>
                    <a:pt x="21" y="111"/>
                  </a:lnTo>
                  <a:lnTo>
                    <a:pt x="42" y="131"/>
                  </a:lnTo>
                  <a:lnTo>
                    <a:pt x="82" y="172"/>
                  </a:lnTo>
                  <a:lnTo>
                    <a:pt x="172" y="90"/>
                  </a:lnTo>
                  <a:lnTo>
                    <a:pt x="128" y="45"/>
                  </a:lnTo>
                  <a:lnTo>
                    <a:pt x="105" y="21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2"/>
            <p:cNvSpPr/>
            <p:nvPr/>
          </p:nvSpPr>
          <p:spPr>
            <a:xfrm>
              <a:off x="2124100" y="2780700"/>
              <a:ext cx="3800" cy="3750"/>
            </a:xfrm>
            <a:custGeom>
              <a:avLst/>
              <a:gdLst/>
              <a:ahLst/>
              <a:cxnLst/>
              <a:rect l="l" t="t" r="r" b="b"/>
              <a:pathLst>
                <a:path w="152" h="150" extrusionOk="0">
                  <a:moveTo>
                    <a:pt x="83" y="1"/>
                  </a:moveTo>
                  <a:lnTo>
                    <a:pt x="1" y="91"/>
                  </a:lnTo>
                  <a:lnTo>
                    <a:pt x="19" y="106"/>
                  </a:lnTo>
                  <a:lnTo>
                    <a:pt x="32" y="120"/>
                  </a:lnTo>
                  <a:lnTo>
                    <a:pt x="62" y="149"/>
                  </a:lnTo>
                  <a:lnTo>
                    <a:pt x="151" y="66"/>
                  </a:lnTo>
                  <a:lnTo>
                    <a:pt x="118" y="33"/>
                  </a:lnTo>
                  <a:lnTo>
                    <a:pt x="102" y="16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2"/>
            <p:cNvSpPr/>
            <p:nvPr/>
          </p:nvSpPr>
          <p:spPr>
            <a:xfrm>
              <a:off x="2135700" y="2767875"/>
              <a:ext cx="4875" cy="487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82" y="0"/>
                  </a:moveTo>
                  <a:lnTo>
                    <a:pt x="1" y="91"/>
                  </a:lnTo>
                  <a:lnTo>
                    <a:pt x="28" y="115"/>
                  </a:lnTo>
                  <a:lnTo>
                    <a:pt x="54" y="141"/>
                  </a:lnTo>
                  <a:lnTo>
                    <a:pt x="106" y="194"/>
                  </a:lnTo>
                  <a:lnTo>
                    <a:pt x="195" y="111"/>
                  </a:lnTo>
                  <a:lnTo>
                    <a:pt x="139" y="54"/>
                  </a:lnTo>
                  <a:lnTo>
                    <a:pt x="111" y="26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2"/>
            <p:cNvSpPr/>
            <p:nvPr/>
          </p:nvSpPr>
          <p:spPr>
            <a:xfrm>
              <a:off x="2141475" y="2761425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82" y="1"/>
                  </a:moveTo>
                  <a:lnTo>
                    <a:pt x="0" y="92"/>
                  </a:lnTo>
                  <a:lnTo>
                    <a:pt x="32" y="121"/>
                  </a:lnTo>
                  <a:lnTo>
                    <a:pt x="65" y="152"/>
                  </a:lnTo>
                  <a:lnTo>
                    <a:pt x="129" y="218"/>
                  </a:lnTo>
                  <a:lnTo>
                    <a:pt x="218" y="136"/>
                  </a:lnTo>
                  <a:lnTo>
                    <a:pt x="151" y="66"/>
                  </a:lnTo>
                  <a:lnTo>
                    <a:pt x="117" y="32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2"/>
            <p:cNvSpPr/>
            <p:nvPr/>
          </p:nvSpPr>
          <p:spPr>
            <a:xfrm>
              <a:off x="2118350" y="2787125"/>
              <a:ext cx="3250" cy="3200"/>
            </a:xfrm>
            <a:custGeom>
              <a:avLst/>
              <a:gdLst/>
              <a:ahLst/>
              <a:cxnLst/>
              <a:rect l="l" t="t" r="r" b="b"/>
              <a:pathLst>
                <a:path w="130" h="128" extrusionOk="0">
                  <a:moveTo>
                    <a:pt x="83" y="0"/>
                  </a:moveTo>
                  <a:lnTo>
                    <a:pt x="1" y="91"/>
                  </a:lnTo>
                  <a:lnTo>
                    <a:pt x="12" y="100"/>
                  </a:lnTo>
                  <a:lnTo>
                    <a:pt x="21" y="109"/>
                  </a:lnTo>
                  <a:cubicBezTo>
                    <a:pt x="27" y="115"/>
                    <a:pt x="33" y="120"/>
                    <a:pt x="39" y="128"/>
                  </a:cubicBezTo>
                  <a:lnTo>
                    <a:pt x="129" y="45"/>
                  </a:lnTo>
                  <a:lnTo>
                    <a:pt x="106" y="22"/>
                  </a:lnTo>
                  <a:lnTo>
                    <a:pt x="96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2"/>
            <p:cNvSpPr/>
            <p:nvPr/>
          </p:nvSpPr>
          <p:spPr>
            <a:xfrm>
              <a:off x="2131975" y="2776500"/>
              <a:ext cx="4300" cy="4275"/>
            </a:xfrm>
            <a:custGeom>
              <a:avLst/>
              <a:gdLst/>
              <a:ahLst/>
              <a:cxnLst/>
              <a:rect l="l" t="t" r="r" b="b"/>
              <a:pathLst>
                <a:path w="172" h="171" extrusionOk="0">
                  <a:moveTo>
                    <a:pt x="90" y="1"/>
                  </a:moveTo>
                  <a:lnTo>
                    <a:pt x="0" y="83"/>
                  </a:lnTo>
                  <a:cubicBezTo>
                    <a:pt x="15" y="96"/>
                    <a:pt x="25" y="112"/>
                    <a:pt x="38" y="127"/>
                  </a:cubicBezTo>
                  <a:lnTo>
                    <a:pt x="74" y="171"/>
                  </a:lnTo>
                  <a:lnTo>
                    <a:pt x="172" y="98"/>
                  </a:lnTo>
                  <a:lnTo>
                    <a:pt x="131" y="48"/>
                  </a:lnTo>
                  <a:cubicBezTo>
                    <a:pt x="117" y="33"/>
                    <a:pt x="105" y="15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2"/>
            <p:cNvSpPr/>
            <p:nvPr/>
          </p:nvSpPr>
          <p:spPr>
            <a:xfrm>
              <a:off x="2125650" y="2782425"/>
              <a:ext cx="3750" cy="3575"/>
            </a:xfrm>
            <a:custGeom>
              <a:avLst/>
              <a:gdLst/>
              <a:ahLst/>
              <a:cxnLst/>
              <a:rect l="l" t="t" r="r" b="b"/>
              <a:pathLst>
                <a:path w="150" h="143" extrusionOk="0">
                  <a:moveTo>
                    <a:pt x="89" y="0"/>
                  </a:moveTo>
                  <a:lnTo>
                    <a:pt x="0" y="80"/>
                  </a:lnTo>
                  <a:cubicBezTo>
                    <a:pt x="11" y="90"/>
                    <a:pt x="17" y="101"/>
                    <a:pt x="26" y="111"/>
                  </a:cubicBezTo>
                  <a:lnTo>
                    <a:pt x="52" y="142"/>
                  </a:lnTo>
                  <a:lnTo>
                    <a:pt x="150" y="70"/>
                  </a:lnTo>
                  <a:lnTo>
                    <a:pt x="120" y="35"/>
                  </a:lnTo>
                  <a:cubicBezTo>
                    <a:pt x="109" y="23"/>
                    <a:pt x="102" y="11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2"/>
            <p:cNvSpPr/>
            <p:nvPr/>
          </p:nvSpPr>
          <p:spPr>
            <a:xfrm>
              <a:off x="2138325" y="2770675"/>
              <a:ext cx="4875" cy="4950"/>
            </a:xfrm>
            <a:custGeom>
              <a:avLst/>
              <a:gdLst/>
              <a:ahLst/>
              <a:cxnLst/>
              <a:rect l="l" t="t" r="r" b="b"/>
              <a:pathLst>
                <a:path w="195" h="198" extrusionOk="0">
                  <a:moveTo>
                    <a:pt x="90" y="0"/>
                  </a:moveTo>
                  <a:lnTo>
                    <a:pt x="1" y="83"/>
                  </a:lnTo>
                  <a:cubicBezTo>
                    <a:pt x="18" y="101"/>
                    <a:pt x="33" y="122"/>
                    <a:pt x="49" y="140"/>
                  </a:cubicBezTo>
                  <a:lnTo>
                    <a:pt x="98" y="197"/>
                  </a:lnTo>
                  <a:lnTo>
                    <a:pt x="195" y="125"/>
                  </a:lnTo>
                  <a:lnTo>
                    <a:pt x="143" y="62"/>
                  </a:lnTo>
                  <a:cubicBezTo>
                    <a:pt x="125" y="41"/>
                    <a:pt x="110" y="19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2"/>
            <p:cNvSpPr/>
            <p:nvPr/>
          </p:nvSpPr>
          <p:spPr>
            <a:xfrm>
              <a:off x="2144675" y="2764800"/>
              <a:ext cx="5450" cy="5625"/>
            </a:xfrm>
            <a:custGeom>
              <a:avLst/>
              <a:gdLst/>
              <a:ahLst/>
              <a:cxnLst/>
              <a:rect l="l" t="t" r="r" b="b"/>
              <a:pathLst>
                <a:path w="218" h="225" extrusionOk="0">
                  <a:moveTo>
                    <a:pt x="90" y="1"/>
                  </a:moveTo>
                  <a:lnTo>
                    <a:pt x="1" y="84"/>
                  </a:lnTo>
                  <a:cubicBezTo>
                    <a:pt x="22" y="105"/>
                    <a:pt x="41" y="131"/>
                    <a:pt x="62" y="154"/>
                  </a:cubicBezTo>
                  <a:lnTo>
                    <a:pt x="120" y="225"/>
                  </a:lnTo>
                  <a:lnTo>
                    <a:pt x="218" y="152"/>
                  </a:lnTo>
                  <a:lnTo>
                    <a:pt x="155" y="75"/>
                  </a:lnTo>
                  <a:cubicBezTo>
                    <a:pt x="135" y="51"/>
                    <a:pt x="114" y="23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2"/>
            <p:cNvSpPr/>
            <p:nvPr/>
          </p:nvSpPr>
          <p:spPr>
            <a:xfrm>
              <a:off x="2119300" y="2788225"/>
              <a:ext cx="3150" cy="2950"/>
            </a:xfrm>
            <a:custGeom>
              <a:avLst/>
              <a:gdLst/>
              <a:ahLst/>
              <a:cxnLst/>
              <a:rect l="l" t="t" r="r" b="b"/>
              <a:pathLst>
                <a:path w="126" h="118" extrusionOk="0">
                  <a:moveTo>
                    <a:pt x="89" y="1"/>
                  </a:moveTo>
                  <a:lnTo>
                    <a:pt x="0" y="84"/>
                  </a:lnTo>
                  <a:cubicBezTo>
                    <a:pt x="6" y="88"/>
                    <a:pt x="9" y="95"/>
                    <a:pt x="15" y="101"/>
                  </a:cubicBezTo>
                  <a:cubicBezTo>
                    <a:pt x="20" y="107"/>
                    <a:pt x="23" y="113"/>
                    <a:pt x="28" y="118"/>
                  </a:cubicBezTo>
                  <a:lnTo>
                    <a:pt x="126" y="45"/>
                  </a:lnTo>
                  <a:cubicBezTo>
                    <a:pt x="119" y="39"/>
                    <a:pt x="113" y="31"/>
                    <a:pt x="108" y="24"/>
                  </a:cubicBezTo>
                  <a:cubicBezTo>
                    <a:pt x="102" y="14"/>
                    <a:pt x="98" y="7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2133825" y="27789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98" y="0"/>
                  </a:moveTo>
                  <a:lnTo>
                    <a:pt x="0" y="73"/>
                  </a:lnTo>
                  <a:cubicBezTo>
                    <a:pt x="22" y="104"/>
                    <a:pt x="43" y="136"/>
                    <a:pt x="63" y="169"/>
                  </a:cubicBezTo>
                  <a:lnTo>
                    <a:pt x="169" y="107"/>
                  </a:lnTo>
                  <a:cubicBezTo>
                    <a:pt x="145" y="70"/>
                    <a:pt x="122" y="36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2"/>
            <p:cNvSpPr/>
            <p:nvPr/>
          </p:nvSpPr>
          <p:spPr>
            <a:xfrm>
              <a:off x="2126925" y="2784125"/>
              <a:ext cx="3750" cy="3475"/>
            </a:xfrm>
            <a:custGeom>
              <a:avLst/>
              <a:gdLst/>
              <a:ahLst/>
              <a:cxnLst/>
              <a:rect l="l" t="t" r="r" b="b"/>
              <a:pathLst>
                <a:path w="150" h="139" extrusionOk="0">
                  <a:moveTo>
                    <a:pt x="99" y="1"/>
                  </a:moveTo>
                  <a:lnTo>
                    <a:pt x="0" y="73"/>
                  </a:lnTo>
                  <a:lnTo>
                    <a:pt x="44" y="139"/>
                  </a:lnTo>
                  <a:lnTo>
                    <a:pt x="149" y="77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2"/>
            <p:cNvSpPr/>
            <p:nvPr/>
          </p:nvSpPr>
          <p:spPr>
            <a:xfrm>
              <a:off x="2140775" y="2773750"/>
              <a:ext cx="4725" cy="5050"/>
            </a:xfrm>
            <a:custGeom>
              <a:avLst/>
              <a:gdLst/>
              <a:ahLst/>
              <a:cxnLst/>
              <a:rect l="l" t="t" r="r" b="b"/>
              <a:pathLst>
                <a:path w="189" h="202" extrusionOk="0">
                  <a:moveTo>
                    <a:pt x="97" y="1"/>
                  </a:moveTo>
                  <a:lnTo>
                    <a:pt x="0" y="73"/>
                  </a:lnTo>
                  <a:cubicBezTo>
                    <a:pt x="28" y="116"/>
                    <a:pt x="57" y="157"/>
                    <a:pt x="84" y="201"/>
                  </a:cubicBezTo>
                  <a:lnTo>
                    <a:pt x="189" y="139"/>
                  </a:lnTo>
                  <a:cubicBezTo>
                    <a:pt x="159" y="92"/>
                    <a:pt x="130" y="46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2"/>
            <p:cNvSpPr/>
            <p:nvPr/>
          </p:nvSpPr>
          <p:spPr>
            <a:xfrm>
              <a:off x="2147675" y="2768575"/>
              <a:ext cx="5250" cy="5800"/>
            </a:xfrm>
            <a:custGeom>
              <a:avLst/>
              <a:gdLst/>
              <a:ahLst/>
              <a:cxnLst/>
              <a:rect l="l" t="t" r="r" b="b"/>
              <a:pathLst>
                <a:path w="210" h="232" extrusionOk="0">
                  <a:moveTo>
                    <a:pt x="98" y="0"/>
                  </a:moveTo>
                  <a:lnTo>
                    <a:pt x="0" y="73"/>
                  </a:lnTo>
                  <a:cubicBezTo>
                    <a:pt x="36" y="125"/>
                    <a:pt x="72" y="178"/>
                    <a:pt x="105" y="232"/>
                  </a:cubicBezTo>
                  <a:lnTo>
                    <a:pt x="210" y="169"/>
                  </a:lnTo>
                  <a:cubicBezTo>
                    <a:pt x="175" y="112"/>
                    <a:pt x="136" y="55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2"/>
            <p:cNvSpPr/>
            <p:nvPr/>
          </p:nvSpPr>
          <p:spPr>
            <a:xfrm>
              <a:off x="2120025" y="2789325"/>
              <a:ext cx="3175" cy="2700"/>
            </a:xfrm>
            <a:custGeom>
              <a:avLst/>
              <a:gdLst/>
              <a:ahLst/>
              <a:cxnLst/>
              <a:rect l="l" t="t" r="r" b="b"/>
              <a:pathLst>
                <a:path w="127" h="108" extrusionOk="0">
                  <a:moveTo>
                    <a:pt x="97" y="0"/>
                  </a:moveTo>
                  <a:lnTo>
                    <a:pt x="0" y="73"/>
                  </a:lnTo>
                  <a:cubicBezTo>
                    <a:pt x="6" y="84"/>
                    <a:pt x="14" y="97"/>
                    <a:pt x="22" y="107"/>
                  </a:cubicBezTo>
                  <a:lnTo>
                    <a:pt x="127" y="45"/>
                  </a:lnTo>
                  <a:cubicBezTo>
                    <a:pt x="117" y="30"/>
                    <a:pt x="107" y="15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2135450" y="2781625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106" y="0"/>
                  </a:moveTo>
                  <a:lnTo>
                    <a:pt x="0" y="62"/>
                  </a:lnTo>
                  <a:cubicBezTo>
                    <a:pt x="17" y="96"/>
                    <a:pt x="38" y="130"/>
                    <a:pt x="53" y="164"/>
                  </a:cubicBezTo>
                  <a:lnTo>
                    <a:pt x="164" y="114"/>
                  </a:lnTo>
                  <a:cubicBezTo>
                    <a:pt x="148" y="75"/>
                    <a:pt x="126" y="39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2128000" y="2786025"/>
              <a:ext cx="3675" cy="3300"/>
            </a:xfrm>
            <a:custGeom>
              <a:avLst/>
              <a:gdLst/>
              <a:ahLst/>
              <a:cxnLst/>
              <a:rect l="l" t="t" r="r" b="b"/>
              <a:pathLst>
                <a:path w="147" h="132" extrusionOk="0">
                  <a:moveTo>
                    <a:pt x="106" y="1"/>
                  </a:moveTo>
                  <a:lnTo>
                    <a:pt x="1" y="63"/>
                  </a:lnTo>
                  <a:cubicBezTo>
                    <a:pt x="11" y="86"/>
                    <a:pt x="26" y="107"/>
                    <a:pt x="36" y="131"/>
                  </a:cubicBezTo>
                  <a:lnTo>
                    <a:pt x="147" y="80"/>
                  </a:lnTo>
                  <a:cubicBezTo>
                    <a:pt x="134" y="53"/>
                    <a:pt x="119" y="28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2"/>
            <p:cNvSpPr/>
            <p:nvPr/>
          </p:nvSpPr>
          <p:spPr>
            <a:xfrm>
              <a:off x="2142875" y="2777225"/>
              <a:ext cx="4550" cy="4950"/>
            </a:xfrm>
            <a:custGeom>
              <a:avLst/>
              <a:gdLst/>
              <a:ahLst/>
              <a:cxnLst/>
              <a:rect l="l" t="t" r="r" b="b"/>
              <a:pathLst>
                <a:path w="182" h="198" extrusionOk="0">
                  <a:moveTo>
                    <a:pt x="105" y="1"/>
                  </a:moveTo>
                  <a:lnTo>
                    <a:pt x="0" y="63"/>
                  </a:lnTo>
                  <a:cubicBezTo>
                    <a:pt x="23" y="107"/>
                    <a:pt x="49" y="151"/>
                    <a:pt x="70" y="198"/>
                  </a:cubicBezTo>
                  <a:lnTo>
                    <a:pt x="182" y="147"/>
                  </a:lnTo>
                  <a:cubicBezTo>
                    <a:pt x="160" y="96"/>
                    <a:pt x="131" y="49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2"/>
            <p:cNvSpPr/>
            <p:nvPr/>
          </p:nvSpPr>
          <p:spPr>
            <a:xfrm>
              <a:off x="2150275" y="2772800"/>
              <a:ext cx="5000" cy="5775"/>
            </a:xfrm>
            <a:custGeom>
              <a:avLst/>
              <a:gdLst/>
              <a:ahLst/>
              <a:cxnLst/>
              <a:rect l="l" t="t" r="r" b="b"/>
              <a:pathLst>
                <a:path w="200" h="231" extrusionOk="0">
                  <a:moveTo>
                    <a:pt x="106" y="0"/>
                  </a:moveTo>
                  <a:lnTo>
                    <a:pt x="1" y="63"/>
                  </a:lnTo>
                  <a:cubicBezTo>
                    <a:pt x="31" y="118"/>
                    <a:pt x="62" y="174"/>
                    <a:pt x="88" y="231"/>
                  </a:cubicBezTo>
                  <a:lnTo>
                    <a:pt x="199" y="180"/>
                  </a:lnTo>
                  <a:cubicBezTo>
                    <a:pt x="172" y="120"/>
                    <a:pt x="139" y="6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2120550" y="2790425"/>
              <a:ext cx="3275" cy="2450"/>
            </a:xfrm>
            <a:custGeom>
              <a:avLst/>
              <a:gdLst/>
              <a:ahLst/>
              <a:cxnLst/>
              <a:rect l="l" t="t" r="r" b="b"/>
              <a:pathLst>
                <a:path w="131" h="98" extrusionOk="0">
                  <a:moveTo>
                    <a:pt x="106" y="1"/>
                  </a:moveTo>
                  <a:lnTo>
                    <a:pt x="1" y="63"/>
                  </a:lnTo>
                  <a:cubicBezTo>
                    <a:pt x="6" y="76"/>
                    <a:pt x="13" y="86"/>
                    <a:pt x="18" y="97"/>
                  </a:cubicBezTo>
                  <a:lnTo>
                    <a:pt x="131" y="48"/>
                  </a:lnTo>
                  <a:cubicBezTo>
                    <a:pt x="124" y="32"/>
                    <a:pt x="114" y="18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2"/>
            <p:cNvSpPr/>
            <p:nvPr/>
          </p:nvSpPr>
          <p:spPr>
            <a:xfrm>
              <a:off x="2136750" y="2784475"/>
              <a:ext cx="3925" cy="3950"/>
            </a:xfrm>
            <a:custGeom>
              <a:avLst/>
              <a:gdLst/>
              <a:ahLst/>
              <a:cxnLst/>
              <a:rect l="l" t="t" r="r" b="b"/>
              <a:pathLst>
                <a:path w="157" h="158" extrusionOk="0">
                  <a:moveTo>
                    <a:pt x="110" y="0"/>
                  </a:moveTo>
                  <a:lnTo>
                    <a:pt x="0" y="50"/>
                  </a:lnTo>
                  <a:lnTo>
                    <a:pt x="22" y="104"/>
                  </a:lnTo>
                  <a:cubicBezTo>
                    <a:pt x="29" y="122"/>
                    <a:pt x="38" y="138"/>
                    <a:pt x="42" y="158"/>
                  </a:cubicBezTo>
                  <a:lnTo>
                    <a:pt x="157" y="120"/>
                  </a:lnTo>
                  <a:cubicBezTo>
                    <a:pt x="152" y="99"/>
                    <a:pt x="142" y="79"/>
                    <a:pt x="135" y="5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2"/>
            <p:cNvSpPr/>
            <p:nvPr/>
          </p:nvSpPr>
          <p:spPr>
            <a:xfrm>
              <a:off x="2128875" y="2788000"/>
              <a:ext cx="3650" cy="3125"/>
            </a:xfrm>
            <a:custGeom>
              <a:avLst/>
              <a:gdLst/>
              <a:ahLst/>
              <a:cxnLst/>
              <a:rect l="l" t="t" r="r" b="b"/>
              <a:pathLst>
                <a:path w="146" h="125" extrusionOk="0">
                  <a:moveTo>
                    <a:pt x="113" y="0"/>
                  </a:moveTo>
                  <a:lnTo>
                    <a:pt x="1" y="52"/>
                  </a:lnTo>
                  <a:lnTo>
                    <a:pt x="15" y="89"/>
                  </a:lnTo>
                  <a:cubicBezTo>
                    <a:pt x="21" y="100"/>
                    <a:pt x="26" y="111"/>
                    <a:pt x="30" y="125"/>
                  </a:cubicBezTo>
                  <a:lnTo>
                    <a:pt x="145" y="85"/>
                  </a:lnTo>
                  <a:cubicBezTo>
                    <a:pt x="141" y="70"/>
                    <a:pt x="135" y="57"/>
                    <a:pt x="130" y="4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2144575" y="2780900"/>
              <a:ext cx="4300" cy="4825"/>
            </a:xfrm>
            <a:custGeom>
              <a:avLst/>
              <a:gdLst/>
              <a:ahLst/>
              <a:cxnLst/>
              <a:rect l="l" t="t" r="r" b="b"/>
              <a:pathLst>
                <a:path w="172" h="193" extrusionOk="0">
                  <a:moveTo>
                    <a:pt x="113" y="0"/>
                  </a:moveTo>
                  <a:lnTo>
                    <a:pt x="1" y="51"/>
                  </a:lnTo>
                  <a:lnTo>
                    <a:pt x="30" y="120"/>
                  </a:lnTo>
                  <a:cubicBezTo>
                    <a:pt x="41" y="144"/>
                    <a:pt x="50" y="167"/>
                    <a:pt x="57" y="192"/>
                  </a:cubicBezTo>
                  <a:lnTo>
                    <a:pt x="172" y="154"/>
                  </a:lnTo>
                  <a:cubicBezTo>
                    <a:pt x="165" y="128"/>
                    <a:pt x="154" y="102"/>
                    <a:pt x="144" y="77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2152475" y="2777275"/>
              <a:ext cx="4600" cy="5725"/>
            </a:xfrm>
            <a:custGeom>
              <a:avLst/>
              <a:gdLst/>
              <a:ahLst/>
              <a:cxnLst/>
              <a:rect l="l" t="t" r="r" b="b"/>
              <a:pathLst>
                <a:path w="184" h="229" extrusionOk="0">
                  <a:moveTo>
                    <a:pt x="111" y="1"/>
                  </a:moveTo>
                  <a:lnTo>
                    <a:pt x="0" y="52"/>
                  </a:lnTo>
                  <a:lnTo>
                    <a:pt x="36" y="139"/>
                  </a:lnTo>
                  <a:cubicBezTo>
                    <a:pt x="48" y="169"/>
                    <a:pt x="61" y="198"/>
                    <a:pt x="69" y="228"/>
                  </a:cubicBezTo>
                  <a:lnTo>
                    <a:pt x="184" y="190"/>
                  </a:lnTo>
                  <a:cubicBezTo>
                    <a:pt x="175" y="159"/>
                    <a:pt x="162" y="127"/>
                    <a:pt x="150" y="94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2121000" y="2791600"/>
              <a:ext cx="3325" cy="2250"/>
            </a:xfrm>
            <a:custGeom>
              <a:avLst/>
              <a:gdLst/>
              <a:ahLst/>
              <a:cxnLst/>
              <a:rect l="l" t="t" r="r" b="b"/>
              <a:pathLst>
                <a:path w="133" h="90" extrusionOk="0">
                  <a:moveTo>
                    <a:pt x="113" y="1"/>
                  </a:moveTo>
                  <a:lnTo>
                    <a:pt x="0" y="50"/>
                  </a:lnTo>
                  <a:lnTo>
                    <a:pt x="9" y="70"/>
                  </a:lnTo>
                  <a:cubicBezTo>
                    <a:pt x="11" y="76"/>
                    <a:pt x="15" y="82"/>
                    <a:pt x="16" y="90"/>
                  </a:cubicBezTo>
                  <a:lnTo>
                    <a:pt x="132" y="50"/>
                  </a:lnTo>
                  <a:cubicBezTo>
                    <a:pt x="130" y="42"/>
                    <a:pt x="125" y="33"/>
                    <a:pt x="123" y="24"/>
                  </a:cubicBezTo>
                  <a:cubicBezTo>
                    <a:pt x="119" y="17"/>
                    <a:pt x="115" y="9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2137800" y="2787400"/>
              <a:ext cx="3800" cy="3775"/>
            </a:xfrm>
            <a:custGeom>
              <a:avLst/>
              <a:gdLst/>
              <a:ahLst/>
              <a:cxnLst/>
              <a:rect l="l" t="t" r="r" b="b"/>
              <a:pathLst>
                <a:path w="152" h="151" extrusionOk="0">
                  <a:moveTo>
                    <a:pt x="117" y="1"/>
                  </a:moveTo>
                  <a:lnTo>
                    <a:pt x="1" y="40"/>
                  </a:lnTo>
                  <a:cubicBezTo>
                    <a:pt x="11" y="77"/>
                    <a:pt x="26" y="113"/>
                    <a:pt x="32" y="151"/>
                  </a:cubicBezTo>
                  <a:lnTo>
                    <a:pt x="151" y="124"/>
                  </a:lnTo>
                  <a:cubicBezTo>
                    <a:pt x="145" y="83"/>
                    <a:pt x="129" y="42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2129600" y="2790125"/>
              <a:ext cx="3500" cy="2950"/>
            </a:xfrm>
            <a:custGeom>
              <a:avLst/>
              <a:gdLst/>
              <a:ahLst/>
              <a:cxnLst/>
              <a:rect l="l" t="t" r="r" b="b"/>
              <a:pathLst>
                <a:path w="140" h="118" extrusionOk="0">
                  <a:moveTo>
                    <a:pt x="116" y="0"/>
                  </a:moveTo>
                  <a:lnTo>
                    <a:pt x="1" y="40"/>
                  </a:lnTo>
                  <a:cubicBezTo>
                    <a:pt x="7" y="66"/>
                    <a:pt x="18" y="90"/>
                    <a:pt x="22" y="118"/>
                  </a:cubicBezTo>
                  <a:lnTo>
                    <a:pt x="140" y="90"/>
                  </a:lnTo>
                  <a:cubicBezTo>
                    <a:pt x="135" y="60"/>
                    <a:pt x="123" y="31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2146000" y="2784725"/>
              <a:ext cx="3975" cy="4600"/>
            </a:xfrm>
            <a:custGeom>
              <a:avLst/>
              <a:gdLst/>
              <a:ahLst/>
              <a:cxnLst/>
              <a:rect l="l" t="t" r="r" b="b"/>
              <a:pathLst>
                <a:path w="159" h="184" extrusionOk="0">
                  <a:moveTo>
                    <a:pt x="116" y="1"/>
                  </a:moveTo>
                  <a:lnTo>
                    <a:pt x="1" y="39"/>
                  </a:lnTo>
                  <a:cubicBezTo>
                    <a:pt x="14" y="87"/>
                    <a:pt x="31" y="133"/>
                    <a:pt x="40" y="183"/>
                  </a:cubicBezTo>
                  <a:lnTo>
                    <a:pt x="158" y="156"/>
                  </a:lnTo>
                  <a:cubicBezTo>
                    <a:pt x="150" y="104"/>
                    <a:pt x="131" y="53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2154200" y="2781975"/>
              <a:ext cx="4200" cy="5450"/>
            </a:xfrm>
            <a:custGeom>
              <a:avLst/>
              <a:gdLst/>
              <a:ahLst/>
              <a:cxnLst/>
              <a:rect l="l" t="t" r="r" b="b"/>
              <a:pathLst>
                <a:path w="168" h="218" extrusionOk="0">
                  <a:moveTo>
                    <a:pt x="116" y="1"/>
                  </a:moveTo>
                  <a:lnTo>
                    <a:pt x="1" y="40"/>
                  </a:lnTo>
                  <a:cubicBezTo>
                    <a:pt x="18" y="98"/>
                    <a:pt x="39" y="158"/>
                    <a:pt x="49" y="218"/>
                  </a:cubicBezTo>
                  <a:lnTo>
                    <a:pt x="168" y="191"/>
                  </a:lnTo>
                  <a:lnTo>
                    <a:pt x="157" y="144"/>
                  </a:lnTo>
                  <a:cubicBezTo>
                    <a:pt x="154" y="128"/>
                    <a:pt x="149" y="113"/>
                    <a:pt x="145" y="96"/>
                  </a:cubicBezTo>
                  <a:cubicBezTo>
                    <a:pt x="135" y="65"/>
                    <a:pt x="125" y="33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2121400" y="2792900"/>
              <a:ext cx="3325" cy="2125"/>
            </a:xfrm>
            <a:custGeom>
              <a:avLst/>
              <a:gdLst/>
              <a:ahLst/>
              <a:cxnLst/>
              <a:rect l="l" t="t" r="r" b="b"/>
              <a:pathLst>
                <a:path w="133" h="85" extrusionOk="0">
                  <a:moveTo>
                    <a:pt x="116" y="1"/>
                  </a:moveTo>
                  <a:lnTo>
                    <a:pt x="0" y="39"/>
                  </a:lnTo>
                  <a:cubicBezTo>
                    <a:pt x="1" y="47"/>
                    <a:pt x="4" y="53"/>
                    <a:pt x="7" y="61"/>
                  </a:cubicBezTo>
                  <a:cubicBezTo>
                    <a:pt x="8" y="65"/>
                    <a:pt x="9" y="68"/>
                    <a:pt x="10" y="71"/>
                  </a:cubicBezTo>
                  <a:lnTo>
                    <a:pt x="14" y="85"/>
                  </a:lnTo>
                  <a:lnTo>
                    <a:pt x="133" y="57"/>
                  </a:lnTo>
                  <a:lnTo>
                    <a:pt x="130" y="42"/>
                  </a:lnTo>
                  <a:cubicBezTo>
                    <a:pt x="129" y="37"/>
                    <a:pt x="128" y="33"/>
                    <a:pt x="126" y="27"/>
                  </a:cubicBezTo>
                  <a:cubicBezTo>
                    <a:pt x="121" y="18"/>
                    <a:pt x="118" y="9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2138550" y="27905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18" y="0"/>
                  </a:moveTo>
                  <a:lnTo>
                    <a:pt x="1" y="26"/>
                  </a:lnTo>
                  <a:lnTo>
                    <a:pt x="12" y="83"/>
                  </a:lnTo>
                  <a:cubicBezTo>
                    <a:pt x="18" y="102"/>
                    <a:pt x="18" y="122"/>
                    <a:pt x="20" y="140"/>
                  </a:cubicBezTo>
                  <a:lnTo>
                    <a:pt x="141" y="125"/>
                  </a:lnTo>
                  <a:cubicBezTo>
                    <a:pt x="138" y="104"/>
                    <a:pt x="137" y="83"/>
                    <a:pt x="132" y="62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2130125" y="2792400"/>
              <a:ext cx="3425" cy="2775"/>
            </a:xfrm>
            <a:custGeom>
              <a:avLst/>
              <a:gdLst/>
              <a:ahLst/>
              <a:cxnLst/>
              <a:rect l="l" t="t" r="r" b="b"/>
              <a:pathLst>
                <a:path w="137" h="111" extrusionOk="0">
                  <a:moveTo>
                    <a:pt x="119" y="1"/>
                  </a:moveTo>
                  <a:lnTo>
                    <a:pt x="1" y="28"/>
                  </a:lnTo>
                  <a:lnTo>
                    <a:pt x="9" y="68"/>
                  </a:lnTo>
                  <a:cubicBezTo>
                    <a:pt x="13" y="81"/>
                    <a:pt x="13" y="96"/>
                    <a:pt x="15" y="111"/>
                  </a:cubicBezTo>
                  <a:lnTo>
                    <a:pt x="137" y="95"/>
                  </a:lnTo>
                  <a:cubicBezTo>
                    <a:pt x="134" y="80"/>
                    <a:pt x="134" y="63"/>
                    <a:pt x="130" y="47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2147000" y="2788650"/>
              <a:ext cx="3675" cy="4300"/>
            </a:xfrm>
            <a:custGeom>
              <a:avLst/>
              <a:gdLst/>
              <a:ahLst/>
              <a:cxnLst/>
              <a:rect l="l" t="t" r="r" b="b"/>
              <a:pathLst>
                <a:path w="147" h="172" extrusionOk="0">
                  <a:moveTo>
                    <a:pt x="119" y="0"/>
                  </a:moveTo>
                  <a:lnTo>
                    <a:pt x="0" y="27"/>
                  </a:lnTo>
                  <a:lnTo>
                    <a:pt x="16" y="100"/>
                  </a:lnTo>
                  <a:cubicBezTo>
                    <a:pt x="21" y="124"/>
                    <a:pt x="22" y="147"/>
                    <a:pt x="26" y="172"/>
                  </a:cubicBezTo>
                  <a:lnTo>
                    <a:pt x="146" y="156"/>
                  </a:lnTo>
                  <a:cubicBezTo>
                    <a:pt x="142" y="130"/>
                    <a:pt x="141" y="104"/>
                    <a:pt x="135" y="78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2155425" y="2786725"/>
              <a:ext cx="3800" cy="5075"/>
            </a:xfrm>
            <a:custGeom>
              <a:avLst/>
              <a:gdLst/>
              <a:ahLst/>
              <a:cxnLst/>
              <a:rect l="l" t="t" r="r" b="b"/>
              <a:pathLst>
                <a:path w="152" h="203" extrusionOk="0">
                  <a:moveTo>
                    <a:pt x="120" y="1"/>
                  </a:moveTo>
                  <a:lnTo>
                    <a:pt x="0" y="28"/>
                  </a:lnTo>
                  <a:lnTo>
                    <a:pt x="18" y="116"/>
                  </a:lnTo>
                  <a:cubicBezTo>
                    <a:pt x="24" y="146"/>
                    <a:pt x="26" y="175"/>
                    <a:pt x="31" y="203"/>
                  </a:cubicBezTo>
                  <a:lnTo>
                    <a:pt x="152" y="187"/>
                  </a:lnTo>
                  <a:cubicBezTo>
                    <a:pt x="148" y="156"/>
                    <a:pt x="146" y="126"/>
                    <a:pt x="138" y="95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2121700" y="2794275"/>
              <a:ext cx="3275" cy="2025"/>
            </a:xfrm>
            <a:custGeom>
              <a:avLst/>
              <a:gdLst/>
              <a:ahLst/>
              <a:cxnLst/>
              <a:rect l="l" t="t" r="r" b="b"/>
              <a:pathLst>
                <a:path w="131" h="81" extrusionOk="0">
                  <a:moveTo>
                    <a:pt x="120" y="0"/>
                  </a:moveTo>
                  <a:lnTo>
                    <a:pt x="1" y="29"/>
                  </a:lnTo>
                  <a:cubicBezTo>
                    <a:pt x="2" y="36"/>
                    <a:pt x="4" y="45"/>
                    <a:pt x="6" y="52"/>
                  </a:cubicBezTo>
                  <a:cubicBezTo>
                    <a:pt x="8" y="61"/>
                    <a:pt x="8" y="71"/>
                    <a:pt x="9" y="80"/>
                  </a:cubicBezTo>
                  <a:lnTo>
                    <a:pt x="130" y="65"/>
                  </a:lnTo>
                  <a:cubicBezTo>
                    <a:pt x="128" y="54"/>
                    <a:pt x="128" y="41"/>
                    <a:pt x="126" y="32"/>
                  </a:cubicBezTo>
                  <a:cubicBezTo>
                    <a:pt x="123" y="21"/>
                    <a:pt x="122" y="11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2139075" y="2793625"/>
              <a:ext cx="3325" cy="3350"/>
            </a:xfrm>
            <a:custGeom>
              <a:avLst/>
              <a:gdLst/>
              <a:ahLst/>
              <a:cxnLst/>
              <a:rect l="l" t="t" r="r" b="b"/>
              <a:pathLst>
                <a:path w="133" h="134" extrusionOk="0">
                  <a:moveTo>
                    <a:pt x="121" y="1"/>
                  </a:moveTo>
                  <a:lnTo>
                    <a:pt x="1" y="16"/>
                  </a:lnTo>
                  <a:lnTo>
                    <a:pt x="8" y="75"/>
                  </a:lnTo>
                  <a:cubicBezTo>
                    <a:pt x="9" y="94"/>
                    <a:pt x="11" y="114"/>
                    <a:pt x="11" y="133"/>
                  </a:cubicBezTo>
                  <a:lnTo>
                    <a:pt x="132" y="127"/>
                  </a:lnTo>
                  <a:cubicBezTo>
                    <a:pt x="131" y="105"/>
                    <a:pt x="131" y="86"/>
                    <a:pt x="128" y="63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2130475" y="2794775"/>
              <a:ext cx="3250" cy="2600"/>
            </a:xfrm>
            <a:custGeom>
              <a:avLst/>
              <a:gdLst/>
              <a:ahLst/>
              <a:cxnLst/>
              <a:rect l="l" t="t" r="r" b="b"/>
              <a:pathLst>
                <a:path w="130" h="104" extrusionOk="0">
                  <a:moveTo>
                    <a:pt x="123" y="0"/>
                  </a:moveTo>
                  <a:lnTo>
                    <a:pt x="0" y="16"/>
                  </a:lnTo>
                  <a:lnTo>
                    <a:pt x="7" y="58"/>
                  </a:lnTo>
                  <a:lnTo>
                    <a:pt x="8" y="104"/>
                  </a:lnTo>
                  <a:lnTo>
                    <a:pt x="130" y="98"/>
                  </a:lnTo>
                  <a:lnTo>
                    <a:pt x="128" y="4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2147650" y="2792500"/>
              <a:ext cx="3325" cy="4050"/>
            </a:xfrm>
            <a:custGeom>
              <a:avLst/>
              <a:gdLst/>
              <a:ahLst/>
              <a:cxnLst/>
              <a:rect l="l" t="t" r="r" b="b"/>
              <a:pathLst>
                <a:path w="133" h="162" extrusionOk="0">
                  <a:moveTo>
                    <a:pt x="120" y="1"/>
                  </a:moveTo>
                  <a:lnTo>
                    <a:pt x="0" y="17"/>
                  </a:lnTo>
                  <a:lnTo>
                    <a:pt x="8" y="89"/>
                  </a:lnTo>
                  <a:cubicBezTo>
                    <a:pt x="10" y="113"/>
                    <a:pt x="10" y="137"/>
                    <a:pt x="11" y="162"/>
                  </a:cubicBezTo>
                  <a:lnTo>
                    <a:pt x="133" y="154"/>
                  </a:lnTo>
                  <a:cubicBezTo>
                    <a:pt x="132" y="129"/>
                    <a:pt x="131" y="105"/>
                    <a:pt x="130" y="79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2156175" y="2791400"/>
              <a:ext cx="3450" cy="4725"/>
            </a:xfrm>
            <a:custGeom>
              <a:avLst/>
              <a:gdLst/>
              <a:ahLst/>
              <a:cxnLst/>
              <a:rect l="l" t="t" r="r" b="b"/>
              <a:pathLst>
                <a:path w="138" h="189" extrusionOk="0">
                  <a:moveTo>
                    <a:pt x="122" y="0"/>
                  </a:moveTo>
                  <a:lnTo>
                    <a:pt x="0" y="16"/>
                  </a:lnTo>
                  <a:lnTo>
                    <a:pt x="11" y="103"/>
                  </a:lnTo>
                  <a:lnTo>
                    <a:pt x="15" y="188"/>
                  </a:lnTo>
                  <a:lnTo>
                    <a:pt x="137" y="182"/>
                  </a:lnTo>
                  <a:cubicBezTo>
                    <a:pt x="136" y="152"/>
                    <a:pt x="134" y="123"/>
                    <a:pt x="132" y="93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2121950" y="2795875"/>
              <a:ext cx="3200" cy="1925"/>
            </a:xfrm>
            <a:custGeom>
              <a:avLst/>
              <a:gdLst/>
              <a:ahLst/>
              <a:cxnLst/>
              <a:rect l="l" t="t" r="r" b="b"/>
              <a:pathLst>
                <a:path w="128" h="77" extrusionOk="0">
                  <a:moveTo>
                    <a:pt x="121" y="1"/>
                  </a:moveTo>
                  <a:lnTo>
                    <a:pt x="1" y="16"/>
                  </a:lnTo>
                  <a:cubicBezTo>
                    <a:pt x="2" y="25"/>
                    <a:pt x="3" y="35"/>
                    <a:pt x="4" y="44"/>
                  </a:cubicBezTo>
                  <a:lnTo>
                    <a:pt x="6" y="77"/>
                  </a:lnTo>
                  <a:lnTo>
                    <a:pt x="127" y="70"/>
                  </a:lnTo>
                  <a:lnTo>
                    <a:pt x="126" y="34"/>
                  </a:lnTo>
                  <a:cubicBezTo>
                    <a:pt x="123" y="23"/>
                    <a:pt x="122" y="12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2139275" y="2796800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123" y="0"/>
                  </a:moveTo>
                  <a:lnTo>
                    <a:pt x="1" y="6"/>
                  </a:lnTo>
                  <a:cubicBezTo>
                    <a:pt x="3" y="26"/>
                    <a:pt x="4" y="45"/>
                    <a:pt x="4" y="64"/>
                  </a:cubicBezTo>
                  <a:lnTo>
                    <a:pt x="3" y="123"/>
                  </a:lnTo>
                  <a:lnTo>
                    <a:pt x="124" y="126"/>
                  </a:lnTo>
                  <a:lnTo>
                    <a:pt x="125" y="63"/>
                  </a:lnTo>
                  <a:cubicBezTo>
                    <a:pt x="125" y="43"/>
                    <a:pt x="124" y="22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2130675" y="2797175"/>
              <a:ext cx="3125" cy="2575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22" y="1"/>
                  </a:moveTo>
                  <a:lnTo>
                    <a:pt x="0" y="8"/>
                  </a:lnTo>
                  <a:cubicBezTo>
                    <a:pt x="0" y="24"/>
                    <a:pt x="3" y="38"/>
                    <a:pt x="3" y="54"/>
                  </a:cubicBezTo>
                  <a:lnTo>
                    <a:pt x="2" y="100"/>
                  </a:lnTo>
                  <a:lnTo>
                    <a:pt x="124" y="102"/>
                  </a:lnTo>
                  <a:lnTo>
                    <a:pt x="125" y="51"/>
                  </a:lnTo>
                  <a:cubicBezTo>
                    <a:pt x="125" y="34"/>
                    <a:pt x="124" y="17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2147950" y="2796350"/>
              <a:ext cx="3150" cy="3775"/>
            </a:xfrm>
            <a:custGeom>
              <a:avLst/>
              <a:gdLst/>
              <a:ahLst/>
              <a:cxnLst/>
              <a:rect l="l" t="t" r="r" b="b"/>
              <a:pathLst>
                <a:path w="126" h="151" extrusionOk="0">
                  <a:moveTo>
                    <a:pt x="123" y="0"/>
                  </a:moveTo>
                  <a:lnTo>
                    <a:pt x="1" y="8"/>
                  </a:lnTo>
                  <a:cubicBezTo>
                    <a:pt x="2" y="31"/>
                    <a:pt x="4" y="55"/>
                    <a:pt x="4" y="78"/>
                  </a:cubicBezTo>
                  <a:lnTo>
                    <a:pt x="2" y="149"/>
                  </a:lnTo>
                  <a:lnTo>
                    <a:pt x="124" y="151"/>
                  </a:lnTo>
                  <a:lnTo>
                    <a:pt x="125" y="77"/>
                  </a:lnTo>
                  <a:cubicBezTo>
                    <a:pt x="125" y="52"/>
                    <a:pt x="123" y="26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2156525" y="2795925"/>
              <a:ext cx="3200" cy="44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123" y="1"/>
                  </a:moveTo>
                  <a:lnTo>
                    <a:pt x="1" y="7"/>
                  </a:lnTo>
                  <a:cubicBezTo>
                    <a:pt x="3" y="36"/>
                    <a:pt x="4" y="64"/>
                    <a:pt x="5" y="91"/>
                  </a:cubicBezTo>
                  <a:lnTo>
                    <a:pt x="4" y="172"/>
                  </a:lnTo>
                  <a:lnTo>
                    <a:pt x="125" y="175"/>
                  </a:lnTo>
                  <a:lnTo>
                    <a:pt x="128" y="89"/>
                  </a:lnTo>
                  <a:cubicBezTo>
                    <a:pt x="128" y="61"/>
                    <a:pt x="124" y="29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2122025" y="2797625"/>
              <a:ext cx="3150" cy="1975"/>
            </a:xfrm>
            <a:custGeom>
              <a:avLst/>
              <a:gdLst/>
              <a:ahLst/>
              <a:cxnLst/>
              <a:rect l="l" t="t" r="r" b="b"/>
              <a:pathLst>
                <a:path w="126" h="79" extrusionOk="0">
                  <a:moveTo>
                    <a:pt x="123" y="0"/>
                  </a:moveTo>
                  <a:lnTo>
                    <a:pt x="1" y="7"/>
                  </a:lnTo>
                  <a:cubicBezTo>
                    <a:pt x="1" y="17"/>
                    <a:pt x="2" y="27"/>
                    <a:pt x="2" y="40"/>
                  </a:cubicBezTo>
                  <a:lnTo>
                    <a:pt x="1" y="76"/>
                  </a:lnTo>
                  <a:lnTo>
                    <a:pt x="123" y="78"/>
                  </a:lnTo>
                  <a:lnTo>
                    <a:pt x="124" y="38"/>
                  </a:lnTo>
                  <a:cubicBezTo>
                    <a:pt x="125" y="25"/>
                    <a:pt x="124" y="14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2139200" y="2799850"/>
              <a:ext cx="3225" cy="3250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7" y="1"/>
                  </a:moveTo>
                  <a:cubicBezTo>
                    <a:pt x="7" y="40"/>
                    <a:pt x="3" y="78"/>
                    <a:pt x="1" y="119"/>
                  </a:cubicBezTo>
                  <a:lnTo>
                    <a:pt x="122" y="129"/>
                  </a:lnTo>
                  <a:cubicBezTo>
                    <a:pt x="125" y="88"/>
                    <a:pt x="128" y="46"/>
                    <a:pt x="128" y="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2130575" y="2799675"/>
              <a:ext cx="3225" cy="2675"/>
            </a:xfrm>
            <a:custGeom>
              <a:avLst/>
              <a:gdLst/>
              <a:ahLst/>
              <a:cxnLst/>
              <a:rect l="l" t="t" r="r" b="b"/>
              <a:pathLst>
                <a:path w="129" h="107" extrusionOk="0">
                  <a:moveTo>
                    <a:pt x="6" y="0"/>
                  </a:moveTo>
                  <a:cubicBezTo>
                    <a:pt x="6" y="31"/>
                    <a:pt x="3" y="64"/>
                    <a:pt x="0" y="96"/>
                  </a:cubicBezTo>
                  <a:lnTo>
                    <a:pt x="123" y="106"/>
                  </a:lnTo>
                  <a:cubicBezTo>
                    <a:pt x="125" y="72"/>
                    <a:pt x="129" y="37"/>
                    <a:pt x="128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2147800" y="2800050"/>
              <a:ext cx="3250" cy="3775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8" y="1"/>
                  </a:moveTo>
                  <a:cubicBezTo>
                    <a:pt x="8" y="48"/>
                    <a:pt x="4" y="93"/>
                    <a:pt x="0" y="140"/>
                  </a:cubicBezTo>
                  <a:lnTo>
                    <a:pt x="122" y="150"/>
                  </a:lnTo>
                  <a:cubicBezTo>
                    <a:pt x="126" y="102"/>
                    <a:pt x="130" y="54"/>
                    <a:pt x="130" y="3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2156400" y="2800250"/>
              <a:ext cx="3325" cy="4275"/>
            </a:xfrm>
            <a:custGeom>
              <a:avLst/>
              <a:gdLst/>
              <a:ahLst/>
              <a:cxnLst/>
              <a:rect l="l" t="t" r="r" b="b"/>
              <a:pathLst>
                <a:path w="133" h="171" extrusionOk="0">
                  <a:moveTo>
                    <a:pt x="10" y="0"/>
                  </a:moveTo>
                  <a:cubicBezTo>
                    <a:pt x="9" y="55"/>
                    <a:pt x="5" y="107"/>
                    <a:pt x="1" y="160"/>
                  </a:cubicBezTo>
                  <a:lnTo>
                    <a:pt x="123" y="170"/>
                  </a:lnTo>
                  <a:cubicBezTo>
                    <a:pt x="127" y="116"/>
                    <a:pt x="133" y="61"/>
                    <a:pt x="133" y="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2121975" y="2799525"/>
              <a:ext cx="3200" cy="2150"/>
            </a:xfrm>
            <a:custGeom>
              <a:avLst/>
              <a:gdLst/>
              <a:ahLst/>
              <a:cxnLst/>
              <a:rect l="l" t="t" r="r" b="b"/>
              <a:pathLst>
                <a:path w="128" h="86" extrusionOk="0">
                  <a:moveTo>
                    <a:pt x="5" y="0"/>
                  </a:moveTo>
                  <a:lnTo>
                    <a:pt x="5" y="0"/>
                  </a:lnTo>
                  <a:cubicBezTo>
                    <a:pt x="6" y="23"/>
                    <a:pt x="2" y="49"/>
                    <a:pt x="1" y="75"/>
                  </a:cubicBezTo>
                  <a:lnTo>
                    <a:pt x="122" y="85"/>
                  </a:lnTo>
                  <a:cubicBezTo>
                    <a:pt x="124" y="57"/>
                    <a:pt x="127" y="27"/>
                    <a:pt x="126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2"/>
            <p:cNvSpPr/>
            <p:nvPr/>
          </p:nvSpPr>
          <p:spPr>
            <a:xfrm>
              <a:off x="2138875" y="2802800"/>
              <a:ext cx="3375" cy="3400"/>
            </a:xfrm>
            <a:custGeom>
              <a:avLst/>
              <a:gdLst/>
              <a:ahLst/>
              <a:cxnLst/>
              <a:rect l="l" t="t" r="r" b="b"/>
              <a:pathLst>
                <a:path w="135" h="136" extrusionOk="0">
                  <a:moveTo>
                    <a:pt x="14" y="1"/>
                  </a:moveTo>
                  <a:cubicBezTo>
                    <a:pt x="11" y="40"/>
                    <a:pt x="6" y="79"/>
                    <a:pt x="0" y="119"/>
                  </a:cubicBezTo>
                  <a:lnTo>
                    <a:pt x="121" y="136"/>
                  </a:lnTo>
                  <a:cubicBezTo>
                    <a:pt x="126" y="94"/>
                    <a:pt x="133" y="54"/>
                    <a:pt x="134" y="11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2"/>
            <p:cNvSpPr/>
            <p:nvPr/>
          </p:nvSpPr>
          <p:spPr>
            <a:xfrm>
              <a:off x="2130300" y="280210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11" y="1"/>
                  </a:moveTo>
                  <a:cubicBezTo>
                    <a:pt x="10" y="33"/>
                    <a:pt x="4" y="66"/>
                    <a:pt x="1" y="100"/>
                  </a:cubicBezTo>
                  <a:lnTo>
                    <a:pt x="121" y="117"/>
                  </a:lnTo>
                  <a:cubicBezTo>
                    <a:pt x="125" y="82"/>
                    <a:pt x="132" y="45"/>
                    <a:pt x="134" y="1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2147425" y="2803525"/>
              <a:ext cx="3425" cy="3825"/>
            </a:xfrm>
            <a:custGeom>
              <a:avLst/>
              <a:gdLst/>
              <a:ahLst/>
              <a:cxnLst/>
              <a:rect l="l" t="t" r="r" b="b"/>
              <a:pathLst>
                <a:path w="137" h="153" extrusionOk="0">
                  <a:moveTo>
                    <a:pt x="15" y="1"/>
                  </a:moveTo>
                  <a:cubicBezTo>
                    <a:pt x="12" y="46"/>
                    <a:pt x="6" y="90"/>
                    <a:pt x="1" y="136"/>
                  </a:cubicBezTo>
                  <a:lnTo>
                    <a:pt x="121" y="152"/>
                  </a:lnTo>
                  <a:cubicBezTo>
                    <a:pt x="126" y="106"/>
                    <a:pt x="135" y="59"/>
                    <a:pt x="137" y="1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2156000" y="2804225"/>
              <a:ext cx="3500" cy="4300"/>
            </a:xfrm>
            <a:custGeom>
              <a:avLst/>
              <a:gdLst/>
              <a:ahLst/>
              <a:cxnLst/>
              <a:rect l="l" t="t" r="r" b="b"/>
              <a:pathLst>
                <a:path w="140" h="172" extrusionOk="0">
                  <a:moveTo>
                    <a:pt x="17" y="1"/>
                  </a:moveTo>
                  <a:cubicBezTo>
                    <a:pt x="14" y="54"/>
                    <a:pt x="5" y="104"/>
                    <a:pt x="0" y="154"/>
                  </a:cubicBezTo>
                  <a:lnTo>
                    <a:pt x="120" y="171"/>
                  </a:lnTo>
                  <a:cubicBezTo>
                    <a:pt x="128" y="118"/>
                    <a:pt x="135" y="67"/>
                    <a:pt x="139" y="11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2121750" y="2801350"/>
              <a:ext cx="3300" cy="2500"/>
            </a:xfrm>
            <a:custGeom>
              <a:avLst/>
              <a:gdLst/>
              <a:ahLst/>
              <a:cxnLst/>
              <a:rect l="l" t="t" r="r" b="b"/>
              <a:pathLst>
                <a:path w="132" h="100" extrusionOk="0">
                  <a:moveTo>
                    <a:pt x="10" y="1"/>
                  </a:moveTo>
                  <a:cubicBezTo>
                    <a:pt x="9" y="26"/>
                    <a:pt x="4" y="55"/>
                    <a:pt x="1" y="83"/>
                  </a:cubicBezTo>
                  <a:lnTo>
                    <a:pt x="121" y="99"/>
                  </a:lnTo>
                  <a:cubicBezTo>
                    <a:pt x="125" y="69"/>
                    <a:pt x="130" y="39"/>
                    <a:pt x="131" y="1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2138425" y="28057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8" y="0"/>
                  </a:moveTo>
                  <a:cubicBezTo>
                    <a:pt x="14" y="38"/>
                    <a:pt x="6" y="78"/>
                    <a:pt x="1" y="116"/>
                  </a:cubicBezTo>
                  <a:lnTo>
                    <a:pt x="119" y="138"/>
                  </a:lnTo>
                  <a:cubicBezTo>
                    <a:pt x="126" y="97"/>
                    <a:pt x="135" y="57"/>
                    <a:pt x="139" y="16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2"/>
            <p:cNvSpPr/>
            <p:nvPr/>
          </p:nvSpPr>
          <p:spPr>
            <a:xfrm>
              <a:off x="2129900" y="280457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17" y="0"/>
                  </a:moveTo>
                  <a:cubicBezTo>
                    <a:pt x="15" y="34"/>
                    <a:pt x="7" y="69"/>
                    <a:pt x="0" y="102"/>
                  </a:cubicBezTo>
                  <a:lnTo>
                    <a:pt x="120" y="124"/>
                  </a:lnTo>
                  <a:cubicBezTo>
                    <a:pt x="125" y="88"/>
                    <a:pt x="132" y="51"/>
                    <a:pt x="136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2"/>
            <p:cNvSpPr/>
            <p:nvPr/>
          </p:nvSpPr>
          <p:spPr>
            <a:xfrm>
              <a:off x="2146925" y="2806900"/>
              <a:ext cx="3550" cy="3875"/>
            </a:xfrm>
            <a:custGeom>
              <a:avLst/>
              <a:gdLst/>
              <a:ahLst/>
              <a:cxnLst/>
              <a:rect l="l" t="t" r="r" b="b"/>
              <a:pathLst>
                <a:path w="142" h="155" extrusionOk="0">
                  <a:moveTo>
                    <a:pt x="21" y="1"/>
                  </a:moveTo>
                  <a:cubicBezTo>
                    <a:pt x="16" y="45"/>
                    <a:pt x="6" y="89"/>
                    <a:pt x="0" y="133"/>
                  </a:cubicBezTo>
                  <a:lnTo>
                    <a:pt x="119" y="154"/>
                  </a:lnTo>
                  <a:cubicBezTo>
                    <a:pt x="128" y="110"/>
                    <a:pt x="136" y="64"/>
                    <a:pt x="141" y="17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2"/>
            <p:cNvSpPr/>
            <p:nvPr/>
          </p:nvSpPr>
          <p:spPr>
            <a:xfrm>
              <a:off x="2155425" y="2808075"/>
              <a:ext cx="3600" cy="4250"/>
            </a:xfrm>
            <a:custGeom>
              <a:avLst/>
              <a:gdLst/>
              <a:ahLst/>
              <a:cxnLst/>
              <a:rect l="l" t="t" r="r" b="b"/>
              <a:pathLst>
                <a:path w="144" h="170" extrusionOk="0">
                  <a:moveTo>
                    <a:pt x="23" y="0"/>
                  </a:moveTo>
                  <a:lnTo>
                    <a:pt x="18" y="38"/>
                  </a:lnTo>
                  <a:lnTo>
                    <a:pt x="12" y="75"/>
                  </a:lnTo>
                  <a:lnTo>
                    <a:pt x="0" y="148"/>
                  </a:lnTo>
                  <a:lnTo>
                    <a:pt x="120" y="170"/>
                  </a:lnTo>
                  <a:lnTo>
                    <a:pt x="132" y="94"/>
                  </a:lnTo>
                  <a:lnTo>
                    <a:pt x="138" y="55"/>
                  </a:lnTo>
                  <a:lnTo>
                    <a:pt x="143" y="1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2"/>
            <p:cNvSpPr/>
            <p:nvPr/>
          </p:nvSpPr>
          <p:spPr>
            <a:xfrm>
              <a:off x="2121400" y="2803425"/>
              <a:ext cx="3375" cy="2725"/>
            </a:xfrm>
            <a:custGeom>
              <a:avLst/>
              <a:gdLst/>
              <a:ahLst/>
              <a:cxnLst/>
              <a:rect l="l" t="t" r="r" b="b"/>
              <a:pathLst>
                <a:path w="135" h="109" extrusionOk="0">
                  <a:moveTo>
                    <a:pt x="15" y="1"/>
                  </a:moveTo>
                  <a:lnTo>
                    <a:pt x="13" y="21"/>
                  </a:lnTo>
                  <a:lnTo>
                    <a:pt x="8" y="43"/>
                  </a:lnTo>
                  <a:lnTo>
                    <a:pt x="0" y="88"/>
                  </a:lnTo>
                  <a:lnTo>
                    <a:pt x="121" y="109"/>
                  </a:lnTo>
                  <a:lnTo>
                    <a:pt x="129" y="62"/>
                  </a:lnTo>
                  <a:lnTo>
                    <a:pt x="133" y="39"/>
                  </a:lnTo>
                  <a:lnTo>
                    <a:pt x="135" y="16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2"/>
            <p:cNvSpPr/>
            <p:nvPr/>
          </p:nvSpPr>
          <p:spPr>
            <a:xfrm>
              <a:off x="2137825" y="2808675"/>
              <a:ext cx="3650" cy="3600"/>
            </a:xfrm>
            <a:custGeom>
              <a:avLst/>
              <a:gdLst/>
              <a:ahLst/>
              <a:cxnLst/>
              <a:rect l="l" t="t" r="r" b="b"/>
              <a:pathLst>
                <a:path w="146" h="144" extrusionOk="0">
                  <a:moveTo>
                    <a:pt x="25" y="0"/>
                  </a:moveTo>
                  <a:cubicBezTo>
                    <a:pt x="17" y="40"/>
                    <a:pt x="9" y="78"/>
                    <a:pt x="1" y="118"/>
                  </a:cubicBezTo>
                  <a:lnTo>
                    <a:pt x="120" y="144"/>
                  </a:lnTo>
                  <a:cubicBezTo>
                    <a:pt x="128" y="103"/>
                    <a:pt x="139" y="63"/>
                    <a:pt x="145" y="2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2129375" y="2807125"/>
              <a:ext cx="3550" cy="3250"/>
            </a:xfrm>
            <a:custGeom>
              <a:avLst/>
              <a:gdLst/>
              <a:ahLst/>
              <a:cxnLst/>
              <a:rect l="l" t="t" r="r" b="b"/>
              <a:pathLst>
                <a:path w="142" h="130" extrusionOk="0">
                  <a:moveTo>
                    <a:pt x="21" y="0"/>
                  </a:moveTo>
                  <a:cubicBezTo>
                    <a:pt x="16" y="34"/>
                    <a:pt x="7" y="71"/>
                    <a:pt x="1" y="104"/>
                  </a:cubicBezTo>
                  <a:lnTo>
                    <a:pt x="120" y="130"/>
                  </a:lnTo>
                  <a:cubicBezTo>
                    <a:pt x="126" y="93"/>
                    <a:pt x="137" y="57"/>
                    <a:pt x="142" y="21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2146250" y="2810200"/>
              <a:ext cx="3675" cy="3925"/>
            </a:xfrm>
            <a:custGeom>
              <a:avLst/>
              <a:gdLst/>
              <a:ahLst/>
              <a:cxnLst/>
              <a:rect l="l" t="t" r="r" b="b"/>
              <a:pathLst>
                <a:path w="147" h="157" extrusionOk="0">
                  <a:moveTo>
                    <a:pt x="27" y="1"/>
                  </a:moveTo>
                  <a:cubicBezTo>
                    <a:pt x="20" y="45"/>
                    <a:pt x="9" y="88"/>
                    <a:pt x="0" y="130"/>
                  </a:cubicBezTo>
                  <a:lnTo>
                    <a:pt x="119" y="156"/>
                  </a:lnTo>
                  <a:cubicBezTo>
                    <a:pt x="129" y="111"/>
                    <a:pt x="139" y="68"/>
                    <a:pt x="146" y="22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2"/>
            <p:cNvSpPr/>
            <p:nvPr/>
          </p:nvSpPr>
          <p:spPr>
            <a:xfrm>
              <a:off x="2154700" y="2811750"/>
              <a:ext cx="3750" cy="4250"/>
            </a:xfrm>
            <a:custGeom>
              <a:avLst/>
              <a:gdLst/>
              <a:ahLst/>
              <a:cxnLst/>
              <a:rect l="l" t="t" r="r" b="b"/>
              <a:pathLst>
                <a:path w="150" h="170" extrusionOk="0">
                  <a:moveTo>
                    <a:pt x="30" y="1"/>
                  </a:moveTo>
                  <a:cubicBezTo>
                    <a:pt x="20" y="51"/>
                    <a:pt x="10" y="95"/>
                    <a:pt x="0" y="144"/>
                  </a:cubicBezTo>
                  <a:lnTo>
                    <a:pt x="120" y="170"/>
                  </a:lnTo>
                  <a:lnTo>
                    <a:pt x="135" y="97"/>
                  </a:lnTo>
                  <a:cubicBezTo>
                    <a:pt x="140" y="72"/>
                    <a:pt x="146" y="49"/>
                    <a:pt x="150" y="23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2"/>
            <p:cNvSpPr/>
            <p:nvPr/>
          </p:nvSpPr>
          <p:spPr>
            <a:xfrm>
              <a:off x="2120975" y="2805550"/>
              <a:ext cx="3475" cy="3000"/>
            </a:xfrm>
            <a:custGeom>
              <a:avLst/>
              <a:gdLst/>
              <a:ahLst/>
              <a:cxnLst/>
              <a:rect l="l" t="t" r="r" b="b"/>
              <a:pathLst>
                <a:path w="139" h="120" extrusionOk="0">
                  <a:moveTo>
                    <a:pt x="19" y="1"/>
                  </a:moveTo>
                  <a:cubicBezTo>
                    <a:pt x="16" y="15"/>
                    <a:pt x="14" y="31"/>
                    <a:pt x="10" y="46"/>
                  </a:cubicBezTo>
                  <a:lnTo>
                    <a:pt x="0" y="93"/>
                  </a:lnTo>
                  <a:lnTo>
                    <a:pt x="120" y="119"/>
                  </a:lnTo>
                  <a:cubicBezTo>
                    <a:pt x="125" y="88"/>
                    <a:pt x="133" y="55"/>
                    <a:pt x="138" y="24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2"/>
            <p:cNvSpPr/>
            <p:nvPr/>
          </p:nvSpPr>
          <p:spPr>
            <a:xfrm>
              <a:off x="2137125" y="2811600"/>
              <a:ext cx="3700" cy="3675"/>
            </a:xfrm>
            <a:custGeom>
              <a:avLst/>
              <a:gdLst/>
              <a:ahLst/>
              <a:cxnLst/>
              <a:rect l="l" t="t" r="r" b="b"/>
              <a:pathLst>
                <a:path w="148" h="147" extrusionOk="0">
                  <a:moveTo>
                    <a:pt x="28" y="1"/>
                  </a:moveTo>
                  <a:cubicBezTo>
                    <a:pt x="20" y="39"/>
                    <a:pt x="9" y="78"/>
                    <a:pt x="1" y="117"/>
                  </a:cubicBezTo>
                  <a:lnTo>
                    <a:pt x="118" y="147"/>
                  </a:lnTo>
                  <a:cubicBezTo>
                    <a:pt x="127" y="106"/>
                    <a:pt x="139" y="68"/>
                    <a:pt x="147" y="27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2128750" y="2809750"/>
              <a:ext cx="3625" cy="3425"/>
            </a:xfrm>
            <a:custGeom>
              <a:avLst/>
              <a:gdLst/>
              <a:ahLst/>
              <a:cxnLst/>
              <a:rect l="l" t="t" r="r" b="b"/>
              <a:pathLst>
                <a:path w="145" h="137" extrusionOk="0">
                  <a:moveTo>
                    <a:pt x="26" y="1"/>
                  </a:moveTo>
                  <a:cubicBezTo>
                    <a:pt x="19" y="35"/>
                    <a:pt x="9" y="70"/>
                    <a:pt x="1" y="107"/>
                  </a:cubicBezTo>
                  <a:lnTo>
                    <a:pt x="119" y="137"/>
                  </a:lnTo>
                  <a:cubicBezTo>
                    <a:pt x="128" y="101"/>
                    <a:pt x="137" y="63"/>
                    <a:pt x="145" y="28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2145475" y="2813450"/>
              <a:ext cx="3775" cy="3925"/>
            </a:xfrm>
            <a:custGeom>
              <a:avLst/>
              <a:gdLst/>
              <a:ahLst/>
              <a:cxnLst/>
              <a:rect l="l" t="t" r="r" b="b"/>
              <a:pathLst>
                <a:path w="151" h="157" extrusionOk="0">
                  <a:moveTo>
                    <a:pt x="31" y="0"/>
                  </a:moveTo>
                  <a:cubicBezTo>
                    <a:pt x="23" y="45"/>
                    <a:pt x="11" y="86"/>
                    <a:pt x="1" y="128"/>
                  </a:cubicBezTo>
                  <a:lnTo>
                    <a:pt x="119" y="157"/>
                  </a:lnTo>
                  <a:cubicBezTo>
                    <a:pt x="130" y="113"/>
                    <a:pt x="141" y="72"/>
                    <a:pt x="150" y="26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2153875" y="2815325"/>
              <a:ext cx="3800" cy="4225"/>
            </a:xfrm>
            <a:custGeom>
              <a:avLst/>
              <a:gdLst/>
              <a:ahLst/>
              <a:cxnLst/>
              <a:rect l="l" t="t" r="r" b="b"/>
              <a:pathLst>
                <a:path w="152" h="169" extrusionOk="0">
                  <a:moveTo>
                    <a:pt x="32" y="1"/>
                  </a:moveTo>
                  <a:cubicBezTo>
                    <a:pt x="23" y="48"/>
                    <a:pt x="11" y="91"/>
                    <a:pt x="0" y="138"/>
                  </a:cubicBezTo>
                  <a:lnTo>
                    <a:pt x="117" y="168"/>
                  </a:lnTo>
                  <a:cubicBezTo>
                    <a:pt x="130" y="121"/>
                    <a:pt x="141" y="76"/>
                    <a:pt x="152" y="2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2120400" y="2807875"/>
              <a:ext cx="3550" cy="3150"/>
            </a:xfrm>
            <a:custGeom>
              <a:avLst/>
              <a:gdLst/>
              <a:ahLst/>
              <a:cxnLst/>
              <a:rect l="l" t="t" r="r" b="b"/>
              <a:pathLst>
                <a:path w="142" h="126" extrusionOk="0">
                  <a:moveTo>
                    <a:pt x="22" y="0"/>
                  </a:moveTo>
                  <a:cubicBezTo>
                    <a:pt x="16" y="31"/>
                    <a:pt x="7" y="63"/>
                    <a:pt x="1" y="97"/>
                  </a:cubicBezTo>
                  <a:lnTo>
                    <a:pt x="118" y="126"/>
                  </a:lnTo>
                  <a:cubicBezTo>
                    <a:pt x="126" y="93"/>
                    <a:pt x="136" y="58"/>
                    <a:pt x="142" y="2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2136350" y="2814500"/>
              <a:ext cx="3750" cy="3750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32" y="1"/>
                  </a:moveTo>
                  <a:cubicBezTo>
                    <a:pt x="23" y="40"/>
                    <a:pt x="11" y="79"/>
                    <a:pt x="1" y="117"/>
                  </a:cubicBezTo>
                  <a:lnTo>
                    <a:pt x="117" y="149"/>
                  </a:lnTo>
                  <a:cubicBezTo>
                    <a:pt x="127" y="109"/>
                    <a:pt x="139" y="70"/>
                    <a:pt x="149" y="30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2128050" y="2812375"/>
              <a:ext cx="3675" cy="3525"/>
            </a:xfrm>
            <a:custGeom>
              <a:avLst/>
              <a:gdLst/>
              <a:ahLst/>
              <a:cxnLst/>
              <a:rect l="l" t="t" r="r" b="b"/>
              <a:pathLst>
                <a:path w="147" h="141" extrusionOk="0">
                  <a:moveTo>
                    <a:pt x="29" y="1"/>
                  </a:moveTo>
                  <a:cubicBezTo>
                    <a:pt x="19" y="36"/>
                    <a:pt x="9" y="72"/>
                    <a:pt x="1" y="109"/>
                  </a:cubicBezTo>
                  <a:lnTo>
                    <a:pt x="117" y="141"/>
                  </a:lnTo>
                  <a:cubicBezTo>
                    <a:pt x="127" y="104"/>
                    <a:pt x="138" y="67"/>
                    <a:pt x="147" y="31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2144675" y="2816625"/>
              <a:ext cx="3800" cy="3950"/>
            </a:xfrm>
            <a:custGeom>
              <a:avLst/>
              <a:gdLst/>
              <a:ahLst/>
              <a:cxnLst/>
              <a:rect l="l" t="t" r="r" b="b"/>
              <a:pathLst>
                <a:path w="152" h="158" extrusionOk="0">
                  <a:moveTo>
                    <a:pt x="33" y="1"/>
                  </a:moveTo>
                  <a:cubicBezTo>
                    <a:pt x="23" y="43"/>
                    <a:pt x="11" y="84"/>
                    <a:pt x="1" y="125"/>
                  </a:cubicBezTo>
                  <a:lnTo>
                    <a:pt x="117" y="158"/>
                  </a:lnTo>
                  <a:cubicBezTo>
                    <a:pt x="129" y="115"/>
                    <a:pt x="141" y="73"/>
                    <a:pt x="151" y="30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2"/>
            <p:cNvSpPr/>
            <p:nvPr/>
          </p:nvSpPr>
          <p:spPr>
            <a:xfrm>
              <a:off x="2152975" y="2818725"/>
              <a:ext cx="3850" cy="4175"/>
            </a:xfrm>
            <a:custGeom>
              <a:avLst/>
              <a:gdLst/>
              <a:ahLst/>
              <a:cxnLst/>
              <a:rect l="l" t="t" r="r" b="b"/>
              <a:pathLst>
                <a:path w="154" h="167" extrusionOk="0">
                  <a:moveTo>
                    <a:pt x="36" y="1"/>
                  </a:moveTo>
                  <a:cubicBezTo>
                    <a:pt x="26" y="48"/>
                    <a:pt x="12" y="90"/>
                    <a:pt x="1" y="135"/>
                  </a:cubicBezTo>
                  <a:lnTo>
                    <a:pt x="117" y="167"/>
                  </a:lnTo>
                  <a:cubicBezTo>
                    <a:pt x="129" y="121"/>
                    <a:pt x="142" y="78"/>
                    <a:pt x="153" y="31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2119750" y="2810275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27" y="1"/>
                  </a:moveTo>
                  <a:cubicBezTo>
                    <a:pt x="18" y="33"/>
                    <a:pt x="8" y="66"/>
                    <a:pt x="1" y="99"/>
                  </a:cubicBezTo>
                  <a:lnTo>
                    <a:pt x="117" y="131"/>
                  </a:lnTo>
                  <a:cubicBezTo>
                    <a:pt x="126" y="97"/>
                    <a:pt x="137" y="63"/>
                    <a:pt x="144" y="30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2135500" y="2817400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35" y="1"/>
                  </a:moveTo>
                  <a:cubicBezTo>
                    <a:pt x="24" y="39"/>
                    <a:pt x="12" y="77"/>
                    <a:pt x="0" y="116"/>
                  </a:cubicBezTo>
                  <a:lnTo>
                    <a:pt x="118" y="151"/>
                  </a:lnTo>
                  <a:cubicBezTo>
                    <a:pt x="129" y="112"/>
                    <a:pt x="141" y="74"/>
                    <a:pt x="152" y="33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2"/>
            <p:cNvSpPr/>
            <p:nvPr/>
          </p:nvSpPr>
          <p:spPr>
            <a:xfrm>
              <a:off x="2127275" y="2815075"/>
              <a:ext cx="3725" cy="3600"/>
            </a:xfrm>
            <a:custGeom>
              <a:avLst/>
              <a:gdLst/>
              <a:ahLst/>
              <a:cxnLst/>
              <a:rect l="l" t="t" r="r" b="b"/>
              <a:pathLst>
                <a:path w="149" h="144" extrusionOk="0">
                  <a:moveTo>
                    <a:pt x="32" y="1"/>
                  </a:moveTo>
                  <a:lnTo>
                    <a:pt x="1" y="110"/>
                  </a:lnTo>
                  <a:lnTo>
                    <a:pt x="117" y="144"/>
                  </a:lnTo>
                  <a:cubicBezTo>
                    <a:pt x="127" y="106"/>
                    <a:pt x="139" y="70"/>
                    <a:pt x="149" y="33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2143775" y="2819750"/>
              <a:ext cx="3825" cy="3950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37" y="0"/>
                  </a:moveTo>
                  <a:cubicBezTo>
                    <a:pt x="25" y="42"/>
                    <a:pt x="12" y="81"/>
                    <a:pt x="0" y="122"/>
                  </a:cubicBezTo>
                  <a:lnTo>
                    <a:pt x="117" y="157"/>
                  </a:lnTo>
                  <a:cubicBezTo>
                    <a:pt x="129" y="116"/>
                    <a:pt x="142" y="74"/>
                    <a:pt x="153" y="33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2152050" y="2822100"/>
              <a:ext cx="3925" cy="4100"/>
            </a:xfrm>
            <a:custGeom>
              <a:avLst/>
              <a:gdLst/>
              <a:ahLst/>
              <a:cxnLst/>
              <a:rect l="l" t="t" r="r" b="b"/>
              <a:pathLst>
                <a:path w="157" h="164" extrusionOk="0">
                  <a:moveTo>
                    <a:pt x="39" y="1"/>
                  </a:moveTo>
                  <a:cubicBezTo>
                    <a:pt x="26" y="43"/>
                    <a:pt x="13" y="85"/>
                    <a:pt x="0" y="129"/>
                  </a:cubicBezTo>
                  <a:lnTo>
                    <a:pt x="117" y="164"/>
                  </a:lnTo>
                  <a:cubicBezTo>
                    <a:pt x="130" y="120"/>
                    <a:pt x="143" y="78"/>
                    <a:pt x="156" y="33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2"/>
            <p:cNvSpPr/>
            <p:nvPr/>
          </p:nvSpPr>
          <p:spPr>
            <a:xfrm>
              <a:off x="2119000" y="2812750"/>
              <a:ext cx="3675" cy="3450"/>
            </a:xfrm>
            <a:custGeom>
              <a:avLst/>
              <a:gdLst/>
              <a:ahLst/>
              <a:cxnLst/>
              <a:rect l="l" t="t" r="r" b="b"/>
              <a:pathLst>
                <a:path w="147" h="138" extrusionOk="0">
                  <a:moveTo>
                    <a:pt x="31" y="0"/>
                  </a:moveTo>
                  <a:lnTo>
                    <a:pt x="1" y="102"/>
                  </a:lnTo>
                  <a:lnTo>
                    <a:pt x="117" y="137"/>
                  </a:lnTo>
                  <a:cubicBezTo>
                    <a:pt x="126" y="102"/>
                    <a:pt x="138" y="68"/>
                    <a:pt x="147" y="3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2"/>
            <p:cNvSpPr/>
            <p:nvPr/>
          </p:nvSpPr>
          <p:spPr>
            <a:xfrm>
              <a:off x="2134600" y="2820300"/>
              <a:ext cx="3850" cy="3800"/>
            </a:xfrm>
            <a:custGeom>
              <a:avLst/>
              <a:gdLst/>
              <a:ahLst/>
              <a:cxnLst/>
              <a:rect l="l" t="t" r="r" b="b"/>
              <a:pathLst>
                <a:path w="154" h="152" extrusionOk="0">
                  <a:moveTo>
                    <a:pt x="36" y="0"/>
                  </a:moveTo>
                  <a:lnTo>
                    <a:pt x="0" y="115"/>
                  </a:lnTo>
                  <a:lnTo>
                    <a:pt x="117" y="152"/>
                  </a:lnTo>
                  <a:lnTo>
                    <a:pt x="154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2"/>
            <p:cNvSpPr/>
            <p:nvPr/>
          </p:nvSpPr>
          <p:spPr>
            <a:xfrm>
              <a:off x="2126400" y="2817800"/>
              <a:ext cx="3775" cy="3675"/>
            </a:xfrm>
            <a:custGeom>
              <a:avLst/>
              <a:gdLst/>
              <a:ahLst/>
              <a:cxnLst/>
              <a:rect l="l" t="t" r="r" b="b"/>
              <a:pathLst>
                <a:path w="151" h="147" extrusionOk="0">
                  <a:moveTo>
                    <a:pt x="34" y="1"/>
                  </a:moveTo>
                  <a:lnTo>
                    <a:pt x="0" y="111"/>
                  </a:lnTo>
                  <a:lnTo>
                    <a:pt x="115" y="147"/>
                  </a:lnTo>
                  <a:lnTo>
                    <a:pt x="151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2"/>
            <p:cNvSpPr/>
            <p:nvPr/>
          </p:nvSpPr>
          <p:spPr>
            <a:xfrm>
              <a:off x="2142850" y="2822775"/>
              <a:ext cx="3850" cy="4000"/>
            </a:xfrm>
            <a:custGeom>
              <a:avLst/>
              <a:gdLst/>
              <a:ahLst/>
              <a:cxnLst/>
              <a:rect l="l" t="t" r="r" b="b"/>
              <a:pathLst>
                <a:path w="154" h="160" extrusionOk="0">
                  <a:moveTo>
                    <a:pt x="37" y="1"/>
                  </a:moveTo>
                  <a:lnTo>
                    <a:pt x="0" y="121"/>
                  </a:lnTo>
                  <a:lnTo>
                    <a:pt x="116" y="160"/>
                  </a:lnTo>
                  <a:lnTo>
                    <a:pt x="154" y="37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2"/>
            <p:cNvSpPr/>
            <p:nvPr/>
          </p:nvSpPr>
          <p:spPr>
            <a:xfrm>
              <a:off x="2151075" y="2825325"/>
              <a:ext cx="3900" cy="4075"/>
            </a:xfrm>
            <a:custGeom>
              <a:avLst/>
              <a:gdLst/>
              <a:ahLst/>
              <a:cxnLst/>
              <a:rect l="l" t="t" r="r" b="b"/>
              <a:pathLst>
                <a:path w="156" h="163" extrusionOk="0">
                  <a:moveTo>
                    <a:pt x="39" y="0"/>
                  </a:moveTo>
                  <a:lnTo>
                    <a:pt x="0" y="125"/>
                  </a:lnTo>
                  <a:lnTo>
                    <a:pt x="115" y="162"/>
                  </a:lnTo>
                  <a:lnTo>
                    <a:pt x="156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2"/>
            <p:cNvSpPr/>
            <p:nvPr/>
          </p:nvSpPr>
          <p:spPr>
            <a:xfrm>
              <a:off x="2118150" y="2815250"/>
              <a:ext cx="3750" cy="3625"/>
            </a:xfrm>
            <a:custGeom>
              <a:avLst/>
              <a:gdLst/>
              <a:ahLst/>
              <a:cxnLst/>
              <a:rect l="l" t="t" r="r" b="b"/>
              <a:pathLst>
                <a:path w="150" h="145" extrusionOk="0">
                  <a:moveTo>
                    <a:pt x="34" y="1"/>
                  </a:moveTo>
                  <a:lnTo>
                    <a:pt x="0" y="106"/>
                  </a:lnTo>
                  <a:lnTo>
                    <a:pt x="118" y="144"/>
                  </a:lnTo>
                  <a:lnTo>
                    <a:pt x="150" y="3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2"/>
            <p:cNvSpPr/>
            <p:nvPr/>
          </p:nvSpPr>
          <p:spPr>
            <a:xfrm>
              <a:off x="2117300" y="2817875"/>
              <a:ext cx="36675" cy="14600"/>
            </a:xfrm>
            <a:custGeom>
              <a:avLst/>
              <a:gdLst/>
              <a:ahLst/>
              <a:cxnLst/>
              <a:rect l="l" t="t" r="r" b="b"/>
              <a:pathLst>
                <a:path w="1467" h="584" extrusionOk="0">
                  <a:moveTo>
                    <a:pt x="34" y="1"/>
                  </a:moveTo>
                  <a:lnTo>
                    <a:pt x="0" y="110"/>
                  </a:lnTo>
                  <a:lnTo>
                    <a:pt x="1427" y="584"/>
                  </a:lnTo>
                  <a:lnTo>
                    <a:pt x="1466" y="46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42"/>
          <p:cNvGrpSpPr/>
          <p:nvPr/>
        </p:nvGrpSpPr>
        <p:grpSpPr>
          <a:xfrm rot="-3902138">
            <a:off x="7530906" y="204151"/>
            <a:ext cx="187627" cy="556475"/>
            <a:chOff x="2276825" y="2875850"/>
            <a:chExt cx="67625" cy="200550"/>
          </a:xfrm>
        </p:grpSpPr>
        <p:sp>
          <p:nvSpPr>
            <p:cNvPr id="913" name="Google Shape;913;p42"/>
            <p:cNvSpPr/>
            <p:nvPr/>
          </p:nvSpPr>
          <p:spPr>
            <a:xfrm>
              <a:off x="2326300" y="3035750"/>
              <a:ext cx="12400" cy="40650"/>
            </a:xfrm>
            <a:custGeom>
              <a:avLst/>
              <a:gdLst/>
              <a:ahLst/>
              <a:cxnLst/>
              <a:rect l="l" t="t" r="r" b="b"/>
              <a:pathLst>
                <a:path w="496" h="1626" extrusionOk="0">
                  <a:moveTo>
                    <a:pt x="433" y="0"/>
                  </a:moveTo>
                  <a:lnTo>
                    <a:pt x="1" y="1581"/>
                  </a:lnTo>
                  <a:cubicBezTo>
                    <a:pt x="1" y="1581"/>
                    <a:pt x="13" y="1584"/>
                    <a:pt x="31" y="1589"/>
                  </a:cubicBezTo>
                  <a:cubicBezTo>
                    <a:pt x="49" y="1593"/>
                    <a:pt x="73" y="1599"/>
                    <a:pt x="98" y="1604"/>
                  </a:cubicBezTo>
                  <a:cubicBezTo>
                    <a:pt x="148" y="1617"/>
                    <a:pt x="197" y="1626"/>
                    <a:pt x="197" y="1626"/>
                  </a:cubicBezTo>
                  <a:lnTo>
                    <a:pt x="496" y="15"/>
                  </a:lnTo>
                  <a:lnTo>
                    <a:pt x="464" y="6"/>
                  </a:lnTo>
                  <a:cubicBezTo>
                    <a:pt x="449" y="4"/>
                    <a:pt x="433" y="1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2328000" y="3052925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46" y="1"/>
                  </a:moveTo>
                  <a:lnTo>
                    <a:pt x="0" y="125"/>
                  </a:lnTo>
                  <a:cubicBezTo>
                    <a:pt x="44" y="141"/>
                    <a:pt x="88" y="153"/>
                    <a:pt x="132" y="167"/>
                  </a:cubicBezTo>
                  <a:lnTo>
                    <a:pt x="166" y="39"/>
                  </a:lnTo>
                  <a:cubicBezTo>
                    <a:pt x="127" y="27"/>
                    <a:pt x="85" y="17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2"/>
            <p:cNvSpPr/>
            <p:nvPr/>
          </p:nvSpPr>
          <p:spPr>
            <a:xfrm>
              <a:off x="2331175" y="3044075"/>
              <a:ext cx="3450" cy="3950"/>
            </a:xfrm>
            <a:custGeom>
              <a:avLst/>
              <a:gdLst/>
              <a:ahLst/>
              <a:cxnLst/>
              <a:rect l="l" t="t" r="r" b="b"/>
              <a:pathLst>
                <a:path w="138" h="158" extrusionOk="0">
                  <a:moveTo>
                    <a:pt x="46" y="0"/>
                  </a:moveTo>
                  <a:lnTo>
                    <a:pt x="1" y="125"/>
                  </a:lnTo>
                  <a:cubicBezTo>
                    <a:pt x="34" y="138"/>
                    <a:pt x="68" y="145"/>
                    <a:pt x="103" y="158"/>
                  </a:cubicBezTo>
                  <a:lnTo>
                    <a:pt x="138" y="30"/>
                  </a:lnTo>
                  <a:cubicBezTo>
                    <a:pt x="109" y="20"/>
                    <a:pt x="78" y="13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2"/>
            <p:cNvSpPr/>
            <p:nvPr/>
          </p:nvSpPr>
          <p:spPr>
            <a:xfrm>
              <a:off x="2324750" y="3061775"/>
              <a:ext cx="4925" cy="4450"/>
            </a:xfrm>
            <a:custGeom>
              <a:avLst/>
              <a:gdLst/>
              <a:ahLst/>
              <a:cxnLst/>
              <a:rect l="l" t="t" r="r" b="b"/>
              <a:pathLst>
                <a:path w="197" h="178" extrusionOk="0">
                  <a:moveTo>
                    <a:pt x="46" y="1"/>
                  </a:moveTo>
                  <a:lnTo>
                    <a:pt x="0" y="125"/>
                  </a:lnTo>
                  <a:cubicBezTo>
                    <a:pt x="52" y="145"/>
                    <a:pt x="108" y="161"/>
                    <a:pt x="161" y="177"/>
                  </a:cubicBezTo>
                  <a:lnTo>
                    <a:pt x="197" y="48"/>
                  </a:lnTo>
                  <a:cubicBezTo>
                    <a:pt x="146" y="33"/>
                    <a:pt x="96" y="18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2"/>
            <p:cNvSpPr/>
            <p:nvPr/>
          </p:nvSpPr>
          <p:spPr>
            <a:xfrm>
              <a:off x="2321550" y="3070625"/>
              <a:ext cx="5650" cy="4675"/>
            </a:xfrm>
            <a:custGeom>
              <a:avLst/>
              <a:gdLst/>
              <a:ahLst/>
              <a:cxnLst/>
              <a:rect l="l" t="t" r="r" b="b"/>
              <a:pathLst>
                <a:path w="226" h="187" extrusionOk="0">
                  <a:moveTo>
                    <a:pt x="45" y="1"/>
                  </a:moveTo>
                  <a:lnTo>
                    <a:pt x="1" y="125"/>
                  </a:lnTo>
                  <a:cubicBezTo>
                    <a:pt x="63" y="149"/>
                    <a:pt x="127" y="167"/>
                    <a:pt x="191" y="186"/>
                  </a:cubicBezTo>
                  <a:lnTo>
                    <a:pt x="226" y="58"/>
                  </a:lnTo>
                  <a:cubicBezTo>
                    <a:pt x="165" y="40"/>
                    <a:pt x="105" y="2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2"/>
            <p:cNvSpPr/>
            <p:nvPr/>
          </p:nvSpPr>
          <p:spPr>
            <a:xfrm>
              <a:off x="2334425" y="3035225"/>
              <a:ext cx="2725" cy="372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46" y="0"/>
                  </a:moveTo>
                  <a:lnTo>
                    <a:pt x="0" y="125"/>
                  </a:lnTo>
                  <a:cubicBezTo>
                    <a:pt x="23" y="135"/>
                    <a:pt x="48" y="140"/>
                    <a:pt x="73" y="149"/>
                  </a:cubicBezTo>
                  <a:lnTo>
                    <a:pt x="108" y="20"/>
                  </a:lnTo>
                  <a:cubicBezTo>
                    <a:pt x="88" y="12"/>
                    <a:pt x="67" y="9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2324750" y="3051725"/>
              <a:ext cx="4375" cy="437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56" y="0"/>
                  </a:moveTo>
                  <a:lnTo>
                    <a:pt x="0" y="122"/>
                  </a:lnTo>
                  <a:cubicBezTo>
                    <a:pt x="21" y="131"/>
                    <a:pt x="42" y="139"/>
                    <a:pt x="65" y="149"/>
                  </a:cubicBezTo>
                  <a:lnTo>
                    <a:pt x="128" y="174"/>
                  </a:lnTo>
                  <a:lnTo>
                    <a:pt x="175" y="49"/>
                  </a:lnTo>
                  <a:lnTo>
                    <a:pt x="115" y="25"/>
                  </a:lnTo>
                  <a:cubicBezTo>
                    <a:pt x="96" y="18"/>
                    <a:pt x="75" y="1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2328700" y="3043125"/>
              <a:ext cx="3675" cy="4050"/>
            </a:xfrm>
            <a:custGeom>
              <a:avLst/>
              <a:gdLst/>
              <a:ahLst/>
              <a:cxnLst/>
              <a:rect l="l" t="t" r="r" b="b"/>
              <a:pathLst>
                <a:path w="147" h="162" extrusionOk="0">
                  <a:moveTo>
                    <a:pt x="55" y="1"/>
                  </a:moveTo>
                  <a:lnTo>
                    <a:pt x="0" y="121"/>
                  </a:lnTo>
                  <a:cubicBezTo>
                    <a:pt x="16" y="130"/>
                    <a:pt x="32" y="136"/>
                    <a:pt x="49" y="142"/>
                  </a:cubicBezTo>
                  <a:lnTo>
                    <a:pt x="100" y="162"/>
                  </a:lnTo>
                  <a:lnTo>
                    <a:pt x="146" y="38"/>
                  </a:lnTo>
                  <a:lnTo>
                    <a:pt x="101" y="20"/>
                  </a:lnTo>
                  <a:cubicBezTo>
                    <a:pt x="85" y="15"/>
                    <a:pt x="71" y="9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2320850" y="3060275"/>
              <a:ext cx="5050" cy="4650"/>
            </a:xfrm>
            <a:custGeom>
              <a:avLst/>
              <a:gdLst/>
              <a:ahLst/>
              <a:cxnLst/>
              <a:rect l="l" t="t" r="r" b="b"/>
              <a:pathLst>
                <a:path w="202" h="186" extrusionOk="0">
                  <a:moveTo>
                    <a:pt x="57" y="1"/>
                  </a:moveTo>
                  <a:lnTo>
                    <a:pt x="1" y="122"/>
                  </a:lnTo>
                  <a:cubicBezTo>
                    <a:pt x="26" y="134"/>
                    <a:pt x="52" y="145"/>
                    <a:pt x="78" y="154"/>
                  </a:cubicBezTo>
                  <a:lnTo>
                    <a:pt x="155" y="185"/>
                  </a:lnTo>
                  <a:lnTo>
                    <a:pt x="201" y="61"/>
                  </a:lnTo>
                  <a:lnTo>
                    <a:pt x="128" y="32"/>
                  </a:lnTo>
                  <a:cubicBezTo>
                    <a:pt x="105" y="21"/>
                    <a:pt x="81" y="13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2316950" y="3068825"/>
              <a:ext cx="5725" cy="4950"/>
            </a:xfrm>
            <a:custGeom>
              <a:avLst/>
              <a:gdLst/>
              <a:ahLst/>
              <a:cxnLst/>
              <a:rect l="l" t="t" r="r" b="b"/>
              <a:pathLst>
                <a:path w="229" h="198" extrusionOk="0">
                  <a:moveTo>
                    <a:pt x="56" y="1"/>
                  </a:moveTo>
                  <a:lnTo>
                    <a:pt x="0" y="121"/>
                  </a:lnTo>
                  <a:cubicBezTo>
                    <a:pt x="28" y="136"/>
                    <a:pt x="59" y="149"/>
                    <a:pt x="90" y="161"/>
                  </a:cubicBezTo>
                  <a:lnTo>
                    <a:pt x="183" y="197"/>
                  </a:lnTo>
                  <a:lnTo>
                    <a:pt x="228" y="73"/>
                  </a:lnTo>
                  <a:lnTo>
                    <a:pt x="141" y="38"/>
                  </a:lnTo>
                  <a:cubicBezTo>
                    <a:pt x="113" y="26"/>
                    <a:pt x="83" y="14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2332600" y="3034575"/>
              <a:ext cx="3000" cy="3775"/>
            </a:xfrm>
            <a:custGeom>
              <a:avLst/>
              <a:gdLst/>
              <a:ahLst/>
              <a:cxnLst/>
              <a:rect l="l" t="t" r="r" b="b"/>
              <a:pathLst>
                <a:path w="120" h="151" extrusionOk="0">
                  <a:moveTo>
                    <a:pt x="57" y="0"/>
                  </a:moveTo>
                  <a:lnTo>
                    <a:pt x="1" y="121"/>
                  </a:lnTo>
                  <a:cubicBezTo>
                    <a:pt x="12" y="127"/>
                    <a:pt x="24" y="131"/>
                    <a:pt x="37" y="136"/>
                  </a:cubicBezTo>
                  <a:lnTo>
                    <a:pt x="73" y="151"/>
                  </a:lnTo>
                  <a:lnTo>
                    <a:pt x="119" y="26"/>
                  </a:lnTo>
                  <a:cubicBezTo>
                    <a:pt x="109" y="22"/>
                    <a:pt x="98" y="17"/>
                    <a:pt x="88" y="13"/>
                  </a:cubicBezTo>
                  <a:cubicBezTo>
                    <a:pt x="78" y="10"/>
                    <a:pt x="67" y="6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2321725" y="3050275"/>
              <a:ext cx="4475" cy="4500"/>
            </a:xfrm>
            <a:custGeom>
              <a:avLst/>
              <a:gdLst/>
              <a:ahLst/>
              <a:cxnLst/>
              <a:rect l="l" t="t" r="r" b="b"/>
              <a:pathLst>
                <a:path w="179" h="180" extrusionOk="0">
                  <a:moveTo>
                    <a:pt x="64" y="0"/>
                  </a:moveTo>
                  <a:lnTo>
                    <a:pt x="0" y="117"/>
                  </a:lnTo>
                  <a:lnTo>
                    <a:pt x="30" y="134"/>
                  </a:lnTo>
                  <a:lnTo>
                    <a:pt x="61" y="149"/>
                  </a:lnTo>
                  <a:lnTo>
                    <a:pt x="124" y="180"/>
                  </a:lnTo>
                  <a:lnTo>
                    <a:pt x="179" y="57"/>
                  </a:lnTo>
                  <a:lnTo>
                    <a:pt x="120" y="30"/>
                  </a:lnTo>
                  <a:lnTo>
                    <a:pt x="92" y="1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2326275" y="3042025"/>
              <a:ext cx="3825" cy="4200"/>
            </a:xfrm>
            <a:custGeom>
              <a:avLst/>
              <a:gdLst/>
              <a:ahLst/>
              <a:cxnLst/>
              <a:rect l="l" t="t" r="r" b="b"/>
              <a:pathLst>
                <a:path w="153" h="168" extrusionOk="0">
                  <a:moveTo>
                    <a:pt x="66" y="0"/>
                  </a:moveTo>
                  <a:lnTo>
                    <a:pt x="1" y="117"/>
                  </a:lnTo>
                  <a:lnTo>
                    <a:pt x="25" y="130"/>
                  </a:lnTo>
                  <a:lnTo>
                    <a:pt x="48" y="142"/>
                  </a:lnTo>
                  <a:lnTo>
                    <a:pt x="98" y="167"/>
                  </a:lnTo>
                  <a:lnTo>
                    <a:pt x="152" y="45"/>
                  </a:lnTo>
                  <a:lnTo>
                    <a:pt x="109" y="24"/>
                  </a:lnTo>
                  <a:lnTo>
                    <a:pt x="87" y="1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2317175" y="3058525"/>
              <a:ext cx="5100" cy="4800"/>
            </a:xfrm>
            <a:custGeom>
              <a:avLst/>
              <a:gdLst/>
              <a:ahLst/>
              <a:cxnLst/>
              <a:rect l="l" t="t" r="r" b="b"/>
              <a:pathLst>
                <a:path w="204" h="192" extrusionOk="0">
                  <a:moveTo>
                    <a:pt x="64" y="0"/>
                  </a:moveTo>
                  <a:lnTo>
                    <a:pt x="0" y="116"/>
                  </a:lnTo>
                  <a:lnTo>
                    <a:pt x="37" y="137"/>
                  </a:lnTo>
                  <a:lnTo>
                    <a:pt x="73" y="156"/>
                  </a:lnTo>
                  <a:lnTo>
                    <a:pt x="148" y="192"/>
                  </a:lnTo>
                  <a:lnTo>
                    <a:pt x="204" y="71"/>
                  </a:lnTo>
                  <a:lnTo>
                    <a:pt x="134" y="36"/>
                  </a:lnTo>
                  <a:lnTo>
                    <a:pt x="98" y="1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2"/>
            <p:cNvSpPr/>
            <p:nvPr/>
          </p:nvSpPr>
          <p:spPr>
            <a:xfrm>
              <a:off x="2312600" y="3066725"/>
              <a:ext cx="5775" cy="5150"/>
            </a:xfrm>
            <a:custGeom>
              <a:avLst/>
              <a:gdLst/>
              <a:ahLst/>
              <a:cxnLst/>
              <a:rect l="l" t="t" r="r" b="b"/>
              <a:pathLst>
                <a:path w="231" h="206" extrusionOk="0">
                  <a:moveTo>
                    <a:pt x="65" y="1"/>
                  </a:moveTo>
                  <a:lnTo>
                    <a:pt x="1" y="118"/>
                  </a:lnTo>
                  <a:lnTo>
                    <a:pt x="43" y="141"/>
                  </a:lnTo>
                  <a:lnTo>
                    <a:pt x="86" y="163"/>
                  </a:lnTo>
                  <a:lnTo>
                    <a:pt x="174" y="205"/>
                  </a:lnTo>
                  <a:lnTo>
                    <a:pt x="230" y="85"/>
                  </a:lnTo>
                  <a:lnTo>
                    <a:pt x="147" y="43"/>
                  </a:lnTo>
                  <a:lnTo>
                    <a:pt x="106" y="24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2"/>
            <p:cNvSpPr/>
            <p:nvPr/>
          </p:nvSpPr>
          <p:spPr>
            <a:xfrm>
              <a:off x="2330850" y="3033800"/>
              <a:ext cx="3200" cy="3850"/>
            </a:xfrm>
            <a:custGeom>
              <a:avLst/>
              <a:gdLst/>
              <a:ahLst/>
              <a:cxnLst/>
              <a:rect l="l" t="t" r="r" b="b"/>
              <a:pathLst>
                <a:path w="128" h="154" extrusionOk="0">
                  <a:moveTo>
                    <a:pt x="66" y="0"/>
                  </a:moveTo>
                  <a:lnTo>
                    <a:pt x="0" y="117"/>
                  </a:lnTo>
                  <a:lnTo>
                    <a:pt x="18" y="127"/>
                  </a:lnTo>
                  <a:lnTo>
                    <a:pt x="36" y="135"/>
                  </a:lnTo>
                  <a:lnTo>
                    <a:pt x="72" y="154"/>
                  </a:lnTo>
                  <a:lnTo>
                    <a:pt x="128" y="32"/>
                  </a:lnTo>
                  <a:lnTo>
                    <a:pt x="97" y="17"/>
                  </a:lnTo>
                  <a:lnTo>
                    <a:pt x="81" y="1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2"/>
            <p:cNvSpPr/>
            <p:nvPr/>
          </p:nvSpPr>
          <p:spPr>
            <a:xfrm>
              <a:off x="2318775" y="3048600"/>
              <a:ext cx="4575" cy="4625"/>
            </a:xfrm>
            <a:custGeom>
              <a:avLst/>
              <a:gdLst/>
              <a:ahLst/>
              <a:cxnLst/>
              <a:rect l="l" t="t" r="r" b="b"/>
              <a:pathLst>
                <a:path w="183" h="185" extrusionOk="0">
                  <a:moveTo>
                    <a:pt x="73" y="1"/>
                  </a:moveTo>
                  <a:lnTo>
                    <a:pt x="1" y="113"/>
                  </a:lnTo>
                  <a:cubicBezTo>
                    <a:pt x="39" y="140"/>
                    <a:pt x="79" y="160"/>
                    <a:pt x="119" y="184"/>
                  </a:cubicBezTo>
                  <a:lnTo>
                    <a:pt x="182" y="67"/>
                  </a:lnTo>
                  <a:cubicBezTo>
                    <a:pt x="146" y="45"/>
                    <a:pt x="109" y="26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2"/>
            <p:cNvSpPr/>
            <p:nvPr/>
          </p:nvSpPr>
          <p:spPr>
            <a:xfrm>
              <a:off x="2323950" y="3040725"/>
              <a:ext cx="4000" cy="4250"/>
            </a:xfrm>
            <a:custGeom>
              <a:avLst/>
              <a:gdLst/>
              <a:ahLst/>
              <a:cxnLst/>
              <a:rect l="l" t="t" r="r" b="b"/>
              <a:pathLst>
                <a:path w="160" h="170" extrusionOk="0">
                  <a:moveTo>
                    <a:pt x="73" y="0"/>
                  </a:moveTo>
                  <a:lnTo>
                    <a:pt x="0" y="112"/>
                  </a:lnTo>
                  <a:cubicBezTo>
                    <a:pt x="30" y="134"/>
                    <a:pt x="63" y="150"/>
                    <a:pt x="94" y="169"/>
                  </a:cubicBezTo>
                  <a:lnTo>
                    <a:pt x="159" y="52"/>
                  </a:lnTo>
                  <a:cubicBezTo>
                    <a:pt x="130" y="36"/>
                    <a:pt x="100" y="22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2"/>
            <p:cNvSpPr/>
            <p:nvPr/>
          </p:nvSpPr>
          <p:spPr>
            <a:xfrm>
              <a:off x="2313650" y="3056500"/>
              <a:ext cx="5150" cy="4950"/>
            </a:xfrm>
            <a:custGeom>
              <a:avLst/>
              <a:gdLst/>
              <a:ahLst/>
              <a:cxnLst/>
              <a:rect l="l" t="t" r="r" b="b"/>
              <a:pathLst>
                <a:path w="206" h="198" extrusionOk="0">
                  <a:moveTo>
                    <a:pt x="73" y="0"/>
                  </a:moveTo>
                  <a:lnTo>
                    <a:pt x="0" y="112"/>
                  </a:lnTo>
                  <a:cubicBezTo>
                    <a:pt x="45" y="143"/>
                    <a:pt x="94" y="170"/>
                    <a:pt x="141" y="197"/>
                  </a:cubicBezTo>
                  <a:lnTo>
                    <a:pt x="206" y="81"/>
                  </a:lnTo>
                  <a:cubicBezTo>
                    <a:pt x="161" y="55"/>
                    <a:pt x="115" y="3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2"/>
            <p:cNvSpPr/>
            <p:nvPr/>
          </p:nvSpPr>
          <p:spPr>
            <a:xfrm>
              <a:off x="2308475" y="3064375"/>
              <a:ext cx="5800" cy="5325"/>
            </a:xfrm>
            <a:custGeom>
              <a:avLst/>
              <a:gdLst/>
              <a:ahLst/>
              <a:cxnLst/>
              <a:rect l="l" t="t" r="r" b="b"/>
              <a:pathLst>
                <a:path w="232" h="213" extrusionOk="0">
                  <a:moveTo>
                    <a:pt x="74" y="1"/>
                  </a:moveTo>
                  <a:lnTo>
                    <a:pt x="1" y="112"/>
                  </a:lnTo>
                  <a:cubicBezTo>
                    <a:pt x="53" y="148"/>
                    <a:pt x="110" y="179"/>
                    <a:pt x="167" y="212"/>
                  </a:cubicBezTo>
                  <a:lnTo>
                    <a:pt x="231" y="95"/>
                  </a:lnTo>
                  <a:cubicBezTo>
                    <a:pt x="177" y="65"/>
                    <a:pt x="122" y="36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2"/>
            <p:cNvSpPr/>
            <p:nvPr/>
          </p:nvSpPr>
          <p:spPr>
            <a:xfrm>
              <a:off x="2329125" y="3032850"/>
              <a:ext cx="3375" cy="3900"/>
            </a:xfrm>
            <a:custGeom>
              <a:avLst/>
              <a:gdLst/>
              <a:ahLst/>
              <a:cxnLst/>
              <a:rect l="l" t="t" r="r" b="b"/>
              <a:pathLst>
                <a:path w="135" h="156" extrusionOk="0">
                  <a:moveTo>
                    <a:pt x="73" y="1"/>
                  </a:moveTo>
                  <a:lnTo>
                    <a:pt x="1" y="112"/>
                  </a:lnTo>
                  <a:cubicBezTo>
                    <a:pt x="22" y="130"/>
                    <a:pt x="46" y="141"/>
                    <a:pt x="69" y="155"/>
                  </a:cubicBezTo>
                  <a:lnTo>
                    <a:pt x="135" y="38"/>
                  </a:lnTo>
                  <a:cubicBezTo>
                    <a:pt x="114" y="26"/>
                    <a:pt x="93" y="16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2"/>
            <p:cNvSpPr/>
            <p:nvPr/>
          </p:nvSpPr>
          <p:spPr>
            <a:xfrm>
              <a:off x="2316000" y="3046775"/>
              <a:ext cx="4625" cy="4625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81" y="0"/>
                  </a:moveTo>
                  <a:lnTo>
                    <a:pt x="1" y="105"/>
                  </a:lnTo>
                  <a:cubicBezTo>
                    <a:pt x="18" y="119"/>
                    <a:pt x="36" y="134"/>
                    <a:pt x="55" y="146"/>
                  </a:cubicBezTo>
                  <a:lnTo>
                    <a:pt x="112" y="185"/>
                  </a:lnTo>
                  <a:lnTo>
                    <a:pt x="184" y="74"/>
                  </a:lnTo>
                  <a:lnTo>
                    <a:pt x="132" y="39"/>
                  </a:lnTo>
                  <a:cubicBezTo>
                    <a:pt x="114" y="27"/>
                    <a:pt x="98" y="14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2"/>
            <p:cNvSpPr/>
            <p:nvPr/>
          </p:nvSpPr>
          <p:spPr>
            <a:xfrm>
              <a:off x="2321725" y="3039325"/>
              <a:ext cx="4050" cy="4250"/>
            </a:xfrm>
            <a:custGeom>
              <a:avLst/>
              <a:gdLst/>
              <a:ahLst/>
              <a:cxnLst/>
              <a:rect l="l" t="t" r="r" b="b"/>
              <a:pathLst>
                <a:path w="162" h="170" extrusionOk="0">
                  <a:moveTo>
                    <a:pt x="80" y="0"/>
                  </a:moveTo>
                  <a:lnTo>
                    <a:pt x="0" y="105"/>
                  </a:lnTo>
                  <a:cubicBezTo>
                    <a:pt x="15" y="115"/>
                    <a:pt x="28" y="128"/>
                    <a:pt x="44" y="138"/>
                  </a:cubicBezTo>
                  <a:lnTo>
                    <a:pt x="89" y="169"/>
                  </a:lnTo>
                  <a:lnTo>
                    <a:pt x="162" y="56"/>
                  </a:lnTo>
                  <a:lnTo>
                    <a:pt x="120" y="29"/>
                  </a:lnTo>
                  <a:cubicBezTo>
                    <a:pt x="106" y="20"/>
                    <a:pt x="93" y="9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2310275" y="30542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80" y="1"/>
                  </a:moveTo>
                  <a:lnTo>
                    <a:pt x="0" y="106"/>
                  </a:lnTo>
                  <a:cubicBezTo>
                    <a:pt x="22" y="122"/>
                    <a:pt x="43" y="140"/>
                    <a:pt x="66" y="155"/>
                  </a:cubicBezTo>
                  <a:lnTo>
                    <a:pt x="135" y="200"/>
                  </a:lnTo>
                  <a:lnTo>
                    <a:pt x="208" y="89"/>
                  </a:lnTo>
                  <a:lnTo>
                    <a:pt x="143" y="47"/>
                  </a:lnTo>
                  <a:cubicBezTo>
                    <a:pt x="121" y="33"/>
                    <a:pt x="101" y="16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2"/>
            <p:cNvSpPr/>
            <p:nvPr/>
          </p:nvSpPr>
          <p:spPr>
            <a:xfrm>
              <a:off x="2304575" y="3061750"/>
              <a:ext cx="5725" cy="5400"/>
            </a:xfrm>
            <a:custGeom>
              <a:avLst/>
              <a:gdLst/>
              <a:ahLst/>
              <a:cxnLst/>
              <a:rect l="l" t="t" r="r" b="b"/>
              <a:pathLst>
                <a:path w="229" h="216" extrusionOk="0">
                  <a:moveTo>
                    <a:pt x="80" y="1"/>
                  </a:moveTo>
                  <a:lnTo>
                    <a:pt x="0" y="106"/>
                  </a:lnTo>
                  <a:cubicBezTo>
                    <a:pt x="26" y="125"/>
                    <a:pt x="49" y="144"/>
                    <a:pt x="76" y="163"/>
                  </a:cubicBezTo>
                  <a:lnTo>
                    <a:pt x="156" y="215"/>
                  </a:lnTo>
                  <a:lnTo>
                    <a:pt x="228" y="104"/>
                  </a:lnTo>
                  <a:lnTo>
                    <a:pt x="153" y="54"/>
                  </a:lnTo>
                  <a:cubicBezTo>
                    <a:pt x="128" y="38"/>
                    <a:pt x="105" y="18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2"/>
            <p:cNvSpPr/>
            <p:nvPr/>
          </p:nvSpPr>
          <p:spPr>
            <a:xfrm>
              <a:off x="2327425" y="3031825"/>
              <a:ext cx="3525" cy="3825"/>
            </a:xfrm>
            <a:custGeom>
              <a:avLst/>
              <a:gdLst/>
              <a:ahLst/>
              <a:cxnLst/>
              <a:rect l="l" t="t" r="r" b="b"/>
              <a:pathLst>
                <a:path w="141" h="153" extrusionOk="0">
                  <a:moveTo>
                    <a:pt x="80" y="0"/>
                  </a:moveTo>
                  <a:lnTo>
                    <a:pt x="0" y="105"/>
                  </a:lnTo>
                  <a:cubicBezTo>
                    <a:pt x="12" y="113"/>
                    <a:pt x="22" y="123"/>
                    <a:pt x="34" y="130"/>
                  </a:cubicBezTo>
                  <a:lnTo>
                    <a:pt x="68" y="153"/>
                  </a:lnTo>
                  <a:lnTo>
                    <a:pt x="140" y="42"/>
                  </a:lnTo>
                  <a:lnTo>
                    <a:pt x="110" y="22"/>
                  </a:lnTo>
                  <a:cubicBezTo>
                    <a:pt x="100" y="16"/>
                    <a:pt x="91" y="7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2313325" y="3044750"/>
              <a:ext cx="4700" cy="4700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9" y="0"/>
                  </a:moveTo>
                  <a:lnTo>
                    <a:pt x="1" y="101"/>
                  </a:lnTo>
                  <a:cubicBezTo>
                    <a:pt x="19" y="116"/>
                    <a:pt x="35" y="132"/>
                    <a:pt x="53" y="146"/>
                  </a:cubicBezTo>
                  <a:lnTo>
                    <a:pt x="108" y="188"/>
                  </a:lnTo>
                  <a:lnTo>
                    <a:pt x="188" y="81"/>
                  </a:lnTo>
                  <a:lnTo>
                    <a:pt x="138" y="43"/>
                  </a:lnTo>
                  <a:cubicBezTo>
                    <a:pt x="120" y="29"/>
                    <a:pt x="105" y="14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2319525" y="3037650"/>
              <a:ext cx="4200" cy="4275"/>
            </a:xfrm>
            <a:custGeom>
              <a:avLst/>
              <a:gdLst/>
              <a:ahLst/>
              <a:cxnLst/>
              <a:rect l="l" t="t" r="r" b="b"/>
              <a:pathLst>
                <a:path w="168" h="171" extrusionOk="0">
                  <a:moveTo>
                    <a:pt x="89" y="1"/>
                  </a:moveTo>
                  <a:lnTo>
                    <a:pt x="1" y="100"/>
                  </a:lnTo>
                  <a:cubicBezTo>
                    <a:pt x="15" y="112"/>
                    <a:pt x="28" y="125"/>
                    <a:pt x="42" y="137"/>
                  </a:cubicBezTo>
                  <a:lnTo>
                    <a:pt x="87" y="171"/>
                  </a:lnTo>
                  <a:lnTo>
                    <a:pt x="168" y="65"/>
                  </a:lnTo>
                  <a:lnTo>
                    <a:pt x="129" y="34"/>
                  </a:lnTo>
                  <a:cubicBezTo>
                    <a:pt x="115" y="24"/>
                    <a:pt x="103" y="12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2307100" y="3051825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89" y="0"/>
                  </a:moveTo>
                  <a:lnTo>
                    <a:pt x="1" y="100"/>
                  </a:lnTo>
                  <a:cubicBezTo>
                    <a:pt x="22" y="119"/>
                    <a:pt x="41" y="136"/>
                    <a:pt x="62" y="154"/>
                  </a:cubicBezTo>
                  <a:lnTo>
                    <a:pt x="127" y="204"/>
                  </a:lnTo>
                  <a:lnTo>
                    <a:pt x="207" y="99"/>
                  </a:lnTo>
                  <a:lnTo>
                    <a:pt x="146" y="52"/>
                  </a:lnTo>
                  <a:cubicBezTo>
                    <a:pt x="127" y="35"/>
                    <a:pt x="109" y="17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2300875" y="3058875"/>
              <a:ext cx="5725" cy="5550"/>
            </a:xfrm>
            <a:custGeom>
              <a:avLst/>
              <a:gdLst/>
              <a:ahLst/>
              <a:cxnLst/>
              <a:rect l="l" t="t" r="r" b="b"/>
              <a:pathLst>
                <a:path w="229" h="222" extrusionOk="0">
                  <a:moveTo>
                    <a:pt x="89" y="1"/>
                  </a:moveTo>
                  <a:lnTo>
                    <a:pt x="1" y="101"/>
                  </a:lnTo>
                  <a:cubicBezTo>
                    <a:pt x="25" y="122"/>
                    <a:pt x="48" y="143"/>
                    <a:pt x="72" y="163"/>
                  </a:cubicBezTo>
                  <a:lnTo>
                    <a:pt x="148" y="222"/>
                  </a:lnTo>
                  <a:lnTo>
                    <a:pt x="228" y="117"/>
                  </a:lnTo>
                  <a:lnTo>
                    <a:pt x="157" y="61"/>
                  </a:lnTo>
                  <a:cubicBezTo>
                    <a:pt x="134" y="40"/>
                    <a:pt x="112" y="20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2325750" y="3030650"/>
              <a:ext cx="3700" cy="3825"/>
            </a:xfrm>
            <a:custGeom>
              <a:avLst/>
              <a:gdLst/>
              <a:ahLst/>
              <a:cxnLst/>
              <a:rect l="l" t="t" r="r" b="b"/>
              <a:pathLst>
                <a:path w="148" h="153" extrusionOk="0">
                  <a:moveTo>
                    <a:pt x="89" y="1"/>
                  </a:moveTo>
                  <a:lnTo>
                    <a:pt x="1" y="100"/>
                  </a:lnTo>
                  <a:cubicBezTo>
                    <a:pt x="11" y="110"/>
                    <a:pt x="22" y="120"/>
                    <a:pt x="33" y="129"/>
                  </a:cubicBezTo>
                  <a:lnTo>
                    <a:pt x="67" y="152"/>
                  </a:lnTo>
                  <a:lnTo>
                    <a:pt x="147" y="47"/>
                  </a:lnTo>
                  <a:lnTo>
                    <a:pt x="117" y="25"/>
                  </a:lnTo>
                  <a:cubicBezTo>
                    <a:pt x="109" y="17"/>
                    <a:pt x="98" y="8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2310850" y="3042550"/>
              <a:ext cx="4725" cy="4725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95" y="1"/>
                  </a:moveTo>
                  <a:lnTo>
                    <a:pt x="0" y="94"/>
                  </a:lnTo>
                  <a:lnTo>
                    <a:pt x="48" y="143"/>
                  </a:lnTo>
                  <a:lnTo>
                    <a:pt x="100" y="189"/>
                  </a:lnTo>
                  <a:lnTo>
                    <a:pt x="188" y="89"/>
                  </a:lnTo>
                  <a:lnTo>
                    <a:pt x="140" y="4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2"/>
            <p:cNvSpPr/>
            <p:nvPr/>
          </p:nvSpPr>
          <p:spPr>
            <a:xfrm>
              <a:off x="2317550" y="3035950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94" y="0"/>
                  </a:moveTo>
                  <a:lnTo>
                    <a:pt x="0" y="94"/>
                  </a:lnTo>
                  <a:lnTo>
                    <a:pt x="39" y="132"/>
                  </a:lnTo>
                  <a:lnTo>
                    <a:pt x="81" y="169"/>
                  </a:lnTo>
                  <a:lnTo>
                    <a:pt x="168" y="70"/>
                  </a:lnTo>
                  <a:lnTo>
                    <a:pt x="131" y="3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2304175" y="30492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5" y="1"/>
                  </a:moveTo>
                  <a:lnTo>
                    <a:pt x="1" y="94"/>
                  </a:lnTo>
                  <a:lnTo>
                    <a:pt x="58" y="151"/>
                  </a:lnTo>
                  <a:lnTo>
                    <a:pt x="118" y="205"/>
                  </a:lnTo>
                  <a:lnTo>
                    <a:pt x="206" y="105"/>
                  </a:lnTo>
                  <a:lnTo>
                    <a:pt x="148" y="53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2297475" y="3055825"/>
              <a:ext cx="5650" cy="5600"/>
            </a:xfrm>
            <a:custGeom>
              <a:avLst/>
              <a:gdLst/>
              <a:ahLst/>
              <a:cxnLst/>
              <a:rect l="l" t="t" r="r" b="b"/>
              <a:pathLst>
                <a:path w="226" h="224" extrusionOk="0">
                  <a:moveTo>
                    <a:pt x="94" y="0"/>
                  </a:moveTo>
                  <a:lnTo>
                    <a:pt x="1" y="93"/>
                  </a:lnTo>
                  <a:lnTo>
                    <a:pt x="67" y="160"/>
                  </a:lnTo>
                  <a:lnTo>
                    <a:pt x="137" y="223"/>
                  </a:lnTo>
                  <a:lnTo>
                    <a:pt x="225" y="123"/>
                  </a:lnTo>
                  <a:lnTo>
                    <a:pt x="158" y="6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2324200" y="3029275"/>
              <a:ext cx="3800" cy="3875"/>
            </a:xfrm>
            <a:custGeom>
              <a:avLst/>
              <a:gdLst/>
              <a:ahLst/>
              <a:cxnLst/>
              <a:rect l="l" t="t" r="r" b="b"/>
              <a:pathLst>
                <a:path w="152" h="155" extrusionOk="0">
                  <a:moveTo>
                    <a:pt x="95" y="1"/>
                  </a:moveTo>
                  <a:lnTo>
                    <a:pt x="1" y="94"/>
                  </a:lnTo>
                  <a:lnTo>
                    <a:pt x="32" y="125"/>
                  </a:lnTo>
                  <a:lnTo>
                    <a:pt x="64" y="154"/>
                  </a:lnTo>
                  <a:lnTo>
                    <a:pt x="151" y="55"/>
                  </a:lnTo>
                  <a:lnTo>
                    <a:pt x="123" y="3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2308500" y="3040200"/>
              <a:ext cx="4725" cy="4750"/>
            </a:xfrm>
            <a:custGeom>
              <a:avLst/>
              <a:gdLst/>
              <a:ahLst/>
              <a:cxnLst/>
              <a:rect l="l" t="t" r="r" b="b"/>
              <a:pathLst>
                <a:path w="189" h="190" extrusionOk="0">
                  <a:moveTo>
                    <a:pt x="101" y="1"/>
                  </a:moveTo>
                  <a:lnTo>
                    <a:pt x="1" y="88"/>
                  </a:lnTo>
                  <a:lnTo>
                    <a:pt x="47" y="140"/>
                  </a:lnTo>
                  <a:cubicBezTo>
                    <a:pt x="62" y="156"/>
                    <a:pt x="79" y="173"/>
                    <a:pt x="94" y="189"/>
                  </a:cubicBezTo>
                  <a:lnTo>
                    <a:pt x="189" y="95"/>
                  </a:lnTo>
                  <a:cubicBezTo>
                    <a:pt x="175" y="78"/>
                    <a:pt x="158" y="65"/>
                    <a:pt x="144" y="49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2315650" y="3034050"/>
              <a:ext cx="4275" cy="4250"/>
            </a:xfrm>
            <a:custGeom>
              <a:avLst/>
              <a:gdLst/>
              <a:ahLst/>
              <a:cxnLst/>
              <a:rect l="l" t="t" r="r" b="b"/>
              <a:pathLst>
                <a:path w="171" h="170" extrusionOk="0">
                  <a:moveTo>
                    <a:pt x="100" y="1"/>
                  </a:moveTo>
                  <a:lnTo>
                    <a:pt x="0" y="88"/>
                  </a:lnTo>
                  <a:lnTo>
                    <a:pt x="37" y="129"/>
                  </a:lnTo>
                  <a:cubicBezTo>
                    <a:pt x="50" y="144"/>
                    <a:pt x="63" y="155"/>
                    <a:pt x="76" y="170"/>
                  </a:cubicBezTo>
                  <a:lnTo>
                    <a:pt x="170" y="76"/>
                  </a:lnTo>
                  <a:cubicBezTo>
                    <a:pt x="159" y="64"/>
                    <a:pt x="146" y="52"/>
                    <a:pt x="134" y="40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2301400" y="30463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01" y="0"/>
                  </a:moveTo>
                  <a:lnTo>
                    <a:pt x="1" y="88"/>
                  </a:lnTo>
                  <a:lnTo>
                    <a:pt x="55" y="149"/>
                  </a:lnTo>
                  <a:cubicBezTo>
                    <a:pt x="72" y="167"/>
                    <a:pt x="92" y="187"/>
                    <a:pt x="112" y="207"/>
                  </a:cubicBezTo>
                  <a:lnTo>
                    <a:pt x="206" y="114"/>
                  </a:lnTo>
                  <a:cubicBezTo>
                    <a:pt x="187" y="95"/>
                    <a:pt x="170" y="77"/>
                    <a:pt x="153" y="59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2294325" y="3052550"/>
              <a:ext cx="5550" cy="5625"/>
            </a:xfrm>
            <a:custGeom>
              <a:avLst/>
              <a:gdLst/>
              <a:ahLst/>
              <a:cxnLst/>
              <a:rect l="l" t="t" r="r" b="b"/>
              <a:pathLst>
                <a:path w="222" h="225" extrusionOk="0">
                  <a:moveTo>
                    <a:pt x="100" y="0"/>
                  </a:moveTo>
                  <a:lnTo>
                    <a:pt x="0" y="87"/>
                  </a:lnTo>
                  <a:lnTo>
                    <a:pt x="63" y="157"/>
                  </a:lnTo>
                  <a:cubicBezTo>
                    <a:pt x="83" y="180"/>
                    <a:pt x="106" y="203"/>
                    <a:pt x="127" y="224"/>
                  </a:cubicBezTo>
                  <a:lnTo>
                    <a:pt x="221" y="131"/>
                  </a:lnTo>
                  <a:cubicBezTo>
                    <a:pt x="201" y="110"/>
                    <a:pt x="179" y="90"/>
                    <a:pt x="159" y="68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2"/>
            <p:cNvSpPr/>
            <p:nvPr/>
          </p:nvSpPr>
          <p:spPr>
            <a:xfrm>
              <a:off x="2322750" y="3027850"/>
              <a:ext cx="3850" cy="3800"/>
            </a:xfrm>
            <a:custGeom>
              <a:avLst/>
              <a:gdLst/>
              <a:ahLst/>
              <a:cxnLst/>
              <a:rect l="l" t="t" r="r" b="b"/>
              <a:pathLst>
                <a:path w="154" h="152" extrusionOk="0">
                  <a:moveTo>
                    <a:pt x="100" y="1"/>
                  </a:moveTo>
                  <a:lnTo>
                    <a:pt x="1" y="88"/>
                  </a:lnTo>
                  <a:lnTo>
                    <a:pt x="29" y="120"/>
                  </a:lnTo>
                  <a:cubicBezTo>
                    <a:pt x="38" y="132"/>
                    <a:pt x="49" y="141"/>
                    <a:pt x="59" y="151"/>
                  </a:cubicBezTo>
                  <a:lnTo>
                    <a:pt x="153" y="58"/>
                  </a:lnTo>
                  <a:lnTo>
                    <a:pt x="126" y="3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2306375" y="3037700"/>
              <a:ext cx="4700" cy="4700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7" y="1"/>
                  </a:moveTo>
                  <a:lnTo>
                    <a:pt x="1" y="82"/>
                  </a:lnTo>
                  <a:cubicBezTo>
                    <a:pt x="29" y="118"/>
                    <a:pt x="56" y="154"/>
                    <a:pt x="86" y="188"/>
                  </a:cubicBezTo>
                  <a:lnTo>
                    <a:pt x="188" y="102"/>
                  </a:lnTo>
                  <a:cubicBezTo>
                    <a:pt x="159" y="70"/>
                    <a:pt x="133" y="35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2313850" y="3032050"/>
              <a:ext cx="4300" cy="4200"/>
            </a:xfrm>
            <a:custGeom>
              <a:avLst/>
              <a:gdLst/>
              <a:ahLst/>
              <a:cxnLst/>
              <a:rect l="l" t="t" r="r" b="b"/>
              <a:pathLst>
                <a:path w="172" h="168" extrusionOk="0">
                  <a:moveTo>
                    <a:pt x="108" y="1"/>
                  </a:moveTo>
                  <a:lnTo>
                    <a:pt x="1" y="81"/>
                  </a:lnTo>
                  <a:cubicBezTo>
                    <a:pt x="25" y="111"/>
                    <a:pt x="46" y="141"/>
                    <a:pt x="71" y="168"/>
                  </a:cubicBezTo>
                  <a:lnTo>
                    <a:pt x="172" y="81"/>
                  </a:lnTo>
                  <a:cubicBezTo>
                    <a:pt x="149" y="56"/>
                    <a:pt x="128" y="28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2298850" y="3043400"/>
              <a:ext cx="5100" cy="5175"/>
            </a:xfrm>
            <a:custGeom>
              <a:avLst/>
              <a:gdLst/>
              <a:ahLst/>
              <a:cxnLst/>
              <a:rect l="l" t="t" r="r" b="b"/>
              <a:pathLst>
                <a:path w="204" h="207" extrusionOk="0">
                  <a:moveTo>
                    <a:pt x="107" y="0"/>
                  </a:moveTo>
                  <a:lnTo>
                    <a:pt x="1" y="81"/>
                  </a:lnTo>
                  <a:cubicBezTo>
                    <a:pt x="33" y="124"/>
                    <a:pt x="65" y="166"/>
                    <a:pt x="103" y="207"/>
                  </a:cubicBezTo>
                  <a:lnTo>
                    <a:pt x="203" y="119"/>
                  </a:lnTo>
                  <a:cubicBezTo>
                    <a:pt x="169" y="82"/>
                    <a:pt x="138" y="42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2291375" y="3049100"/>
              <a:ext cx="5450" cy="5675"/>
            </a:xfrm>
            <a:custGeom>
              <a:avLst/>
              <a:gdLst/>
              <a:ahLst/>
              <a:cxnLst/>
              <a:rect l="l" t="t" r="r" b="b"/>
              <a:pathLst>
                <a:path w="218" h="227" extrusionOk="0">
                  <a:moveTo>
                    <a:pt x="106" y="0"/>
                  </a:moveTo>
                  <a:lnTo>
                    <a:pt x="0" y="81"/>
                  </a:lnTo>
                  <a:cubicBezTo>
                    <a:pt x="37" y="130"/>
                    <a:pt x="75" y="180"/>
                    <a:pt x="118" y="227"/>
                  </a:cubicBezTo>
                  <a:lnTo>
                    <a:pt x="218" y="139"/>
                  </a:lnTo>
                  <a:cubicBezTo>
                    <a:pt x="178" y="94"/>
                    <a:pt x="141" y="47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2321350" y="3026325"/>
              <a:ext cx="3925" cy="3725"/>
            </a:xfrm>
            <a:custGeom>
              <a:avLst/>
              <a:gdLst/>
              <a:ahLst/>
              <a:cxnLst/>
              <a:rect l="l" t="t" r="r" b="b"/>
              <a:pathLst>
                <a:path w="157" h="149" extrusionOk="0">
                  <a:moveTo>
                    <a:pt x="107" y="0"/>
                  </a:moveTo>
                  <a:lnTo>
                    <a:pt x="1" y="81"/>
                  </a:lnTo>
                  <a:cubicBezTo>
                    <a:pt x="19" y="105"/>
                    <a:pt x="37" y="128"/>
                    <a:pt x="57" y="149"/>
                  </a:cubicBezTo>
                  <a:lnTo>
                    <a:pt x="156" y="62"/>
                  </a:lnTo>
                  <a:cubicBezTo>
                    <a:pt x="139" y="44"/>
                    <a:pt x="123" y="21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2304350" y="3035100"/>
              <a:ext cx="4675" cy="4625"/>
            </a:xfrm>
            <a:custGeom>
              <a:avLst/>
              <a:gdLst/>
              <a:ahLst/>
              <a:cxnLst/>
              <a:rect l="l" t="t" r="r" b="b"/>
              <a:pathLst>
                <a:path w="187" h="185" extrusionOk="0">
                  <a:moveTo>
                    <a:pt x="113" y="0"/>
                  </a:moveTo>
                  <a:lnTo>
                    <a:pt x="1" y="73"/>
                  </a:lnTo>
                  <a:cubicBezTo>
                    <a:pt x="27" y="110"/>
                    <a:pt x="52" y="150"/>
                    <a:pt x="80" y="185"/>
                  </a:cubicBezTo>
                  <a:lnTo>
                    <a:pt x="187" y="105"/>
                  </a:lnTo>
                  <a:cubicBezTo>
                    <a:pt x="160" y="73"/>
                    <a:pt x="137" y="35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2312250" y="3029925"/>
              <a:ext cx="4300" cy="4150"/>
            </a:xfrm>
            <a:custGeom>
              <a:avLst/>
              <a:gdLst/>
              <a:ahLst/>
              <a:cxnLst/>
              <a:rect l="l" t="t" r="r" b="b"/>
              <a:pathLst>
                <a:path w="172" h="166" extrusionOk="0">
                  <a:moveTo>
                    <a:pt x="111" y="1"/>
                  </a:moveTo>
                  <a:lnTo>
                    <a:pt x="0" y="73"/>
                  </a:lnTo>
                  <a:cubicBezTo>
                    <a:pt x="22" y="104"/>
                    <a:pt x="42" y="136"/>
                    <a:pt x="65" y="166"/>
                  </a:cubicBezTo>
                  <a:lnTo>
                    <a:pt x="172" y="86"/>
                  </a:lnTo>
                  <a:cubicBezTo>
                    <a:pt x="150" y="60"/>
                    <a:pt x="131" y="30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2296525" y="3040275"/>
              <a:ext cx="5000" cy="5175"/>
            </a:xfrm>
            <a:custGeom>
              <a:avLst/>
              <a:gdLst/>
              <a:ahLst/>
              <a:cxnLst/>
              <a:rect l="l" t="t" r="r" b="b"/>
              <a:pathLst>
                <a:path w="200" h="207" extrusionOk="0">
                  <a:moveTo>
                    <a:pt x="112" y="1"/>
                  </a:moveTo>
                  <a:lnTo>
                    <a:pt x="1" y="73"/>
                  </a:lnTo>
                  <a:cubicBezTo>
                    <a:pt x="32" y="118"/>
                    <a:pt x="60" y="162"/>
                    <a:pt x="94" y="206"/>
                  </a:cubicBezTo>
                  <a:lnTo>
                    <a:pt x="200" y="125"/>
                  </a:lnTo>
                  <a:cubicBezTo>
                    <a:pt x="168" y="87"/>
                    <a:pt x="141" y="43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2288675" y="3045475"/>
              <a:ext cx="5350" cy="5625"/>
            </a:xfrm>
            <a:custGeom>
              <a:avLst/>
              <a:gdLst/>
              <a:ahLst/>
              <a:cxnLst/>
              <a:rect l="l" t="t" r="r" b="b"/>
              <a:pathLst>
                <a:path w="214" h="225" extrusionOk="0">
                  <a:moveTo>
                    <a:pt x="112" y="0"/>
                  </a:moveTo>
                  <a:lnTo>
                    <a:pt x="0" y="73"/>
                  </a:lnTo>
                  <a:cubicBezTo>
                    <a:pt x="35" y="124"/>
                    <a:pt x="69" y="177"/>
                    <a:pt x="108" y="224"/>
                  </a:cubicBezTo>
                  <a:lnTo>
                    <a:pt x="214" y="144"/>
                  </a:lnTo>
                  <a:cubicBezTo>
                    <a:pt x="177" y="99"/>
                    <a:pt x="144" y="5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2320125" y="3024725"/>
              <a:ext cx="3950" cy="3650"/>
            </a:xfrm>
            <a:custGeom>
              <a:avLst/>
              <a:gdLst/>
              <a:ahLst/>
              <a:cxnLst/>
              <a:rect l="l" t="t" r="r" b="b"/>
              <a:pathLst>
                <a:path w="158" h="146" extrusionOk="0">
                  <a:moveTo>
                    <a:pt x="112" y="0"/>
                  </a:moveTo>
                  <a:lnTo>
                    <a:pt x="1" y="73"/>
                  </a:lnTo>
                  <a:cubicBezTo>
                    <a:pt x="17" y="99"/>
                    <a:pt x="32" y="124"/>
                    <a:pt x="51" y="145"/>
                  </a:cubicBezTo>
                  <a:lnTo>
                    <a:pt x="157" y="65"/>
                  </a:lnTo>
                  <a:cubicBezTo>
                    <a:pt x="140" y="46"/>
                    <a:pt x="127" y="22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2302625" y="3032375"/>
              <a:ext cx="4550" cy="4575"/>
            </a:xfrm>
            <a:custGeom>
              <a:avLst/>
              <a:gdLst/>
              <a:ahLst/>
              <a:cxnLst/>
              <a:rect l="l" t="t" r="r" b="b"/>
              <a:pathLst>
                <a:path w="182" h="183" extrusionOk="0">
                  <a:moveTo>
                    <a:pt x="116" y="0"/>
                  </a:moveTo>
                  <a:lnTo>
                    <a:pt x="0" y="67"/>
                  </a:lnTo>
                  <a:lnTo>
                    <a:pt x="34" y="125"/>
                  </a:lnTo>
                  <a:lnTo>
                    <a:pt x="52" y="155"/>
                  </a:lnTo>
                  <a:lnTo>
                    <a:pt x="71" y="183"/>
                  </a:lnTo>
                  <a:lnTo>
                    <a:pt x="182" y="109"/>
                  </a:lnTo>
                  <a:lnTo>
                    <a:pt x="163" y="83"/>
                  </a:lnTo>
                  <a:lnTo>
                    <a:pt x="148" y="5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2310800" y="3027725"/>
              <a:ext cx="4250" cy="4050"/>
            </a:xfrm>
            <a:custGeom>
              <a:avLst/>
              <a:gdLst/>
              <a:ahLst/>
              <a:cxnLst/>
              <a:rect l="l" t="t" r="r" b="b"/>
              <a:pathLst>
                <a:path w="170" h="162" extrusionOk="0">
                  <a:moveTo>
                    <a:pt x="115" y="0"/>
                  </a:moveTo>
                  <a:lnTo>
                    <a:pt x="0" y="66"/>
                  </a:lnTo>
                  <a:lnTo>
                    <a:pt x="28" y="115"/>
                  </a:lnTo>
                  <a:lnTo>
                    <a:pt x="43" y="138"/>
                  </a:lnTo>
                  <a:lnTo>
                    <a:pt x="58" y="161"/>
                  </a:lnTo>
                  <a:lnTo>
                    <a:pt x="169" y="89"/>
                  </a:lnTo>
                  <a:lnTo>
                    <a:pt x="154" y="67"/>
                  </a:lnTo>
                  <a:lnTo>
                    <a:pt x="141" y="4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2294400" y="3037025"/>
              <a:ext cx="4925" cy="5125"/>
            </a:xfrm>
            <a:custGeom>
              <a:avLst/>
              <a:gdLst/>
              <a:ahLst/>
              <a:cxnLst/>
              <a:rect l="l" t="t" r="r" b="b"/>
              <a:pathLst>
                <a:path w="197" h="205" extrusionOk="0">
                  <a:moveTo>
                    <a:pt x="117" y="1"/>
                  </a:moveTo>
                  <a:lnTo>
                    <a:pt x="1" y="67"/>
                  </a:lnTo>
                  <a:lnTo>
                    <a:pt x="42" y="136"/>
                  </a:lnTo>
                  <a:lnTo>
                    <a:pt x="63" y="171"/>
                  </a:lnTo>
                  <a:lnTo>
                    <a:pt x="86" y="204"/>
                  </a:lnTo>
                  <a:lnTo>
                    <a:pt x="197" y="131"/>
                  </a:lnTo>
                  <a:lnTo>
                    <a:pt x="175" y="99"/>
                  </a:lnTo>
                  <a:lnTo>
                    <a:pt x="155" y="67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2"/>
            <p:cNvSpPr/>
            <p:nvPr/>
          </p:nvSpPr>
          <p:spPr>
            <a:xfrm>
              <a:off x="2286225" y="3041700"/>
              <a:ext cx="5275" cy="5625"/>
            </a:xfrm>
            <a:custGeom>
              <a:avLst/>
              <a:gdLst/>
              <a:ahLst/>
              <a:cxnLst/>
              <a:rect l="l" t="t" r="r" b="b"/>
              <a:pathLst>
                <a:path w="211" h="225" extrusionOk="0">
                  <a:moveTo>
                    <a:pt x="117" y="1"/>
                  </a:moveTo>
                  <a:lnTo>
                    <a:pt x="1" y="65"/>
                  </a:lnTo>
                  <a:lnTo>
                    <a:pt x="47" y="146"/>
                  </a:lnTo>
                  <a:lnTo>
                    <a:pt x="72" y="186"/>
                  </a:lnTo>
                  <a:lnTo>
                    <a:pt x="98" y="225"/>
                  </a:lnTo>
                  <a:lnTo>
                    <a:pt x="210" y="151"/>
                  </a:lnTo>
                  <a:lnTo>
                    <a:pt x="184" y="115"/>
                  </a:lnTo>
                  <a:lnTo>
                    <a:pt x="162" y="77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2"/>
            <p:cNvSpPr/>
            <p:nvPr/>
          </p:nvSpPr>
          <p:spPr>
            <a:xfrm>
              <a:off x="2318975" y="3023050"/>
              <a:ext cx="3925" cy="3525"/>
            </a:xfrm>
            <a:custGeom>
              <a:avLst/>
              <a:gdLst/>
              <a:ahLst/>
              <a:cxnLst/>
              <a:rect l="l" t="t" r="r" b="b"/>
              <a:pathLst>
                <a:path w="157" h="141" extrusionOk="0">
                  <a:moveTo>
                    <a:pt x="115" y="1"/>
                  </a:moveTo>
                  <a:lnTo>
                    <a:pt x="0" y="67"/>
                  </a:lnTo>
                  <a:lnTo>
                    <a:pt x="22" y="104"/>
                  </a:lnTo>
                  <a:lnTo>
                    <a:pt x="33" y="123"/>
                  </a:lnTo>
                  <a:lnTo>
                    <a:pt x="47" y="141"/>
                  </a:lnTo>
                  <a:lnTo>
                    <a:pt x="157" y="68"/>
                  </a:lnTo>
                  <a:lnTo>
                    <a:pt x="145" y="52"/>
                  </a:lnTo>
                  <a:lnTo>
                    <a:pt x="136" y="35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2"/>
            <p:cNvSpPr/>
            <p:nvPr/>
          </p:nvSpPr>
          <p:spPr>
            <a:xfrm>
              <a:off x="2301025" y="3029550"/>
              <a:ext cx="4500" cy="450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119" y="0"/>
                  </a:moveTo>
                  <a:lnTo>
                    <a:pt x="0" y="59"/>
                  </a:lnTo>
                  <a:lnTo>
                    <a:pt x="31" y="119"/>
                  </a:lnTo>
                  <a:cubicBezTo>
                    <a:pt x="42" y="140"/>
                    <a:pt x="52" y="160"/>
                    <a:pt x="64" y="180"/>
                  </a:cubicBezTo>
                  <a:lnTo>
                    <a:pt x="180" y="113"/>
                  </a:lnTo>
                  <a:cubicBezTo>
                    <a:pt x="168" y="96"/>
                    <a:pt x="159" y="76"/>
                    <a:pt x="148" y="57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2309500" y="3025475"/>
              <a:ext cx="4200" cy="3925"/>
            </a:xfrm>
            <a:custGeom>
              <a:avLst/>
              <a:gdLst/>
              <a:ahLst/>
              <a:cxnLst/>
              <a:rect l="l" t="t" r="r" b="b"/>
              <a:pathLst>
                <a:path w="168" h="157" extrusionOk="0">
                  <a:moveTo>
                    <a:pt x="120" y="0"/>
                  </a:moveTo>
                  <a:lnTo>
                    <a:pt x="0" y="58"/>
                  </a:lnTo>
                  <a:lnTo>
                    <a:pt x="26" y="108"/>
                  </a:lnTo>
                  <a:cubicBezTo>
                    <a:pt x="34" y="125"/>
                    <a:pt x="43" y="141"/>
                    <a:pt x="53" y="157"/>
                  </a:cubicBezTo>
                  <a:lnTo>
                    <a:pt x="167" y="90"/>
                  </a:lnTo>
                  <a:cubicBezTo>
                    <a:pt x="158" y="77"/>
                    <a:pt x="151" y="61"/>
                    <a:pt x="143" y="46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2292525" y="3033675"/>
              <a:ext cx="4800" cy="5075"/>
            </a:xfrm>
            <a:custGeom>
              <a:avLst/>
              <a:gdLst/>
              <a:ahLst/>
              <a:cxnLst/>
              <a:rect l="l" t="t" r="r" b="b"/>
              <a:pathLst>
                <a:path w="192" h="203" extrusionOk="0">
                  <a:moveTo>
                    <a:pt x="120" y="0"/>
                  </a:moveTo>
                  <a:lnTo>
                    <a:pt x="1" y="58"/>
                  </a:lnTo>
                  <a:lnTo>
                    <a:pt x="37" y="131"/>
                  </a:lnTo>
                  <a:cubicBezTo>
                    <a:pt x="49" y="156"/>
                    <a:pt x="62" y="180"/>
                    <a:pt x="76" y="202"/>
                  </a:cubicBezTo>
                  <a:lnTo>
                    <a:pt x="192" y="136"/>
                  </a:lnTo>
                  <a:cubicBezTo>
                    <a:pt x="178" y="114"/>
                    <a:pt x="167" y="92"/>
                    <a:pt x="155" y="6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2284075" y="3037750"/>
              <a:ext cx="5075" cy="5600"/>
            </a:xfrm>
            <a:custGeom>
              <a:avLst/>
              <a:gdLst/>
              <a:ahLst/>
              <a:cxnLst/>
              <a:rect l="l" t="t" r="r" b="b"/>
              <a:pathLst>
                <a:path w="203" h="224" extrusionOk="0">
                  <a:moveTo>
                    <a:pt x="120" y="1"/>
                  </a:moveTo>
                  <a:lnTo>
                    <a:pt x="1" y="59"/>
                  </a:lnTo>
                  <a:lnTo>
                    <a:pt x="43" y="142"/>
                  </a:lnTo>
                  <a:cubicBezTo>
                    <a:pt x="58" y="169"/>
                    <a:pt x="71" y="197"/>
                    <a:pt x="87" y="223"/>
                  </a:cubicBezTo>
                  <a:lnTo>
                    <a:pt x="203" y="158"/>
                  </a:lnTo>
                  <a:cubicBezTo>
                    <a:pt x="187" y="133"/>
                    <a:pt x="174" y="106"/>
                    <a:pt x="159" y="8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2317950" y="3021325"/>
              <a:ext cx="3925" cy="3425"/>
            </a:xfrm>
            <a:custGeom>
              <a:avLst/>
              <a:gdLst/>
              <a:ahLst/>
              <a:cxnLst/>
              <a:rect l="l" t="t" r="r" b="b"/>
              <a:pathLst>
                <a:path w="157" h="137" extrusionOk="0">
                  <a:moveTo>
                    <a:pt x="120" y="0"/>
                  </a:moveTo>
                  <a:lnTo>
                    <a:pt x="1" y="58"/>
                  </a:lnTo>
                  <a:lnTo>
                    <a:pt x="20" y="97"/>
                  </a:lnTo>
                  <a:cubicBezTo>
                    <a:pt x="27" y="110"/>
                    <a:pt x="33" y="124"/>
                    <a:pt x="41" y="136"/>
                  </a:cubicBezTo>
                  <a:lnTo>
                    <a:pt x="156" y="70"/>
                  </a:lnTo>
                  <a:cubicBezTo>
                    <a:pt x="148" y="59"/>
                    <a:pt x="143" y="47"/>
                    <a:pt x="138" y="34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2299650" y="3026625"/>
              <a:ext cx="4375" cy="437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123" y="1"/>
                  </a:moveTo>
                  <a:lnTo>
                    <a:pt x="0" y="50"/>
                  </a:lnTo>
                  <a:cubicBezTo>
                    <a:pt x="18" y="91"/>
                    <a:pt x="34" y="134"/>
                    <a:pt x="55" y="174"/>
                  </a:cubicBezTo>
                  <a:lnTo>
                    <a:pt x="174" y="117"/>
                  </a:lnTo>
                  <a:cubicBezTo>
                    <a:pt x="156" y="80"/>
                    <a:pt x="140" y="39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2308350" y="3023100"/>
              <a:ext cx="4150" cy="3825"/>
            </a:xfrm>
            <a:custGeom>
              <a:avLst/>
              <a:gdLst/>
              <a:ahLst/>
              <a:cxnLst/>
              <a:rect l="l" t="t" r="r" b="b"/>
              <a:pathLst>
                <a:path w="166" h="153" extrusionOk="0">
                  <a:moveTo>
                    <a:pt x="124" y="1"/>
                  </a:moveTo>
                  <a:lnTo>
                    <a:pt x="1" y="50"/>
                  </a:lnTo>
                  <a:cubicBezTo>
                    <a:pt x="16" y="83"/>
                    <a:pt x="29" y="118"/>
                    <a:pt x="46" y="152"/>
                  </a:cubicBezTo>
                  <a:lnTo>
                    <a:pt x="166" y="94"/>
                  </a:lnTo>
                  <a:cubicBezTo>
                    <a:pt x="150" y="63"/>
                    <a:pt x="138" y="32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2"/>
            <p:cNvSpPr/>
            <p:nvPr/>
          </p:nvSpPr>
          <p:spPr>
            <a:xfrm>
              <a:off x="2290875" y="3030150"/>
              <a:ext cx="4675" cy="4975"/>
            </a:xfrm>
            <a:custGeom>
              <a:avLst/>
              <a:gdLst/>
              <a:ahLst/>
              <a:cxnLst/>
              <a:rect l="l" t="t" r="r" b="b"/>
              <a:pathLst>
                <a:path w="187" h="199" extrusionOk="0">
                  <a:moveTo>
                    <a:pt x="124" y="1"/>
                  </a:moveTo>
                  <a:lnTo>
                    <a:pt x="0" y="51"/>
                  </a:lnTo>
                  <a:cubicBezTo>
                    <a:pt x="22" y="100"/>
                    <a:pt x="42" y="150"/>
                    <a:pt x="67" y="198"/>
                  </a:cubicBezTo>
                  <a:lnTo>
                    <a:pt x="186" y="140"/>
                  </a:lnTo>
                  <a:cubicBezTo>
                    <a:pt x="164" y="95"/>
                    <a:pt x="145" y="48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2282150" y="3033700"/>
              <a:ext cx="4925" cy="5550"/>
            </a:xfrm>
            <a:custGeom>
              <a:avLst/>
              <a:gdLst/>
              <a:ahLst/>
              <a:cxnLst/>
              <a:rect l="l" t="t" r="r" b="b"/>
              <a:pathLst>
                <a:path w="197" h="222" extrusionOk="0">
                  <a:moveTo>
                    <a:pt x="124" y="0"/>
                  </a:moveTo>
                  <a:lnTo>
                    <a:pt x="1" y="50"/>
                  </a:lnTo>
                  <a:cubicBezTo>
                    <a:pt x="26" y="107"/>
                    <a:pt x="49" y="165"/>
                    <a:pt x="78" y="221"/>
                  </a:cubicBezTo>
                  <a:lnTo>
                    <a:pt x="197" y="163"/>
                  </a:lnTo>
                  <a:cubicBezTo>
                    <a:pt x="171" y="109"/>
                    <a:pt x="147" y="55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2"/>
            <p:cNvSpPr/>
            <p:nvPr/>
          </p:nvSpPr>
          <p:spPr>
            <a:xfrm>
              <a:off x="2317075" y="3019525"/>
              <a:ext cx="3875" cy="3275"/>
            </a:xfrm>
            <a:custGeom>
              <a:avLst/>
              <a:gdLst/>
              <a:ahLst/>
              <a:cxnLst/>
              <a:rect l="l" t="t" r="r" b="b"/>
              <a:pathLst>
                <a:path w="155" h="131" extrusionOk="0">
                  <a:moveTo>
                    <a:pt x="124" y="1"/>
                  </a:moveTo>
                  <a:lnTo>
                    <a:pt x="0" y="49"/>
                  </a:lnTo>
                  <a:cubicBezTo>
                    <a:pt x="12" y="78"/>
                    <a:pt x="22" y="104"/>
                    <a:pt x="36" y="130"/>
                  </a:cubicBezTo>
                  <a:lnTo>
                    <a:pt x="155" y="72"/>
                  </a:lnTo>
                  <a:cubicBezTo>
                    <a:pt x="144" y="48"/>
                    <a:pt x="134" y="23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2"/>
            <p:cNvSpPr/>
            <p:nvPr/>
          </p:nvSpPr>
          <p:spPr>
            <a:xfrm>
              <a:off x="2298425" y="3023625"/>
              <a:ext cx="4275" cy="4250"/>
            </a:xfrm>
            <a:custGeom>
              <a:avLst/>
              <a:gdLst/>
              <a:ahLst/>
              <a:cxnLst/>
              <a:rect l="l" t="t" r="r" b="b"/>
              <a:pathLst>
                <a:path w="171" h="170" extrusionOk="0">
                  <a:moveTo>
                    <a:pt x="127" y="1"/>
                  </a:moveTo>
                  <a:lnTo>
                    <a:pt x="0" y="42"/>
                  </a:lnTo>
                  <a:cubicBezTo>
                    <a:pt x="16" y="85"/>
                    <a:pt x="30" y="128"/>
                    <a:pt x="47" y="170"/>
                  </a:cubicBezTo>
                  <a:lnTo>
                    <a:pt x="170" y="121"/>
                  </a:lnTo>
                  <a:cubicBezTo>
                    <a:pt x="155" y="80"/>
                    <a:pt x="140" y="40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2"/>
            <p:cNvSpPr/>
            <p:nvPr/>
          </p:nvSpPr>
          <p:spPr>
            <a:xfrm>
              <a:off x="2307375" y="3020700"/>
              <a:ext cx="4050" cy="3675"/>
            </a:xfrm>
            <a:custGeom>
              <a:avLst/>
              <a:gdLst/>
              <a:ahLst/>
              <a:cxnLst/>
              <a:rect l="l" t="t" r="r" b="b"/>
              <a:pathLst>
                <a:path w="162" h="147" extrusionOk="0">
                  <a:moveTo>
                    <a:pt x="127" y="0"/>
                  </a:moveTo>
                  <a:lnTo>
                    <a:pt x="0" y="42"/>
                  </a:lnTo>
                  <a:cubicBezTo>
                    <a:pt x="14" y="77"/>
                    <a:pt x="25" y="112"/>
                    <a:pt x="40" y="147"/>
                  </a:cubicBezTo>
                  <a:lnTo>
                    <a:pt x="161" y="97"/>
                  </a:lnTo>
                  <a:cubicBezTo>
                    <a:pt x="149" y="66"/>
                    <a:pt x="138" y="32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2"/>
            <p:cNvSpPr/>
            <p:nvPr/>
          </p:nvSpPr>
          <p:spPr>
            <a:xfrm>
              <a:off x="2289475" y="3026550"/>
              <a:ext cx="4500" cy="4900"/>
            </a:xfrm>
            <a:custGeom>
              <a:avLst/>
              <a:gdLst/>
              <a:ahLst/>
              <a:cxnLst/>
              <a:rect l="l" t="t" r="r" b="b"/>
              <a:pathLst>
                <a:path w="180" h="196" extrusionOk="0">
                  <a:moveTo>
                    <a:pt x="127" y="1"/>
                  </a:moveTo>
                  <a:lnTo>
                    <a:pt x="0" y="42"/>
                  </a:lnTo>
                  <a:cubicBezTo>
                    <a:pt x="19" y="93"/>
                    <a:pt x="37" y="145"/>
                    <a:pt x="56" y="196"/>
                  </a:cubicBezTo>
                  <a:lnTo>
                    <a:pt x="180" y="146"/>
                  </a:lnTo>
                  <a:cubicBezTo>
                    <a:pt x="160" y="97"/>
                    <a:pt x="145" y="48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2"/>
            <p:cNvSpPr/>
            <p:nvPr/>
          </p:nvSpPr>
          <p:spPr>
            <a:xfrm>
              <a:off x="2280525" y="3029500"/>
              <a:ext cx="4750" cy="5450"/>
            </a:xfrm>
            <a:custGeom>
              <a:avLst/>
              <a:gdLst/>
              <a:ahLst/>
              <a:cxnLst/>
              <a:rect l="l" t="t" r="r" b="b"/>
              <a:pathLst>
                <a:path w="190" h="218" extrusionOk="0">
                  <a:moveTo>
                    <a:pt x="127" y="0"/>
                  </a:moveTo>
                  <a:lnTo>
                    <a:pt x="0" y="42"/>
                  </a:lnTo>
                  <a:cubicBezTo>
                    <a:pt x="21" y="101"/>
                    <a:pt x="42" y="161"/>
                    <a:pt x="66" y="218"/>
                  </a:cubicBezTo>
                  <a:lnTo>
                    <a:pt x="189" y="168"/>
                  </a:lnTo>
                  <a:cubicBezTo>
                    <a:pt x="166" y="112"/>
                    <a:pt x="148" y="56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2"/>
            <p:cNvSpPr/>
            <p:nvPr/>
          </p:nvSpPr>
          <p:spPr>
            <a:xfrm>
              <a:off x="2316375" y="3017800"/>
              <a:ext cx="3800" cy="3025"/>
            </a:xfrm>
            <a:custGeom>
              <a:avLst/>
              <a:gdLst/>
              <a:ahLst/>
              <a:cxnLst/>
              <a:rect l="l" t="t" r="r" b="b"/>
              <a:pathLst>
                <a:path w="152" h="121" extrusionOk="0">
                  <a:moveTo>
                    <a:pt x="126" y="0"/>
                  </a:moveTo>
                  <a:lnTo>
                    <a:pt x="0" y="42"/>
                  </a:lnTo>
                  <a:cubicBezTo>
                    <a:pt x="9" y="68"/>
                    <a:pt x="17" y="94"/>
                    <a:pt x="28" y="120"/>
                  </a:cubicBezTo>
                  <a:lnTo>
                    <a:pt x="152" y="71"/>
                  </a:lnTo>
                  <a:cubicBezTo>
                    <a:pt x="142" y="48"/>
                    <a:pt x="135" y="23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2"/>
            <p:cNvSpPr/>
            <p:nvPr/>
          </p:nvSpPr>
          <p:spPr>
            <a:xfrm>
              <a:off x="2297450" y="3020550"/>
              <a:ext cx="4150" cy="4150"/>
            </a:xfrm>
            <a:custGeom>
              <a:avLst/>
              <a:gdLst/>
              <a:ahLst/>
              <a:cxnLst/>
              <a:rect l="l" t="t" r="r" b="b"/>
              <a:pathLst>
                <a:path w="166" h="166" extrusionOk="0">
                  <a:moveTo>
                    <a:pt x="130" y="0"/>
                  </a:moveTo>
                  <a:lnTo>
                    <a:pt x="1" y="33"/>
                  </a:lnTo>
                  <a:cubicBezTo>
                    <a:pt x="13" y="78"/>
                    <a:pt x="26" y="121"/>
                    <a:pt x="39" y="165"/>
                  </a:cubicBezTo>
                  <a:lnTo>
                    <a:pt x="166" y="124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2"/>
            <p:cNvSpPr/>
            <p:nvPr/>
          </p:nvSpPr>
          <p:spPr>
            <a:xfrm>
              <a:off x="2306575" y="3018200"/>
              <a:ext cx="3975" cy="3550"/>
            </a:xfrm>
            <a:custGeom>
              <a:avLst/>
              <a:gdLst/>
              <a:ahLst/>
              <a:cxnLst/>
              <a:rect l="l" t="t" r="r" b="b"/>
              <a:pathLst>
                <a:path w="159" h="142" extrusionOk="0">
                  <a:moveTo>
                    <a:pt x="130" y="1"/>
                  </a:moveTo>
                  <a:lnTo>
                    <a:pt x="0" y="33"/>
                  </a:lnTo>
                  <a:lnTo>
                    <a:pt x="32" y="142"/>
                  </a:lnTo>
                  <a:lnTo>
                    <a:pt x="159" y="100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2288350" y="3022900"/>
              <a:ext cx="4275" cy="4725"/>
            </a:xfrm>
            <a:custGeom>
              <a:avLst/>
              <a:gdLst/>
              <a:ahLst/>
              <a:cxnLst/>
              <a:rect l="l" t="t" r="r" b="b"/>
              <a:pathLst>
                <a:path w="171" h="189" extrusionOk="0">
                  <a:moveTo>
                    <a:pt x="128" y="0"/>
                  </a:moveTo>
                  <a:lnTo>
                    <a:pt x="1" y="35"/>
                  </a:lnTo>
                  <a:cubicBezTo>
                    <a:pt x="14" y="87"/>
                    <a:pt x="30" y="136"/>
                    <a:pt x="45" y="188"/>
                  </a:cubicBezTo>
                  <a:lnTo>
                    <a:pt x="171" y="147"/>
                  </a:lnTo>
                  <a:cubicBezTo>
                    <a:pt x="157" y="98"/>
                    <a:pt x="143" y="5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2"/>
            <p:cNvSpPr/>
            <p:nvPr/>
          </p:nvSpPr>
          <p:spPr>
            <a:xfrm>
              <a:off x="2279225" y="3025250"/>
              <a:ext cx="4475" cy="5300"/>
            </a:xfrm>
            <a:custGeom>
              <a:avLst/>
              <a:gdLst/>
              <a:ahLst/>
              <a:cxnLst/>
              <a:rect l="l" t="t" r="r" b="b"/>
              <a:pathLst>
                <a:path w="179" h="212" extrusionOk="0">
                  <a:moveTo>
                    <a:pt x="129" y="1"/>
                  </a:moveTo>
                  <a:lnTo>
                    <a:pt x="1" y="35"/>
                  </a:lnTo>
                  <a:cubicBezTo>
                    <a:pt x="18" y="94"/>
                    <a:pt x="35" y="153"/>
                    <a:pt x="52" y="212"/>
                  </a:cubicBezTo>
                  <a:lnTo>
                    <a:pt x="179" y="170"/>
                  </a:lnTo>
                  <a:cubicBezTo>
                    <a:pt x="161" y="114"/>
                    <a:pt x="145" y="57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2"/>
            <p:cNvSpPr/>
            <p:nvPr/>
          </p:nvSpPr>
          <p:spPr>
            <a:xfrm>
              <a:off x="2315725" y="3015850"/>
              <a:ext cx="3775" cy="3000"/>
            </a:xfrm>
            <a:custGeom>
              <a:avLst/>
              <a:gdLst/>
              <a:ahLst/>
              <a:cxnLst/>
              <a:rect l="l" t="t" r="r" b="b"/>
              <a:pathLst>
                <a:path w="151" h="120" extrusionOk="0">
                  <a:moveTo>
                    <a:pt x="128" y="0"/>
                  </a:moveTo>
                  <a:lnTo>
                    <a:pt x="0" y="33"/>
                  </a:lnTo>
                  <a:lnTo>
                    <a:pt x="24" y="120"/>
                  </a:lnTo>
                  <a:lnTo>
                    <a:pt x="151" y="7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2"/>
            <p:cNvSpPr/>
            <p:nvPr/>
          </p:nvSpPr>
          <p:spPr>
            <a:xfrm>
              <a:off x="2296675" y="30173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132" y="0"/>
                  </a:moveTo>
                  <a:lnTo>
                    <a:pt x="1" y="26"/>
                  </a:lnTo>
                  <a:cubicBezTo>
                    <a:pt x="10" y="71"/>
                    <a:pt x="21" y="115"/>
                    <a:pt x="31" y="160"/>
                  </a:cubicBezTo>
                  <a:lnTo>
                    <a:pt x="161" y="127"/>
                  </a:lnTo>
                  <a:cubicBezTo>
                    <a:pt x="151" y="86"/>
                    <a:pt x="141" y="44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2305950" y="3015625"/>
              <a:ext cx="3875" cy="3425"/>
            </a:xfrm>
            <a:custGeom>
              <a:avLst/>
              <a:gdLst/>
              <a:ahLst/>
              <a:cxnLst/>
              <a:rect l="l" t="t" r="r" b="b"/>
              <a:pathLst>
                <a:path w="155" h="137" extrusionOk="0">
                  <a:moveTo>
                    <a:pt x="132" y="1"/>
                  </a:moveTo>
                  <a:lnTo>
                    <a:pt x="0" y="27"/>
                  </a:lnTo>
                  <a:cubicBezTo>
                    <a:pt x="9" y="64"/>
                    <a:pt x="18" y="101"/>
                    <a:pt x="25" y="137"/>
                  </a:cubicBezTo>
                  <a:lnTo>
                    <a:pt x="155" y="104"/>
                  </a:lnTo>
                  <a:cubicBezTo>
                    <a:pt x="148" y="68"/>
                    <a:pt x="139" y="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2287475" y="3019225"/>
              <a:ext cx="4100" cy="4550"/>
            </a:xfrm>
            <a:custGeom>
              <a:avLst/>
              <a:gdLst/>
              <a:ahLst/>
              <a:cxnLst/>
              <a:rect l="l" t="t" r="r" b="b"/>
              <a:pathLst>
                <a:path w="164" h="182" extrusionOk="0">
                  <a:moveTo>
                    <a:pt x="131" y="0"/>
                  </a:moveTo>
                  <a:lnTo>
                    <a:pt x="0" y="26"/>
                  </a:lnTo>
                  <a:cubicBezTo>
                    <a:pt x="11" y="78"/>
                    <a:pt x="23" y="130"/>
                    <a:pt x="36" y="182"/>
                  </a:cubicBezTo>
                  <a:lnTo>
                    <a:pt x="163" y="147"/>
                  </a:lnTo>
                  <a:cubicBezTo>
                    <a:pt x="153" y="99"/>
                    <a:pt x="141" y="49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2"/>
            <p:cNvSpPr/>
            <p:nvPr/>
          </p:nvSpPr>
          <p:spPr>
            <a:xfrm>
              <a:off x="2278250" y="3021025"/>
              <a:ext cx="4225" cy="5125"/>
            </a:xfrm>
            <a:custGeom>
              <a:avLst/>
              <a:gdLst/>
              <a:ahLst/>
              <a:cxnLst/>
              <a:rect l="l" t="t" r="r" b="b"/>
              <a:pathLst>
                <a:path w="169" h="205" extrusionOk="0">
                  <a:moveTo>
                    <a:pt x="131" y="1"/>
                  </a:moveTo>
                  <a:lnTo>
                    <a:pt x="0" y="27"/>
                  </a:lnTo>
                  <a:cubicBezTo>
                    <a:pt x="12" y="86"/>
                    <a:pt x="26" y="146"/>
                    <a:pt x="40" y="204"/>
                  </a:cubicBezTo>
                  <a:lnTo>
                    <a:pt x="168" y="170"/>
                  </a:lnTo>
                  <a:cubicBezTo>
                    <a:pt x="156" y="113"/>
                    <a:pt x="141" y="56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2315200" y="3013825"/>
              <a:ext cx="3725" cy="2875"/>
            </a:xfrm>
            <a:custGeom>
              <a:avLst/>
              <a:gdLst/>
              <a:ahLst/>
              <a:cxnLst/>
              <a:rect l="l" t="t" r="r" b="b"/>
              <a:pathLst>
                <a:path w="149" h="115" extrusionOk="0">
                  <a:moveTo>
                    <a:pt x="131" y="0"/>
                  </a:moveTo>
                  <a:lnTo>
                    <a:pt x="1" y="26"/>
                  </a:lnTo>
                  <a:cubicBezTo>
                    <a:pt x="7" y="55"/>
                    <a:pt x="14" y="84"/>
                    <a:pt x="21" y="114"/>
                  </a:cubicBezTo>
                  <a:lnTo>
                    <a:pt x="149" y="81"/>
                  </a:lnTo>
                  <a:cubicBezTo>
                    <a:pt x="144" y="53"/>
                    <a:pt x="137" y="27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2296175" y="3014225"/>
              <a:ext cx="3825" cy="3875"/>
            </a:xfrm>
            <a:custGeom>
              <a:avLst/>
              <a:gdLst/>
              <a:ahLst/>
              <a:cxnLst/>
              <a:rect l="l" t="t" r="r" b="b"/>
              <a:pathLst>
                <a:path w="153" h="155" extrusionOk="0">
                  <a:moveTo>
                    <a:pt x="132" y="1"/>
                  </a:moveTo>
                  <a:lnTo>
                    <a:pt x="0" y="20"/>
                  </a:lnTo>
                  <a:cubicBezTo>
                    <a:pt x="5" y="65"/>
                    <a:pt x="15" y="109"/>
                    <a:pt x="22" y="154"/>
                  </a:cubicBezTo>
                  <a:lnTo>
                    <a:pt x="153" y="129"/>
                  </a:lnTo>
                  <a:cubicBezTo>
                    <a:pt x="146" y="86"/>
                    <a:pt x="137" y="4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2"/>
            <p:cNvSpPr/>
            <p:nvPr/>
          </p:nvSpPr>
          <p:spPr>
            <a:xfrm>
              <a:off x="2305500" y="3012975"/>
              <a:ext cx="3750" cy="3300"/>
            </a:xfrm>
            <a:custGeom>
              <a:avLst/>
              <a:gdLst/>
              <a:ahLst/>
              <a:cxnLst/>
              <a:rect l="l" t="t" r="r" b="b"/>
              <a:pathLst>
                <a:path w="150" h="132" extrusionOk="0">
                  <a:moveTo>
                    <a:pt x="132" y="0"/>
                  </a:moveTo>
                  <a:lnTo>
                    <a:pt x="1" y="19"/>
                  </a:lnTo>
                  <a:cubicBezTo>
                    <a:pt x="5" y="56"/>
                    <a:pt x="13" y="93"/>
                    <a:pt x="18" y="132"/>
                  </a:cubicBezTo>
                  <a:lnTo>
                    <a:pt x="150" y="106"/>
                  </a:lnTo>
                  <a:cubicBezTo>
                    <a:pt x="145" y="71"/>
                    <a:pt x="136" y="35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2"/>
            <p:cNvSpPr/>
            <p:nvPr/>
          </p:nvSpPr>
          <p:spPr>
            <a:xfrm>
              <a:off x="2286825" y="3015475"/>
              <a:ext cx="3950" cy="4425"/>
            </a:xfrm>
            <a:custGeom>
              <a:avLst/>
              <a:gdLst/>
              <a:ahLst/>
              <a:cxnLst/>
              <a:rect l="l" t="t" r="r" b="b"/>
              <a:pathLst>
                <a:path w="158" h="177" extrusionOk="0">
                  <a:moveTo>
                    <a:pt x="132" y="1"/>
                  </a:moveTo>
                  <a:lnTo>
                    <a:pt x="1" y="18"/>
                  </a:lnTo>
                  <a:cubicBezTo>
                    <a:pt x="7" y="70"/>
                    <a:pt x="17" y="124"/>
                    <a:pt x="26" y="176"/>
                  </a:cubicBezTo>
                  <a:lnTo>
                    <a:pt x="157" y="150"/>
                  </a:lnTo>
                  <a:cubicBezTo>
                    <a:pt x="150" y="100"/>
                    <a:pt x="140" y="5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2"/>
            <p:cNvSpPr/>
            <p:nvPr/>
          </p:nvSpPr>
          <p:spPr>
            <a:xfrm>
              <a:off x="2277500" y="3016725"/>
              <a:ext cx="4000" cy="4950"/>
            </a:xfrm>
            <a:custGeom>
              <a:avLst/>
              <a:gdLst/>
              <a:ahLst/>
              <a:cxnLst/>
              <a:rect l="l" t="t" r="r" b="b"/>
              <a:pathLst>
                <a:path w="160" h="198" extrusionOk="0">
                  <a:moveTo>
                    <a:pt x="132" y="1"/>
                  </a:moveTo>
                  <a:lnTo>
                    <a:pt x="0" y="19"/>
                  </a:lnTo>
                  <a:cubicBezTo>
                    <a:pt x="7" y="78"/>
                    <a:pt x="20" y="139"/>
                    <a:pt x="28" y="198"/>
                  </a:cubicBezTo>
                  <a:lnTo>
                    <a:pt x="160" y="172"/>
                  </a:lnTo>
                  <a:cubicBezTo>
                    <a:pt x="150" y="116"/>
                    <a:pt x="140" y="59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2"/>
            <p:cNvSpPr/>
            <p:nvPr/>
          </p:nvSpPr>
          <p:spPr>
            <a:xfrm>
              <a:off x="2314850" y="3011725"/>
              <a:ext cx="3650" cy="2750"/>
            </a:xfrm>
            <a:custGeom>
              <a:avLst/>
              <a:gdLst/>
              <a:ahLst/>
              <a:cxnLst/>
              <a:rect l="l" t="t" r="r" b="b"/>
              <a:pathLst>
                <a:path w="146" h="110" extrusionOk="0">
                  <a:moveTo>
                    <a:pt x="132" y="0"/>
                  </a:moveTo>
                  <a:lnTo>
                    <a:pt x="0" y="18"/>
                  </a:lnTo>
                  <a:cubicBezTo>
                    <a:pt x="4" y="49"/>
                    <a:pt x="10" y="79"/>
                    <a:pt x="15" y="109"/>
                  </a:cubicBezTo>
                  <a:lnTo>
                    <a:pt x="145" y="83"/>
                  </a:lnTo>
                  <a:cubicBezTo>
                    <a:pt x="141" y="56"/>
                    <a:pt x="135" y="28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2"/>
            <p:cNvSpPr/>
            <p:nvPr/>
          </p:nvSpPr>
          <p:spPr>
            <a:xfrm>
              <a:off x="2295825" y="3011050"/>
              <a:ext cx="3650" cy="3675"/>
            </a:xfrm>
            <a:custGeom>
              <a:avLst/>
              <a:gdLst/>
              <a:ahLst/>
              <a:cxnLst/>
              <a:rect l="l" t="t" r="r" b="b"/>
              <a:pathLst>
                <a:path w="146" h="147" extrusionOk="0">
                  <a:moveTo>
                    <a:pt x="133" y="0"/>
                  </a:moveTo>
                  <a:lnTo>
                    <a:pt x="1" y="11"/>
                  </a:lnTo>
                  <a:cubicBezTo>
                    <a:pt x="4" y="55"/>
                    <a:pt x="10" y="101"/>
                    <a:pt x="15" y="147"/>
                  </a:cubicBezTo>
                  <a:lnTo>
                    <a:pt x="146" y="128"/>
                  </a:lnTo>
                  <a:cubicBezTo>
                    <a:pt x="143" y="85"/>
                    <a:pt x="134" y="43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2"/>
            <p:cNvSpPr/>
            <p:nvPr/>
          </p:nvSpPr>
          <p:spPr>
            <a:xfrm>
              <a:off x="2305250" y="3010325"/>
              <a:ext cx="3575" cy="3125"/>
            </a:xfrm>
            <a:custGeom>
              <a:avLst/>
              <a:gdLst/>
              <a:ahLst/>
              <a:cxnLst/>
              <a:rect l="l" t="t" r="r" b="b"/>
              <a:pathLst>
                <a:path w="143" h="125" extrusionOk="0">
                  <a:moveTo>
                    <a:pt x="132" y="0"/>
                  </a:moveTo>
                  <a:lnTo>
                    <a:pt x="0" y="11"/>
                  </a:lnTo>
                  <a:cubicBezTo>
                    <a:pt x="1" y="49"/>
                    <a:pt x="7" y="87"/>
                    <a:pt x="12" y="125"/>
                  </a:cubicBezTo>
                  <a:lnTo>
                    <a:pt x="142" y="107"/>
                  </a:lnTo>
                  <a:cubicBezTo>
                    <a:pt x="140" y="72"/>
                    <a:pt x="134" y="37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2286425" y="3011750"/>
              <a:ext cx="3775" cy="4200"/>
            </a:xfrm>
            <a:custGeom>
              <a:avLst/>
              <a:gdLst/>
              <a:ahLst/>
              <a:cxnLst/>
              <a:rect l="l" t="t" r="r" b="b"/>
              <a:pathLst>
                <a:path w="151" h="168" extrusionOk="0">
                  <a:moveTo>
                    <a:pt x="133" y="0"/>
                  </a:moveTo>
                  <a:lnTo>
                    <a:pt x="1" y="11"/>
                  </a:lnTo>
                  <a:cubicBezTo>
                    <a:pt x="3" y="63"/>
                    <a:pt x="11" y="115"/>
                    <a:pt x="18" y="167"/>
                  </a:cubicBezTo>
                  <a:lnTo>
                    <a:pt x="150" y="150"/>
                  </a:lnTo>
                  <a:cubicBezTo>
                    <a:pt x="143" y="100"/>
                    <a:pt x="136" y="51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2"/>
            <p:cNvSpPr/>
            <p:nvPr/>
          </p:nvSpPr>
          <p:spPr>
            <a:xfrm>
              <a:off x="2277075" y="3012475"/>
              <a:ext cx="3775" cy="4750"/>
            </a:xfrm>
            <a:custGeom>
              <a:avLst/>
              <a:gdLst/>
              <a:ahLst/>
              <a:cxnLst/>
              <a:rect l="l" t="t" r="r" b="b"/>
              <a:pathLst>
                <a:path w="151" h="190" extrusionOk="0">
                  <a:moveTo>
                    <a:pt x="132" y="0"/>
                  </a:moveTo>
                  <a:lnTo>
                    <a:pt x="0" y="11"/>
                  </a:lnTo>
                  <a:cubicBezTo>
                    <a:pt x="3" y="70"/>
                    <a:pt x="12" y="130"/>
                    <a:pt x="18" y="189"/>
                  </a:cubicBezTo>
                  <a:lnTo>
                    <a:pt x="151" y="171"/>
                  </a:lnTo>
                  <a:cubicBezTo>
                    <a:pt x="144" y="115"/>
                    <a:pt x="135" y="57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2314600" y="3009625"/>
              <a:ext cx="3550" cy="2575"/>
            </a:xfrm>
            <a:custGeom>
              <a:avLst/>
              <a:gdLst/>
              <a:ahLst/>
              <a:cxnLst/>
              <a:rect l="l" t="t" r="r" b="b"/>
              <a:pathLst>
                <a:path w="142" h="103" extrusionOk="0">
                  <a:moveTo>
                    <a:pt x="133" y="0"/>
                  </a:moveTo>
                  <a:lnTo>
                    <a:pt x="1" y="11"/>
                  </a:lnTo>
                  <a:cubicBezTo>
                    <a:pt x="1" y="43"/>
                    <a:pt x="7" y="73"/>
                    <a:pt x="10" y="103"/>
                  </a:cubicBezTo>
                  <a:lnTo>
                    <a:pt x="142" y="85"/>
                  </a:lnTo>
                  <a:lnTo>
                    <a:pt x="137" y="43"/>
                  </a:lnTo>
                  <a:cubicBezTo>
                    <a:pt x="136" y="28"/>
                    <a:pt x="133" y="14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2"/>
            <p:cNvSpPr/>
            <p:nvPr/>
          </p:nvSpPr>
          <p:spPr>
            <a:xfrm>
              <a:off x="2295650" y="3007825"/>
              <a:ext cx="3525" cy="3500"/>
            </a:xfrm>
            <a:custGeom>
              <a:avLst/>
              <a:gdLst/>
              <a:ahLst/>
              <a:cxnLst/>
              <a:rect l="l" t="t" r="r" b="b"/>
              <a:pathLst>
                <a:path w="141" h="140" extrusionOk="0">
                  <a:moveTo>
                    <a:pt x="134" y="1"/>
                  </a:moveTo>
                  <a:lnTo>
                    <a:pt x="1" y="3"/>
                  </a:lnTo>
                  <a:cubicBezTo>
                    <a:pt x="0" y="48"/>
                    <a:pt x="5" y="94"/>
                    <a:pt x="8" y="140"/>
                  </a:cubicBezTo>
                  <a:lnTo>
                    <a:pt x="140" y="129"/>
                  </a:lnTo>
                  <a:cubicBezTo>
                    <a:pt x="137" y="86"/>
                    <a:pt x="134" y="43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2"/>
            <p:cNvSpPr/>
            <p:nvPr/>
          </p:nvSpPr>
          <p:spPr>
            <a:xfrm>
              <a:off x="2305025" y="3007625"/>
              <a:ext cx="3500" cy="2975"/>
            </a:xfrm>
            <a:custGeom>
              <a:avLst/>
              <a:gdLst/>
              <a:ahLst/>
              <a:cxnLst/>
              <a:rect l="l" t="t" r="r" b="b"/>
              <a:pathLst>
                <a:path w="140" h="119" extrusionOk="0">
                  <a:moveTo>
                    <a:pt x="135" y="0"/>
                  </a:moveTo>
                  <a:lnTo>
                    <a:pt x="3" y="3"/>
                  </a:lnTo>
                  <a:cubicBezTo>
                    <a:pt x="1" y="42"/>
                    <a:pt x="6" y="80"/>
                    <a:pt x="8" y="119"/>
                  </a:cubicBezTo>
                  <a:lnTo>
                    <a:pt x="140" y="108"/>
                  </a:lnTo>
                  <a:cubicBezTo>
                    <a:pt x="139" y="72"/>
                    <a:pt x="135" y="37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2286275" y="3008000"/>
              <a:ext cx="3525" cy="4025"/>
            </a:xfrm>
            <a:custGeom>
              <a:avLst/>
              <a:gdLst/>
              <a:ahLst/>
              <a:cxnLst/>
              <a:rect l="l" t="t" r="r" b="b"/>
              <a:pathLst>
                <a:path w="141" h="161" extrusionOk="0">
                  <a:moveTo>
                    <a:pt x="133" y="1"/>
                  </a:moveTo>
                  <a:lnTo>
                    <a:pt x="1" y="4"/>
                  </a:lnTo>
                  <a:cubicBezTo>
                    <a:pt x="1" y="56"/>
                    <a:pt x="6" y="109"/>
                    <a:pt x="8" y="161"/>
                  </a:cubicBezTo>
                  <a:lnTo>
                    <a:pt x="141" y="150"/>
                  </a:lnTo>
                  <a:cubicBezTo>
                    <a:pt x="137" y="102"/>
                    <a:pt x="131" y="51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2276875" y="3008200"/>
              <a:ext cx="3525" cy="4500"/>
            </a:xfrm>
            <a:custGeom>
              <a:avLst/>
              <a:gdLst/>
              <a:ahLst/>
              <a:cxnLst/>
              <a:rect l="l" t="t" r="r" b="b"/>
              <a:pathLst>
                <a:path w="141" h="180" extrusionOk="0">
                  <a:moveTo>
                    <a:pt x="133" y="0"/>
                  </a:moveTo>
                  <a:lnTo>
                    <a:pt x="0" y="2"/>
                  </a:lnTo>
                  <a:cubicBezTo>
                    <a:pt x="0" y="60"/>
                    <a:pt x="5" y="121"/>
                    <a:pt x="8" y="180"/>
                  </a:cubicBezTo>
                  <a:lnTo>
                    <a:pt x="140" y="169"/>
                  </a:lnTo>
                  <a:cubicBezTo>
                    <a:pt x="136" y="114"/>
                    <a:pt x="131" y="56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2"/>
            <p:cNvSpPr/>
            <p:nvPr/>
          </p:nvSpPr>
          <p:spPr>
            <a:xfrm>
              <a:off x="2314475" y="3007450"/>
              <a:ext cx="3450" cy="2450"/>
            </a:xfrm>
            <a:custGeom>
              <a:avLst/>
              <a:gdLst/>
              <a:ahLst/>
              <a:cxnLst/>
              <a:rect l="l" t="t" r="r" b="b"/>
              <a:pathLst>
                <a:path w="138" h="98" extrusionOk="0">
                  <a:moveTo>
                    <a:pt x="134" y="0"/>
                  </a:moveTo>
                  <a:lnTo>
                    <a:pt x="2" y="2"/>
                  </a:lnTo>
                  <a:cubicBezTo>
                    <a:pt x="1" y="34"/>
                    <a:pt x="5" y="66"/>
                    <a:pt x="6" y="98"/>
                  </a:cubicBezTo>
                  <a:lnTo>
                    <a:pt x="138" y="87"/>
                  </a:lnTo>
                  <a:cubicBezTo>
                    <a:pt x="136" y="58"/>
                    <a:pt x="132" y="3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2"/>
            <p:cNvSpPr/>
            <p:nvPr/>
          </p:nvSpPr>
          <p:spPr>
            <a:xfrm>
              <a:off x="2295650" y="3004475"/>
              <a:ext cx="3400" cy="3425"/>
            </a:xfrm>
            <a:custGeom>
              <a:avLst/>
              <a:gdLst/>
              <a:ahLst/>
              <a:cxnLst/>
              <a:rect l="l" t="t" r="r" b="b"/>
              <a:pathLst>
                <a:path w="136" h="137" extrusionOk="0">
                  <a:moveTo>
                    <a:pt x="2" y="1"/>
                  </a:moveTo>
                  <a:cubicBezTo>
                    <a:pt x="0" y="46"/>
                    <a:pt x="1" y="92"/>
                    <a:pt x="1" y="137"/>
                  </a:cubicBezTo>
                  <a:lnTo>
                    <a:pt x="134" y="135"/>
                  </a:lnTo>
                  <a:cubicBezTo>
                    <a:pt x="134" y="92"/>
                    <a:pt x="132" y="49"/>
                    <a:pt x="135" y="6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2"/>
            <p:cNvSpPr/>
            <p:nvPr/>
          </p:nvSpPr>
          <p:spPr>
            <a:xfrm>
              <a:off x="2305025" y="3004775"/>
              <a:ext cx="3400" cy="2925"/>
            </a:xfrm>
            <a:custGeom>
              <a:avLst/>
              <a:gdLst/>
              <a:ahLst/>
              <a:cxnLst/>
              <a:rect l="l" t="t" r="r" b="b"/>
              <a:pathLst>
                <a:path w="136" h="117" extrusionOk="0">
                  <a:moveTo>
                    <a:pt x="4" y="0"/>
                  </a:moveTo>
                  <a:cubicBezTo>
                    <a:pt x="1" y="40"/>
                    <a:pt x="3" y="78"/>
                    <a:pt x="3" y="116"/>
                  </a:cubicBezTo>
                  <a:lnTo>
                    <a:pt x="135" y="114"/>
                  </a:lnTo>
                  <a:cubicBezTo>
                    <a:pt x="135" y="78"/>
                    <a:pt x="134" y="42"/>
                    <a:pt x="136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2"/>
            <p:cNvSpPr/>
            <p:nvPr/>
          </p:nvSpPr>
          <p:spPr>
            <a:xfrm>
              <a:off x="2286225" y="3004175"/>
              <a:ext cx="3400" cy="3950"/>
            </a:xfrm>
            <a:custGeom>
              <a:avLst/>
              <a:gdLst/>
              <a:ahLst/>
              <a:cxnLst/>
              <a:rect l="l" t="t" r="r" b="b"/>
              <a:pathLst>
                <a:path w="136" h="158" extrusionOk="0">
                  <a:moveTo>
                    <a:pt x="4" y="0"/>
                  </a:moveTo>
                  <a:cubicBezTo>
                    <a:pt x="1" y="52"/>
                    <a:pt x="3" y="104"/>
                    <a:pt x="3" y="157"/>
                  </a:cubicBezTo>
                  <a:lnTo>
                    <a:pt x="135" y="154"/>
                  </a:lnTo>
                  <a:cubicBezTo>
                    <a:pt x="135" y="104"/>
                    <a:pt x="132" y="54"/>
                    <a:pt x="136" y="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2"/>
            <p:cNvSpPr/>
            <p:nvPr/>
          </p:nvSpPr>
          <p:spPr>
            <a:xfrm>
              <a:off x="2276825" y="3003825"/>
              <a:ext cx="3400" cy="4450"/>
            </a:xfrm>
            <a:custGeom>
              <a:avLst/>
              <a:gdLst/>
              <a:ahLst/>
              <a:cxnLst/>
              <a:rect l="l" t="t" r="r" b="b"/>
              <a:pathLst>
                <a:path w="136" h="178" extrusionOk="0">
                  <a:moveTo>
                    <a:pt x="3" y="1"/>
                  </a:moveTo>
                  <a:cubicBezTo>
                    <a:pt x="0" y="59"/>
                    <a:pt x="2" y="119"/>
                    <a:pt x="2" y="177"/>
                  </a:cubicBezTo>
                  <a:lnTo>
                    <a:pt x="135" y="175"/>
                  </a:lnTo>
                  <a:cubicBezTo>
                    <a:pt x="133" y="119"/>
                    <a:pt x="132" y="62"/>
                    <a:pt x="136" y="6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2"/>
            <p:cNvSpPr/>
            <p:nvPr/>
          </p:nvSpPr>
          <p:spPr>
            <a:xfrm>
              <a:off x="2314450" y="3005125"/>
              <a:ext cx="3400" cy="2450"/>
            </a:xfrm>
            <a:custGeom>
              <a:avLst/>
              <a:gdLst/>
              <a:ahLst/>
              <a:cxnLst/>
              <a:rect l="l" t="t" r="r" b="b"/>
              <a:pathLst>
                <a:path w="136" h="98" extrusionOk="0">
                  <a:moveTo>
                    <a:pt x="3" y="1"/>
                  </a:moveTo>
                  <a:cubicBezTo>
                    <a:pt x="1" y="33"/>
                    <a:pt x="2" y="64"/>
                    <a:pt x="2" y="97"/>
                  </a:cubicBezTo>
                  <a:lnTo>
                    <a:pt x="134" y="94"/>
                  </a:lnTo>
                  <a:cubicBezTo>
                    <a:pt x="134" y="64"/>
                    <a:pt x="132" y="36"/>
                    <a:pt x="135" y="6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2295700" y="3001100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9" y="1"/>
                  </a:moveTo>
                  <a:cubicBezTo>
                    <a:pt x="3" y="47"/>
                    <a:pt x="2" y="92"/>
                    <a:pt x="0" y="137"/>
                  </a:cubicBezTo>
                  <a:lnTo>
                    <a:pt x="133" y="141"/>
                  </a:lnTo>
                  <a:cubicBezTo>
                    <a:pt x="134" y="98"/>
                    <a:pt x="135" y="55"/>
                    <a:pt x="140" y="12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2"/>
            <p:cNvSpPr/>
            <p:nvPr/>
          </p:nvSpPr>
          <p:spPr>
            <a:xfrm>
              <a:off x="2305075" y="3001925"/>
              <a:ext cx="3550" cy="3050"/>
            </a:xfrm>
            <a:custGeom>
              <a:avLst/>
              <a:gdLst/>
              <a:ahLst/>
              <a:cxnLst/>
              <a:rect l="l" t="t" r="r" b="b"/>
              <a:pathLst>
                <a:path w="142" h="122" extrusionOk="0">
                  <a:moveTo>
                    <a:pt x="8" y="0"/>
                  </a:moveTo>
                  <a:cubicBezTo>
                    <a:pt x="4" y="40"/>
                    <a:pt x="3" y="78"/>
                    <a:pt x="1" y="116"/>
                  </a:cubicBezTo>
                  <a:lnTo>
                    <a:pt x="134" y="121"/>
                  </a:lnTo>
                  <a:cubicBezTo>
                    <a:pt x="136" y="85"/>
                    <a:pt x="137" y="48"/>
                    <a:pt x="141" y="1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2286300" y="3000275"/>
              <a:ext cx="3550" cy="4050"/>
            </a:xfrm>
            <a:custGeom>
              <a:avLst/>
              <a:gdLst/>
              <a:ahLst/>
              <a:cxnLst/>
              <a:rect l="l" t="t" r="r" b="b"/>
              <a:pathLst>
                <a:path w="142" h="162" extrusionOk="0">
                  <a:moveTo>
                    <a:pt x="10" y="1"/>
                  </a:moveTo>
                  <a:cubicBezTo>
                    <a:pt x="5" y="53"/>
                    <a:pt x="2" y="104"/>
                    <a:pt x="1" y="156"/>
                  </a:cubicBezTo>
                  <a:lnTo>
                    <a:pt x="133" y="162"/>
                  </a:lnTo>
                  <a:cubicBezTo>
                    <a:pt x="135" y="111"/>
                    <a:pt x="137" y="61"/>
                    <a:pt x="142" y="12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2"/>
            <p:cNvSpPr/>
            <p:nvPr/>
          </p:nvSpPr>
          <p:spPr>
            <a:xfrm>
              <a:off x="2276900" y="2999450"/>
              <a:ext cx="3600" cy="4550"/>
            </a:xfrm>
            <a:custGeom>
              <a:avLst/>
              <a:gdLst/>
              <a:ahLst/>
              <a:cxnLst/>
              <a:rect l="l" t="t" r="r" b="b"/>
              <a:pathLst>
                <a:path w="144" h="182" extrusionOk="0">
                  <a:moveTo>
                    <a:pt x="11" y="1"/>
                  </a:moveTo>
                  <a:cubicBezTo>
                    <a:pt x="4" y="60"/>
                    <a:pt x="2" y="118"/>
                    <a:pt x="0" y="176"/>
                  </a:cubicBezTo>
                  <a:lnTo>
                    <a:pt x="133" y="181"/>
                  </a:lnTo>
                  <a:cubicBezTo>
                    <a:pt x="134" y="124"/>
                    <a:pt x="137" y="68"/>
                    <a:pt x="143" y="13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2314500" y="3002750"/>
              <a:ext cx="3475" cy="2525"/>
            </a:xfrm>
            <a:custGeom>
              <a:avLst/>
              <a:gdLst/>
              <a:ahLst/>
              <a:cxnLst/>
              <a:rect l="l" t="t" r="r" b="b"/>
              <a:pathLst>
                <a:path w="139" h="101" extrusionOk="0">
                  <a:moveTo>
                    <a:pt x="6" y="0"/>
                  </a:moveTo>
                  <a:cubicBezTo>
                    <a:pt x="4" y="32"/>
                    <a:pt x="3" y="65"/>
                    <a:pt x="1" y="96"/>
                  </a:cubicBezTo>
                  <a:lnTo>
                    <a:pt x="133" y="101"/>
                  </a:lnTo>
                  <a:cubicBezTo>
                    <a:pt x="134" y="71"/>
                    <a:pt x="134" y="41"/>
                    <a:pt x="139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2295900" y="2997725"/>
              <a:ext cx="3675" cy="3675"/>
            </a:xfrm>
            <a:custGeom>
              <a:avLst/>
              <a:gdLst/>
              <a:ahLst/>
              <a:cxnLst/>
              <a:rect l="l" t="t" r="r" b="b"/>
              <a:pathLst>
                <a:path w="147" h="147" extrusionOk="0">
                  <a:moveTo>
                    <a:pt x="16" y="0"/>
                  </a:moveTo>
                  <a:lnTo>
                    <a:pt x="7" y="67"/>
                  </a:lnTo>
                  <a:lnTo>
                    <a:pt x="1" y="136"/>
                  </a:lnTo>
                  <a:lnTo>
                    <a:pt x="132" y="146"/>
                  </a:lnTo>
                  <a:lnTo>
                    <a:pt x="140" y="83"/>
                  </a:lnTo>
                  <a:lnTo>
                    <a:pt x="147" y="2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2305275" y="2999000"/>
              <a:ext cx="3650" cy="3250"/>
            </a:xfrm>
            <a:custGeom>
              <a:avLst/>
              <a:gdLst/>
              <a:ahLst/>
              <a:cxnLst/>
              <a:rect l="l" t="t" r="r" b="b"/>
              <a:pathLst>
                <a:path w="146" h="130" extrusionOk="0">
                  <a:moveTo>
                    <a:pt x="14" y="1"/>
                  </a:moveTo>
                  <a:lnTo>
                    <a:pt x="5" y="59"/>
                  </a:lnTo>
                  <a:lnTo>
                    <a:pt x="0" y="117"/>
                  </a:lnTo>
                  <a:lnTo>
                    <a:pt x="133" y="130"/>
                  </a:lnTo>
                  <a:lnTo>
                    <a:pt x="138" y="75"/>
                  </a:lnTo>
                  <a:lnTo>
                    <a:pt x="145" y="19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2286575" y="2996450"/>
              <a:ext cx="3700" cy="4175"/>
            </a:xfrm>
            <a:custGeom>
              <a:avLst/>
              <a:gdLst/>
              <a:ahLst/>
              <a:cxnLst/>
              <a:rect l="l" t="t" r="r" b="b"/>
              <a:pathLst>
                <a:path w="148" h="167" extrusionOk="0">
                  <a:moveTo>
                    <a:pt x="17" y="0"/>
                  </a:moveTo>
                  <a:cubicBezTo>
                    <a:pt x="13" y="26"/>
                    <a:pt x="10" y="51"/>
                    <a:pt x="6" y="77"/>
                  </a:cubicBezTo>
                  <a:lnTo>
                    <a:pt x="0" y="155"/>
                  </a:lnTo>
                  <a:lnTo>
                    <a:pt x="132" y="166"/>
                  </a:lnTo>
                  <a:lnTo>
                    <a:pt x="138" y="93"/>
                  </a:lnTo>
                  <a:cubicBezTo>
                    <a:pt x="140" y="67"/>
                    <a:pt x="144" y="43"/>
                    <a:pt x="148" y="19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2"/>
            <p:cNvSpPr/>
            <p:nvPr/>
          </p:nvSpPr>
          <p:spPr>
            <a:xfrm>
              <a:off x="2277150" y="2995150"/>
              <a:ext cx="3775" cy="4625"/>
            </a:xfrm>
            <a:custGeom>
              <a:avLst/>
              <a:gdLst/>
              <a:ahLst/>
              <a:cxnLst/>
              <a:rect l="l" t="t" r="r" b="b"/>
              <a:pathLst>
                <a:path w="151" h="185" extrusionOk="0">
                  <a:moveTo>
                    <a:pt x="20" y="0"/>
                  </a:moveTo>
                  <a:lnTo>
                    <a:pt x="9" y="86"/>
                  </a:lnTo>
                  <a:lnTo>
                    <a:pt x="1" y="173"/>
                  </a:lnTo>
                  <a:lnTo>
                    <a:pt x="133" y="185"/>
                  </a:lnTo>
                  <a:lnTo>
                    <a:pt x="141" y="102"/>
                  </a:lnTo>
                  <a:cubicBezTo>
                    <a:pt x="144" y="73"/>
                    <a:pt x="148" y="46"/>
                    <a:pt x="151" y="19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2314675" y="3000300"/>
              <a:ext cx="3550" cy="2750"/>
            </a:xfrm>
            <a:custGeom>
              <a:avLst/>
              <a:gdLst/>
              <a:ahLst/>
              <a:cxnLst/>
              <a:rect l="l" t="t" r="r" b="b"/>
              <a:pathLst>
                <a:path w="142" h="110" extrusionOk="0">
                  <a:moveTo>
                    <a:pt x="11" y="1"/>
                  </a:moveTo>
                  <a:lnTo>
                    <a:pt x="4" y="50"/>
                  </a:lnTo>
                  <a:lnTo>
                    <a:pt x="1" y="98"/>
                  </a:lnTo>
                  <a:lnTo>
                    <a:pt x="133" y="110"/>
                  </a:lnTo>
                  <a:lnTo>
                    <a:pt x="137" y="64"/>
                  </a:lnTo>
                  <a:lnTo>
                    <a:pt x="142" y="1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2"/>
            <p:cNvSpPr/>
            <p:nvPr/>
          </p:nvSpPr>
          <p:spPr>
            <a:xfrm>
              <a:off x="2296300" y="2994375"/>
              <a:ext cx="3800" cy="3850"/>
            </a:xfrm>
            <a:custGeom>
              <a:avLst/>
              <a:gdLst/>
              <a:ahLst/>
              <a:cxnLst/>
              <a:rect l="l" t="t" r="r" b="b"/>
              <a:pathLst>
                <a:path w="152" h="154" extrusionOk="0">
                  <a:moveTo>
                    <a:pt x="22" y="0"/>
                  </a:moveTo>
                  <a:lnTo>
                    <a:pt x="10" y="68"/>
                  </a:lnTo>
                  <a:lnTo>
                    <a:pt x="0" y="134"/>
                  </a:lnTo>
                  <a:lnTo>
                    <a:pt x="131" y="154"/>
                  </a:lnTo>
                  <a:lnTo>
                    <a:pt x="140" y="88"/>
                  </a:lnTo>
                  <a:lnTo>
                    <a:pt x="152" y="2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2"/>
            <p:cNvSpPr/>
            <p:nvPr/>
          </p:nvSpPr>
          <p:spPr>
            <a:xfrm>
              <a:off x="2305600" y="2996125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19" y="1"/>
                  </a:moveTo>
                  <a:lnTo>
                    <a:pt x="9" y="59"/>
                  </a:lnTo>
                  <a:lnTo>
                    <a:pt x="1" y="116"/>
                  </a:lnTo>
                  <a:lnTo>
                    <a:pt x="132" y="134"/>
                  </a:lnTo>
                  <a:lnTo>
                    <a:pt x="141" y="80"/>
                  </a:lnTo>
                  <a:lnTo>
                    <a:pt x="151" y="25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2"/>
            <p:cNvSpPr/>
            <p:nvPr/>
          </p:nvSpPr>
          <p:spPr>
            <a:xfrm>
              <a:off x="2286950" y="2992625"/>
              <a:ext cx="3925" cy="4300"/>
            </a:xfrm>
            <a:custGeom>
              <a:avLst/>
              <a:gdLst/>
              <a:ahLst/>
              <a:cxnLst/>
              <a:rect l="l" t="t" r="r" b="b"/>
              <a:pathLst>
                <a:path w="157" h="172" extrusionOk="0">
                  <a:moveTo>
                    <a:pt x="26" y="1"/>
                  </a:moveTo>
                  <a:lnTo>
                    <a:pt x="12" y="76"/>
                  </a:lnTo>
                  <a:lnTo>
                    <a:pt x="1" y="153"/>
                  </a:lnTo>
                  <a:lnTo>
                    <a:pt x="133" y="172"/>
                  </a:lnTo>
                  <a:lnTo>
                    <a:pt x="143" y="97"/>
                  </a:lnTo>
                  <a:lnTo>
                    <a:pt x="156" y="25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2"/>
            <p:cNvSpPr/>
            <p:nvPr/>
          </p:nvSpPr>
          <p:spPr>
            <a:xfrm>
              <a:off x="2277650" y="2990875"/>
              <a:ext cx="3975" cy="4750"/>
            </a:xfrm>
            <a:custGeom>
              <a:avLst/>
              <a:gdLst/>
              <a:ahLst/>
              <a:cxnLst/>
              <a:rect l="l" t="t" r="r" b="b"/>
              <a:pathLst>
                <a:path w="159" h="190" extrusionOk="0">
                  <a:moveTo>
                    <a:pt x="27" y="0"/>
                  </a:moveTo>
                  <a:lnTo>
                    <a:pt x="12" y="84"/>
                  </a:lnTo>
                  <a:lnTo>
                    <a:pt x="0" y="171"/>
                  </a:lnTo>
                  <a:lnTo>
                    <a:pt x="131" y="190"/>
                  </a:lnTo>
                  <a:lnTo>
                    <a:pt x="143" y="107"/>
                  </a:lnTo>
                  <a:lnTo>
                    <a:pt x="159" y="2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2314950" y="2997875"/>
              <a:ext cx="3675" cy="2900"/>
            </a:xfrm>
            <a:custGeom>
              <a:avLst/>
              <a:gdLst/>
              <a:ahLst/>
              <a:cxnLst/>
              <a:rect l="l" t="t" r="r" b="b"/>
              <a:pathLst>
                <a:path w="147" h="116" extrusionOk="0">
                  <a:moveTo>
                    <a:pt x="16" y="0"/>
                  </a:moveTo>
                  <a:lnTo>
                    <a:pt x="6" y="50"/>
                  </a:lnTo>
                  <a:lnTo>
                    <a:pt x="0" y="98"/>
                  </a:lnTo>
                  <a:lnTo>
                    <a:pt x="131" y="115"/>
                  </a:lnTo>
                  <a:lnTo>
                    <a:pt x="137" y="71"/>
                  </a:lnTo>
                  <a:lnTo>
                    <a:pt x="147" y="2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2296825" y="2991025"/>
              <a:ext cx="3950" cy="4000"/>
            </a:xfrm>
            <a:custGeom>
              <a:avLst/>
              <a:gdLst/>
              <a:ahLst/>
              <a:cxnLst/>
              <a:rect l="l" t="t" r="r" b="b"/>
              <a:pathLst>
                <a:path w="158" h="160" extrusionOk="0">
                  <a:moveTo>
                    <a:pt x="28" y="0"/>
                  </a:moveTo>
                  <a:lnTo>
                    <a:pt x="12" y="67"/>
                  </a:lnTo>
                  <a:cubicBezTo>
                    <a:pt x="7" y="89"/>
                    <a:pt x="4" y="111"/>
                    <a:pt x="0" y="133"/>
                  </a:cubicBezTo>
                  <a:lnTo>
                    <a:pt x="131" y="159"/>
                  </a:lnTo>
                  <a:cubicBezTo>
                    <a:pt x="135" y="138"/>
                    <a:pt x="139" y="117"/>
                    <a:pt x="144" y="96"/>
                  </a:cubicBezTo>
                  <a:lnTo>
                    <a:pt x="158" y="3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2306075" y="2993225"/>
              <a:ext cx="3875" cy="3525"/>
            </a:xfrm>
            <a:custGeom>
              <a:avLst/>
              <a:gdLst/>
              <a:ahLst/>
              <a:cxnLst/>
              <a:rect l="l" t="t" r="r" b="b"/>
              <a:pathLst>
                <a:path w="155" h="141" extrusionOk="0">
                  <a:moveTo>
                    <a:pt x="25" y="1"/>
                  </a:moveTo>
                  <a:lnTo>
                    <a:pt x="13" y="58"/>
                  </a:lnTo>
                  <a:cubicBezTo>
                    <a:pt x="9" y="77"/>
                    <a:pt x="5" y="97"/>
                    <a:pt x="0" y="115"/>
                  </a:cubicBezTo>
                  <a:lnTo>
                    <a:pt x="132" y="141"/>
                  </a:lnTo>
                  <a:cubicBezTo>
                    <a:pt x="135" y="123"/>
                    <a:pt x="138" y="104"/>
                    <a:pt x="143" y="87"/>
                  </a:cubicBezTo>
                  <a:lnTo>
                    <a:pt x="155" y="32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2287575" y="2988875"/>
              <a:ext cx="4075" cy="4375"/>
            </a:xfrm>
            <a:custGeom>
              <a:avLst/>
              <a:gdLst/>
              <a:ahLst/>
              <a:cxnLst/>
              <a:rect l="l" t="t" r="r" b="b"/>
              <a:pathLst>
                <a:path w="163" h="175" extrusionOk="0">
                  <a:moveTo>
                    <a:pt x="33" y="0"/>
                  </a:moveTo>
                  <a:lnTo>
                    <a:pt x="14" y="75"/>
                  </a:lnTo>
                  <a:cubicBezTo>
                    <a:pt x="9" y="100"/>
                    <a:pt x="4" y="126"/>
                    <a:pt x="1" y="151"/>
                  </a:cubicBezTo>
                  <a:lnTo>
                    <a:pt x="131" y="175"/>
                  </a:lnTo>
                  <a:cubicBezTo>
                    <a:pt x="137" y="151"/>
                    <a:pt x="141" y="127"/>
                    <a:pt x="146" y="102"/>
                  </a:cubicBezTo>
                  <a:lnTo>
                    <a:pt x="162" y="3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2278325" y="2986675"/>
              <a:ext cx="4175" cy="4775"/>
            </a:xfrm>
            <a:custGeom>
              <a:avLst/>
              <a:gdLst/>
              <a:ahLst/>
              <a:cxnLst/>
              <a:rect l="l" t="t" r="r" b="b"/>
              <a:pathLst>
                <a:path w="167" h="191" extrusionOk="0">
                  <a:moveTo>
                    <a:pt x="37" y="0"/>
                  </a:moveTo>
                  <a:lnTo>
                    <a:pt x="18" y="83"/>
                  </a:lnTo>
                  <a:cubicBezTo>
                    <a:pt x="11" y="111"/>
                    <a:pt x="5" y="139"/>
                    <a:pt x="0" y="167"/>
                  </a:cubicBezTo>
                  <a:lnTo>
                    <a:pt x="131" y="191"/>
                  </a:lnTo>
                  <a:lnTo>
                    <a:pt x="147" y="110"/>
                  </a:lnTo>
                  <a:lnTo>
                    <a:pt x="166" y="3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2"/>
            <p:cNvSpPr/>
            <p:nvPr/>
          </p:nvSpPr>
          <p:spPr>
            <a:xfrm>
              <a:off x="2315325" y="2995425"/>
              <a:ext cx="3800" cy="3100"/>
            </a:xfrm>
            <a:custGeom>
              <a:avLst/>
              <a:gdLst/>
              <a:ahLst/>
              <a:cxnLst/>
              <a:rect l="l" t="t" r="r" b="b"/>
              <a:pathLst>
                <a:path w="152" h="124" extrusionOk="0">
                  <a:moveTo>
                    <a:pt x="22" y="1"/>
                  </a:moveTo>
                  <a:lnTo>
                    <a:pt x="9" y="49"/>
                  </a:lnTo>
                  <a:cubicBezTo>
                    <a:pt x="7" y="66"/>
                    <a:pt x="4" y="83"/>
                    <a:pt x="1" y="98"/>
                  </a:cubicBezTo>
                  <a:lnTo>
                    <a:pt x="132" y="123"/>
                  </a:lnTo>
                  <a:cubicBezTo>
                    <a:pt x="134" y="108"/>
                    <a:pt x="137" y="93"/>
                    <a:pt x="141" y="77"/>
                  </a:cubicBezTo>
                  <a:lnTo>
                    <a:pt x="151" y="3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2297575" y="2987775"/>
              <a:ext cx="4050" cy="4100"/>
            </a:xfrm>
            <a:custGeom>
              <a:avLst/>
              <a:gdLst/>
              <a:ahLst/>
              <a:cxnLst/>
              <a:rect l="l" t="t" r="r" b="b"/>
              <a:pathLst>
                <a:path w="162" h="164" extrusionOk="0">
                  <a:moveTo>
                    <a:pt x="34" y="1"/>
                  </a:moveTo>
                  <a:cubicBezTo>
                    <a:pt x="23" y="45"/>
                    <a:pt x="9" y="88"/>
                    <a:pt x="0" y="132"/>
                  </a:cubicBezTo>
                  <a:lnTo>
                    <a:pt x="128" y="164"/>
                  </a:lnTo>
                  <a:cubicBezTo>
                    <a:pt x="137" y="120"/>
                    <a:pt x="151" y="81"/>
                    <a:pt x="162" y="39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2306725" y="2990425"/>
              <a:ext cx="3975" cy="3625"/>
            </a:xfrm>
            <a:custGeom>
              <a:avLst/>
              <a:gdLst/>
              <a:ahLst/>
              <a:cxnLst/>
              <a:rect l="l" t="t" r="r" b="b"/>
              <a:pathLst>
                <a:path w="159" h="145" extrusionOk="0">
                  <a:moveTo>
                    <a:pt x="30" y="0"/>
                  </a:moveTo>
                  <a:cubicBezTo>
                    <a:pt x="20" y="38"/>
                    <a:pt x="9" y="75"/>
                    <a:pt x="0" y="115"/>
                  </a:cubicBezTo>
                  <a:lnTo>
                    <a:pt x="129" y="145"/>
                  </a:lnTo>
                  <a:cubicBezTo>
                    <a:pt x="137" y="109"/>
                    <a:pt x="148" y="74"/>
                    <a:pt x="158" y="38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2288400" y="2985125"/>
              <a:ext cx="4175" cy="4500"/>
            </a:xfrm>
            <a:custGeom>
              <a:avLst/>
              <a:gdLst/>
              <a:ahLst/>
              <a:cxnLst/>
              <a:rect l="l" t="t" r="r" b="b"/>
              <a:pathLst>
                <a:path w="167" h="180" extrusionOk="0">
                  <a:moveTo>
                    <a:pt x="39" y="1"/>
                  </a:moveTo>
                  <a:cubicBezTo>
                    <a:pt x="26" y="50"/>
                    <a:pt x="11" y="99"/>
                    <a:pt x="1" y="148"/>
                  </a:cubicBezTo>
                  <a:lnTo>
                    <a:pt x="131" y="179"/>
                  </a:lnTo>
                  <a:cubicBezTo>
                    <a:pt x="140" y="133"/>
                    <a:pt x="154" y="86"/>
                    <a:pt x="167" y="38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2"/>
            <p:cNvSpPr/>
            <p:nvPr/>
          </p:nvSpPr>
          <p:spPr>
            <a:xfrm>
              <a:off x="2279225" y="2982500"/>
              <a:ext cx="4300" cy="4975"/>
            </a:xfrm>
            <a:custGeom>
              <a:avLst/>
              <a:gdLst/>
              <a:ahLst/>
              <a:cxnLst/>
              <a:rect l="l" t="t" r="r" b="b"/>
              <a:pathLst>
                <a:path w="172" h="199" extrusionOk="0">
                  <a:moveTo>
                    <a:pt x="45" y="1"/>
                  </a:moveTo>
                  <a:cubicBezTo>
                    <a:pt x="30" y="55"/>
                    <a:pt x="14" y="110"/>
                    <a:pt x="1" y="167"/>
                  </a:cubicBezTo>
                  <a:lnTo>
                    <a:pt x="130" y="198"/>
                  </a:lnTo>
                  <a:cubicBezTo>
                    <a:pt x="143" y="144"/>
                    <a:pt x="158" y="91"/>
                    <a:pt x="172" y="38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2"/>
            <p:cNvSpPr/>
            <p:nvPr/>
          </p:nvSpPr>
          <p:spPr>
            <a:xfrm>
              <a:off x="2315850" y="2993050"/>
              <a:ext cx="3850" cy="3225"/>
            </a:xfrm>
            <a:custGeom>
              <a:avLst/>
              <a:gdLst/>
              <a:ahLst/>
              <a:cxnLst/>
              <a:rect l="l" t="t" r="r" b="b"/>
              <a:pathLst>
                <a:path w="154" h="129" extrusionOk="0">
                  <a:moveTo>
                    <a:pt x="27" y="0"/>
                  </a:moveTo>
                  <a:cubicBezTo>
                    <a:pt x="17" y="32"/>
                    <a:pt x="8" y="65"/>
                    <a:pt x="1" y="98"/>
                  </a:cubicBezTo>
                  <a:lnTo>
                    <a:pt x="130" y="129"/>
                  </a:lnTo>
                  <a:cubicBezTo>
                    <a:pt x="136" y="99"/>
                    <a:pt x="146" y="68"/>
                    <a:pt x="153" y="38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2298400" y="2984525"/>
              <a:ext cx="4200" cy="4175"/>
            </a:xfrm>
            <a:custGeom>
              <a:avLst/>
              <a:gdLst/>
              <a:ahLst/>
              <a:cxnLst/>
              <a:rect l="l" t="t" r="r" b="b"/>
              <a:pathLst>
                <a:path w="168" h="167" extrusionOk="0">
                  <a:moveTo>
                    <a:pt x="42" y="1"/>
                  </a:moveTo>
                  <a:cubicBezTo>
                    <a:pt x="27" y="43"/>
                    <a:pt x="12" y="87"/>
                    <a:pt x="0" y="131"/>
                  </a:cubicBezTo>
                  <a:lnTo>
                    <a:pt x="129" y="167"/>
                  </a:lnTo>
                  <a:cubicBezTo>
                    <a:pt x="139" y="125"/>
                    <a:pt x="155" y="86"/>
                    <a:pt x="167" y="43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2307475" y="2987625"/>
              <a:ext cx="4050" cy="3750"/>
            </a:xfrm>
            <a:custGeom>
              <a:avLst/>
              <a:gdLst/>
              <a:ahLst/>
              <a:cxnLst/>
              <a:rect l="l" t="t" r="r" b="b"/>
              <a:pathLst>
                <a:path w="162" h="150" extrusionOk="0">
                  <a:moveTo>
                    <a:pt x="36" y="0"/>
                  </a:moveTo>
                  <a:cubicBezTo>
                    <a:pt x="24" y="38"/>
                    <a:pt x="10" y="74"/>
                    <a:pt x="0" y="113"/>
                  </a:cubicBezTo>
                  <a:lnTo>
                    <a:pt x="128" y="150"/>
                  </a:lnTo>
                  <a:cubicBezTo>
                    <a:pt x="136" y="113"/>
                    <a:pt x="150" y="78"/>
                    <a:pt x="161" y="4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2289350" y="2981500"/>
              <a:ext cx="4350" cy="4625"/>
            </a:xfrm>
            <a:custGeom>
              <a:avLst/>
              <a:gdLst/>
              <a:ahLst/>
              <a:cxnLst/>
              <a:rect l="l" t="t" r="r" b="b"/>
              <a:pathLst>
                <a:path w="174" h="185" extrusionOk="0">
                  <a:moveTo>
                    <a:pt x="47" y="1"/>
                  </a:moveTo>
                  <a:cubicBezTo>
                    <a:pt x="31" y="48"/>
                    <a:pt x="15" y="96"/>
                    <a:pt x="0" y="147"/>
                  </a:cubicBezTo>
                  <a:lnTo>
                    <a:pt x="128" y="184"/>
                  </a:lnTo>
                  <a:cubicBezTo>
                    <a:pt x="142" y="136"/>
                    <a:pt x="159" y="90"/>
                    <a:pt x="173" y="43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2280350" y="2978450"/>
              <a:ext cx="4450" cy="5050"/>
            </a:xfrm>
            <a:custGeom>
              <a:avLst/>
              <a:gdLst/>
              <a:ahLst/>
              <a:cxnLst/>
              <a:rect l="l" t="t" r="r" b="b"/>
              <a:pathLst>
                <a:path w="178" h="202" extrusionOk="0">
                  <a:moveTo>
                    <a:pt x="52" y="0"/>
                  </a:moveTo>
                  <a:cubicBezTo>
                    <a:pt x="33" y="55"/>
                    <a:pt x="16" y="108"/>
                    <a:pt x="0" y="164"/>
                  </a:cubicBezTo>
                  <a:lnTo>
                    <a:pt x="127" y="201"/>
                  </a:lnTo>
                  <a:cubicBezTo>
                    <a:pt x="141" y="147"/>
                    <a:pt x="160" y="96"/>
                    <a:pt x="178" y="44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2316500" y="2990675"/>
              <a:ext cx="3925" cy="3325"/>
            </a:xfrm>
            <a:custGeom>
              <a:avLst/>
              <a:gdLst/>
              <a:ahLst/>
              <a:cxnLst/>
              <a:rect l="l" t="t" r="r" b="b"/>
              <a:pathLst>
                <a:path w="157" h="133" extrusionOk="0">
                  <a:moveTo>
                    <a:pt x="30" y="1"/>
                  </a:moveTo>
                  <a:cubicBezTo>
                    <a:pt x="21" y="31"/>
                    <a:pt x="8" y="63"/>
                    <a:pt x="1" y="95"/>
                  </a:cubicBezTo>
                  <a:lnTo>
                    <a:pt x="127" y="133"/>
                  </a:lnTo>
                  <a:cubicBezTo>
                    <a:pt x="135" y="103"/>
                    <a:pt x="147" y="73"/>
                    <a:pt x="156" y="43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2299425" y="2981350"/>
              <a:ext cx="4275" cy="4275"/>
            </a:xfrm>
            <a:custGeom>
              <a:avLst/>
              <a:gdLst/>
              <a:ahLst/>
              <a:cxnLst/>
              <a:rect l="l" t="t" r="r" b="b"/>
              <a:pathLst>
                <a:path w="171" h="171" extrusionOk="0">
                  <a:moveTo>
                    <a:pt x="47" y="0"/>
                  </a:moveTo>
                  <a:cubicBezTo>
                    <a:pt x="32" y="43"/>
                    <a:pt x="14" y="84"/>
                    <a:pt x="1" y="127"/>
                  </a:cubicBezTo>
                  <a:lnTo>
                    <a:pt x="126" y="170"/>
                  </a:lnTo>
                  <a:cubicBezTo>
                    <a:pt x="140" y="129"/>
                    <a:pt x="156" y="91"/>
                    <a:pt x="171" y="49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2308375" y="2984800"/>
              <a:ext cx="4125" cy="3875"/>
            </a:xfrm>
            <a:custGeom>
              <a:avLst/>
              <a:gdLst/>
              <a:ahLst/>
              <a:cxnLst/>
              <a:rect l="l" t="t" r="r" b="b"/>
              <a:pathLst>
                <a:path w="165" h="155" extrusionOk="0">
                  <a:moveTo>
                    <a:pt x="41" y="0"/>
                  </a:moveTo>
                  <a:cubicBezTo>
                    <a:pt x="28" y="39"/>
                    <a:pt x="11" y="73"/>
                    <a:pt x="1" y="111"/>
                  </a:cubicBezTo>
                  <a:lnTo>
                    <a:pt x="125" y="155"/>
                  </a:lnTo>
                  <a:cubicBezTo>
                    <a:pt x="136" y="119"/>
                    <a:pt x="151" y="85"/>
                    <a:pt x="165" y="5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2290500" y="2977900"/>
              <a:ext cx="4450" cy="4700"/>
            </a:xfrm>
            <a:custGeom>
              <a:avLst/>
              <a:gdLst/>
              <a:ahLst/>
              <a:cxnLst/>
              <a:rect l="l" t="t" r="r" b="b"/>
              <a:pathLst>
                <a:path w="178" h="188" extrusionOk="0">
                  <a:moveTo>
                    <a:pt x="55" y="0"/>
                  </a:moveTo>
                  <a:cubicBezTo>
                    <a:pt x="36" y="48"/>
                    <a:pt x="16" y="95"/>
                    <a:pt x="1" y="145"/>
                  </a:cubicBezTo>
                  <a:lnTo>
                    <a:pt x="127" y="187"/>
                  </a:lnTo>
                  <a:cubicBezTo>
                    <a:pt x="141" y="140"/>
                    <a:pt x="161" y="95"/>
                    <a:pt x="177" y="49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2281650" y="2974425"/>
              <a:ext cx="4550" cy="5075"/>
            </a:xfrm>
            <a:custGeom>
              <a:avLst/>
              <a:gdLst/>
              <a:ahLst/>
              <a:cxnLst/>
              <a:rect l="l" t="t" r="r" b="b"/>
              <a:pathLst>
                <a:path w="182" h="203" extrusionOk="0">
                  <a:moveTo>
                    <a:pt x="58" y="0"/>
                  </a:moveTo>
                  <a:cubicBezTo>
                    <a:pt x="38" y="54"/>
                    <a:pt x="17" y="106"/>
                    <a:pt x="0" y="160"/>
                  </a:cubicBezTo>
                  <a:lnTo>
                    <a:pt x="126" y="203"/>
                  </a:lnTo>
                  <a:cubicBezTo>
                    <a:pt x="141" y="153"/>
                    <a:pt x="163" y="102"/>
                    <a:pt x="182" y="5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2317225" y="2988275"/>
              <a:ext cx="4000" cy="3450"/>
            </a:xfrm>
            <a:custGeom>
              <a:avLst/>
              <a:gdLst/>
              <a:ahLst/>
              <a:cxnLst/>
              <a:rect l="l" t="t" r="r" b="b"/>
              <a:pathLst>
                <a:path w="160" h="138" extrusionOk="0">
                  <a:moveTo>
                    <a:pt x="36" y="0"/>
                  </a:moveTo>
                  <a:cubicBezTo>
                    <a:pt x="25" y="32"/>
                    <a:pt x="11" y="64"/>
                    <a:pt x="1" y="95"/>
                  </a:cubicBezTo>
                  <a:lnTo>
                    <a:pt x="127" y="137"/>
                  </a:lnTo>
                  <a:cubicBezTo>
                    <a:pt x="135" y="108"/>
                    <a:pt x="149" y="78"/>
                    <a:pt x="159" y="49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2300600" y="2978250"/>
              <a:ext cx="4375" cy="437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53" y="1"/>
                  </a:moveTo>
                  <a:cubicBezTo>
                    <a:pt x="37" y="42"/>
                    <a:pt x="17" y="84"/>
                    <a:pt x="0" y="125"/>
                  </a:cubicBezTo>
                  <a:lnTo>
                    <a:pt x="124" y="174"/>
                  </a:lnTo>
                  <a:cubicBezTo>
                    <a:pt x="140" y="135"/>
                    <a:pt x="157" y="95"/>
                    <a:pt x="175" y="55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2309400" y="2982075"/>
              <a:ext cx="4175" cy="4000"/>
            </a:xfrm>
            <a:custGeom>
              <a:avLst/>
              <a:gdLst/>
              <a:ahLst/>
              <a:cxnLst/>
              <a:rect l="l" t="t" r="r" b="b"/>
              <a:pathLst>
                <a:path w="167" h="160" extrusionOk="0">
                  <a:moveTo>
                    <a:pt x="46" y="0"/>
                  </a:moveTo>
                  <a:cubicBezTo>
                    <a:pt x="30" y="37"/>
                    <a:pt x="13" y="73"/>
                    <a:pt x="0" y="109"/>
                  </a:cubicBezTo>
                  <a:lnTo>
                    <a:pt x="122" y="159"/>
                  </a:lnTo>
                  <a:cubicBezTo>
                    <a:pt x="135" y="124"/>
                    <a:pt x="152" y="91"/>
                    <a:pt x="166" y="5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2"/>
            <p:cNvSpPr/>
            <p:nvPr/>
          </p:nvSpPr>
          <p:spPr>
            <a:xfrm>
              <a:off x="2291850" y="2974400"/>
              <a:ext cx="4525" cy="4800"/>
            </a:xfrm>
            <a:custGeom>
              <a:avLst/>
              <a:gdLst/>
              <a:ahLst/>
              <a:cxnLst/>
              <a:rect l="l" t="t" r="r" b="b"/>
              <a:pathLst>
                <a:path w="181" h="192" extrusionOk="0">
                  <a:moveTo>
                    <a:pt x="60" y="0"/>
                  </a:moveTo>
                  <a:cubicBezTo>
                    <a:pt x="40" y="47"/>
                    <a:pt x="18" y="94"/>
                    <a:pt x="1" y="141"/>
                  </a:cubicBezTo>
                  <a:lnTo>
                    <a:pt x="123" y="191"/>
                  </a:lnTo>
                  <a:cubicBezTo>
                    <a:pt x="141" y="144"/>
                    <a:pt x="163" y="100"/>
                    <a:pt x="180" y="55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2"/>
            <p:cNvSpPr/>
            <p:nvPr/>
          </p:nvSpPr>
          <p:spPr>
            <a:xfrm>
              <a:off x="2283100" y="2970525"/>
              <a:ext cx="4675" cy="5200"/>
            </a:xfrm>
            <a:custGeom>
              <a:avLst/>
              <a:gdLst/>
              <a:ahLst/>
              <a:cxnLst/>
              <a:rect l="l" t="t" r="r" b="b"/>
              <a:pathLst>
                <a:path w="187" h="208" extrusionOk="0">
                  <a:moveTo>
                    <a:pt x="67" y="1"/>
                  </a:moveTo>
                  <a:cubicBezTo>
                    <a:pt x="45" y="53"/>
                    <a:pt x="21" y="104"/>
                    <a:pt x="0" y="158"/>
                  </a:cubicBezTo>
                  <a:lnTo>
                    <a:pt x="124" y="207"/>
                  </a:lnTo>
                  <a:cubicBezTo>
                    <a:pt x="143" y="155"/>
                    <a:pt x="166" y="106"/>
                    <a:pt x="187" y="56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2"/>
            <p:cNvSpPr/>
            <p:nvPr/>
          </p:nvSpPr>
          <p:spPr>
            <a:xfrm>
              <a:off x="2318100" y="2985950"/>
              <a:ext cx="4025" cy="3575"/>
            </a:xfrm>
            <a:custGeom>
              <a:avLst/>
              <a:gdLst/>
              <a:ahLst/>
              <a:cxnLst/>
              <a:rect l="l" t="t" r="r" b="b"/>
              <a:pathLst>
                <a:path w="161" h="143" extrusionOk="0">
                  <a:moveTo>
                    <a:pt x="40" y="1"/>
                  </a:moveTo>
                  <a:cubicBezTo>
                    <a:pt x="28" y="32"/>
                    <a:pt x="12" y="62"/>
                    <a:pt x="1" y="93"/>
                  </a:cubicBezTo>
                  <a:lnTo>
                    <a:pt x="124" y="142"/>
                  </a:lnTo>
                  <a:cubicBezTo>
                    <a:pt x="135" y="113"/>
                    <a:pt x="149" y="84"/>
                    <a:pt x="161" y="56"/>
                  </a:cubicBez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2"/>
            <p:cNvSpPr/>
            <p:nvPr/>
          </p:nvSpPr>
          <p:spPr>
            <a:xfrm>
              <a:off x="2301925" y="2975200"/>
              <a:ext cx="4425" cy="4425"/>
            </a:xfrm>
            <a:custGeom>
              <a:avLst/>
              <a:gdLst/>
              <a:ahLst/>
              <a:cxnLst/>
              <a:rect l="l" t="t" r="r" b="b"/>
              <a:pathLst>
                <a:path w="177" h="177" extrusionOk="0">
                  <a:moveTo>
                    <a:pt x="60" y="0"/>
                  </a:moveTo>
                  <a:cubicBezTo>
                    <a:pt x="40" y="41"/>
                    <a:pt x="19" y="81"/>
                    <a:pt x="0" y="123"/>
                  </a:cubicBezTo>
                  <a:lnTo>
                    <a:pt x="122" y="177"/>
                  </a:lnTo>
                  <a:cubicBezTo>
                    <a:pt x="138" y="138"/>
                    <a:pt x="159" y="99"/>
                    <a:pt x="177" y="61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2"/>
            <p:cNvSpPr/>
            <p:nvPr/>
          </p:nvSpPr>
          <p:spPr>
            <a:xfrm>
              <a:off x="2310525" y="2979450"/>
              <a:ext cx="4225" cy="4050"/>
            </a:xfrm>
            <a:custGeom>
              <a:avLst/>
              <a:gdLst/>
              <a:ahLst/>
              <a:cxnLst/>
              <a:rect l="l" t="t" r="r" b="b"/>
              <a:pathLst>
                <a:path w="169" h="162" extrusionOk="0">
                  <a:moveTo>
                    <a:pt x="51" y="1"/>
                  </a:moveTo>
                  <a:cubicBezTo>
                    <a:pt x="34" y="37"/>
                    <a:pt x="16" y="72"/>
                    <a:pt x="1" y="107"/>
                  </a:cubicBezTo>
                  <a:lnTo>
                    <a:pt x="121" y="161"/>
                  </a:lnTo>
                  <a:cubicBezTo>
                    <a:pt x="136" y="128"/>
                    <a:pt x="153" y="94"/>
                    <a:pt x="169" y="6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2"/>
            <p:cNvSpPr/>
            <p:nvPr/>
          </p:nvSpPr>
          <p:spPr>
            <a:xfrm>
              <a:off x="2293325" y="2970975"/>
              <a:ext cx="4650" cy="4825"/>
            </a:xfrm>
            <a:custGeom>
              <a:avLst/>
              <a:gdLst/>
              <a:ahLst/>
              <a:cxnLst/>
              <a:rect l="l" t="t" r="r" b="b"/>
              <a:pathLst>
                <a:path w="186" h="193" extrusionOk="0">
                  <a:moveTo>
                    <a:pt x="67" y="0"/>
                  </a:moveTo>
                  <a:cubicBezTo>
                    <a:pt x="46" y="45"/>
                    <a:pt x="22" y="91"/>
                    <a:pt x="1" y="137"/>
                  </a:cubicBezTo>
                  <a:lnTo>
                    <a:pt x="121" y="192"/>
                  </a:lnTo>
                  <a:cubicBezTo>
                    <a:pt x="141" y="147"/>
                    <a:pt x="165" y="104"/>
                    <a:pt x="186" y="59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2"/>
            <p:cNvSpPr/>
            <p:nvPr/>
          </p:nvSpPr>
          <p:spPr>
            <a:xfrm>
              <a:off x="2284775" y="2966725"/>
              <a:ext cx="4800" cy="5200"/>
            </a:xfrm>
            <a:custGeom>
              <a:avLst/>
              <a:gdLst/>
              <a:ahLst/>
              <a:cxnLst/>
              <a:rect l="l" t="t" r="r" b="b"/>
              <a:pathLst>
                <a:path w="192" h="208" extrusionOk="0">
                  <a:moveTo>
                    <a:pt x="73" y="0"/>
                  </a:moveTo>
                  <a:cubicBezTo>
                    <a:pt x="48" y="51"/>
                    <a:pt x="22" y="101"/>
                    <a:pt x="1" y="153"/>
                  </a:cubicBezTo>
                  <a:lnTo>
                    <a:pt x="121" y="208"/>
                  </a:lnTo>
                  <a:cubicBezTo>
                    <a:pt x="142" y="157"/>
                    <a:pt x="167" y="109"/>
                    <a:pt x="191" y="59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2319100" y="2983700"/>
              <a:ext cx="4050" cy="3650"/>
            </a:xfrm>
            <a:custGeom>
              <a:avLst/>
              <a:gdLst/>
              <a:ahLst/>
              <a:cxnLst/>
              <a:rect l="l" t="t" r="r" b="b"/>
              <a:pathLst>
                <a:path w="162" h="146" extrusionOk="0">
                  <a:moveTo>
                    <a:pt x="43" y="1"/>
                  </a:moveTo>
                  <a:cubicBezTo>
                    <a:pt x="29" y="31"/>
                    <a:pt x="14" y="60"/>
                    <a:pt x="0" y="91"/>
                  </a:cubicBezTo>
                  <a:lnTo>
                    <a:pt x="121" y="146"/>
                  </a:lnTo>
                  <a:cubicBezTo>
                    <a:pt x="133" y="117"/>
                    <a:pt x="148" y="89"/>
                    <a:pt x="161" y="60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2"/>
            <p:cNvSpPr/>
            <p:nvPr/>
          </p:nvSpPr>
          <p:spPr>
            <a:xfrm>
              <a:off x="2303350" y="2972225"/>
              <a:ext cx="4525" cy="4500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64" y="0"/>
                  </a:moveTo>
                  <a:cubicBezTo>
                    <a:pt x="44" y="41"/>
                    <a:pt x="21" y="80"/>
                    <a:pt x="0" y="119"/>
                  </a:cubicBezTo>
                  <a:lnTo>
                    <a:pt x="120" y="180"/>
                  </a:lnTo>
                  <a:cubicBezTo>
                    <a:pt x="139" y="140"/>
                    <a:pt x="160" y="103"/>
                    <a:pt x="181" y="64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2"/>
            <p:cNvSpPr/>
            <p:nvPr/>
          </p:nvSpPr>
          <p:spPr>
            <a:xfrm>
              <a:off x="2311750" y="2976750"/>
              <a:ext cx="4375" cy="4225"/>
            </a:xfrm>
            <a:custGeom>
              <a:avLst/>
              <a:gdLst/>
              <a:ahLst/>
              <a:cxnLst/>
              <a:rect l="l" t="t" r="r" b="b"/>
              <a:pathLst>
                <a:path w="175" h="169" extrusionOk="0">
                  <a:moveTo>
                    <a:pt x="58" y="1"/>
                  </a:moveTo>
                  <a:cubicBezTo>
                    <a:pt x="39" y="37"/>
                    <a:pt x="19" y="72"/>
                    <a:pt x="1" y="109"/>
                  </a:cubicBezTo>
                  <a:lnTo>
                    <a:pt x="120" y="169"/>
                  </a:lnTo>
                  <a:cubicBezTo>
                    <a:pt x="137" y="135"/>
                    <a:pt x="156" y="99"/>
                    <a:pt x="175" y="6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2294975" y="2967675"/>
              <a:ext cx="4650" cy="4800"/>
            </a:xfrm>
            <a:custGeom>
              <a:avLst/>
              <a:gdLst/>
              <a:ahLst/>
              <a:cxnLst/>
              <a:rect l="l" t="t" r="r" b="b"/>
              <a:pathLst>
                <a:path w="186" h="192" extrusionOk="0">
                  <a:moveTo>
                    <a:pt x="69" y="1"/>
                  </a:moveTo>
                  <a:cubicBezTo>
                    <a:pt x="45" y="45"/>
                    <a:pt x="22" y="88"/>
                    <a:pt x="0" y="132"/>
                  </a:cubicBezTo>
                  <a:lnTo>
                    <a:pt x="118" y="191"/>
                  </a:lnTo>
                  <a:cubicBezTo>
                    <a:pt x="141" y="147"/>
                    <a:pt x="163" y="106"/>
                    <a:pt x="185" y="65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2286575" y="2963125"/>
              <a:ext cx="4825" cy="5100"/>
            </a:xfrm>
            <a:custGeom>
              <a:avLst/>
              <a:gdLst/>
              <a:ahLst/>
              <a:cxnLst/>
              <a:rect l="l" t="t" r="r" b="b"/>
              <a:pathLst>
                <a:path w="193" h="204" extrusionOk="0">
                  <a:moveTo>
                    <a:pt x="75" y="1"/>
                  </a:moveTo>
                  <a:cubicBezTo>
                    <a:pt x="49" y="50"/>
                    <a:pt x="25" y="94"/>
                    <a:pt x="0" y="144"/>
                  </a:cubicBezTo>
                  <a:lnTo>
                    <a:pt x="118" y="203"/>
                  </a:lnTo>
                  <a:cubicBezTo>
                    <a:pt x="142" y="156"/>
                    <a:pt x="167" y="110"/>
                    <a:pt x="192" y="65"/>
                  </a:cubicBezTo>
                  <a:lnTo>
                    <a:pt x="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2320175" y="2981300"/>
              <a:ext cx="4175" cy="3875"/>
            </a:xfrm>
            <a:custGeom>
              <a:avLst/>
              <a:gdLst/>
              <a:ahLst/>
              <a:cxnLst/>
              <a:rect l="l" t="t" r="r" b="b"/>
              <a:pathLst>
                <a:path w="167" h="155" extrusionOk="0">
                  <a:moveTo>
                    <a:pt x="51" y="0"/>
                  </a:moveTo>
                  <a:cubicBezTo>
                    <a:pt x="35" y="31"/>
                    <a:pt x="16" y="65"/>
                    <a:pt x="1" y="95"/>
                  </a:cubicBezTo>
                  <a:lnTo>
                    <a:pt x="119" y="155"/>
                  </a:lnTo>
                  <a:cubicBezTo>
                    <a:pt x="134" y="125"/>
                    <a:pt x="151" y="94"/>
                    <a:pt x="167" y="6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2304950" y="2969300"/>
              <a:ext cx="4575" cy="4550"/>
            </a:xfrm>
            <a:custGeom>
              <a:avLst/>
              <a:gdLst/>
              <a:ahLst/>
              <a:cxnLst/>
              <a:rect l="l" t="t" r="r" b="b"/>
              <a:pathLst>
                <a:path w="183" h="182" extrusionOk="0">
                  <a:moveTo>
                    <a:pt x="66" y="1"/>
                  </a:moveTo>
                  <a:lnTo>
                    <a:pt x="1" y="116"/>
                  </a:lnTo>
                  <a:lnTo>
                    <a:pt x="117" y="181"/>
                  </a:lnTo>
                  <a:lnTo>
                    <a:pt x="182" y="67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2"/>
            <p:cNvSpPr/>
            <p:nvPr/>
          </p:nvSpPr>
          <p:spPr>
            <a:xfrm>
              <a:off x="2313175" y="2974025"/>
              <a:ext cx="4450" cy="4350"/>
            </a:xfrm>
            <a:custGeom>
              <a:avLst/>
              <a:gdLst/>
              <a:ahLst/>
              <a:cxnLst/>
              <a:rect l="l" t="t" r="r" b="b"/>
              <a:pathLst>
                <a:path w="178" h="174" extrusionOk="0">
                  <a:moveTo>
                    <a:pt x="63" y="1"/>
                  </a:moveTo>
                  <a:lnTo>
                    <a:pt x="1" y="110"/>
                  </a:lnTo>
                  <a:lnTo>
                    <a:pt x="118" y="174"/>
                  </a:lnTo>
                  <a:lnTo>
                    <a:pt x="177" y="68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2"/>
            <p:cNvSpPr/>
            <p:nvPr/>
          </p:nvSpPr>
          <p:spPr>
            <a:xfrm>
              <a:off x="2296700" y="2964525"/>
              <a:ext cx="4675" cy="4775"/>
            </a:xfrm>
            <a:custGeom>
              <a:avLst/>
              <a:gdLst/>
              <a:ahLst/>
              <a:cxnLst/>
              <a:rect l="l" t="t" r="r" b="b"/>
              <a:pathLst>
                <a:path w="187" h="191" extrusionOk="0">
                  <a:moveTo>
                    <a:pt x="71" y="1"/>
                  </a:moveTo>
                  <a:lnTo>
                    <a:pt x="1" y="125"/>
                  </a:lnTo>
                  <a:lnTo>
                    <a:pt x="116" y="191"/>
                  </a:lnTo>
                  <a:lnTo>
                    <a:pt x="187" y="6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2288425" y="2959825"/>
              <a:ext cx="4800" cy="4950"/>
            </a:xfrm>
            <a:custGeom>
              <a:avLst/>
              <a:gdLst/>
              <a:ahLst/>
              <a:cxnLst/>
              <a:rect l="l" t="t" r="r" b="b"/>
              <a:pathLst>
                <a:path w="192" h="198" extrusionOk="0">
                  <a:moveTo>
                    <a:pt x="78" y="0"/>
                  </a:moveTo>
                  <a:lnTo>
                    <a:pt x="1" y="132"/>
                  </a:lnTo>
                  <a:lnTo>
                    <a:pt x="118" y="197"/>
                  </a:lnTo>
                  <a:lnTo>
                    <a:pt x="192" y="6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2321450" y="2978775"/>
              <a:ext cx="4300" cy="4150"/>
            </a:xfrm>
            <a:custGeom>
              <a:avLst/>
              <a:gdLst/>
              <a:ahLst/>
              <a:cxnLst/>
              <a:rect l="l" t="t" r="r" b="b"/>
              <a:pathLst>
                <a:path w="172" h="166" extrusionOk="0">
                  <a:moveTo>
                    <a:pt x="58" y="1"/>
                  </a:moveTo>
                  <a:lnTo>
                    <a:pt x="1" y="101"/>
                  </a:lnTo>
                  <a:lnTo>
                    <a:pt x="116" y="166"/>
                  </a:lnTo>
                  <a:lnTo>
                    <a:pt x="172" y="68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2306600" y="296642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70" y="1"/>
                  </a:moveTo>
                  <a:lnTo>
                    <a:pt x="0" y="116"/>
                  </a:lnTo>
                  <a:lnTo>
                    <a:pt x="116" y="182"/>
                  </a:lnTo>
                  <a:lnTo>
                    <a:pt x="184" y="69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2314725" y="2971275"/>
              <a:ext cx="4525" cy="4475"/>
            </a:xfrm>
            <a:custGeom>
              <a:avLst/>
              <a:gdLst/>
              <a:ahLst/>
              <a:cxnLst/>
              <a:rect l="l" t="t" r="r" b="b"/>
              <a:pathLst>
                <a:path w="181" h="179" extrusionOk="0">
                  <a:moveTo>
                    <a:pt x="66" y="1"/>
                  </a:moveTo>
                  <a:lnTo>
                    <a:pt x="1" y="111"/>
                  </a:lnTo>
                  <a:lnTo>
                    <a:pt x="115" y="178"/>
                  </a:lnTo>
                  <a:lnTo>
                    <a:pt x="180" y="69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2298475" y="2961550"/>
              <a:ext cx="4650" cy="4700"/>
            </a:xfrm>
            <a:custGeom>
              <a:avLst/>
              <a:gdLst/>
              <a:ahLst/>
              <a:cxnLst/>
              <a:rect l="l" t="t" r="r" b="b"/>
              <a:pathLst>
                <a:path w="186" h="188" extrusionOk="0">
                  <a:moveTo>
                    <a:pt x="71" y="1"/>
                  </a:moveTo>
                  <a:lnTo>
                    <a:pt x="0" y="120"/>
                  </a:lnTo>
                  <a:lnTo>
                    <a:pt x="116" y="187"/>
                  </a:lnTo>
                  <a:lnTo>
                    <a:pt x="185" y="6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2290350" y="2956700"/>
              <a:ext cx="4725" cy="4775"/>
            </a:xfrm>
            <a:custGeom>
              <a:avLst/>
              <a:gdLst/>
              <a:ahLst/>
              <a:cxnLst/>
              <a:rect l="l" t="t" r="r" b="b"/>
              <a:pathLst>
                <a:path w="189" h="191" extrusionOk="0">
                  <a:moveTo>
                    <a:pt x="74" y="1"/>
                  </a:moveTo>
                  <a:lnTo>
                    <a:pt x="1" y="125"/>
                  </a:lnTo>
                  <a:lnTo>
                    <a:pt x="115" y="191"/>
                  </a:lnTo>
                  <a:lnTo>
                    <a:pt x="188" y="6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2322875" y="2976175"/>
              <a:ext cx="4425" cy="4325"/>
            </a:xfrm>
            <a:custGeom>
              <a:avLst/>
              <a:gdLst/>
              <a:ahLst/>
              <a:cxnLst/>
              <a:rect l="l" t="t" r="r" b="b"/>
              <a:pathLst>
                <a:path w="177" h="173" extrusionOk="0">
                  <a:moveTo>
                    <a:pt x="63" y="1"/>
                  </a:moveTo>
                  <a:lnTo>
                    <a:pt x="1" y="105"/>
                  </a:lnTo>
                  <a:lnTo>
                    <a:pt x="115" y="172"/>
                  </a:lnTo>
                  <a:lnTo>
                    <a:pt x="176" y="69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2308325" y="2963600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1"/>
                  </a:moveTo>
                  <a:lnTo>
                    <a:pt x="1" y="114"/>
                  </a:lnTo>
                  <a:lnTo>
                    <a:pt x="115" y="182"/>
                  </a:lnTo>
                  <a:lnTo>
                    <a:pt x="18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2316375" y="2968500"/>
              <a:ext cx="4550" cy="4525"/>
            </a:xfrm>
            <a:custGeom>
              <a:avLst/>
              <a:gdLst/>
              <a:ahLst/>
              <a:cxnLst/>
              <a:rect l="l" t="t" r="r" b="b"/>
              <a:pathLst>
                <a:path w="182" h="181" extrusionOk="0">
                  <a:moveTo>
                    <a:pt x="69" y="1"/>
                  </a:moveTo>
                  <a:lnTo>
                    <a:pt x="0" y="112"/>
                  </a:lnTo>
                  <a:lnTo>
                    <a:pt x="114" y="180"/>
                  </a:lnTo>
                  <a:lnTo>
                    <a:pt x="182" y="7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2300225" y="2958675"/>
              <a:ext cx="4650" cy="4625"/>
            </a:xfrm>
            <a:custGeom>
              <a:avLst/>
              <a:gdLst/>
              <a:ahLst/>
              <a:cxnLst/>
              <a:rect l="l" t="t" r="r" b="b"/>
              <a:pathLst>
                <a:path w="186" h="185" extrusionOk="0">
                  <a:moveTo>
                    <a:pt x="73" y="0"/>
                  </a:moveTo>
                  <a:lnTo>
                    <a:pt x="1" y="116"/>
                  </a:lnTo>
                  <a:lnTo>
                    <a:pt x="115" y="184"/>
                  </a:lnTo>
                  <a:lnTo>
                    <a:pt x="186" y="69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2292200" y="2953750"/>
              <a:ext cx="4625" cy="4700"/>
            </a:xfrm>
            <a:custGeom>
              <a:avLst/>
              <a:gdLst/>
              <a:ahLst/>
              <a:cxnLst/>
              <a:rect l="l" t="t" r="r" b="b"/>
              <a:pathLst>
                <a:path w="185" h="188" extrusionOk="0">
                  <a:moveTo>
                    <a:pt x="72" y="0"/>
                  </a:moveTo>
                  <a:lnTo>
                    <a:pt x="0" y="119"/>
                  </a:lnTo>
                  <a:lnTo>
                    <a:pt x="114" y="187"/>
                  </a:lnTo>
                  <a:lnTo>
                    <a:pt x="185" y="7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2324425" y="2973425"/>
              <a:ext cx="4550" cy="4500"/>
            </a:xfrm>
            <a:custGeom>
              <a:avLst/>
              <a:gdLst/>
              <a:ahLst/>
              <a:cxnLst/>
              <a:rect l="l" t="t" r="r" b="b"/>
              <a:pathLst>
                <a:path w="182" h="180" extrusionOk="0">
                  <a:moveTo>
                    <a:pt x="67" y="1"/>
                  </a:moveTo>
                  <a:lnTo>
                    <a:pt x="1" y="111"/>
                  </a:lnTo>
                  <a:lnTo>
                    <a:pt x="114" y="179"/>
                  </a:lnTo>
                  <a:lnTo>
                    <a:pt x="182" y="70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2310050" y="2960775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69" y="1"/>
                  </a:moveTo>
                  <a:lnTo>
                    <a:pt x="0" y="114"/>
                  </a:lnTo>
                  <a:lnTo>
                    <a:pt x="114" y="182"/>
                  </a:lnTo>
                  <a:lnTo>
                    <a:pt x="18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2318075" y="2965675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69" y="1"/>
                  </a:moveTo>
                  <a:lnTo>
                    <a:pt x="1" y="114"/>
                  </a:lnTo>
                  <a:lnTo>
                    <a:pt x="114" y="183"/>
                  </a:lnTo>
                  <a:lnTo>
                    <a:pt x="18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2302025" y="2955875"/>
              <a:ext cx="4575" cy="4525"/>
            </a:xfrm>
            <a:custGeom>
              <a:avLst/>
              <a:gdLst/>
              <a:ahLst/>
              <a:cxnLst/>
              <a:rect l="l" t="t" r="r" b="b"/>
              <a:pathLst>
                <a:path w="183" h="181" extrusionOk="0">
                  <a:moveTo>
                    <a:pt x="68" y="0"/>
                  </a:moveTo>
                  <a:lnTo>
                    <a:pt x="1" y="112"/>
                  </a:lnTo>
                  <a:lnTo>
                    <a:pt x="114" y="181"/>
                  </a:lnTo>
                  <a:lnTo>
                    <a:pt x="182" y="7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2293975" y="2951000"/>
              <a:ext cx="4575" cy="4500"/>
            </a:xfrm>
            <a:custGeom>
              <a:avLst/>
              <a:gdLst/>
              <a:ahLst/>
              <a:cxnLst/>
              <a:rect l="l" t="t" r="r" b="b"/>
              <a:pathLst>
                <a:path w="183" h="180" extrusionOk="0">
                  <a:moveTo>
                    <a:pt x="68" y="0"/>
                  </a:moveTo>
                  <a:lnTo>
                    <a:pt x="1" y="110"/>
                  </a:lnTo>
                  <a:lnTo>
                    <a:pt x="114" y="180"/>
                  </a:lnTo>
                  <a:lnTo>
                    <a:pt x="182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2326100" y="2970575"/>
              <a:ext cx="4625" cy="4625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71" y="1"/>
                  </a:moveTo>
                  <a:lnTo>
                    <a:pt x="0" y="115"/>
                  </a:lnTo>
                  <a:lnTo>
                    <a:pt x="115" y="184"/>
                  </a:lnTo>
                  <a:lnTo>
                    <a:pt x="184" y="6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2311775" y="2957950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68" y="0"/>
                  </a:moveTo>
                  <a:cubicBezTo>
                    <a:pt x="46" y="39"/>
                    <a:pt x="23" y="76"/>
                    <a:pt x="1" y="114"/>
                  </a:cubicBezTo>
                  <a:lnTo>
                    <a:pt x="114" y="182"/>
                  </a:lnTo>
                  <a:cubicBezTo>
                    <a:pt x="138" y="145"/>
                    <a:pt x="160" y="107"/>
                    <a:pt x="182" y="68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2319825" y="2962750"/>
              <a:ext cx="4625" cy="4675"/>
            </a:xfrm>
            <a:custGeom>
              <a:avLst/>
              <a:gdLst/>
              <a:ahLst/>
              <a:cxnLst/>
              <a:rect l="l" t="t" r="r" b="b"/>
              <a:pathLst>
                <a:path w="185" h="187" extrusionOk="0">
                  <a:moveTo>
                    <a:pt x="71" y="0"/>
                  </a:moveTo>
                  <a:cubicBezTo>
                    <a:pt x="47" y="41"/>
                    <a:pt x="24" y="78"/>
                    <a:pt x="0" y="118"/>
                  </a:cubicBezTo>
                  <a:lnTo>
                    <a:pt x="113" y="186"/>
                  </a:lnTo>
                  <a:cubicBezTo>
                    <a:pt x="137" y="148"/>
                    <a:pt x="160" y="108"/>
                    <a:pt x="185" y="68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2303750" y="2953150"/>
              <a:ext cx="4500" cy="4450"/>
            </a:xfrm>
            <a:custGeom>
              <a:avLst/>
              <a:gdLst/>
              <a:ahLst/>
              <a:cxnLst/>
              <a:rect l="l" t="t" r="r" b="b"/>
              <a:pathLst>
                <a:path w="180" h="178" extrusionOk="0">
                  <a:moveTo>
                    <a:pt x="65" y="0"/>
                  </a:moveTo>
                  <a:cubicBezTo>
                    <a:pt x="45" y="36"/>
                    <a:pt x="21" y="73"/>
                    <a:pt x="0" y="109"/>
                  </a:cubicBezTo>
                  <a:lnTo>
                    <a:pt x="114" y="178"/>
                  </a:lnTo>
                  <a:cubicBezTo>
                    <a:pt x="135" y="143"/>
                    <a:pt x="159" y="104"/>
                    <a:pt x="180" y="68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2295675" y="2948350"/>
              <a:ext cx="4450" cy="4375"/>
            </a:xfrm>
            <a:custGeom>
              <a:avLst/>
              <a:gdLst/>
              <a:ahLst/>
              <a:cxnLst/>
              <a:rect l="l" t="t" r="r" b="b"/>
              <a:pathLst>
                <a:path w="178" h="175" extrusionOk="0">
                  <a:moveTo>
                    <a:pt x="64" y="1"/>
                  </a:moveTo>
                  <a:cubicBezTo>
                    <a:pt x="55" y="17"/>
                    <a:pt x="45" y="35"/>
                    <a:pt x="33" y="52"/>
                  </a:cubicBezTo>
                  <a:lnTo>
                    <a:pt x="0" y="106"/>
                  </a:lnTo>
                  <a:lnTo>
                    <a:pt x="114" y="175"/>
                  </a:lnTo>
                  <a:cubicBezTo>
                    <a:pt x="135" y="140"/>
                    <a:pt x="159" y="102"/>
                    <a:pt x="178" y="68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2327850" y="2967550"/>
              <a:ext cx="4700" cy="4775"/>
            </a:xfrm>
            <a:custGeom>
              <a:avLst/>
              <a:gdLst/>
              <a:ahLst/>
              <a:cxnLst/>
              <a:rect l="l" t="t" r="r" b="b"/>
              <a:pathLst>
                <a:path w="188" h="191" extrusionOk="0">
                  <a:moveTo>
                    <a:pt x="74" y="0"/>
                  </a:moveTo>
                  <a:cubicBezTo>
                    <a:pt x="48" y="42"/>
                    <a:pt x="25" y="80"/>
                    <a:pt x="1" y="122"/>
                  </a:cubicBezTo>
                  <a:lnTo>
                    <a:pt x="115" y="190"/>
                  </a:lnTo>
                  <a:lnTo>
                    <a:pt x="151" y="130"/>
                  </a:lnTo>
                  <a:lnTo>
                    <a:pt x="188" y="6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2313475" y="2955150"/>
              <a:ext cx="4550" cy="4500"/>
            </a:xfrm>
            <a:custGeom>
              <a:avLst/>
              <a:gdLst/>
              <a:ahLst/>
              <a:cxnLst/>
              <a:rect l="l" t="t" r="r" b="b"/>
              <a:pathLst>
                <a:path w="182" h="180" extrusionOk="0">
                  <a:moveTo>
                    <a:pt x="67" y="0"/>
                  </a:moveTo>
                  <a:cubicBezTo>
                    <a:pt x="46" y="38"/>
                    <a:pt x="22" y="75"/>
                    <a:pt x="0" y="112"/>
                  </a:cubicBezTo>
                  <a:lnTo>
                    <a:pt x="114" y="180"/>
                  </a:lnTo>
                  <a:cubicBezTo>
                    <a:pt x="137" y="141"/>
                    <a:pt x="160" y="104"/>
                    <a:pt x="182" y="65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2321575" y="2959750"/>
              <a:ext cx="4675" cy="4700"/>
            </a:xfrm>
            <a:custGeom>
              <a:avLst/>
              <a:gdLst/>
              <a:ahLst/>
              <a:cxnLst/>
              <a:rect l="l" t="t" r="r" b="b"/>
              <a:pathLst>
                <a:path w="187" h="188" extrusionOk="0">
                  <a:moveTo>
                    <a:pt x="70" y="0"/>
                  </a:moveTo>
                  <a:cubicBezTo>
                    <a:pt x="48" y="42"/>
                    <a:pt x="24" y="81"/>
                    <a:pt x="1" y="120"/>
                  </a:cubicBezTo>
                  <a:lnTo>
                    <a:pt x="115" y="188"/>
                  </a:lnTo>
                  <a:cubicBezTo>
                    <a:pt x="138" y="146"/>
                    <a:pt x="163" y="108"/>
                    <a:pt x="187" y="6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2305400" y="2950500"/>
              <a:ext cx="4425" cy="4350"/>
            </a:xfrm>
            <a:custGeom>
              <a:avLst/>
              <a:gdLst/>
              <a:ahLst/>
              <a:cxnLst/>
              <a:rect l="l" t="t" r="r" b="b"/>
              <a:pathLst>
                <a:path w="177" h="174" extrusionOk="0">
                  <a:moveTo>
                    <a:pt x="62" y="1"/>
                  </a:moveTo>
                  <a:cubicBezTo>
                    <a:pt x="43" y="36"/>
                    <a:pt x="20" y="72"/>
                    <a:pt x="0" y="106"/>
                  </a:cubicBezTo>
                  <a:lnTo>
                    <a:pt x="115" y="174"/>
                  </a:lnTo>
                  <a:cubicBezTo>
                    <a:pt x="134" y="138"/>
                    <a:pt x="157" y="101"/>
                    <a:pt x="177" y="65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2"/>
            <p:cNvSpPr/>
            <p:nvPr/>
          </p:nvSpPr>
          <p:spPr>
            <a:xfrm>
              <a:off x="2297300" y="2945850"/>
              <a:ext cx="4325" cy="4200"/>
            </a:xfrm>
            <a:custGeom>
              <a:avLst/>
              <a:gdLst/>
              <a:ahLst/>
              <a:cxnLst/>
              <a:rect l="l" t="t" r="r" b="b"/>
              <a:pathLst>
                <a:path w="173" h="168" extrusionOk="0">
                  <a:moveTo>
                    <a:pt x="58" y="1"/>
                  </a:moveTo>
                  <a:cubicBezTo>
                    <a:pt x="40" y="32"/>
                    <a:pt x="18" y="67"/>
                    <a:pt x="1" y="101"/>
                  </a:cubicBezTo>
                  <a:lnTo>
                    <a:pt x="115" y="168"/>
                  </a:lnTo>
                  <a:cubicBezTo>
                    <a:pt x="132" y="135"/>
                    <a:pt x="154" y="98"/>
                    <a:pt x="173" y="6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2"/>
            <p:cNvSpPr/>
            <p:nvPr/>
          </p:nvSpPr>
          <p:spPr>
            <a:xfrm>
              <a:off x="2329650" y="2964350"/>
              <a:ext cx="4775" cy="4875"/>
            </a:xfrm>
            <a:custGeom>
              <a:avLst/>
              <a:gdLst/>
              <a:ahLst/>
              <a:cxnLst/>
              <a:rect l="l" t="t" r="r" b="b"/>
              <a:pathLst>
                <a:path w="191" h="195" extrusionOk="0">
                  <a:moveTo>
                    <a:pt x="74" y="1"/>
                  </a:moveTo>
                  <a:cubicBezTo>
                    <a:pt x="50" y="45"/>
                    <a:pt x="25" y="86"/>
                    <a:pt x="1" y="127"/>
                  </a:cubicBezTo>
                  <a:lnTo>
                    <a:pt x="115" y="195"/>
                  </a:lnTo>
                  <a:cubicBezTo>
                    <a:pt x="140" y="152"/>
                    <a:pt x="164" y="112"/>
                    <a:pt x="190" y="65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2315125" y="2952250"/>
              <a:ext cx="4550" cy="4500"/>
            </a:xfrm>
            <a:custGeom>
              <a:avLst/>
              <a:gdLst/>
              <a:ahLst/>
              <a:cxnLst/>
              <a:rect l="l" t="t" r="r" b="b"/>
              <a:pathLst>
                <a:path w="182" h="180" extrusionOk="0">
                  <a:moveTo>
                    <a:pt x="63" y="0"/>
                  </a:moveTo>
                  <a:cubicBezTo>
                    <a:pt x="43" y="40"/>
                    <a:pt x="21" y="77"/>
                    <a:pt x="1" y="114"/>
                  </a:cubicBezTo>
                  <a:lnTo>
                    <a:pt x="116" y="180"/>
                  </a:lnTo>
                  <a:cubicBezTo>
                    <a:pt x="137" y="140"/>
                    <a:pt x="160" y="102"/>
                    <a:pt x="181" y="61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2323325" y="2956625"/>
              <a:ext cx="4675" cy="4775"/>
            </a:xfrm>
            <a:custGeom>
              <a:avLst/>
              <a:gdLst/>
              <a:ahLst/>
              <a:cxnLst/>
              <a:rect l="l" t="t" r="r" b="b"/>
              <a:pathLst>
                <a:path w="187" h="191" extrusionOk="0">
                  <a:moveTo>
                    <a:pt x="68" y="1"/>
                  </a:moveTo>
                  <a:cubicBezTo>
                    <a:pt x="46" y="44"/>
                    <a:pt x="23" y="85"/>
                    <a:pt x="0" y="125"/>
                  </a:cubicBezTo>
                  <a:lnTo>
                    <a:pt x="117" y="190"/>
                  </a:lnTo>
                  <a:cubicBezTo>
                    <a:pt x="139" y="147"/>
                    <a:pt x="163" y="105"/>
                    <a:pt x="186" y="6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2306900" y="2947900"/>
              <a:ext cx="4375" cy="4225"/>
            </a:xfrm>
            <a:custGeom>
              <a:avLst/>
              <a:gdLst/>
              <a:ahLst/>
              <a:cxnLst/>
              <a:rect l="l" t="t" r="r" b="b"/>
              <a:pathLst>
                <a:path w="175" h="169" extrusionOk="0">
                  <a:moveTo>
                    <a:pt x="58" y="1"/>
                  </a:moveTo>
                  <a:cubicBezTo>
                    <a:pt x="40" y="34"/>
                    <a:pt x="19" y="69"/>
                    <a:pt x="1" y="105"/>
                  </a:cubicBezTo>
                  <a:lnTo>
                    <a:pt x="116" y="169"/>
                  </a:lnTo>
                  <a:cubicBezTo>
                    <a:pt x="137" y="133"/>
                    <a:pt x="157" y="96"/>
                    <a:pt x="175" y="62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2"/>
            <p:cNvSpPr/>
            <p:nvPr/>
          </p:nvSpPr>
          <p:spPr>
            <a:xfrm>
              <a:off x="2298675" y="2943550"/>
              <a:ext cx="4250" cy="4000"/>
            </a:xfrm>
            <a:custGeom>
              <a:avLst/>
              <a:gdLst/>
              <a:ahLst/>
              <a:cxnLst/>
              <a:rect l="l" t="t" r="r" b="b"/>
              <a:pathLst>
                <a:path w="170" h="160" extrusionOk="0">
                  <a:moveTo>
                    <a:pt x="52" y="1"/>
                  </a:moveTo>
                  <a:cubicBezTo>
                    <a:pt x="37" y="30"/>
                    <a:pt x="18" y="63"/>
                    <a:pt x="1" y="94"/>
                  </a:cubicBezTo>
                  <a:lnTo>
                    <a:pt x="117" y="159"/>
                  </a:lnTo>
                  <a:cubicBezTo>
                    <a:pt x="135" y="125"/>
                    <a:pt x="155" y="92"/>
                    <a:pt x="170" y="62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2"/>
            <p:cNvSpPr/>
            <p:nvPr/>
          </p:nvSpPr>
          <p:spPr>
            <a:xfrm>
              <a:off x="2331500" y="2960950"/>
              <a:ext cx="4800" cy="5050"/>
            </a:xfrm>
            <a:custGeom>
              <a:avLst/>
              <a:gdLst/>
              <a:ahLst/>
              <a:cxnLst/>
              <a:rect l="l" t="t" r="r" b="b"/>
              <a:pathLst>
                <a:path w="192" h="202" extrusionOk="0">
                  <a:moveTo>
                    <a:pt x="73" y="1"/>
                  </a:moveTo>
                  <a:cubicBezTo>
                    <a:pt x="50" y="50"/>
                    <a:pt x="25" y="92"/>
                    <a:pt x="0" y="137"/>
                  </a:cubicBezTo>
                  <a:lnTo>
                    <a:pt x="116" y="201"/>
                  </a:lnTo>
                  <a:cubicBezTo>
                    <a:pt x="142" y="155"/>
                    <a:pt x="166" y="112"/>
                    <a:pt x="191" y="62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2"/>
            <p:cNvSpPr/>
            <p:nvPr/>
          </p:nvSpPr>
          <p:spPr>
            <a:xfrm>
              <a:off x="2316650" y="2949375"/>
              <a:ext cx="4475" cy="4425"/>
            </a:xfrm>
            <a:custGeom>
              <a:avLst/>
              <a:gdLst/>
              <a:ahLst/>
              <a:cxnLst/>
              <a:rect l="l" t="t" r="r" b="b"/>
              <a:pathLst>
                <a:path w="179" h="177" extrusionOk="0">
                  <a:moveTo>
                    <a:pt x="58" y="0"/>
                  </a:moveTo>
                  <a:cubicBezTo>
                    <a:pt x="40" y="39"/>
                    <a:pt x="19" y="78"/>
                    <a:pt x="1" y="117"/>
                  </a:cubicBezTo>
                  <a:lnTo>
                    <a:pt x="119" y="176"/>
                  </a:lnTo>
                  <a:cubicBezTo>
                    <a:pt x="140" y="136"/>
                    <a:pt x="161" y="97"/>
                    <a:pt x="178" y="5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2325000" y="2953325"/>
              <a:ext cx="4675" cy="4825"/>
            </a:xfrm>
            <a:custGeom>
              <a:avLst/>
              <a:gdLst/>
              <a:ahLst/>
              <a:cxnLst/>
              <a:rect l="l" t="t" r="r" b="b"/>
              <a:pathLst>
                <a:path w="187" h="193" extrusionOk="0">
                  <a:moveTo>
                    <a:pt x="66" y="1"/>
                  </a:moveTo>
                  <a:cubicBezTo>
                    <a:pt x="45" y="45"/>
                    <a:pt x="23" y="89"/>
                    <a:pt x="1" y="131"/>
                  </a:cubicBezTo>
                  <a:lnTo>
                    <a:pt x="119" y="193"/>
                  </a:lnTo>
                  <a:cubicBezTo>
                    <a:pt x="143" y="148"/>
                    <a:pt x="165" y="105"/>
                    <a:pt x="187" y="56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2308325" y="2945375"/>
              <a:ext cx="4300" cy="4100"/>
            </a:xfrm>
            <a:custGeom>
              <a:avLst/>
              <a:gdLst/>
              <a:ahLst/>
              <a:cxnLst/>
              <a:rect l="l" t="t" r="r" b="b"/>
              <a:pathLst>
                <a:path w="172" h="164" extrusionOk="0">
                  <a:moveTo>
                    <a:pt x="50" y="0"/>
                  </a:moveTo>
                  <a:cubicBezTo>
                    <a:pt x="37" y="34"/>
                    <a:pt x="18" y="68"/>
                    <a:pt x="1" y="102"/>
                  </a:cubicBezTo>
                  <a:lnTo>
                    <a:pt x="118" y="163"/>
                  </a:lnTo>
                  <a:cubicBezTo>
                    <a:pt x="137" y="127"/>
                    <a:pt x="154" y="92"/>
                    <a:pt x="172" y="56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2"/>
            <p:cNvSpPr/>
            <p:nvPr/>
          </p:nvSpPr>
          <p:spPr>
            <a:xfrm>
              <a:off x="2299975" y="2941350"/>
              <a:ext cx="4125" cy="3750"/>
            </a:xfrm>
            <a:custGeom>
              <a:avLst/>
              <a:gdLst/>
              <a:ahLst/>
              <a:cxnLst/>
              <a:rect l="l" t="t" r="r" b="b"/>
              <a:pathLst>
                <a:path w="165" h="150" extrusionOk="0">
                  <a:moveTo>
                    <a:pt x="43" y="0"/>
                  </a:moveTo>
                  <a:cubicBezTo>
                    <a:pt x="37" y="15"/>
                    <a:pt x="32" y="28"/>
                    <a:pt x="24" y="44"/>
                  </a:cubicBezTo>
                  <a:lnTo>
                    <a:pt x="1" y="89"/>
                  </a:lnTo>
                  <a:lnTo>
                    <a:pt x="119" y="150"/>
                  </a:lnTo>
                  <a:lnTo>
                    <a:pt x="144" y="103"/>
                  </a:lnTo>
                  <a:cubicBezTo>
                    <a:pt x="151" y="87"/>
                    <a:pt x="156" y="72"/>
                    <a:pt x="165" y="56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2"/>
            <p:cNvSpPr/>
            <p:nvPr/>
          </p:nvSpPr>
          <p:spPr>
            <a:xfrm>
              <a:off x="2333350" y="2957300"/>
              <a:ext cx="4825" cy="5175"/>
            </a:xfrm>
            <a:custGeom>
              <a:avLst/>
              <a:gdLst/>
              <a:ahLst/>
              <a:cxnLst/>
              <a:rect l="l" t="t" r="r" b="b"/>
              <a:pathLst>
                <a:path w="193" h="207" extrusionOk="0">
                  <a:moveTo>
                    <a:pt x="71" y="0"/>
                  </a:moveTo>
                  <a:cubicBezTo>
                    <a:pt x="60" y="25"/>
                    <a:pt x="49" y="51"/>
                    <a:pt x="37" y="75"/>
                  </a:cubicBezTo>
                  <a:lnTo>
                    <a:pt x="1" y="146"/>
                  </a:lnTo>
                  <a:lnTo>
                    <a:pt x="118" y="207"/>
                  </a:lnTo>
                  <a:lnTo>
                    <a:pt x="157" y="134"/>
                  </a:lnTo>
                  <a:cubicBezTo>
                    <a:pt x="169" y="109"/>
                    <a:pt x="180" y="82"/>
                    <a:pt x="193" y="57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2318100" y="2946375"/>
              <a:ext cx="4400" cy="4425"/>
            </a:xfrm>
            <a:custGeom>
              <a:avLst/>
              <a:gdLst/>
              <a:ahLst/>
              <a:cxnLst/>
              <a:rect l="l" t="t" r="r" b="b"/>
              <a:pathLst>
                <a:path w="176" h="177" extrusionOk="0">
                  <a:moveTo>
                    <a:pt x="52" y="1"/>
                  </a:moveTo>
                  <a:lnTo>
                    <a:pt x="28" y="61"/>
                  </a:lnTo>
                  <a:lnTo>
                    <a:pt x="1" y="119"/>
                  </a:lnTo>
                  <a:lnTo>
                    <a:pt x="120" y="176"/>
                  </a:lnTo>
                  <a:lnTo>
                    <a:pt x="150" y="114"/>
                  </a:lnTo>
                  <a:lnTo>
                    <a:pt x="175" y="52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2326650" y="2949900"/>
              <a:ext cx="4575" cy="4875"/>
            </a:xfrm>
            <a:custGeom>
              <a:avLst/>
              <a:gdLst/>
              <a:ahLst/>
              <a:cxnLst/>
              <a:rect l="l" t="t" r="r" b="b"/>
              <a:pathLst>
                <a:path w="183" h="195" extrusionOk="0">
                  <a:moveTo>
                    <a:pt x="59" y="1"/>
                  </a:moveTo>
                  <a:lnTo>
                    <a:pt x="31" y="71"/>
                  </a:lnTo>
                  <a:lnTo>
                    <a:pt x="0" y="138"/>
                  </a:lnTo>
                  <a:lnTo>
                    <a:pt x="120" y="195"/>
                  </a:lnTo>
                  <a:lnTo>
                    <a:pt x="152" y="124"/>
                  </a:lnTo>
                  <a:lnTo>
                    <a:pt x="183" y="5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2309575" y="2942875"/>
              <a:ext cx="4175" cy="3925"/>
            </a:xfrm>
            <a:custGeom>
              <a:avLst/>
              <a:gdLst/>
              <a:ahLst/>
              <a:cxnLst/>
              <a:rect l="l" t="t" r="r" b="b"/>
              <a:pathLst>
                <a:path w="167" h="157" extrusionOk="0">
                  <a:moveTo>
                    <a:pt x="44" y="1"/>
                  </a:moveTo>
                  <a:lnTo>
                    <a:pt x="24" y="48"/>
                  </a:lnTo>
                  <a:lnTo>
                    <a:pt x="0" y="99"/>
                  </a:lnTo>
                  <a:lnTo>
                    <a:pt x="122" y="156"/>
                  </a:lnTo>
                  <a:lnTo>
                    <a:pt x="146" y="103"/>
                  </a:lnTo>
                  <a:lnTo>
                    <a:pt x="166" y="49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2301075" y="2939350"/>
              <a:ext cx="3950" cy="3425"/>
            </a:xfrm>
            <a:custGeom>
              <a:avLst/>
              <a:gdLst/>
              <a:ahLst/>
              <a:cxnLst/>
              <a:rect l="l" t="t" r="r" b="b"/>
              <a:pathLst>
                <a:path w="158" h="137" extrusionOk="0">
                  <a:moveTo>
                    <a:pt x="34" y="1"/>
                  </a:moveTo>
                  <a:lnTo>
                    <a:pt x="19" y="39"/>
                  </a:lnTo>
                  <a:lnTo>
                    <a:pt x="0" y="80"/>
                  </a:lnTo>
                  <a:lnTo>
                    <a:pt x="121" y="136"/>
                  </a:lnTo>
                  <a:lnTo>
                    <a:pt x="141" y="93"/>
                  </a:lnTo>
                  <a:lnTo>
                    <a:pt x="158" y="49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2335175" y="2953400"/>
              <a:ext cx="4775" cy="5350"/>
            </a:xfrm>
            <a:custGeom>
              <a:avLst/>
              <a:gdLst/>
              <a:ahLst/>
              <a:cxnLst/>
              <a:rect l="l" t="t" r="r" b="b"/>
              <a:pathLst>
                <a:path w="191" h="214" extrusionOk="0">
                  <a:moveTo>
                    <a:pt x="68" y="1"/>
                  </a:moveTo>
                  <a:lnTo>
                    <a:pt x="35" y="82"/>
                  </a:lnTo>
                  <a:lnTo>
                    <a:pt x="1" y="159"/>
                  </a:lnTo>
                  <a:lnTo>
                    <a:pt x="120" y="214"/>
                  </a:lnTo>
                  <a:lnTo>
                    <a:pt x="156" y="136"/>
                  </a:lnTo>
                  <a:lnTo>
                    <a:pt x="190" y="5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2"/>
            <p:cNvSpPr/>
            <p:nvPr/>
          </p:nvSpPr>
          <p:spPr>
            <a:xfrm>
              <a:off x="2319375" y="2943400"/>
              <a:ext cx="4275" cy="4275"/>
            </a:xfrm>
            <a:custGeom>
              <a:avLst/>
              <a:gdLst/>
              <a:ahLst/>
              <a:cxnLst/>
              <a:rect l="l" t="t" r="r" b="b"/>
              <a:pathLst>
                <a:path w="171" h="171" extrusionOk="0">
                  <a:moveTo>
                    <a:pt x="44" y="0"/>
                  </a:moveTo>
                  <a:lnTo>
                    <a:pt x="23" y="62"/>
                  </a:lnTo>
                  <a:cubicBezTo>
                    <a:pt x="17" y="82"/>
                    <a:pt x="8" y="102"/>
                    <a:pt x="1" y="121"/>
                  </a:cubicBezTo>
                  <a:lnTo>
                    <a:pt x="124" y="171"/>
                  </a:lnTo>
                  <a:cubicBezTo>
                    <a:pt x="131" y="150"/>
                    <a:pt x="142" y="129"/>
                    <a:pt x="148" y="107"/>
                  </a:cubicBezTo>
                  <a:lnTo>
                    <a:pt x="171" y="4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2"/>
            <p:cNvSpPr/>
            <p:nvPr/>
          </p:nvSpPr>
          <p:spPr>
            <a:xfrm>
              <a:off x="2328125" y="2946300"/>
              <a:ext cx="4500" cy="4875"/>
            </a:xfrm>
            <a:custGeom>
              <a:avLst/>
              <a:gdLst/>
              <a:ahLst/>
              <a:cxnLst/>
              <a:rect l="l" t="t" r="r" b="b"/>
              <a:pathLst>
                <a:path w="180" h="195" extrusionOk="0">
                  <a:moveTo>
                    <a:pt x="54" y="1"/>
                  </a:moveTo>
                  <a:lnTo>
                    <a:pt x="29" y="75"/>
                  </a:lnTo>
                  <a:cubicBezTo>
                    <a:pt x="20" y="99"/>
                    <a:pt x="11" y="122"/>
                    <a:pt x="0" y="145"/>
                  </a:cubicBezTo>
                  <a:lnTo>
                    <a:pt x="124" y="195"/>
                  </a:lnTo>
                  <a:cubicBezTo>
                    <a:pt x="134" y="170"/>
                    <a:pt x="145" y="145"/>
                    <a:pt x="154" y="120"/>
                  </a:cubicBezTo>
                  <a:lnTo>
                    <a:pt x="180" y="42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2"/>
            <p:cNvSpPr/>
            <p:nvPr/>
          </p:nvSpPr>
          <p:spPr>
            <a:xfrm>
              <a:off x="2310700" y="2940450"/>
              <a:ext cx="4025" cy="3675"/>
            </a:xfrm>
            <a:custGeom>
              <a:avLst/>
              <a:gdLst/>
              <a:ahLst/>
              <a:cxnLst/>
              <a:rect l="l" t="t" r="r" b="b"/>
              <a:pathLst>
                <a:path w="161" h="147" extrusionOk="0">
                  <a:moveTo>
                    <a:pt x="35" y="0"/>
                  </a:moveTo>
                  <a:lnTo>
                    <a:pt x="20" y="49"/>
                  </a:lnTo>
                  <a:cubicBezTo>
                    <a:pt x="15" y="64"/>
                    <a:pt x="6" y="81"/>
                    <a:pt x="0" y="98"/>
                  </a:cubicBezTo>
                  <a:lnTo>
                    <a:pt x="124" y="146"/>
                  </a:lnTo>
                  <a:cubicBezTo>
                    <a:pt x="130" y="129"/>
                    <a:pt x="137" y="112"/>
                    <a:pt x="144" y="93"/>
                  </a:cubicBezTo>
                  <a:lnTo>
                    <a:pt x="161" y="4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2"/>
            <p:cNvSpPr/>
            <p:nvPr/>
          </p:nvSpPr>
          <p:spPr>
            <a:xfrm>
              <a:off x="2301925" y="2937525"/>
              <a:ext cx="3850" cy="3075"/>
            </a:xfrm>
            <a:custGeom>
              <a:avLst/>
              <a:gdLst/>
              <a:ahLst/>
              <a:cxnLst/>
              <a:rect l="l" t="t" r="r" b="b"/>
              <a:pathLst>
                <a:path w="154" h="123" extrusionOk="0">
                  <a:moveTo>
                    <a:pt x="28" y="1"/>
                  </a:moveTo>
                  <a:lnTo>
                    <a:pt x="16" y="36"/>
                  </a:lnTo>
                  <a:cubicBezTo>
                    <a:pt x="13" y="48"/>
                    <a:pt x="6" y="60"/>
                    <a:pt x="0" y="74"/>
                  </a:cubicBezTo>
                  <a:lnTo>
                    <a:pt x="124" y="122"/>
                  </a:lnTo>
                  <a:cubicBezTo>
                    <a:pt x="129" y="108"/>
                    <a:pt x="135" y="94"/>
                    <a:pt x="140" y="81"/>
                  </a:cubicBezTo>
                  <a:lnTo>
                    <a:pt x="154" y="42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2"/>
            <p:cNvSpPr/>
            <p:nvPr/>
          </p:nvSpPr>
          <p:spPr>
            <a:xfrm>
              <a:off x="2336850" y="2949200"/>
              <a:ext cx="4725" cy="5475"/>
            </a:xfrm>
            <a:custGeom>
              <a:avLst/>
              <a:gdLst/>
              <a:ahLst/>
              <a:cxnLst/>
              <a:rect l="l" t="t" r="r" b="b"/>
              <a:pathLst>
                <a:path w="189" h="219" extrusionOk="0">
                  <a:moveTo>
                    <a:pt x="63" y="1"/>
                  </a:moveTo>
                  <a:lnTo>
                    <a:pt x="33" y="87"/>
                  </a:lnTo>
                  <a:cubicBezTo>
                    <a:pt x="23" y="116"/>
                    <a:pt x="11" y="142"/>
                    <a:pt x="1" y="169"/>
                  </a:cubicBezTo>
                  <a:lnTo>
                    <a:pt x="123" y="219"/>
                  </a:lnTo>
                  <a:cubicBezTo>
                    <a:pt x="136" y="190"/>
                    <a:pt x="147" y="163"/>
                    <a:pt x="158" y="133"/>
                  </a:cubicBezTo>
                  <a:lnTo>
                    <a:pt x="189" y="4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2"/>
            <p:cNvSpPr/>
            <p:nvPr/>
          </p:nvSpPr>
          <p:spPr>
            <a:xfrm>
              <a:off x="2320475" y="2940300"/>
              <a:ext cx="4150" cy="4125"/>
            </a:xfrm>
            <a:custGeom>
              <a:avLst/>
              <a:gdLst/>
              <a:ahLst/>
              <a:cxnLst/>
              <a:rect l="l" t="t" r="r" b="b"/>
              <a:pathLst>
                <a:path w="166" h="165" extrusionOk="0">
                  <a:moveTo>
                    <a:pt x="36" y="1"/>
                  </a:moveTo>
                  <a:cubicBezTo>
                    <a:pt x="25" y="42"/>
                    <a:pt x="16" y="83"/>
                    <a:pt x="0" y="123"/>
                  </a:cubicBezTo>
                  <a:lnTo>
                    <a:pt x="128" y="165"/>
                  </a:lnTo>
                  <a:cubicBezTo>
                    <a:pt x="143" y="122"/>
                    <a:pt x="154" y="77"/>
                    <a:pt x="165" y="32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2"/>
            <p:cNvSpPr/>
            <p:nvPr/>
          </p:nvSpPr>
          <p:spPr>
            <a:xfrm>
              <a:off x="2329450" y="2942525"/>
              <a:ext cx="4350" cy="4850"/>
            </a:xfrm>
            <a:custGeom>
              <a:avLst/>
              <a:gdLst/>
              <a:ahLst/>
              <a:cxnLst/>
              <a:rect l="l" t="t" r="r" b="b"/>
              <a:pathLst>
                <a:path w="174" h="194" extrusionOk="0">
                  <a:moveTo>
                    <a:pt x="44" y="0"/>
                  </a:moveTo>
                  <a:cubicBezTo>
                    <a:pt x="30" y="51"/>
                    <a:pt x="18" y="104"/>
                    <a:pt x="0" y="153"/>
                  </a:cubicBezTo>
                  <a:lnTo>
                    <a:pt x="127" y="193"/>
                  </a:lnTo>
                  <a:cubicBezTo>
                    <a:pt x="144" y="143"/>
                    <a:pt x="159" y="87"/>
                    <a:pt x="174" y="3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2"/>
            <p:cNvSpPr/>
            <p:nvPr/>
          </p:nvSpPr>
          <p:spPr>
            <a:xfrm>
              <a:off x="2311525" y="2938100"/>
              <a:ext cx="3950" cy="3400"/>
            </a:xfrm>
            <a:custGeom>
              <a:avLst/>
              <a:gdLst/>
              <a:ahLst/>
              <a:cxnLst/>
              <a:rect l="l" t="t" r="r" b="b"/>
              <a:pathLst>
                <a:path w="158" h="136" extrusionOk="0">
                  <a:moveTo>
                    <a:pt x="28" y="1"/>
                  </a:moveTo>
                  <a:cubicBezTo>
                    <a:pt x="19" y="32"/>
                    <a:pt x="14" y="62"/>
                    <a:pt x="0" y="94"/>
                  </a:cubicBezTo>
                  <a:lnTo>
                    <a:pt x="127" y="136"/>
                  </a:lnTo>
                  <a:cubicBezTo>
                    <a:pt x="140" y="101"/>
                    <a:pt x="148" y="67"/>
                    <a:pt x="158" y="32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2302575" y="2935950"/>
              <a:ext cx="3725" cy="2650"/>
            </a:xfrm>
            <a:custGeom>
              <a:avLst/>
              <a:gdLst/>
              <a:ahLst/>
              <a:cxnLst/>
              <a:rect l="l" t="t" r="r" b="b"/>
              <a:pathLst>
                <a:path w="149" h="106" extrusionOk="0">
                  <a:moveTo>
                    <a:pt x="19" y="1"/>
                  </a:moveTo>
                  <a:cubicBezTo>
                    <a:pt x="13" y="21"/>
                    <a:pt x="10" y="40"/>
                    <a:pt x="0" y="64"/>
                  </a:cubicBezTo>
                  <a:lnTo>
                    <a:pt x="127" y="105"/>
                  </a:lnTo>
                  <a:cubicBezTo>
                    <a:pt x="138" y="78"/>
                    <a:pt x="142" y="55"/>
                    <a:pt x="149" y="32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2338375" y="2944725"/>
              <a:ext cx="4525" cy="5575"/>
            </a:xfrm>
            <a:custGeom>
              <a:avLst/>
              <a:gdLst/>
              <a:ahLst/>
              <a:cxnLst/>
              <a:rect l="l" t="t" r="r" b="b"/>
              <a:pathLst>
                <a:path w="181" h="223" extrusionOk="0">
                  <a:moveTo>
                    <a:pt x="51" y="0"/>
                  </a:moveTo>
                  <a:cubicBezTo>
                    <a:pt x="36" y="62"/>
                    <a:pt x="21" y="125"/>
                    <a:pt x="0" y="181"/>
                  </a:cubicBezTo>
                  <a:lnTo>
                    <a:pt x="127" y="222"/>
                  </a:lnTo>
                  <a:cubicBezTo>
                    <a:pt x="147" y="164"/>
                    <a:pt x="164" y="97"/>
                    <a:pt x="181" y="31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2"/>
            <p:cNvSpPr/>
            <p:nvPr/>
          </p:nvSpPr>
          <p:spPr>
            <a:xfrm>
              <a:off x="2321350" y="2937250"/>
              <a:ext cx="3925" cy="3875"/>
            </a:xfrm>
            <a:custGeom>
              <a:avLst/>
              <a:gdLst/>
              <a:ahLst/>
              <a:cxnLst/>
              <a:rect l="l" t="t" r="r" b="b"/>
              <a:pathLst>
                <a:path w="157" h="155" extrusionOk="0">
                  <a:moveTo>
                    <a:pt x="25" y="0"/>
                  </a:moveTo>
                  <a:lnTo>
                    <a:pt x="15" y="63"/>
                  </a:lnTo>
                  <a:lnTo>
                    <a:pt x="9" y="93"/>
                  </a:lnTo>
                  <a:lnTo>
                    <a:pt x="1" y="123"/>
                  </a:lnTo>
                  <a:lnTo>
                    <a:pt x="130" y="154"/>
                  </a:lnTo>
                  <a:lnTo>
                    <a:pt x="140" y="121"/>
                  </a:lnTo>
                  <a:lnTo>
                    <a:pt x="145" y="87"/>
                  </a:lnTo>
                  <a:lnTo>
                    <a:pt x="156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2330525" y="2938575"/>
              <a:ext cx="4075" cy="4750"/>
            </a:xfrm>
            <a:custGeom>
              <a:avLst/>
              <a:gdLst/>
              <a:ahLst/>
              <a:cxnLst/>
              <a:rect l="l" t="t" r="r" b="b"/>
              <a:pathLst>
                <a:path w="163" h="190" extrusionOk="0">
                  <a:moveTo>
                    <a:pt x="31" y="0"/>
                  </a:moveTo>
                  <a:lnTo>
                    <a:pt x="17" y="80"/>
                  </a:lnTo>
                  <a:lnTo>
                    <a:pt x="10" y="120"/>
                  </a:lnTo>
                  <a:lnTo>
                    <a:pt x="1" y="158"/>
                  </a:lnTo>
                  <a:lnTo>
                    <a:pt x="129" y="189"/>
                  </a:lnTo>
                  <a:lnTo>
                    <a:pt x="140" y="148"/>
                  </a:lnTo>
                  <a:lnTo>
                    <a:pt x="147" y="105"/>
                  </a:lnTo>
                  <a:lnTo>
                    <a:pt x="163" y="2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2"/>
            <p:cNvSpPr/>
            <p:nvPr/>
          </p:nvSpPr>
          <p:spPr>
            <a:xfrm>
              <a:off x="2312225" y="2935875"/>
              <a:ext cx="3725" cy="3025"/>
            </a:xfrm>
            <a:custGeom>
              <a:avLst/>
              <a:gdLst/>
              <a:ahLst/>
              <a:cxnLst/>
              <a:rect l="l" t="t" r="r" b="b"/>
              <a:pathLst>
                <a:path w="149" h="121" extrusionOk="0">
                  <a:moveTo>
                    <a:pt x="18" y="0"/>
                  </a:moveTo>
                  <a:lnTo>
                    <a:pt x="11" y="46"/>
                  </a:lnTo>
                  <a:lnTo>
                    <a:pt x="7" y="68"/>
                  </a:lnTo>
                  <a:lnTo>
                    <a:pt x="0" y="92"/>
                  </a:lnTo>
                  <a:lnTo>
                    <a:pt x="130" y="121"/>
                  </a:lnTo>
                  <a:lnTo>
                    <a:pt x="136" y="96"/>
                  </a:lnTo>
                  <a:lnTo>
                    <a:pt x="140" y="70"/>
                  </a:lnTo>
                  <a:lnTo>
                    <a:pt x="149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2303100" y="2934525"/>
              <a:ext cx="3575" cy="2225"/>
            </a:xfrm>
            <a:custGeom>
              <a:avLst/>
              <a:gdLst/>
              <a:ahLst/>
              <a:cxnLst/>
              <a:rect l="l" t="t" r="r" b="b"/>
              <a:pathLst>
                <a:path w="143" h="89" extrusionOk="0">
                  <a:moveTo>
                    <a:pt x="10" y="1"/>
                  </a:moveTo>
                  <a:cubicBezTo>
                    <a:pt x="8" y="9"/>
                    <a:pt x="7" y="18"/>
                    <a:pt x="5" y="28"/>
                  </a:cubicBezTo>
                  <a:lnTo>
                    <a:pt x="4" y="42"/>
                  </a:lnTo>
                  <a:lnTo>
                    <a:pt x="0" y="58"/>
                  </a:lnTo>
                  <a:lnTo>
                    <a:pt x="130" y="89"/>
                  </a:lnTo>
                  <a:lnTo>
                    <a:pt x="135" y="70"/>
                  </a:lnTo>
                  <a:lnTo>
                    <a:pt x="138" y="53"/>
                  </a:lnTo>
                  <a:cubicBezTo>
                    <a:pt x="137" y="42"/>
                    <a:pt x="139" y="32"/>
                    <a:pt x="142" y="19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2339675" y="2939925"/>
              <a:ext cx="4250" cy="5600"/>
            </a:xfrm>
            <a:custGeom>
              <a:avLst/>
              <a:gdLst/>
              <a:ahLst/>
              <a:cxnLst/>
              <a:rect l="l" t="t" r="r" b="b"/>
              <a:pathLst>
                <a:path w="170" h="224" extrusionOk="0">
                  <a:moveTo>
                    <a:pt x="38" y="0"/>
                  </a:moveTo>
                  <a:lnTo>
                    <a:pt x="21" y="98"/>
                  </a:lnTo>
                  <a:lnTo>
                    <a:pt x="12" y="146"/>
                  </a:lnTo>
                  <a:lnTo>
                    <a:pt x="0" y="192"/>
                  </a:lnTo>
                  <a:lnTo>
                    <a:pt x="130" y="223"/>
                  </a:lnTo>
                  <a:lnTo>
                    <a:pt x="142" y="175"/>
                  </a:lnTo>
                  <a:lnTo>
                    <a:pt x="150" y="123"/>
                  </a:lnTo>
                  <a:lnTo>
                    <a:pt x="169" y="2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2322000" y="2934075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2" y="1"/>
                  </a:moveTo>
                  <a:lnTo>
                    <a:pt x="7" y="63"/>
                  </a:lnTo>
                  <a:cubicBezTo>
                    <a:pt x="5" y="84"/>
                    <a:pt x="5" y="105"/>
                    <a:pt x="0" y="125"/>
                  </a:cubicBezTo>
                  <a:lnTo>
                    <a:pt x="130" y="145"/>
                  </a:lnTo>
                  <a:cubicBezTo>
                    <a:pt x="135" y="123"/>
                    <a:pt x="135" y="98"/>
                    <a:pt x="138" y="77"/>
                  </a:cubicBezTo>
                  <a:lnTo>
                    <a:pt x="145" y="6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2331325" y="2934525"/>
              <a:ext cx="3750" cy="4575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7" y="1"/>
                  </a:moveTo>
                  <a:lnTo>
                    <a:pt x="10" y="81"/>
                  </a:lnTo>
                  <a:cubicBezTo>
                    <a:pt x="7" y="109"/>
                    <a:pt x="6" y="136"/>
                    <a:pt x="1" y="163"/>
                  </a:cubicBezTo>
                  <a:lnTo>
                    <a:pt x="131" y="182"/>
                  </a:lnTo>
                  <a:cubicBezTo>
                    <a:pt x="136" y="153"/>
                    <a:pt x="137" y="123"/>
                    <a:pt x="141" y="94"/>
                  </a:cubicBezTo>
                  <a:lnTo>
                    <a:pt x="149" y="6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2312650" y="2933750"/>
              <a:ext cx="3575" cy="2675"/>
            </a:xfrm>
            <a:custGeom>
              <a:avLst/>
              <a:gdLst/>
              <a:ahLst/>
              <a:cxnLst/>
              <a:rect l="l" t="t" r="r" b="b"/>
              <a:pathLst>
                <a:path w="143" h="107" extrusionOk="0">
                  <a:moveTo>
                    <a:pt x="10" y="0"/>
                  </a:moveTo>
                  <a:lnTo>
                    <a:pt x="6" y="43"/>
                  </a:lnTo>
                  <a:cubicBezTo>
                    <a:pt x="5" y="57"/>
                    <a:pt x="5" y="71"/>
                    <a:pt x="1" y="87"/>
                  </a:cubicBezTo>
                  <a:lnTo>
                    <a:pt x="132" y="106"/>
                  </a:lnTo>
                  <a:cubicBezTo>
                    <a:pt x="136" y="90"/>
                    <a:pt x="136" y="73"/>
                    <a:pt x="137" y="55"/>
                  </a:cubicBezTo>
                  <a:lnTo>
                    <a:pt x="142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2303350" y="2933300"/>
              <a:ext cx="3475" cy="1725"/>
            </a:xfrm>
            <a:custGeom>
              <a:avLst/>
              <a:gdLst/>
              <a:ahLst/>
              <a:cxnLst/>
              <a:rect l="l" t="t" r="r" b="b"/>
              <a:pathLst>
                <a:path w="139" h="69" extrusionOk="0">
                  <a:moveTo>
                    <a:pt x="6" y="1"/>
                  </a:moveTo>
                  <a:cubicBezTo>
                    <a:pt x="5" y="9"/>
                    <a:pt x="4" y="16"/>
                    <a:pt x="4" y="25"/>
                  </a:cubicBezTo>
                  <a:cubicBezTo>
                    <a:pt x="3" y="32"/>
                    <a:pt x="5" y="40"/>
                    <a:pt x="0" y="48"/>
                  </a:cubicBezTo>
                  <a:lnTo>
                    <a:pt x="132" y="68"/>
                  </a:lnTo>
                  <a:cubicBezTo>
                    <a:pt x="135" y="57"/>
                    <a:pt x="133" y="47"/>
                    <a:pt x="134" y="37"/>
                  </a:cubicBezTo>
                  <a:lnTo>
                    <a:pt x="138" y="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2340625" y="2934950"/>
              <a:ext cx="3800" cy="5500"/>
            </a:xfrm>
            <a:custGeom>
              <a:avLst/>
              <a:gdLst/>
              <a:ahLst/>
              <a:cxnLst/>
              <a:rect l="l" t="t" r="r" b="b"/>
              <a:pathLst>
                <a:path w="152" h="220" extrusionOk="0">
                  <a:moveTo>
                    <a:pt x="19" y="0"/>
                  </a:moveTo>
                  <a:lnTo>
                    <a:pt x="12" y="101"/>
                  </a:lnTo>
                  <a:cubicBezTo>
                    <a:pt x="8" y="132"/>
                    <a:pt x="7" y="167"/>
                    <a:pt x="0" y="199"/>
                  </a:cubicBezTo>
                  <a:lnTo>
                    <a:pt x="131" y="219"/>
                  </a:lnTo>
                  <a:cubicBezTo>
                    <a:pt x="137" y="185"/>
                    <a:pt x="138" y="147"/>
                    <a:pt x="143" y="112"/>
                  </a:cubicBezTo>
                  <a:cubicBezTo>
                    <a:pt x="146" y="77"/>
                    <a:pt x="149" y="40"/>
                    <a:pt x="152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2322250" y="2930775"/>
              <a:ext cx="3375" cy="3525"/>
            </a:xfrm>
            <a:custGeom>
              <a:avLst/>
              <a:gdLst/>
              <a:ahLst/>
              <a:cxnLst/>
              <a:rect l="l" t="t" r="r" b="b"/>
              <a:pathLst>
                <a:path w="135" h="141" extrusionOk="0">
                  <a:moveTo>
                    <a:pt x="134" y="0"/>
                  </a:moveTo>
                  <a:lnTo>
                    <a:pt x="1" y="8"/>
                  </a:lnTo>
                  <a:cubicBezTo>
                    <a:pt x="2" y="50"/>
                    <a:pt x="2" y="91"/>
                    <a:pt x="2" y="135"/>
                  </a:cubicBezTo>
                  <a:lnTo>
                    <a:pt x="135" y="140"/>
                  </a:lnTo>
                  <a:cubicBezTo>
                    <a:pt x="135" y="92"/>
                    <a:pt x="135" y="46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2331625" y="2930150"/>
              <a:ext cx="3450" cy="4525"/>
            </a:xfrm>
            <a:custGeom>
              <a:avLst/>
              <a:gdLst/>
              <a:ahLst/>
              <a:cxnLst/>
              <a:rect l="l" t="t" r="r" b="b"/>
              <a:pathLst>
                <a:path w="138" h="181" extrusionOk="0">
                  <a:moveTo>
                    <a:pt x="133" y="0"/>
                  </a:moveTo>
                  <a:lnTo>
                    <a:pt x="0" y="10"/>
                  </a:lnTo>
                  <a:cubicBezTo>
                    <a:pt x="4" y="65"/>
                    <a:pt x="4" y="120"/>
                    <a:pt x="4" y="176"/>
                  </a:cubicBezTo>
                  <a:lnTo>
                    <a:pt x="135" y="181"/>
                  </a:lnTo>
                  <a:cubicBezTo>
                    <a:pt x="137" y="121"/>
                    <a:pt x="135" y="59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2312875" y="2931350"/>
              <a:ext cx="3350" cy="2550"/>
            </a:xfrm>
            <a:custGeom>
              <a:avLst/>
              <a:gdLst/>
              <a:ahLst/>
              <a:cxnLst/>
              <a:rect l="l" t="t" r="r" b="b"/>
              <a:pathLst>
                <a:path w="134" h="102" extrusionOk="0">
                  <a:moveTo>
                    <a:pt x="132" y="1"/>
                  </a:moveTo>
                  <a:lnTo>
                    <a:pt x="0" y="10"/>
                  </a:lnTo>
                  <a:lnTo>
                    <a:pt x="0" y="94"/>
                  </a:lnTo>
                  <a:lnTo>
                    <a:pt x="133" y="102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2303450" y="2931975"/>
              <a:ext cx="3350" cy="1475"/>
            </a:xfrm>
            <a:custGeom>
              <a:avLst/>
              <a:gdLst/>
              <a:ahLst/>
              <a:cxnLst/>
              <a:rect l="l" t="t" r="r" b="b"/>
              <a:pathLst>
                <a:path w="134" h="59" extrusionOk="0">
                  <a:moveTo>
                    <a:pt x="133" y="1"/>
                  </a:moveTo>
                  <a:lnTo>
                    <a:pt x="1" y="10"/>
                  </a:lnTo>
                  <a:lnTo>
                    <a:pt x="1" y="54"/>
                  </a:lnTo>
                  <a:lnTo>
                    <a:pt x="133" y="59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2341050" y="2929525"/>
              <a:ext cx="3400" cy="5525"/>
            </a:xfrm>
            <a:custGeom>
              <a:avLst/>
              <a:gdLst/>
              <a:ahLst/>
              <a:cxnLst/>
              <a:rect l="l" t="t" r="r" b="b"/>
              <a:pathLst>
                <a:path w="136" h="221" extrusionOk="0">
                  <a:moveTo>
                    <a:pt x="132" y="0"/>
                  </a:moveTo>
                  <a:lnTo>
                    <a:pt x="0" y="10"/>
                  </a:lnTo>
                  <a:cubicBezTo>
                    <a:pt x="2" y="77"/>
                    <a:pt x="4" y="147"/>
                    <a:pt x="2" y="216"/>
                  </a:cubicBezTo>
                  <a:lnTo>
                    <a:pt x="135" y="220"/>
                  </a:lnTo>
                  <a:cubicBezTo>
                    <a:pt x="136" y="148"/>
                    <a:pt x="136" y="74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2321850" y="2927300"/>
              <a:ext cx="3700" cy="3700"/>
            </a:xfrm>
            <a:custGeom>
              <a:avLst/>
              <a:gdLst/>
              <a:ahLst/>
              <a:cxnLst/>
              <a:rect l="l" t="t" r="r" b="b"/>
              <a:pathLst>
                <a:path w="148" h="148" extrusionOk="0">
                  <a:moveTo>
                    <a:pt x="131" y="0"/>
                  </a:moveTo>
                  <a:lnTo>
                    <a:pt x="0" y="23"/>
                  </a:lnTo>
                  <a:cubicBezTo>
                    <a:pt x="7" y="64"/>
                    <a:pt x="11" y="106"/>
                    <a:pt x="16" y="147"/>
                  </a:cubicBezTo>
                  <a:lnTo>
                    <a:pt x="148" y="139"/>
                  </a:lnTo>
                  <a:cubicBezTo>
                    <a:pt x="142" y="92"/>
                    <a:pt x="139" y="46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2331100" y="2925650"/>
              <a:ext cx="3875" cy="4750"/>
            </a:xfrm>
            <a:custGeom>
              <a:avLst/>
              <a:gdLst/>
              <a:ahLst/>
              <a:cxnLst/>
              <a:rect l="l" t="t" r="r" b="b"/>
              <a:pathLst>
                <a:path w="155" h="190" extrusionOk="0">
                  <a:moveTo>
                    <a:pt x="132" y="1"/>
                  </a:moveTo>
                  <a:lnTo>
                    <a:pt x="1" y="25"/>
                  </a:lnTo>
                  <a:cubicBezTo>
                    <a:pt x="11" y="79"/>
                    <a:pt x="15" y="135"/>
                    <a:pt x="21" y="190"/>
                  </a:cubicBezTo>
                  <a:lnTo>
                    <a:pt x="154" y="180"/>
                  </a:lnTo>
                  <a:cubicBezTo>
                    <a:pt x="148" y="120"/>
                    <a:pt x="143" y="60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2312550" y="2928950"/>
              <a:ext cx="3600" cy="2675"/>
            </a:xfrm>
            <a:custGeom>
              <a:avLst/>
              <a:gdLst/>
              <a:ahLst/>
              <a:cxnLst/>
              <a:rect l="l" t="t" r="r" b="b"/>
              <a:pathLst>
                <a:path w="144" h="107" extrusionOk="0">
                  <a:moveTo>
                    <a:pt x="133" y="0"/>
                  </a:moveTo>
                  <a:lnTo>
                    <a:pt x="1" y="23"/>
                  </a:lnTo>
                  <a:cubicBezTo>
                    <a:pt x="6" y="50"/>
                    <a:pt x="8" y="79"/>
                    <a:pt x="11" y="106"/>
                  </a:cubicBezTo>
                  <a:lnTo>
                    <a:pt x="144" y="97"/>
                  </a:lnTo>
                  <a:cubicBezTo>
                    <a:pt x="140" y="65"/>
                    <a:pt x="139" y="33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2303300" y="2930550"/>
              <a:ext cx="3450" cy="1700"/>
            </a:xfrm>
            <a:custGeom>
              <a:avLst/>
              <a:gdLst/>
              <a:ahLst/>
              <a:cxnLst/>
              <a:rect l="l" t="t" r="r" b="b"/>
              <a:pathLst>
                <a:path w="138" h="68" extrusionOk="0">
                  <a:moveTo>
                    <a:pt x="131" y="1"/>
                  </a:moveTo>
                  <a:lnTo>
                    <a:pt x="0" y="24"/>
                  </a:lnTo>
                  <a:cubicBezTo>
                    <a:pt x="2" y="38"/>
                    <a:pt x="1" y="53"/>
                    <a:pt x="6" y="67"/>
                  </a:cubicBezTo>
                  <a:lnTo>
                    <a:pt x="137" y="58"/>
                  </a:lnTo>
                  <a:cubicBezTo>
                    <a:pt x="135" y="40"/>
                    <a:pt x="135" y="20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2340400" y="2924000"/>
              <a:ext cx="3950" cy="5775"/>
            </a:xfrm>
            <a:custGeom>
              <a:avLst/>
              <a:gdLst/>
              <a:ahLst/>
              <a:cxnLst/>
              <a:rect l="l" t="t" r="r" b="b"/>
              <a:pathLst>
                <a:path w="158" h="231" extrusionOk="0">
                  <a:moveTo>
                    <a:pt x="131" y="0"/>
                  </a:moveTo>
                  <a:lnTo>
                    <a:pt x="0" y="24"/>
                  </a:lnTo>
                  <a:cubicBezTo>
                    <a:pt x="13" y="92"/>
                    <a:pt x="18" y="162"/>
                    <a:pt x="26" y="231"/>
                  </a:cubicBezTo>
                  <a:lnTo>
                    <a:pt x="158" y="221"/>
                  </a:lnTo>
                  <a:cubicBezTo>
                    <a:pt x="151" y="148"/>
                    <a:pt x="144" y="74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2321150" y="2923900"/>
              <a:ext cx="3975" cy="3950"/>
            </a:xfrm>
            <a:custGeom>
              <a:avLst/>
              <a:gdLst/>
              <a:ahLst/>
              <a:cxnLst/>
              <a:rect l="l" t="t" r="r" b="b"/>
              <a:pathLst>
                <a:path w="159" h="158" extrusionOk="0">
                  <a:moveTo>
                    <a:pt x="128" y="0"/>
                  </a:moveTo>
                  <a:lnTo>
                    <a:pt x="0" y="35"/>
                  </a:lnTo>
                  <a:cubicBezTo>
                    <a:pt x="9" y="55"/>
                    <a:pt x="13" y="76"/>
                    <a:pt x="16" y="97"/>
                  </a:cubicBezTo>
                  <a:lnTo>
                    <a:pt x="29" y="158"/>
                  </a:lnTo>
                  <a:lnTo>
                    <a:pt x="159" y="136"/>
                  </a:lnTo>
                  <a:lnTo>
                    <a:pt x="144" y="68"/>
                  </a:lnTo>
                  <a:cubicBezTo>
                    <a:pt x="139" y="44"/>
                    <a:pt x="136" y="22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2330200" y="2921300"/>
              <a:ext cx="4225" cy="4950"/>
            </a:xfrm>
            <a:custGeom>
              <a:avLst/>
              <a:gdLst/>
              <a:ahLst/>
              <a:cxnLst/>
              <a:rect l="l" t="t" r="r" b="b"/>
              <a:pathLst>
                <a:path w="169" h="198" extrusionOk="0">
                  <a:moveTo>
                    <a:pt x="128" y="0"/>
                  </a:moveTo>
                  <a:lnTo>
                    <a:pt x="0" y="36"/>
                  </a:lnTo>
                  <a:cubicBezTo>
                    <a:pt x="10" y="62"/>
                    <a:pt x="15" y="90"/>
                    <a:pt x="21" y="117"/>
                  </a:cubicBezTo>
                  <a:lnTo>
                    <a:pt x="39" y="198"/>
                  </a:lnTo>
                  <a:lnTo>
                    <a:pt x="168" y="175"/>
                  </a:lnTo>
                  <a:lnTo>
                    <a:pt x="150" y="86"/>
                  </a:lnTo>
                  <a:cubicBezTo>
                    <a:pt x="144" y="57"/>
                    <a:pt x="137" y="28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2312125" y="2926500"/>
              <a:ext cx="3775" cy="3025"/>
            </a:xfrm>
            <a:custGeom>
              <a:avLst/>
              <a:gdLst/>
              <a:ahLst/>
              <a:cxnLst/>
              <a:rect l="l" t="t" r="r" b="b"/>
              <a:pathLst>
                <a:path w="151" h="121" extrusionOk="0">
                  <a:moveTo>
                    <a:pt x="127" y="1"/>
                  </a:moveTo>
                  <a:lnTo>
                    <a:pt x="0" y="37"/>
                  </a:lnTo>
                  <a:cubicBezTo>
                    <a:pt x="5" y="52"/>
                    <a:pt x="7" y="64"/>
                    <a:pt x="11" y="79"/>
                  </a:cubicBezTo>
                  <a:lnTo>
                    <a:pt x="20" y="120"/>
                  </a:lnTo>
                  <a:lnTo>
                    <a:pt x="151" y="96"/>
                  </a:lnTo>
                  <a:lnTo>
                    <a:pt x="140" y="49"/>
                  </a:lnTo>
                  <a:cubicBezTo>
                    <a:pt x="136" y="33"/>
                    <a:pt x="132" y="16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2303075" y="2929125"/>
              <a:ext cx="3550" cy="2050"/>
            </a:xfrm>
            <a:custGeom>
              <a:avLst/>
              <a:gdLst/>
              <a:ahLst/>
              <a:cxnLst/>
              <a:rect l="l" t="t" r="r" b="b"/>
              <a:pathLst>
                <a:path w="142" h="82" extrusionOk="0">
                  <a:moveTo>
                    <a:pt x="128" y="1"/>
                  </a:moveTo>
                  <a:lnTo>
                    <a:pt x="0" y="37"/>
                  </a:lnTo>
                  <a:cubicBezTo>
                    <a:pt x="4" y="45"/>
                    <a:pt x="4" y="53"/>
                    <a:pt x="5" y="59"/>
                  </a:cubicBezTo>
                  <a:cubicBezTo>
                    <a:pt x="6" y="67"/>
                    <a:pt x="8" y="73"/>
                    <a:pt x="10" y="82"/>
                  </a:cubicBezTo>
                  <a:lnTo>
                    <a:pt x="141" y="58"/>
                  </a:lnTo>
                  <a:cubicBezTo>
                    <a:pt x="139" y="48"/>
                    <a:pt x="136" y="38"/>
                    <a:pt x="135" y="30"/>
                  </a:cubicBezTo>
                  <a:cubicBezTo>
                    <a:pt x="133" y="20"/>
                    <a:pt x="131" y="10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2339225" y="2918650"/>
              <a:ext cx="4450" cy="5975"/>
            </a:xfrm>
            <a:custGeom>
              <a:avLst/>
              <a:gdLst/>
              <a:ahLst/>
              <a:cxnLst/>
              <a:rect l="l" t="t" r="r" b="b"/>
              <a:pathLst>
                <a:path w="178" h="239" extrusionOk="0">
                  <a:moveTo>
                    <a:pt x="127" y="1"/>
                  </a:moveTo>
                  <a:lnTo>
                    <a:pt x="0" y="37"/>
                  </a:lnTo>
                  <a:cubicBezTo>
                    <a:pt x="11" y="70"/>
                    <a:pt x="18" y="102"/>
                    <a:pt x="26" y="135"/>
                  </a:cubicBezTo>
                  <a:lnTo>
                    <a:pt x="47" y="238"/>
                  </a:lnTo>
                  <a:lnTo>
                    <a:pt x="178" y="215"/>
                  </a:lnTo>
                  <a:cubicBezTo>
                    <a:pt x="171" y="179"/>
                    <a:pt x="163" y="144"/>
                    <a:pt x="154" y="107"/>
                  </a:cubicBezTo>
                  <a:cubicBezTo>
                    <a:pt x="147" y="71"/>
                    <a:pt x="139" y="36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2320125" y="2920600"/>
              <a:ext cx="4225" cy="4250"/>
            </a:xfrm>
            <a:custGeom>
              <a:avLst/>
              <a:gdLst/>
              <a:ahLst/>
              <a:cxnLst/>
              <a:rect l="l" t="t" r="r" b="b"/>
              <a:pathLst>
                <a:path w="169" h="170" extrusionOk="0">
                  <a:moveTo>
                    <a:pt x="123" y="0"/>
                  </a:moveTo>
                  <a:lnTo>
                    <a:pt x="1" y="50"/>
                  </a:lnTo>
                  <a:cubicBezTo>
                    <a:pt x="18" y="88"/>
                    <a:pt x="28" y="129"/>
                    <a:pt x="41" y="169"/>
                  </a:cubicBezTo>
                  <a:lnTo>
                    <a:pt x="169" y="132"/>
                  </a:lnTo>
                  <a:cubicBezTo>
                    <a:pt x="154" y="88"/>
                    <a:pt x="143" y="42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2328875" y="2917100"/>
              <a:ext cx="4525" cy="5100"/>
            </a:xfrm>
            <a:custGeom>
              <a:avLst/>
              <a:gdLst/>
              <a:ahLst/>
              <a:cxnLst/>
              <a:rect l="l" t="t" r="r" b="b"/>
              <a:pathLst>
                <a:path w="181" h="204" extrusionOk="0">
                  <a:moveTo>
                    <a:pt x="124" y="0"/>
                  </a:moveTo>
                  <a:lnTo>
                    <a:pt x="0" y="50"/>
                  </a:lnTo>
                  <a:cubicBezTo>
                    <a:pt x="22" y="99"/>
                    <a:pt x="37" y="152"/>
                    <a:pt x="53" y="204"/>
                  </a:cubicBezTo>
                  <a:lnTo>
                    <a:pt x="181" y="168"/>
                  </a:lnTo>
                  <a:cubicBezTo>
                    <a:pt x="162" y="112"/>
                    <a:pt x="147" y="54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2311375" y="2924100"/>
              <a:ext cx="3900" cy="3350"/>
            </a:xfrm>
            <a:custGeom>
              <a:avLst/>
              <a:gdLst/>
              <a:ahLst/>
              <a:cxnLst/>
              <a:rect l="l" t="t" r="r" b="b"/>
              <a:pathLst>
                <a:path w="156" h="134" extrusionOk="0">
                  <a:moveTo>
                    <a:pt x="124" y="0"/>
                  </a:moveTo>
                  <a:lnTo>
                    <a:pt x="0" y="50"/>
                  </a:lnTo>
                  <a:cubicBezTo>
                    <a:pt x="15" y="77"/>
                    <a:pt x="20" y="105"/>
                    <a:pt x="28" y="133"/>
                  </a:cubicBezTo>
                  <a:lnTo>
                    <a:pt x="156" y="97"/>
                  </a:lnTo>
                  <a:cubicBezTo>
                    <a:pt x="145" y="65"/>
                    <a:pt x="139" y="32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2302625" y="2927600"/>
              <a:ext cx="3600" cy="2475"/>
            </a:xfrm>
            <a:custGeom>
              <a:avLst/>
              <a:gdLst/>
              <a:ahLst/>
              <a:cxnLst/>
              <a:rect l="l" t="t" r="r" b="b"/>
              <a:pathLst>
                <a:path w="144" h="99" extrusionOk="0">
                  <a:moveTo>
                    <a:pt x="123" y="1"/>
                  </a:moveTo>
                  <a:lnTo>
                    <a:pt x="0" y="50"/>
                  </a:lnTo>
                  <a:lnTo>
                    <a:pt x="6" y="63"/>
                  </a:lnTo>
                  <a:cubicBezTo>
                    <a:pt x="8" y="67"/>
                    <a:pt x="8" y="71"/>
                    <a:pt x="9" y="74"/>
                  </a:cubicBezTo>
                  <a:lnTo>
                    <a:pt x="17" y="98"/>
                  </a:lnTo>
                  <a:lnTo>
                    <a:pt x="144" y="62"/>
                  </a:lnTo>
                  <a:cubicBezTo>
                    <a:pt x="140" y="51"/>
                    <a:pt x="137" y="42"/>
                    <a:pt x="135" y="32"/>
                  </a:cubicBezTo>
                  <a:cubicBezTo>
                    <a:pt x="133" y="26"/>
                    <a:pt x="132" y="21"/>
                    <a:pt x="130" y="16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2337600" y="2913675"/>
              <a:ext cx="4800" cy="5950"/>
            </a:xfrm>
            <a:custGeom>
              <a:avLst/>
              <a:gdLst/>
              <a:ahLst/>
              <a:cxnLst/>
              <a:rect l="l" t="t" r="r" b="b"/>
              <a:pathLst>
                <a:path w="192" h="238" extrusionOk="0">
                  <a:moveTo>
                    <a:pt x="123" y="0"/>
                  </a:moveTo>
                  <a:lnTo>
                    <a:pt x="0" y="49"/>
                  </a:lnTo>
                  <a:cubicBezTo>
                    <a:pt x="26" y="106"/>
                    <a:pt x="45" y="174"/>
                    <a:pt x="65" y="238"/>
                  </a:cubicBezTo>
                  <a:lnTo>
                    <a:pt x="192" y="202"/>
                  </a:lnTo>
                  <a:cubicBezTo>
                    <a:pt x="182" y="166"/>
                    <a:pt x="170" y="132"/>
                    <a:pt x="160" y="99"/>
                  </a:cubicBezTo>
                  <a:cubicBezTo>
                    <a:pt x="155" y="82"/>
                    <a:pt x="149" y="64"/>
                    <a:pt x="143" y="48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2318775" y="2917450"/>
              <a:ext cx="4450" cy="4450"/>
            </a:xfrm>
            <a:custGeom>
              <a:avLst/>
              <a:gdLst/>
              <a:ahLst/>
              <a:cxnLst/>
              <a:rect l="l" t="t" r="r" b="b"/>
              <a:pathLst>
                <a:path w="178" h="178" extrusionOk="0">
                  <a:moveTo>
                    <a:pt x="119" y="1"/>
                  </a:moveTo>
                  <a:lnTo>
                    <a:pt x="1" y="62"/>
                  </a:lnTo>
                  <a:cubicBezTo>
                    <a:pt x="10" y="82"/>
                    <a:pt x="22" y="99"/>
                    <a:pt x="30" y="119"/>
                  </a:cubicBezTo>
                  <a:lnTo>
                    <a:pt x="55" y="177"/>
                  </a:lnTo>
                  <a:lnTo>
                    <a:pt x="177" y="126"/>
                  </a:lnTo>
                  <a:lnTo>
                    <a:pt x="150" y="63"/>
                  </a:lnTo>
                  <a:cubicBezTo>
                    <a:pt x="143" y="41"/>
                    <a:pt x="129" y="22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2327175" y="2913175"/>
              <a:ext cx="4775" cy="5200"/>
            </a:xfrm>
            <a:custGeom>
              <a:avLst/>
              <a:gdLst/>
              <a:ahLst/>
              <a:cxnLst/>
              <a:rect l="l" t="t" r="r" b="b"/>
              <a:pathLst>
                <a:path w="191" h="208" extrusionOk="0">
                  <a:moveTo>
                    <a:pt x="119" y="1"/>
                  </a:moveTo>
                  <a:lnTo>
                    <a:pt x="1" y="62"/>
                  </a:lnTo>
                  <a:cubicBezTo>
                    <a:pt x="12" y="85"/>
                    <a:pt x="26" y="109"/>
                    <a:pt x="36" y="133"/>
                  </a:cubicBezTo>
                  <a:lnTo>
                    <a:pt x="67" y="207"/>
                  </a:lnTo>
                  <a:lnTo>
                    <a:pt x="191" y="157"/>
                  </a:lnTo>
                  <a:lnTo>
                    <a:pt x="157" y="77"/>
                  </a:lnTo>
                  <a:cubicBezTo>
                    <a:pt x="146" y="49"/>
                    <a:pt x="132" y="27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2310425" y="2921750"/>
              <a:ext cx="4050" cy="3625"/>
            </a:xfrm>
            <a:custGeom>
              <a:avLst/>
              <a:gdLst/>
              <a:ahLst/>
              <a:cxnLst/>
              <a:rect l="l" t="t" r="r" b="b"/>
              <a:pathLst>
                <a:path w="162" h="145" extrusionOk="0">
                  <a:moveTo>
                    <a:pt x="119" y="0"/>
                  </a:moveTo>
                  <a:lnTo>
                    <a:pt x="1" y="61"/>
                  </a:lnTo>
                  <a:cubicBezTo>
                    <a:pt x="7" y="76"/>
                    <a:pt x="16" y="88"/>
                    <a:pt x="21" y="103"/>
                  </a:cubicBezTo>
                  <a:lnTo>
                    <a:pt x="38" y="144"/>
                  </a:lnTo>
                  <a:lnTo>
                    <a:pt x="162" y="94"/>
                  </a:lnTo>
                  <a:lnTo>
                    <a:pt x="142" y="47"/>
                  </a:lnTo>
                  <a:cubicBezTo>
                    <a:pt x="136" y="31"/>
                    <a:pt x="125" y="16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2302025" y="2926025"/>
              <a:ext cx="3725" cy="2875"/>
            </a:xfrm>
            <a:custGeom>
              <a:avLst/>
              <a:gdLst/>
              <a:ahLst/>
              <a:cxnLst/>
              <a:rect l="l" t="t" r="r" b="b"/>
              <a:pathLst>
                <a:path w="149" h="115" extrusionOk="0">
                  <a:moveTo>
                    <a:pt x="119" y="0"/>
                  </a:moveTo>
                  <a:lnTo>
                    <a:pt x="1" y="61"/>
                  </a:lnTo>
                  <a:cubicBezTo>
                    <a:pt x="5" y="71"/>
                    <a:pt x="12" y="79"/>
                    <a:pt x="15" y="88"/>
                  </a:cubicBezTo>
                  <a:cubicBezTo>
                    <a:pt x="17" y="98"/>
                    <a:pt x="21" y="105"/>
                    <a:pt x="25" y="114"/>
                  </a:cubicBezTo>
                  <a:lnTo>
                    <a:pt x="149" y="66"/>
                  </a:lnTo>
                  <a:cubicBezTo>
                    <a:pt x="145" y="55"/>
                    <a:pt x="140" y="45"/>
                    <a:pt x="135" y="34"/>
                  </a:cubicBezTo>
                  <a:cubicBezTo>
                    <a:pt x="131" y="22"/>
                    <a:pt x="124" y="11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2335600" y="2908875"/>
              <a:ext cx="5100" cy="6000"/>
            </a:xfrm>
            <a:custGeom>
              <a:avLst/>
              <a:gdLst/>
              <a:ahLst/>
              <a:cxnLst/>
              <a:rect l="l" t="t" r="r" b="b"/>
              <a:pathLst>
                <a:path w="204" h="240" extrusionOk="0">
                  <a:moveTo>
                    <a:pt x="118" y="0"/>
                  </a:moveTo>
                  <a:lnTo>
                    <a:pt x="0" y="62"/>
                  </a:lnTo>
                  <a:cubicBezTo>
                    <a:pt x="15" y="90"/>
                    <a:pt x="30" y="117"/>
                    <a:pt x="43" y="148"/>
                  </a:cubicBezTo>
                  <a:lnTo>
                    <a:pt x="80" y="239"/>
                  </a:lnTo>
                  <a:lnTo>
                    <a:pt x="203" y="189"/>
                  </a:lnTo>
                  <a:lnTo>
                    <a:pt x="163" y="93"/>
                  </a:lnTo>
                  <a:cubicBezTo>
                    <a:pt x="151" y="60"/>
                    <a:pt x="134" y="32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2317200" y="2914475"/>
              <a:ext cx="4575" cy="4550"/>
            </a:xfrm>
            <a:custGeom>
              <a:avLst/>
              <a:gdLst/>
              <a:ahLst/>
              <a:cxnLst/>
              <a:rect l="l" t="t" r="r" b="b"/>
              <a:pathLst>
                <a:path w="183" h="182" extrusionOk="0">
                  <a:moveTo>
                    <a:pt x="114" y="1"/>
                  </a:moveTo>
                  <a:lnTo>
                    <a:pt x="1" y="70"/>
                  </a:lnTo>
                  <a:cubicBezTo>
                    <a:pt x="12" y="89"/>
                    <a:pt x="22" y="106"/>
                    <a:pt x="35" y="125"/>
                  </a:cubicBezTo>
                  <a:lnTo>
                    <a:pt x="63" y="181"/>
                  </a:lnTo>
                  <a:lnTo>
                    <a:pt x="182" y="120"/>
                  </a:lnTo>
                  <a:lnTo>
                    <a:pt x="150" y="59"/>
                  </a:lnTo>
                  <a:cubicBezTo>
                    <a:pt x="139" y="40"/>
                    <a:pt x="126" y="20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2"/>
            <p:cNvSpPr/>
            <p:nvPr/>
          </p:nvSpPr>
          <p:spPr>
            <a:xfrm>
              <a:off x="2325275" y="2909525"/>
              <a:ext cx="4900" cy="5175"/>
            </a:xfrm>
            <a:custGeom>
              <a:avLst/>
              <a:gdLst/>
              <a:ahLst/>
              <a:cxnLst/>
              <a:rect l="l" t="t" r="r" b="b"/>
              <a:pathLst>
                <a:path w="196" h="207" extrusionOk="0">
                  <a:moveTo>
                    <a:pt x="113" y="0"/>
                  </a:moveTo>
                  <a:lnTo>
                    <a:pt x="0" y="70"/>
                  </a:lnTo>
                  <a:cubicBezTo>
                    <a:pt x="14" y="93"/>
                    <a:pt x="28" y="114"/>
                    <a:pt x="41" y="136"/>
                  </a:cubicBezTo>
                  <a:lnTo>
                    <a:pt x="77" y="207"/>
                  </a:lnTo>
                  <a:lnTo>
                    <a:pt x="195" y="147"/>
                  </a:lnTo>
                  <a:lnTo>
                    <a:pt x="156" y="72"/>
                  </a:lnTo>
                  <a:cubicBezTo>
                    <a:pt x="142" y="47"/>
                    <a:pt x="128" y="23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2309225" y="2919400"/>
              <a:ext cx="4175" cy="3875"/>
            </a:xfrm>
            <a:custGeom>
              <a:avLst/>
              <a:gdLst/>
              <a:ahLst/>
              <a:cxnLst/>
              <a:rect l="l" t="t" r="r" b="b"/>
              <a:pathLst>
                <a:path w="167" h="155" extrusionOk="0">
                  <a:moveTo>
                    <a:pt x="113" y="1"/>
                  </a:moveTo>
                  <a:lnTo>
                    <a:pt x="1" y="71"/>
                  </a:lnTo>
                  <a:lnTo>
                    <a:pt x="27" y="113"/>
                  </a:lnTo>
                  <a:lnTo>
                    <a:pt x="48" y="154"/>
                  </a:lnTo>
                  <a:lnTo>
                    <a:pt x="167" y="94"/>
                  </a:lnTo>
                  <a:lnTo>
                    <a:pt x="142" y="47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2301225" y="2924325"/>
              <a:ext cx="3775" cy="3250"/>
            </a:xfrm>
            <a:custGeom>
              <a:avLst/>
              <a:gdLst/>
              <a:ahLst/>
              <a:cxnLst/>
              <a:rect l="l" t="t" r="r" b="b"/>
              <a:pathLst>
                <a:path w="151" h="130" extrusionOk="0">
                  <a:moveTo>
                    <a:pt x="113" y="1"/>
                  </a:moveTo>
                  <a:lnTo>
                    <a:pt x="0" y="70"/>
                  </a:lnTo>
                  <a:lnTo>
                    <a:pt x="18" y="100"/>
                  </a:lnTo>
                  <a:cubicBezTo>
                    <a:pt x="22" y="110"/>
                    <a:pt x="27" y="120"/>
                    <a:pt x="33" y="129"/>
                  </a:cubicBezTo>
                  <a:lnTo>
                    <a:pt x="151" y="68"/>
                  </a:lnTo>
                  <a:cubicBezTo>
                    <a:pt x="146" y="58"/>
                    <a:pt x="139" y="46"/>
                    <a:pt x="134" y="36"/>
                  </a:cubicBezTo>
                  <a:lnTo>
                    <a:pt x="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2333250" y="2904600"/>
              <a:ext cx="5275" cy="5850"/>
            </a:xfrm>
            <a:custGeom>
              <a:avLst/>
              <a:gdLst/>
              <a:ahLst/>
              <a:cxnLst/>
              <a:rect l="l" t="t" r="r" b="b"/>
              <a:pathLst>
                <a:path w="211" h="234" extrusionOk="0">
                  <a:moveTo>
                    <a:pt x="114" y="0"/>
                  </a:moveTo>
                  <a:lnTo>
                    <a:pt x="1" y="70"/>
                  </a:lnTo>
                  <a:cubicBezTo>
                    <a:pt x="16" y="96"/>
                    <a:pt x="33" y="122"/>
                    <a:pt x="48" y="150"/>
                  </a:cubicBezTo>
                  <a:lnTo>
                    <a:pt x="93" y="234"/>
                  </a:lnTo>
                  <a:lnTo>
                    <a:pt x="210" y="172"/>
                  </a:lnTo>
                  <a:lnTo>
                    <a:pt x="164" y="83"/>
                  </a:lnTo>
                  <a:cubicBezTo>
                    <a:pt x="147" y="54"/>
                    <a:pt x="130" y="27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2315450" y="2911625"/>
              <a:ext cx="4625" cy="4650"/>
            </a:xfrm>
            <a:custGeom>
              <a:avLst/>
              <a:gdLst/>
              <a:ahLst/>
              <a:cxnLst/>
              <a:rect l="l" t="t" r="r" b="b"/>
              <a:pathLst>
                <a:path w="185" h="186" extrusionOk="0">
                  <a:moveTo>
                    <a:pt x="108" y="0"/>
                  </a:moveTo>
                  <a:lnTo>
                    <a:pt x="1" y="78"/>
                  </a:lnTo>
                  <a:lnTo>
                    <a:pt x="38" y="130"/>
                  </a:lnTo>
                  <a:cubicBezTo>
                    <a:pt x="50" y="149"/>
                    <a:pt x="60" y="166"/>
                    <a:pt x="72" y="185"/>
                  </a:cubicBezTo>
                  <a:lnTo>
                    <a:pt x="185" y="115"/>
                  </a:lnTo>
                  <a:cubicBezTo>
                    <a:pt x="173" y="95"/>
                    <a:pt x="162" y="76"/>
                    <a:pt x="148" y="56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2323100" y="2906125"/>
              <a:ext cx="5000" cy="5150"/>
            </a:xfrm>
            <a:custGeom>
              <a:avLst/>
              <a:gdLst/>
              <a:ahLst/>
              <a:cxnLst/>
              <a:rect l="l" t="t" r="r" b="b"/>
              <a:pathLst>
                <a:path w="200" h="206" extrusionOk="0">
                  <a:moveTo>
                    <a:pt x="108" y="0"/>
                  </a:moveTo>
                  <a:lnTo>
                    <a:pt x="0" y="78"/>
                  </a:lnTo>
                  <a:lnTo>
                    <a:pt x="45" y="140"/>
                  </a:lnTo>
                  <a:cubicBezTo>
                    <a:pt x="59" y="161"/>
                    <a:pt x="72" y="184"/>
                    <a:pt x="86" y="206"/>
                  </a:cubicBezTo>
                  <a:lnTo>
                    <a:pt x="199" y="136"/>
                  </a:lnTo>
                  <a:cubicBezTo>
                    <a:pt x="185" y="112"/>
                    <a:pt x="170" y="89"/>
                    <a:pt x="155" y="66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2307825" y="2917100"/>
              <a:ext cx="4250" cy="4100"/>
            </a:xfrm>
            <a:custGeom>
              <a:avLst/>
              <a:gdLst/>
              <a:ahLst/>
              <a:cxnLst/>
              <a:rect l="l" t="t" r="r" b="b"/>
              <a:pathLst>
                <a:path w="170" h="164" extrusionOk="0">
                  <a:moveTo>
                    <a:pt x="109" y="0"/>
                  </a:moveTo>
                  <a:lnTo>
                    <a:pt x="1" y="78"/>
                  </a:lnTo>
                  <a:lnTo>
                    <a:pt x="31" y="120"/>
                  </a:lnTo>
                  <a:cubicBezTo>
                    <a:pt x="39" y="134"/>
                    <a:pt x="48" y="149"/>
                    <a:pt x="57" y="163"/>
                  </a:cubicBezTo>
                  <a:lnTo>
                    <a:pt x="169" y="93"/>
                  </a:lnTo>
                  <a:cubicBezTo>
                    <a:pt x="159" y="77"/>
                    <a:pt x="151" y="62"/>
                    <a:pt x="141" y="46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2300175" y="2922600"/>
              <a:ext cx="3900" cy="3475"/>
            </a:xfrm>
            <a:custGeom>
              <a:avLst/>
              <a:gdLst/>
              <a:ahLst/>
              <a:cxnLst/>
              <a:rect l="l" t="t" r="r" b="b"/>
              <a:pathLst>
                <a:path w="156" h="139" extrusionOk="0">
                  <a:moveTo>
                    <a:pt x="109" y="0"/>
                  </a:moveTo>
                  <a:lnTo>
                    <a:pt x="1" y="78"/>
                  </a:lnTo>
                  <a:lnTo>
                    <a:pt x="24" y="108"/>
                  </a:lnTo>
                  <a:cubicBezTo>
                    <a:pt x="31" y="119"/>
                    <a:pt x="36" y="130"/>
                    <a:pt x="42" y="138"/>
                  </a:cubicBezTo>
                  <a:lnTo>
                    <a:pt x="155" y="69"/>
                  </a:lnTo>
                  <a:cubicBezTo>
                    <a:pt x="147" y="56"/>
                    <a:pt x="142" y="45"/>
                    <a:pt x="135" y="33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2330725" y="2900625"/>
              <a:ext cx="5350" cy="5725"/>
            </a:xfrm>
            <a:custGeom>
              <a:avLst/>
              <a:gdLst/>
              <a:ahLst/>
              <a:cxnLst/>
              <a:rect l="l" t="t" r="r" b="b"/>
              <a:pathLst>
                <a:path w="214" h="229" extrusionOk="0">
                  <a:moveTo>
                    <a:pt x="108" y="0"/>
                  </a:moveTo>
                  <a:lnTo>
                    <a:pt x="0" y="78"/>
                  </a:lnTo>
                  <a:lnTo>
                    <a:pt x="52" y="151"/>
                  </a:lnTo>
                  <a:cubicBezTo>
                    <a:pt x="70" y="176"/>
                    <a:pt x="86" y="203"/>
                    <a:pt x="102" y="229"/>
                  </a:cubicBezTo>
                  <a:lnTo>
                    <a:pt x="214" y="159"/>
                  </a:lnTo>
                  <a:cubicBezTo>
                    <a:pt x="197" y="131"/>
                    <a:pt x="181" y="103"/>
                    <a:pt x="162" y="77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2313525" y="2908900"/>
              <a:ext cx="4625" cy="4700"/>
            </a:xfrm>
            <a:custGeom>
              <a:avLst/>
              <a:gdLst/>
              <a:ahLst/>
              <a:cxnLst/>
              <a:rect l="l" t="t" r="r" b="b"/>
              <a:pathLst>
                <a:path w="185" h="188" extrusionOk="0">
                  <a:moveTo>
                    <a:pt x="102" y="0"/>
                  </a:moveTo>
                  <a:lnTo>
                    <a:pt x="0" y="84"/>
                  </a:lnTo>
                  <a:cubicBezTo>
                    <a:pt x="27" y="119"/>
                    <a:pt x="54" y="151"/>
                    <a:pt x="78" y="187"/>
                  </a:cubicBezTo>
                  <a:lnTo>
                    <a:pt x="185" y="109"/>
                  </a:lnTo>
                  <a:cubicBezTo>
                    <a:pt x="159" y="72"/>
                    <a:pt x="131" y="37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2320800" y="2902925"/>
              <a:ext cx="5000" cy="5175"/>
            </a:xfrm>
            <a:custGeom>
              <a:avLst/>
              <a:gdLst/>
              <a:ahLst/>
              <a:cxnLst/>
              <a:rect l="l" t="t" r="r" b="b"/>
              <a:pathLst>
                <a:path w="200" h="207" extrusionOk="0">
                  <a:moveTo>
                    <a:pt x="103" y="1"/>
                  </a:moveTo>
                  <a:lnTo>
                    <a:pt x="1" y="85"/>
                  </a:lnTo>
                  <a:cubicBezTo>
                    <a:pt x="32" y="124"/>
                    <a:pt x="64" y="163"/>
                    <a:pt x="92" y="206"/>
                  </a:cubicBezTo>
                  <a:lnTo>
                    <a:pt x="200" y="128"/>
                  </a:lnTo>
                  <a:cubicBezTo>
                    <a:pt x="169" y="83"/>
                    <a:pt x="137" y="42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2306200" y="2914875"/>
              <a:ext cx="4300" cy="4200"/>
            </a:xfrm>
            <a:custGeom>
              <a:avLst/>
              <a:gdLst/>
              <a:ahLst/>
              <a:cxnLst/>
              <a:rect l="l" t="t" r="r" b="b"/>
              <a:pathLst>
                <a:path w="172" h="168" extrusionOk="0">
                  <a:moveTo>
                    <a:pt x="103" y="0"/>
                  </a:moveTo>
                  <a:lnTo>
                    <a:pt x="1" y="84"/>
                  </a:lnTo>
                  <a:cubicBezTo>
                    <a:pt x="22" y="112"/>
                    <a:pt x="46" y="140"/>
                    <a:pt x="65" y="167"/>
                  </a:cubicBezTo>
                  <a:lnTo>
                    <a:pt x="172" y="89"/>
                  </a:lnTo>
                  <a:cubicBezTo>
                    <a:pt x="153" y="58"/>
                    <a:pt x="128" y="30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2298925" y="2920800"/>
              <a:ext cx="3975" cy="3775"/>
            </a:xfrm>
            <a:custGeom>
              <a:avLst/>
              <a:gdLst/>
              <a:ahLst/>
              <a:cxnLst/>
              <a:rect l="l" t="t" r="r" b="b"/>
              <a:pathLst>
                <a:path w="159" h="151" extrusionOk="0">
                  <a:moveTo>
                    <a:pt x="103" y="1"/>
                  </a:moveTo>
                  <a:lnTo>
                    <a:pt x="0" y="85"/>
                  </a:lnTo>
                  <a:cubicBezTo>
                    <a:pt x="19" y="106"/>
                    <a:pt x="36" y="128"/>
                    <a:pt x="51" y="150"/>
                  </a:cubicBezTo>
                  <a:lnTo>
                    <a:pt x="159" y="72"/>
                  </a:lnTo>
                  <a:cubicBezTo>
                    <a:pt x="143" y="48"/>
                    <a:pt x="122" y="25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2328100" y="2897000"/>
              <a:ext cx="5375" cy="5600"/>
            </a:xfrm>
            <a:custGeom>
              <a:avLst/>
              <a:gdLst/>
              <a:ahLst/>
              <a:cxnLst/>
              <a:rect l="l" t="t" r="r" b="b"/>
              <a:pathLst>
                <a:path w="215" h="224" extrusionOk="0">
                  <a:moveTo>
                    <a:pt x="103" y="0"/>
                  </a:moveTo>
                  <a:lnTo>
                    <a:pt x="0" y="85"/>
                  </a:lnTo>
                  <a:cubicBezTo>
                    <a:pt x="37" y="129"/>
                    <a:pt x="73" y="172"/>
                    <a:pt x="107" y="223"/>
                  </a:cubicBezTo>
                  <a:lnTo>
                    <a:pt x="214" y="145"/>
                  </a:lnTo>
                  <a:cubicBezTo>
                    <a:pt x="178" y="94"/>
                    <a:pt x="140" y="47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2311400" y="2906325"/>
              <a:ext cx="4675" cy="4700"/>
            </a:xfrm>
            <a:custGeom>
              <a:avLst/>
              <a:gdLst/>
              <a:ahLst/>
              <a:cxnLst/>
              <a:rect l="l" t="t" r="r" b="b"/>
              <a:pathLst>
                <a:path w="187" h="188" extrusionOk="0">
                  <a:moveTo>
                    <a:pt x="99" y="1"/>
                  </a:moveTo>
                  <a:lnTo>
                    <a:pt x="0" y="91"/>
                  </a:lnTo>
                  <a:cubicBezTo>
                    <a:pt x="29" y="123"/>
                    <a:pt x="59" y="154"/>
                    <a:pt x="85" y="187"/>
                  </a:cubicBezTo>
                  <a:lnTo>
                    <a:pt x="187" y="103"/>
                  </a:lnTo>
                  <a:cubicBezTo>
                    <a:pt x="160" y="67"/>
                    <a:pt x="129" y="35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2318375" y="2900000"/>
              <a:ext cx="5025" cy="5100"/>
            </a:xfrm>
            <a:custGeom>
              <a:avLst/>
              <a:gdLst/>
              <a:ahLst/>
              <a:cxnLst/>
              <a:rect l="l" t="t" r="r" b="b"/>
              <a:pathLst>
                <a:path w="201" h="204" extrusionOk="0">
                  <a:moveTo>
                    <a:pt x="99" y="1"/>
                  </a:moveTo>
                  <a:lnTo>
                    <a:pt x="0" y="91"/>
                  </a:lnTo>
                  <a:cubicBezTo>
                    <a:pt x="32" y="128"/>
                    <a:pt x="67" y="163"/>
                    <a:pt x="98" y="204"/>
                  </a:cubicBezTo>
                  <a:lnTo>
                    <a:pt x="200" y="119"/>
                  </a:lnTo>
                  <a:cubicBezTo>
                    <a:pt x="167" y="76"/>
                    <a:pt x="133" y="40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2304450" y="2912650"/>
              <a:ext cx="4350" cy="4350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99" y="1"/>
                  </a:moveTo>
                  <a:lnTo>
                    <a:pt x="0" y="90"/>
                  </a:lnTo>
                  <a:cubicBezTo>
                    <a:pt x="23" y="117"/>
                    <a:pt x="50" y="145"/>
                    <a:pt x="71" y="173"/>
                  </a:cubicBezTo>
                  <a:lnTo>
                    <a:pt x="173" y="89"/>
                  </a:lnTo>
                  <a:cubicBezTo>
                    <a:pt x="152" y="58"/>
                    <a:pt x="125" y="30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2297450" y="2919000"/>
              <a:ext cx="4050" cy="3925"/>
            </a:xfrm>
            <a:custGeom>
              <a:avLst/>
              <a:gdLst/>
              <a:ahLst/>
              <a:cxnLst/>
              <a:rect l="l" t="t" r="r" b="b"/>
              <a:pathLst>
                <a:path w="162" h="157" extrusionOk="0">
                  <a:moveTo>
                    <a:pt x="100" y="0"/>
                  </a:moveTo>
                  <a:lnTo>
                    <a:pt x="1" y="89"/>
                  </a:lnTo>
                  <a:cubicBezTo>
                    <a:pt x="21" y="112"/>
                    <a:pt x="43" y="135"/>
                    <a:pt x="59" y="157"/>
                  </a:cubicBezTo>
                  <a:lnTo>
                    <a:pt x="162" y="73"/>
                  </a:lnTo>
                  <a:cubicBezTo>
                    <a:pt x="145" y="48"/>
                    <a:pt x="120" y="25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2325350" y="2893700"/>
              <a:ext cx="5325" cy="5450"/>
            </a:xfrm>
            <a:custGeom>
              <a:avLst/>
              <a:gdLst/>
              <a:ahLst/>
              <a:cxnLst/>
              <a:rect l="l" t="t" r="r" b="b"/>
              <a:pathLst>
                <a:path w="213" h="218" extrusionOk="0">
                  <a:moveTo>
                    <a:pt x="99" y="0"/>
                  </a:moveTo>
                  <a:lnTo>
                    <a:pt x="0" y="90"/>
                  </a:lnTo>
                  <a:cubicBezTo>
                    <a:pt x="38" y="131"/>
                    <a:pt x="75" y="171"/>
                    <a:pt x="110" y="217"/>
                  </a:cubicBezTo>
                  <a:lnTo>
                    <a:pt x="213" y="132"/>
                  </a:lnTo>
                  <a:cubicBezTo>
                    <a:pt x="176" y="84"/>
                    <a:pt x="136" y="43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2309150" y="2903875"/>
              <a:ext cx="4725" cy="4675"/>
            </a:xfrm>
            <a:custGeom>
              <a:avLst/>
              <a:gdLst/>
              <a:ahLst/>
              <a:cxnLst/>
              <a:rect l="l" t="t" r="r" b="b"/>
              <a:pathLst>
                <a:path w="189" h="187" extrusionOk="0">
                  <a:moveTo>
                    <a:pt x="95" y="0"/>
                  </a:moveTo>
                  <a:lnTo>
                    <a:pt x="1" y="94"/>
                  </a:lnTo>
                  <a:cubicBezTo>
                    <a:pt x="31" y="125"/>
                    <a:pt x="62" y="155"/>
                    <a:pt x="90" y="187"/>
                  </a:cubicBezTo>
                  <a:lnTo>
                    <a:pt x="189" y="99"/>
                  </a:lnTo>
                  <a:cubicBezTo>
                    <a:pt x="160" y="63"/>
                    <a:pt x="126" y="34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2315850" y="2897250"/>
              <a:ext cx="5000" cy="5025"/>
            </a:xfrm>
            <a:custGeom>
              <a:avLst/>
              <a:gdLst/>
              <a:ahLst/>
              <a:cxnLst/>
              <a:rect l="l" t="t" r="r" b="b"/>
              <a:pathLst>
                <a:path w="200" h="201" extrusionOk="0">
                  <a:moveTo>
                    <a:pt x="95" y="1"/>
                  </a:moveTo>
                  <a:lnTo>
                    <a:pt x="1" y="94"/>
                  </a:lnTo>
                  <a:cubicBezTo>
                    <a:pt x="34" y="129"/>
                    <a:pt x="69" y="162"/>
                    <a:pt x="101" y="201"/>
                  </a:cubicBezTo>
                  <a:lnTo>
                    <a:pt x="200" y="111"/>
                  </a:lnTo>
                  <a:cubicBezTo>
                    <a:pt x="167" y="72"/>
                    <a:pt x="130" y="37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2302500" y="2910475"/>
              <a:ext cx="4400" cy="4425"/>
            </a:xfrm>
            <a:custGeom>
              <a:avLst/>
              <a:gdLst/>
              <a:ahLst/>
              <a:cxnLst/>
              <a:rect l="l" t="t" r="r" b="b"/>
              <a:pathLst>
                <a:path w="176" h="177" extrusionOk="0">
                  <a:moveTo>
                    <a:pt x="95" y="1"/>
                  </a:moveTo>
                  <a:lnTo>
                    <a:pt x="0" y="94"/>
                  </a:lnTo>
                  <a:cubicBezTo>
                    <a:pt x="26" y="122"/>
                    <a:pt x="54" y="149"/>
                    <a:pt x="78" y="176"/>
                  </a:cubicBezTo>
                  <a:lnTo>
                    <a:pt x="176" y="87"/>
                  </a:lnTo>
                  <a:cubicBezTo>
                    <a:pt x="152" y="58"/>
                    <a:pt x="122" y="30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2295800" y="2917150"/>
              <a:ext cx="4150" cy="4100"/>
            </a:xfrm>
            <a:custGeom>
              <a:avLst/>
              <a:gdLst/>
              <a:ahLst/>
              <a:cxnLst/>
              <a:rect l="l" t="t" r="r" b="b"/>
              <a:pathLst>
                <a:path w="166" h="164" extrusionOk="0">
                  <a:moveTo>
                    <a:pt x="95" y="0"/>
                  </a:moveTo>
                  <a:lnTo>
                    <a:pt x="1" y="93"/>
                  </a:lnTo>
                  <a:lnTo>
                    <a:pt x="35" y="128"/>
                  </a:lnTo>
                  <a:lnTo>
                    <a:pt x="51" y="145"/>
                  </a:lnTo>
                  <a:lnTo>
                    <a:pt x="67" y="163"/>
                  </a:lnTo>
                  <a:lnTo>
                    <a:pt x="166" y="74"/>
                  </a:lnTo>
                  <a:lnTo>
                    <a:pt x="149" y="54"/>
                  </a:lnTo>
                  <a:lnTo>
                    <a:pt x="131" y="3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2322550" y="2890600"/>
              <a:ext cx="5275" cy="5325"/>
            </a:xfrm>
            <a:custGeom>
              <a:avLst/>
              <a:gdLst/>
              <a:ahLst/>
              <a:cxnLst/>
              <a:rect l="l" t="t" r="r" b="b"/>
              <a:pathLst>
                <a:path w="211" h="213" extrusionOk="0">
                  <a:moveTo>
                    <a:pt x="96" y="1"/>
                  </a:moveTo>
                  <a:lnTo>
                    <a:pt x="0" y="94"/>
                  </a:lnTo>
                  <a:lnTo>
                    <a:pt x="56" y="152"/>
                  </a:lnTo>
                  <a:lnTo>
                    <a:pt x="85" y="181"/>
                  </a:lnTo>
                  <a:lnTo>
                    <a:pt x="112" y="213"/>
                  </a:lnTo>
                  <a:lnTo>
                    <a:pt x="211" y="124"/>
                  </a:lnTo>
                  <a:lnTo>
                    <a:pt x="182" y="92"/>
                  </a:lnTo>
                  <a:lnTo>
                    <a:pt x="154" y="61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2306825" y="2901525"/>
              <a:ext cx="4725" cy="4750"/>
            </a:xfrm>
            <a:custGeom>
              <a:avLst/>
              <a:gdLst/>
              <a:ahLst/>
              <a:cxnLst/>
              <a:rect l="l" t="t" r="r" b="b"/>
              <a:pathLst>
                <a:path w="189" h="190" extrusionOk="0">
                  <a:moveTo>
                    <a:pt x="92" y="1"/>
                  </a:moveTo>
                  <a:lnTo>
                    <a:pt x="0" y="98"/>
                  </a:lnTo>
                  <a:cubicBezTo>
                    <a:pt x="32" y="128"/>
                    <a:pt x="64" y="158"/>
                    <a:pt x="94" y="190"/>
                  </a:cubicBezTo>
                  <a:lnTo>
                    <a:pt x="188" y="94"/>
                  </a:lnTo>
                  <a:cubicBezTo>
                    <a:pt x="157" y="62"/>
                    <a:pt x="124" y="32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2313275" y="2894625"/>
              <a:ext cx="4950" cy="4950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91" y="1"/>
                  </a:moveTo>
                  <a:lnTo>
                    <a:pt x="1" y="98"/>
                  </a:lnTo>
                  <a:cubicBezTo>
                    <a:pt x="36" y="132"/>
                    <a:pt x="70" y="163"/>
                    <a:pt x="105" y="198"/>
                  </a:cubicBezTo>
                  <a:lnTo>
                    <a:pt x="198" y="105"/>
                  </a:lnTo>
                  <a:cubicBezTo>
                    <a:pt x="163" y="68"/>
                    <a:pt x="126" y="36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2300425" y="2908375"/>
              <a:ext cx="4450" cy="4475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90" y="1"/>
                  </a:moveTo>
                  <a:lnTo>
                    <a:pt x="0" y="98"/>
                  </a:lnTo>
                  <a:cubicBezTo>
                    <a:pt x="27" y="125"/>
                    <a:pt x="57" y="151"/>
                    <a:pt x="83" y="178"/>
                  </a:cubicBezTo>
                  <a:lnTo>
                    <a:pt x="178" y="85"/>
                  </a:lnTo>
                  <a:cubicBezTo>
                    <a:pt x="151" y="57"/>
                    <a:pt x="120" y="29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2293975" y="2915250"/>
              <a:ext cx="4275" cy="4200"/>
            </a:xfrm>
            <a:custGeom>
              <a:avLst/>
              <a:gdLst/>
              <a:ahLst/>
              <a:cxnLst/>
              <a:rect l="l" t="t" r="r" b="b"/>
              <a:pathLst>
                <a:path w="171" h="168" extrusionOk="0">
                  <a:moveTo>
                    <a:pt x="92" y="1"/>
                  </a:moveTo>
                  <a:lnTo>
                    <a:pt x="1" y="98"/>
                  </a:lnTo>
                  <a:lnTo>
                    <a:pt x="38" y="133"/>
                  </a:lnTo>
                  <a:cubicBezTo>
                    <a:pt x="52" y="145"/>
                    <a:pt x="63" y="156"/>
                    <a:pt x="75" y="168"/>
                  </a:cubicBezTo>
                  <a:lnTo>
                    <a:pt x="170" y="74"/>
                  </a:lnTo>
                  <a:cubicBezTo>
                    <a:pt x="145" y="51"/>
                    <a:pt x="116" y="27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2319750" y="2887750"/>
              <a:ext cx="5200" cy="5225"/>
            </a:xfrm>
            <a:custGeom>
              <a:avLst/>
              <a:gdLst/>
              <a:ahLst/>
              <a:cxnLst/>
              <a:rect l="l" t="t" r="r" b="b"/>
              <a:pathLst>
                <a:path w="208" h="209" extrusionOk="0">
                  <a:moveTo>
                    <a:pt x="90" y="1"/>
                  </a:moveTo>
                  <a:lnTo>
                    <a:pt x="0" y="98"/>
                  </a:lnTo>
                  <a:cubicBezTo>
                    <a:pt x="38" y="135"/>
                    <a:pt x="75" y="170"/>
                    <a:pt x="112" y="208"/>
                  </a:cubicBezTo>
                  <a:lnTo>
                    <a:pt x="208" y="115"/>
                  </a:lnTo>
                  <a:cubicBezTo>
                    <a:pt x="188" y="94"/>
                    <a:pt x="168" y="77"/>
                    <a:pt x="149" y="57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2304450" y="2899250"/>
              <a:ext cx="4700" cy="4725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0"/>
                  </a:moveTo>
                  <a:lnTo>
                    <a:pt x="0" y="100"/>
                  </a:lnTo>
                  <a:cubicBezTo>
                    <a:pt x="32" y="130"/>
                    <a:pt x="64" y="157"/>
                    <a:pt x="97" y="188"/>
                  </a:cubicBezTo>
                  <a:lnTo>
                    <a:pt x="188" y="91"/>
                  </a:lnTo>
                  <a:cubicBezTo>
                    <a:pt x="156" y="60"/>
                    <a:pt x="121" y="31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2310600" y="2892175"/>
              <a:ext cx="4975" cy="4925"/>
            </a:xfrm>
            <a:custGeom>
              <a:avLst/>
              <a:gdLst/>
              <a:ahLst/>
              <a:cxnLst/>
              <a:rect l="l" t="t" r="r" b="b"/>
              <a:pathLst>
                <a:path w="199" h="197" extrusionOk="0">
                  <a:moveTo>
                    <a:pt x="89" y="0"/>
                  </a:moveTo>
                  <a:lnTo>
                    <a:pt x="1" y="100"/>
                  </a:lnTo>
                  <a:cubicBezTo>
                    <a:pt x="36" y="133"/>
                    <a:pt x="73" y="162"/>
                    <a:pt x="106" y="196"/>
                  </a:cubicBezTo>
                  <a:lnTo>
                    <a:pt x="198" y="99"/>
                  </a:lnTo>
                  <a:cubicBezTo>
                    <a:pt x="162" y="66"/>
                    <a:pt x="125" y="34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2298225" y="2906325"/>
              <a:ext cx="4475" cy="4525"/>
            </a:xfrm>
            <a:custGeom>
              <a:avLst/>
              <a:gdLst/>
              <a:ahLst/>
              <a:cxnLst/>
              <a:rect l="l" t="t" r="r" b="b"/>
              <a:pathLst>
                <a:path w="179" h="181" extrusionOk="0">
                  <a:moveTo>
                    <a:pt x="88" y="1"/>
                  </a:moveTo>
                  <a:lnTo>
                    <a:pt x="0" y="101"/>
                  </a:lnTo>
                  <a:cubicBezTo>
                    <a:pt x="28" y="128"/>
                    <a:pt x="59" y="154"/>
                    <a:pt x="88" y="180"/>
                  </a:cubicBezTo>
                  <a:lnTo>
                    <a:pt x="178" y="83"/>
                  </a:lnTo>
                  <a:cubicBezTo>
                    <a:pt x="150" y="56"/>
                    <a:pt x="117" y="29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2291950" y="2913400"/>
              <a:ext cx="4300" cy="4325"/>
            </a:xfrm>
            <a:custGeom>
              <a:avLst/>
              <a:gdLst/>
              <a:ahLst/>
              <a:cxnLst/>
              <a:rect l="l" t="t" r="r" b="b"/>
              <a:pathLst>
                <a:path w="172" h="173" extrusionOk="0">
                  <a:moveTo>
                    <a:pt x="90" y="1"/>
                  </a:moveTo>
                  <a:lnTo>
                    <a:pt x="1" y="101"/>
                  </a:lnTo>
                  <a:cubicBezTo>
                    <a:pt x="27" y="125"/>
                    <a:pt x="56" y="148"/>
                    <a:pt x="81" y="172"/>
                  </a:cubicBezTo>
                  <a:lnTo>
                    <a:pt x="171" y="75"/>
                  </a:lnTo>
                  <a:cubicBezTo>
                    <a:pt x="147" y="50"/>
                    <a:pt x="117" y="26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2316825" y="28851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89" y="1"/>
                  </a:moveTo>
                  <a:lnTo>
                    <a:pt x="1" y="101"/>
                  </a:lnTo>
                  <a:cubicBezTo>
                    <a:pt x="40" y="136"/>
                    <a:pt x="78" y="168"/>
                    <a:pt x="115" y="204"/>
                  </a:cubicBezTo>
                  <a:lnTo>
                    <a:pt x="206" y="107"/>
                  </a:lnTo>
                  <a:cubicBezTo>
                    <a:pt x="167" y="69"/>
                    <a:pt x="129" y="35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2301925" y="2897100"/>
              <a:ext cx="4750" cy="4725"/>
            </a:xfrm>
            <a:custGeom>
              <a:avLst/>
              <a:gdLst/>
              <a:ahLst/>
              <a:cxnLst/>
              <a:rect l="l" t="t" r="r" b="b"/>
              <a:pathLst>
                <a:path w="190" h="189" extrusionOk="0">
                  <a:moveTo>
                    <a:pt x="87" y="0"/>
                  </a:moveTo>
                  <a:lnTo>
                    <a:pt x="0" y="103"/>
                  </a:lnTo>
                  <a:cubicBezTo>
                    <a:pt x="34" y="131"/>
                    <a:pt x="68" y="158"/>
                    <a:pt x="101" y="188"/>
                  </a:cubicBezTo>
                  <a:lnTo>
                    <a:pt x="189" y="87"/>
                  </a:lnTo>
                  <a:cubicBezTo>
                    <a:pt x="155" y="57"/>
                    <a:pt x="122" y="29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2"/>
            <p:cNvSpPr/>
            <p:nvPr/>
          </p:nvSpPr>
          <p:spPr>
            <a:xfrm>
              <a:off x="2307975" y="2889850"/>
              <a:ext cx="4875" cy="487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85" y="1"/>
                  </a:moveTo>
                  <a:lnTo>
                    <a:pt x="0" y="104"/>
                  </a:lnTo>
                  <a:cubicBezTo>
                    <a:pt x="34" y="135"/>
                    <a:pt x="72" y="164"/>
                    <a:pt x="106" y="195"/>
                  </a:cubicBezTo>
                  <a:lnTo>
                    <a:pt x="194" y="94"/>
                  </a:lnTo>
                  <a:cubicBezTo>
                    <a:pt x="158" y="62"/>
                    <a:pt x="122" y="32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2"/>
            <p:cNvSpPr/>
            <p:nvPr/>
          </p:nvSpPr>
          <p:spPr>
            <a:xfrm>
              <a:off x="2295900" y="2904300"/>
              <a:ext cx="4550" cy="4575"/>
            </a:xfrm>
            <a:custGeom>
              <a:avLst/>
              <a:gdLst/>
              <a:ahLst/>
              <a:cxnLst/>
              <a:rect l="l" t="t" r="r" b="b"/>
              <a:pathLst>
                <a:path w="182" h="183" extrusionOk="0">
                  <a:moveTo>
                    <a:pt x="86" y="1"/>
                  </a:moveTo>
                  <a:lnTo>
                    <a:pt x="1" y="102"/>
                  </a:lnTo>
                  <a:cubicBezTo>
                    <a:pt x="32" y="128"/>
                    <a:pt x="63" y="154"/>
                    <a:pt x="93" y="182"/>
                  </a:cubicBezTo>
                  <a:lnTo>
                    <a:pt x="181" y="82"/>
                  </a:lnTo>
                  <a:cubicBezTo>
                    <a:pt x="150" y="55"/>
                    <a:pt x="117" y="28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2"/>
            <p:cNvSpPr/>
            <p:nvPr/>
          </p:nvSpPr>
          <p:spPr>
            <a:xfrm>
              <a:off x="2289850" y="2911525"/>
              <a:ext cx="4375" cy="4400"/>
            </a:xfrm>
            <a:custGeom>
              <a:avLst/>
              <a:gdLst/>
              <a:ahLst/>
              <a:cxnLst/>
              <a:rect l="l" t="t" r="r" b="b"/>
              <a:pathLst>
                <a:path w="175" h="176" extrusionOk="0">
                  <a:moveTo>
                    <a:pt x="87" y="0"/>
                  </a:moveTo>
                  <a:lnTo>
                    <a:pt x="1" y="103"/>
                  </a:lnTo>
                  <a:cubicBezTo>
                    <a:pt x="30" y="128"/>
                    <a:pt x="60" y="151"/>
                    <a:pt x="86" y="176"/>
                  </a:cubicBezTo>
                  <a:lnTo>
                    <a:pt x="174" y="76"/>
                  </a:lnTo>
                  <a:cubicBezTo>
                    <a:pt x="146" y="51"/>
                    <a:pt x="115" y="26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2"/>
            <p:cNvSpPr/>
            <p:nvPr/>
          </p:nvSpPr>
          <p:spPr>
            <a:xfrm>
              <a:off x="2313975" y="2882600"/>
              <a:ext cx="5100" cy="5025"/>
            </a:xfrm>
            <a:custGeom>
              <a:avLst/>
              <a:gdLst/>
              <a:ahLst/>
              <a:cxnLst/>
              <a:rect l="l" t="t" r="r" b="b"/>
              <a:pathLst>
                <a:path w="204" h="201" extrusionOk="0">
                  <a:moveTo>
                    <a:pt x="87" y="0"/>
                  </a:moveTo>
                  <a:lnTo>
                    <a:pt x="1" y="103"/>
                  </a:lnTo>
                  <a:cubicBezTo>
                    <a:pt x="40" y="135"/>
                    <a:pt x="78" y="166"/>
                    <a:pt x="115" y="201"/>
                  </a:cubicBezTo>
                  <a:lnTo>
                    <a:pt x="203" y="101"/>
                  </a:lnTo>
                  <a:cubicBezTo>
                    <a:pt x="165" y="66"/>
                    <a:pt x="125" y="35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2"/>
            <p:cNvSpPr/>
            <p:nvPr/>
          </p:nvSpPr>
          <p:spPr>
            <a:xfrm>
              <a:off x="2299400" y="2894975"/>
              <a:ext cx="4700" cy="4700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4" y="0"/>
                  </a:moveTo>
                  <a:lnTo>
                    <a:pt x="1" y="104"/>
                  </a:lnTo>
                  <a:cubicBezTo>
                    <a:pt x="34" y="131"/>
                    <a:pt x="69" y="158"/>
                    <a:pt x="101" y="187"/>
                  </a:cubicBezTo>
                  <a:lnTo>
                    <a:pt x="188" y="84"/>
                  </a:lnTo>
                  <a:cubicBezTo>
                    <a:pt x="153" y="55"/>
                    <a:pt x="118" y="27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2"/>
            <p:cNvSpPr/>
            <p:nvPr/>
          </p:nvSpPr>
          <p:spPr>
            <a:xfrm>
              <a:off x="2305275" y="2887600"/>
              <a:ext cx="4850" cy="4825"/>
            </a:xfrm>
            <a:custGeom>
              <a:avLst/>
              <a:gdLst/>
              <a:ahLst/>
              <a:cxnLst/>
              <a:rect l="l" t="t" r="r" b="b"/>
              <a:pathLst>
                <a:path w="194" h="193" extrusionOk="0">
                  <a:moveTo>
                    <a:pt x="83" y="1"/>
                  </a:moveTo>
                  <a:lnTo>
                    <a:pt x="0" y="104"/>
                  </a:lnTo>
                  <a:cubicBezTo>
                    <a:pt x="37" y="134"/>
                    <a:pt x="72" y="162"/>
                    <a:pt x="108" y="193"/>
                  </a:cubicBezTo>
                  <a:lnTo>
                    <a:pt x="193" y="90"/>
                  </a:lnTo>
                  <a:cubicBezTo>
                    <a:pt x="157" y="59"/>
                    <a:pt x="121" y="30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2"/>
            <p:cNvSpPr/>
            <p:nvPr/>
          </p:nvSpPr>
          <p:spPr>
            <a:xfrm>
              <a:off x="2293550" y="2902300"/>
              <a:ext cx="4550" cy="4575"/>
            </a:xfrm>
            <a:custGeom>
              <a:avLst/>
              <a:gdLst/>
              <a:ahLst/>
              <a:cxnLst/>
              <a:rect l="l" t="t" r="r" b="b"/>
              <a:pathLst>
                <a:path w="182" h="183" extrusionOk="0">
                  <a:moveTo>
                    <a:pt x="83" y="1"/>
                  </a:moveTo>
                  <a:lnTo>
                    <a:pt x="0" y="105"/>
                  </a:lnTo>
                  <a:cubicBezTo>
                    <a:pt x="32" y="131"/>
                    <a:pt x="65" y="157"/>
                    <a:pt x="96" y="182"/>
                  </a:cubicBezTo>
                  <a:lnTo>
                    <a:pt x="182" y="81"/>
                  </a:lnTo>
                  <a:cubicBezTo>
                    <a:pt x="148" y="55"/>
                    <a:pt x="115" y="27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2287625" y="2909675"/>
              <a:ext cx="4425" cy="4425"/>
            </a:xfrm>
            <a:custGeom>
              <a:avLst/>
              <a:gdLst/>
              <a:ahLst/>
              <a:cxnLst/>
              <a:rect l="l" t="t" r="r" b="b"/>
              <a:pathLst>
                <a:path w="177" h="177" extrusionOk="0">
                  <a:moveTo>
                    <a:pt x="84" y="1"/>
                  </a:moveTo>
                  <a:lnTo>
                    <a:pt x="1" y="104"/>
                  </a:lnTo>
                  <a:lnTo>
                    <a:pt x="90" y="177"/>
                  </a:lnTo>
                  <a:lnTo>
                    <a:pt x="176" y="74"/>
                  </a:lnTo>
                  <a:cubicBezTo>
                    <a:pt x="146" y="50"/>
                    <a:pt x="115" y="25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2"/>
            <p:cNvSpPr/>
            <p:nvPr/>
          </p:nvSpPr>
          <p:spPr>
            <a:xfrm>
              <a:off x="2311175" y="2880225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84" y="1"/>
                  </a:moveTo>
                  <a:lnTo>
                    <a:pt x="1" y="105"/>
                  </a:lnTo>
                  <a:lnTo>
                    <a:pt x="113" y="198"/>
                  </a:lnTo>
                  <a:lnTo>
                    <a:pt x="199" y="95"/>
                  </a:lnTo>
                  <a:cubicBezTo>
                    <a:pt x="160" y="63"/>
                    <a:pt x="122" y="33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2"/>
            <p:cNvSpPr/>
            <p:nvPr/>
          </p:nvSpPr>
          <p:spPr>
            <a:xfrm>
              <a:off x="2296825" y="2892900"/>
              <a:ext cx="4675" cy="4700"/>
            </a:xfrm>
            <a:custGeom>
              <a:avLst/>
              <a:gdLst/>
              <a:ahLst/>
              <a:cxnLst/>
              <a:rect l="l" t="t" r="r" b="b"/>
              <a:pathLst>
                <a:path w="187" h="188" extrusionOk="0">
                  <a:moveTo>
                    <a:pt x="82" y="0"/>
                  </a:moveTo>
                  <a:lnTo>
                    <a:pt x="0" y="105"/>
                  </a:lnTo>
                  <a:lnTo>
                    <a:pt x="104" y="187"/>
                  </a:lnTo>
                  <a:lnTo>
                    <a:pt x="187" y="8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2302575" y="2885450"/>
              <a:ext cx="4825" cy="4775"/>
            </a:xfrm>
            <a:custGeom>
              <a:avLst/>
              <a:gdLst/>
              <a:ahLst/>
              <a:cxnLst/>
              <a:rect l="l" t="t" r="r" b="b"/>
              <a:pathLst>
                <a:path w="193" h="191" extrusionOk="0">
                  <a:moveTo>
                    <a:pt x="82" y="0"/>
                  </a:moveTo>
                  <a:lnTo>
                    <a:pt x="0" y="106"/>
                  </a:lnTo>
                  <a:lnTo>
                    <a:pt x="109" y="190"/>
                  </a:lnTo>
                  <a:lnTo>
                    <a:pt x="192" y="87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2"/>
            <p:cNvSpPr/>
            <p:nvPr/>
          </p:nvSpPr>
          <p:spPr>
            <a:xfrm>
              <a:off x="2291075" y="2900350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81" y="0"/>
                  </a:moveTo>
                  <a:lnTo>
                    <a:pt x="1" y="105"/>
                  </a:lnTo>
                  <a:lnTo>
                    <a:pt x="99" y="183"/>
                  </a:lnTo>
                  <a:lnTo>
                    <a:pt x="182" y="7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2"/>
            <p:cNvSpPr/>
            <p:nvPr/>
          </p:nvSpPr>
          <p:spPr>
            <a:xfrm>
              <a:off x="2285300" y="2907750"/>
              <a:ext cx="4425" cy="4550"/>
            </a:xfrm>
            <a:custGeom>
              <a:avLst/>
              <a:gdLst/>
              <a:ahLst/>
              <a:cxnLst/>
              <a:rect l="l" t="t" r="r" b="b"/>
              <a:pathLst>
                <a:path w="177" h="182" extrusionOk="0">
                  <a:moveTo>
                    <a:pt x="81" y="1"/>
                  </a:moveTo>
                  <a:lnTo>
                    <a:pt x="0" y="106"/>
                  </a:lnTo>
                  <a:lnTo>
                    <a:pt x="94" y="181"/>
                  </a:lnTo>
                  <a:lnTo>
                    <a:pt x="177" y="7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2308350" y="2878000"/>
              <a:ext cx="4925" cy="4875"/>
            </a:xfrm>
            <a:custGeom>
              <a:avLst/>
              <a:gdLst/>
              <a:ahLst/>
              <a:cxnLst/>
              <a:rect l="l" t="t" r="r" b="b"/>
              <a:pathLst>
                <a:path w="197" h="195" extrusionOk="0">
                  <a:moveTo>
                    <a:pt x="83" y="1"/>
                  </a:moveTo>
                  <a:lnTo>
                    <a:pt x="1" y="105"/>
                  </a:lnTo>
                  <a:lnTo>
                    <a:pt x="114" y="195"/>
                  </a:lnTo>
                  <a:lnTo>
                    <a:pt x="197" y="9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2282825" y="2875850"/>
              <a:ext cx="27600" cy="34550"/>
            </a:xfrm>
            <a:custGeom>
              <a:avLst/>
              <a:gdLst/>
              <a:ahLst/>
              <a:cxnLst/>
              <a:rect l="l" t="t" r="r" b="b"/>
              <a:pathLst>
                <a:path w="1104" h="1382" extrusionOk="0">
                  <a:moveTo>
                    <a:pt x="992" y="1"/>
                  </a:moveTo>
                  <a:lnTo>
                    <a:pt x="1" y="1307"/>
                  </a:lnTo>
                  <a:lnTo>
                    <a:pt x="99" y="1382"/>
                  </a:lnTo>
                  <a:lnTo>
                    <a:pt x="1104" y="87"/>
                  </a:lnTo>
                  <a:lnTo>
                    <a:pt x="9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5" name="Google Shape;1205;p42"/>
          <p:cNvSpPr/>
          <p:nvPr/>
        </p:nvSpPr>
        <p:spPr>
          <a:xfrm>
            <a:off x="482530" y="605012"/>
            <a:ext cx="237470" cy="523699"/>
          </a:xfrm>
          <a:custGeom>
            <a:avLst/>
            <a:gdLst/>
            <a:ahLst/>
            <a:cxnLst/>
            <a:rect l="l" t="t" r="r" b="b"/>
            <a:pathLst>
              <a:path w="1690" h="3727" extrusionOk="0">
                <a:moveTo>
                  <a:pt x="621" y="3165"/>
                </a:moveTo>
                <a:cubicBezTo>
                  <a:pt x="623" y="3183"/>
                  <a:pt x="625" y="3202"/>
                  <a:pt x="626" y="3220"/>
                </a:cubicBezTo>
                <a:cubicBezTo>
                  <a:pt x="619" y="3214"/>
                  <a:pt x="613" y="3209"/>
                  <a:pt x="606" y="3203"/>
                </a:cubicBezTo>
                <a:cubicBezTo>
                  <a:pt x="608" y="3190"/>
                  <a:pt x="613" y="3177"/>
                  <a:pt x="621" y="3165"/>
                </a:cubicBezTo>
                <a:close/>
                <a:moveTo>
                  <a:pt x="554" y="3447"/>
                </a:moveTo>
                <a:lnTo>
                  <a:pt x="554" y="3447"/>
                </a:lnTo>
                <a:cubicBezTo>
                  <a:pt x="577" y="3456"/>
                  <a:pt x="601" y="3463"/>
                  <a:pt x="625" y="3467"/>
                </a:cubicBezTo>
                <a:cubicBezTo>
                  <a:pt x="620" y="3484"/>
                  <a:pt x="613" y="3493"/>
                  <a:pt x="603" y="3493"/>
                </a:cubicBezTo>
                <a:cubicBezTo>
                  <a:pt x="591" y="3493"/>
                  <a:pt x="574" y="3477"/>
                  <a:pt x="554" y="3447"/>
                </a:cubicBezTo>
                <a:close/>
                <a:moveTo>
                  <a:pt x="1087" y="0"/>
                </a:moveTo>
                <a:lnTo>
                  <a:pt x="983" y="187"/>
                </a:lnTo>
                <a:cubicBezTo>
                  <a:pt x="1133" y="268"/>
                  <a:pt x="1283" y="351"/>
                  <a:pt x="1433" y="433"/>
                </a:cubicBezTo>
                <a:cubicBezTo>
                  <a:pt x="1348" y="581"/>
                  <a:pt x="1261" y="728"/>
                  <a:pt x="1173" y="878"/>
                </a:cubicBezTo>
                <a:cubicBezTo>
                  <a:pt x="1029" y="794"/>
                  <a:pt x="884" y="713"/>
                  <a:pt x="738" y="631"/>
                </a:cubicBezTo>
                <a:lnTo>
                  <a:pt x="634" y="818"/>
                </a:lnTo>
                <a:cubicBezTo>
                  <a:pt x="777" y="896"/>
                  <a:pt x="920" y="977"/>
                  <a:pt x="1062" y="1060"/>
                </a:cubicBezTo>
                <a:cubicBezTo>
                  <a:pt x="729" y="1626"/>
                  <a:pt x="393" y="2202"/>
                  <a:pt x="149" y="2793"/>
                </a:cubicBezTo>
                <a:cubicBezTo>
                  <a:pt x="1" y="3157"/>
                  <a:pt x="11" y="3527"/>
                  <a:pt x="428" y="3672"/>
                </a:cubicBezTo>
                <a:cubicBezTo>
                  <a:pt x="537" y="3710"/>
                  <a:pt x="635" y="3727"/>
                  <a:pt x="724" y="3727"/>
                </a:cubicBezTo>
                <a:cubicBezTo>
                  <a:pt x="1465" y="3727"/>
                  <a:pt x="1501" y="2542"/>
                  <a:pt x="641" y="2542"/>
                </a:cubicBezTo>
                <a:cubicBezTo>
                  <a:pt x="601" y="2542"/>
                  <a:pt x="558" y="2545"/>
                  <a:pt x="514" y="2550"/>
                </a:cubicBezTo>
                <a:cubicBezTo>
                  <a:pt x="619" y="2348"/>
                  <a:pt x="728" y="2148"/>
                  <a:pt x="837" y="1946"/>
                </a:cubicBezTo>
                <a:cubicBezTo>
                  <a:pt x="1106" y="1448"/>
                  <a:pt x="1381" y="956"/>
                  <a:pt x="1661" y="464"/>
                </a:cubicBezTo>
                <a:cubicBezTo>
                  <a:pt x="1690" y="412"/>
                  <a:pt x="1671" y="364"/>
                  <a:pt x="1635" y="335"/>
                </a:cubicBezTo>
                <a:cubicBezTo>
                  <a:pt x="1628" y="311"/>
                  <a:pt x="1612" y="287"/>
                  <a:pt x="1584" y="272"/>
                </a:cubicBezTo>
                <a:cubicBezTo>
                  <a:pt x="1418" y="182"/>
                  <a:pt x="1253" y="90"/>
                  <a:pt x="10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6" name="Google Shape;10416;p72"/>
          <p:cNvSpPr/>
          <p:nvPr/>
        </p:nvSpPr>
        <p:spPr>
          <a:xfrm flipH="1">
            <a:off x="4700645" y="3993789"/>
            <a:ext cx="3263400" cy="374100"/>
          </a:xfrm>
          <a:prstGeom prst="ellipse">
            <a:avLst/>
          </a:prstGeom>
          <a:solidFill>
            <a:srgbClr val="6A647F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7" name="Google Shape;10417;p72"/>
          <p:cNvSpPr txBox="1">
            <a:spLocks noGrp="1"/>
          </p:cNvSpPr>
          <p:nvPr>
            <p:ph type="title"/>
          </p:nvPr>
        </p:nvSpPr>
        <p:spPr>
          <a:xfrm>
            <a:off x="720000" y="1769975"/>
            <a:ext cx="4108200" cy="6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ESCOLTEM AQUESTA CANÇÓ</a:t>
            </a:r>
            <a:endParaRPr sz="2400" dirty="0"/>
          </a:p>
        </p:txBody>
      </p:sp>
      <p:sp>
        <p:nvSpPr>
          <p:cNvPr id="10418" name="Google Shape;10418;p72"/>
          <p:cNvSpPr txBox="1">
            <a:spLocks noGrp="1"/>
          </p:cNvSpPr>
          <p:nvPr>
            <p:ph type="subTitle" idx="1"/>
          </p:nvPr>
        </p:nvSpPr>
        <p:spPr>
          <a:xfrm rot="-304">
            <a:off x="720000" y="2357183"/>
            <a:ext cx="3396600" cy="9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Saps</a:t>
            </a:r>
            <a:r>
              <a:rPr lang="es-ES" dirty="0"/>
              <a:t> què és una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endevinalla</a:t>
            </a:r>
            <a:r>
              <a:rPr lang="es-ES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Doncs en aquesta </a:t>
            </a:r>
            <a:r>
              <a:rPr lang="es-ES" dirty="0" err="1"/>
              <a:t>cançó</a:t>
            </a:r>
            <a:r>
              <a:rPr lang="es-ES" dirty="0"/>
              <a:t>, </a:t>
            </a:r>
            <a:r>
              <a:rPr lang="es-ES" dirty="0" err="1"/>
              <a:t>ens</a:t>
            </a:r>
            <a:r>
              <a:rPr lang="es-ES" dirty="0"/>
              <a:t> en </a:t>
            </a:r>
            <a:r>
              <a:rPr lang="es-ES" dirty="0" err="1"/>
              <a:t>estan</a:t>
            </a:r>
            <a:r>
              <a:rPr lang="es-ES" dirty="0"/>
              <a:t> </a:t>
            </a:r>
            <a:r>
              <a:rPr lang="es-ES" dirty="0" err="1"/>
              <a:t>proposant</a:t>
            </a:r>
            <a:r>
              <a:rPr lang="es-ES" dirty="0"/>
              <a:t> una. </a:t>
            </a:r>
            <a:r>
              <a:rPr lang="es-ES" dirty="0" err="1"/>
              <a:t>Saps</a:t>
            </a:r>
            <a:r>
              <a:rPr lang="es-ES" dirty="0"/>
              <a:t> quina és? Si cal, escolta-la dues vegades per intentar </a:t>
            </a:r>
            <a:r>
              <a:rPr lang="es-ES" dirty="0" err="1"/>
              <a:t>trobar</a:t>
            </a:r>
            <a:r>
              <a:rPr lang="es-ES" dirty="0"/>
              <a:t> les </a:t>
            </a:r>
            <a:r>
              <a:rPr lang="es-ES" dirty="0" err="1"/>
              <a:t>resposta</a:t>
            </a:r>
            <a:r>
              <a:rPr lang="es-ES" dirty="0"/>
              <a:t>!</a:t>
            </a:r>
            <a:endParaRPr dirty="0"/>
          </a:p>
        </p:txBody>
      </p:sp>
      <p:grpSp>
        <p:nvGrpSpPr>
          <p:cNvPr id="10419" name="Google Shape;10419;p72"/>
          <p:cNvGrpSpPr/>
          <p:nvPr/>
        </p:nvGrpSpPr>
        <p:grpSpPr>
          <a:xfrm>
            <a:off x="4279166" y="1362661"/>
            <a:ext cx="4106351" cy="2819396"/>
            <a:chOff x="1669418" y="1345915"/>
            <a:chExt cx="4461000" cy="3062896"/>
          </a:xfrm>
        </p:grpSpPr>
        <p:sp>
          <p:nvSpPr>
            <p:cNvPr id="10420" name="Google Shape;10420;p72"/>
            <p:cNvSpPr/>
            <p:nvPr/>
          </p:nvSpPr>
          <p:spPr>
            <a:xfrm>
              <a:off x="1669418" y="1345915"/>
              <a:ext cx="4461000" cy="2544300"/>
            </a:xfrm>
            <a:prstGeom prst="roundRect">
              <a:avLst>
                <a:gd name="adj" fmla="val 3857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72"/>
            <p:cNvSpPr/>
            <p:nvPr/>
          </p:nvSpPr>
          <p:spPr>
            <a:xfrm>
              <a:off x="3136306" y="3890163"/>
              <a:ext cx="1523257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10422" name="Google Shape;10422;p72"/>
            <p:cNvCxnSpPr/>
            <p:nvPr/>
          </p:nvCxnSpPr>
          <p:spPr>
            <a:xfrm>
              <a:off x="3152769" y="4359730"/>
              <a:ext cx="1501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423" name="Google Shape;10423;p72"/>
          <p:cNvPicPr preferRelativeResize="0"/>
          <p:nvPr/>
        </p:nvPicPr>
        <p:blipFill rotWithShape="1">
          <a:blip r:embed="rId3">
            <a:alphaModFix/>
          </a:blip>
          <a:srcRect t="670" b="670"/>
          <a:stretch/>
        </p:blipFill>
        <p:spPr>
          <a:xfrm>
            <a:off x="4409437" y="1466011"/>
            <a:ext cx="3825316" cy="2122891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24" name="Google Shape;10424;p72"/>
          <p:cNvSpPr/>
          <p:nvPr/>
        </p:nvSpPr>
        <p:spPr>
          <a:xfrm>
            <a:off x="7063641" y="214127"/>
            <a:ext cx="326564" cy="374098"/>
          </a:xfrm>
          <a:custGeom>
            <a:avLst/>
            <a:gdLst/>
            <a:ahLst/>
            <a:cxnLst/>
            <a:rect l="l" t="t" r="r" b="b"/>
            <a:pathLst>
              <a:path w="2492" h="2855" extrusionOk="0">
                <a:moveTo>
                  <a:pt x="1625" y="1"/>
                </a:moveTo>
                <a:cubicBezTo>
                  <a:pt x="1620" y="1"/>
                  <a:pt x="1614" y="1"/>
                  <a:pt x="1609" y="2"/>
                </a:cubicBezTo>
                <a:cubicBezTo>
                  <a:pt x="1430" y="716"/>
                  <a:pt x="1187" y="1411"/>
                  <a:pt x="882" y="2080"/>
                </a:cubicBezTo>
                <a:cubicBezTo>
                  <a:pt x="840" y="2057"/>
                  <a:pt x="792" y="2043"/>
                  <a:pt x="747" y="2031"/>
                </a:cubicBezTo>
                <a:cubicBezTo>
                  <a:pt x="649" y="2005"/>
                  <a:pt x="537" y="1980"/>
                  <a:pt x="430" y="1980"/>
                </a:cubicBezTo>
                <a:cubicBezTo>
                  <a:pt x="297" y="1980"/>
                  <a:pt x="171" y="2019"/>
                  <a:pt x="89" y="2146"/>
                </a:cubicBezTo>
                <a:cubicBezTo>
                  <a:pt x="36" y="2226"/>
                  <a:pt x="14" y="2325"/>
                  <a:pt x="6" y="2423"/>
                </a:cubicBezTo>
                <a:cubicBezTo>
                  <a:pt x="1" y="2484"/>
                  <a:pt x="3" y="2548"/>
                  <a:pt x="30" y="2604"/>
                </a:cubicBezTo>
                <a:cubicBezTo>
                  <a:pt x="37" y="2621"/>
                  <a:pt x="47" y="2638"/>
                  <a:pt x="61" y="2653"/>
                </a:cubicBezTo>
                <a:cubicBezTo>
                  <a:pt x="154" y="2773"/>
                  <a:pt x="357" y="2855"/>
                  <a:pt x="524" y="2855"/>
                </a:cubicBezTo>
                <a:cubicBezTo>
                  <a:pt x="583" y="2855"/>
                  <a:pt x="637" y="2845"/>
                  <a:pt x="680" y="2823"/>
                </a:cubicBezTo>
                <a:cubicBezTo>
                  <a:pt x="831" y="2748"/>
                  <a:pt x="897" y="2573"/>
                  <a:pt x="950" y="2413"/>
                </a:cubicBezTo>
                <a:cubicBezTo>
                  <a:pt x="973" y="2347"/>
                  <a:pt x="994" y="2273"/>
                  <a:pt x="981" y="2209"/>
                </a:cubicBezTo>
                <a:cubicBezTo>
                  <a:pt x="1183" y="1597"/>
                  <a:pt x="1407" y="991"/>
                  <a:pt x="1648" y="391"/>
                </a:cubicBezTo>
                <a:cubicBezTo>
                  <a:pt x="1717" y="452"/>
                  <a:pt x="1686" y="564"/>
                  <a:pt x="1696" y="655"/>
                </a:cubicBezTo>
                <a:cubicBezTo>
                  <a:pt x="1711" y="787"/>
                  <a:pt x="1836" y="895"/>
                  <a:pt x="1968" y="895"/>
                </a:cubicBezTo>
                <a:cubicBezTo>
                  <a:pt x="1975" y="895"/>
                  <a:pt x="1983" y="895"/>
                  <a:pt x="1990" y="894"/>
                </a:cubicBezTo>
                <a:cubicBezTo>
                  <a:pt x="2036" y="890"/>
                  <a:pt x="2084" y="874"/>
                  <a:pt x="2130" y="874"/>
                </a:cubicBezTo>
                <a:cubicBezTo>
                  <a:pt x="2146" y="874"/>
                  <a:pt x="2161" y="876"/>
                  <a:pt x="2176" y="881"/>
                </a:cubicBezTo>
                <a:cubicBezTo>
                  <a:pt x="2265" y="908"/>
                  <a:pt x="2294" y="1019"/>
                  <a:pt x="2285" y="1111"/>
                </a:cubicBezTo>
                <a:cubicBezTo>
                  <a:pt x="2276" y="1203"/>
                  <a:pt x="2241" y="1294"/>
                  <a:pt x="2256" y="1385"/>
                </a:cubicBezTo>
                <a:cubicBezTo>
                  <a:pt x="2370" y="1189"/>
                  <a:pt x="2492" y="965"/>
                  <a:pt x="2424" y="750"/>
                </a:cubicBezTo>
                <a:cubicBezTo>
                  <a:pt x="2387" y="633"/>
                  <a:pt x="2295" y="535"/>
                  <a:pt x="2180" y="494"/>
                </a:cubicBezTo>
                <a:cubicBezTo>
                  <a:pt x="2070" y="452"/>
                  <a:pt x="1933" y="456"/>
                  <a:pt x="1856" y="365"/>
                </a:cubicBezTo>
                <a:cubicBezTo>
                  <a:pt x="1805" y="305"/>
                  <a:pt x="1799" y="219"/>
                  <a:pt x="1776" y="144"/>
                </a:cubicBezTo>
                <a:cubicBezTo>
                  <a:pt x="1753" y="74"/>
                  <a:pt x="1696" y="1"/>
                  <a:pt x="1625" y="1"/>
                </a:cubicBezTo>
                <a:close/>
              </a:path>
            </a:pathLst>
          </a:custGeom>
          <a:solidFill>
            <a:schemeClr val="accent3"/>
          </a:solidFill>
          <a:ln w="1775" cap="flat" cmpd="sng">
            <a:solidFill>
              <a:schemeClr val="accent3"/>
            </a:solidFill>
            <a:prstDash val="solid"/>
            <a:miter lim="103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5" name="Google Shape;10425;p72"/>
          <p:cNvSpPr/>
          <p:nvPr/>
        </p:nvSpPr>
        <p:spPr>
          <a:xfrm>
            <a:off x="636771" y="3866419"/>
            <a:ext cx="199365" cy="439853"/>
          </a:xfrm>
          <a:custGeom>
            <a:avLst/>
            <a:gdLst/>
            <a:ahLst/>
            <a:cxnLst/>
            <a:rect l="l" t="t" r="r" b="b"/>
            <a:pathLst>
              <a:path w="1941" h="4283" extrusionOk="0">
                <a:moveTo>
                  <a:pt x="1229" y="3637"/>
                </a:moveTo>
                <a:cubicBezTo>
                  <a:pt x="1238" y="3651"/>
                  <a:pt x="1244" y="3667"/>
                  <a:pt x="1245" y="3682"/>
                </a:cubicBezTo>
                <a:lnTo>
                  <a:pt x="1222" y="3701"/>
                </a:lnTo>
                <a:cubicBezTo>
                  <a:pt x="1224" y="3680"/>
                  <a:pt x="1227" y="3658"/>
                  <a:pt x="1229" y="3637"/>
                </a:cubicBezTo>
                <a:close/>
                <a:moveTo>
                  <a:pt x="1306" y="3962"/>
                </a:moveTo>
                <a:lnTo>
                  <a:pt x="1306" y="3962"/>
                </a:lnTo>
                <a:cubicBezTo>
                  <a:pt x="1283" y="3996"/>
                  <a:pt x="1263" y="4014"/>
                  <a:pt x="1249" y="4014"/>
                </a:cubicBezTo>
                <a:cubicBezTo>
                  <a:pt x="1238" y="4014"/>
                  <a:pt x="1230" y="4004"/>
                  <a:pt x="1224" y="3985"/>
                </a:cubicBezTo>
                <a:cubicBezTo>
                  <a:pt x="1253" y="3981"/>
                  <a:pt x="1280" y="3974"/>
                  <a:pt x="1306" y="3962"/>
                </a:cubicBezTo>
                <a:close/>
                <a:moveTo>
                  <a:pt x="692" y="1"/>
                </a:moveTo>
                <a:cubicBezTo>
                  <a:pt x="502" y="106"/>
                  <a:pt x="311" y="210"/>
                  <a:pt x="123" y="315"/>
                </a:cubicBezTo>
                <a:cubicBezTo>
                  <a:pt x="88" y="333"/>
                  <a:pt x="71" y="360"/>
                  <a:pt x="64" y="389"/>
                </a:cubicBezTo>
                <a:cubicBezTo>
                  <a:pt x="23" y="422"/>
                  <a:pt x="0" y="477"/>
                  <a:pt x="34" y="536"/>
                </a:cubicBezTo>
                <a:cubicBezTo>
                  <a:pt x="356" y="1101"/>
                  <a:pt x="671" y="1667"/>
                  <a:pt x="980" y="2238"/>
                </a:cubicBezTo>
                <a:cubicBezTo>
                  <a:pt x="1104" y="2469"/>
                  <a:pt x="1230" y="2699"/>
                  <a:pt x="1351" y="2932"/>
                </a:cubicBezTo>
                <a:cubicBezTo>
                  <a:pt x="1300" y="2926"/>
                  <a:pt x="1252" y="2923"/>
                  <a:pt x="1205" y="2923"/>
                </a:cubicBezTo>
                <a:cubicBezTo>
                  <a:pt x="219" y="2923"/>
                  <a:pt x="260" y="4282"/>
                  <a:pt x="1111" y="4282"/>
                </a:cubicBezTo>
                <a:cubicBezTo>
                  <a:pt x="1212" y="4282"/>
                  <a:pt x="1325" y="4263"/>
                  <a:pt x="1450" y="4220"/>
                </a:cubicBezTo>
                <a:cubicBezTo>
                  <a:pt x="1928" y="4053"/>
                  <a:pt x="1940" y="3628"/>
                  <a:pt x="1768" y="3211"/>
                </a:cubicBezTo>
                <a:cubicBezTo>
                  <a:pt x="1488" y="2533"/>
                  <a:pt x="1103" y="1872"/>
                  <a:pt x="720" y="1223"/>
                </a:cubicBezTo>
                <a:cubicBezTo>
                  <a:pt x="882" y="1128"/>
                  <a:pt x="1047" y="1036"/>
                  <a:pt x="1213" y="945"/>
                </a:cubicBezTo>
                <a:lnTo>
                  <a:pt x="1095" y="730"/>
                </a:lnTo>
                <a:cubicBezTo>
                  <a:pt x="928" y="822"/>
                  <a:pt x="761" y="915"/>
                  <a:pt x="594" y="1011"/>
                </a:cubicBezTo>
                <a:cubicBezTo>
                  <a:pt x="492" y="839"/>
                  <a:pt x="392" y="669"/>
                  <a:pt x="295" y="499"/>
                </a:cubicBezTo>
                <a:cubicBezTo>
                  <a:pt x="466" y="406"/>
                  <a:pt x="638" y="311"/>
                  <a:pt x="809" y="217"/>
                </a:cubicBezTo>
                <a:lnTo>
                  <a:pt x="69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6" name="Google Shape;10426;p72"/>
          <p:cNvSpPr/>
          <p:nvPr/>
        </p:nvSpPr>
        <p:spPr>
          <a:xfrm>
            <a:off x="3811324" y="1006791"/>
            <a:ext cx="257724" cy="569477"/>
          </a:xfrm>
          <a:custGeom>
            <a:avLst/>
            <a:gdLst/>
            <a:ahLst/>
            <a:cxnLst/>
            <a:rect l="l" t="t" r="r" b="b"/>
            <a:pathLst>
              <a:path w="3136" h="6929" extrusionOk="0">
                <a:moveTo>
                  <a:pt x="1514" y="296"/>
                </a:moveTo>
                <a:cubicBezTo>
                  <a:pt x="1618" y="296"/>
                  <a:pt x="1728" y="343"/>
                  <a:pt x="1800" y="421"/>
                </a:cubicBezTo>
                <a:cubicBezTo>
                  <a:pt x="1924" y="555"/>
                  <a:pt x="1959" y="745"/>
                  <a:pt x="1977" y="926"/>
                </a:cubicBezTo>
                <a:cubicBezTo>
                  <a:pt x="2003" y="1217"/>
                  <a:pt x="1952" y="1570"/>
                  <a:pt x="1688" y="1699"/>
                </a:cubicBezTo>
                <a:cubicBezTo>
                  <a:pt x="1559" y="1762"/>
                  <a:pt x="1407" y="1755"/>
                  <a:pt x="1265" y="1770"/>
                </a:cubicBezTo>
                <a:cubicBezTo>
                  <a:pt x="1250" y="1771"/>
                  <a:pt x="1236" y="1775"/>
                  <a:pt x="1220" y="1776"/>
                </a:cubicBezTo>
                <a:cubicBezTo>
                  <a:pt x="1101" y="1303"/>
                  <a:pt x="1102" y="805"/>
                  <a:pt x="1317" y="374"/>
                </a:cubicBezTo>
                <a:cubicBezTo>
                  <a:pt x="1369" y="320"/>
                  <a:pt x="1440" y="296"/>
                  <a:pt x="1514" y="296"/>
                </a:cubicBezTo>
                <a:close/>
                <a:moveTo>
                  <a:pt x="1491" y="3129"/>
                </a:moveTo>
                <a:cubicBezTo>
                  <a:pt x="1574" y="3242"/>
                  <a:pt x="1659" y="3353"/>
                  <a:pt x="1743" y="3464"/>
                </a:cubicBezTo>
                <a:cubicBezTo>
                  <a:pt x="1688" y="3496"/>
                  <a:pt x="1630" y="3519"/>
                  <a:pt x="1569" y="3533"/>
                </a:cubicBezTo>
                <a:cubicBezTo>
                  <a:pt x="1459" y="3434"/>
                  <a:pt x="1441" y="3269"/>
                  <a:pt x="1491" y="3129"/>
                </a:cubicBezTo>
                <a:close/>
                <a:moveTo>
                  <a:pt x="1928" y="2845"/>
                </a:moveTo>
                <a:cubicBezTo>
                  <a:pt x="2052" y="2845"/>
                  <a:pt x="2180" y="2885"/>
                  <a:pt x="2284" y="2953"/>
                </a:cubicBezTo>
                <a:cubicBezTo>
                  <a:pt x="2476" y="3080"/>
                  <a:pt x="2600" y="3287"/>
                  <a:pt x="2682" y="3504"/>
                </a:cubicBezTo>
                <a:cubicBezTo>
                  <a:pt x="2724" y="3614"/>
                  <a:pt x="2756" y="3731"/>
                  <a:pt x="2746" y="3849"/>
                </a:cubicBezTo>
                <a:cubicBezTo>
                  <a:pt x="2734" y="3995"/>
                  <a:pt x="2653" y="4120"/>
                  <a:pt x="2544" y="4220"/>
                </a:cubicBezTo>
                <a:cubicBezTo>
                  <a:pt x="2516" y="4165"/>
                  <a:pt x="2486" y="4112"/>
                  <a:pt x="2455" y="4060"/>
                </a:cubicBezTo>
                <a:cubicBezTo>
                  <a:pt x="2223" y="3661"/>
                  <a:pt x="1952" y="3285"/>
                  <a:pt x="1713" y="2890"/>
                </a:cubicBezTo>
                <a:cubicBezTo>
                  <a:pt x="1780" y="2859"/>
                  <a:pt x="1853" y="2845"/>
                  <a:pt x="1928" y="2845"/>
                </a:cubicBezTo>
                <a:close/>
                <a:moveTo>
                  <a:pt x="959" y="2289"/>
                </a:moveTo>
                <a:cubicBezTo>
                  <a:pt x="982" y="2338"/>
                  <a:pt x="1007" y="2385"/>
                  <a:pt x="1034" y="2434"/>
                </a:cubicBezTo>
                <a:cubicBezTo>
                  <a:pt x="1131" y="2611"/>
                  <a:pt x="1241" y="2778"/>
                  <a:pt x="1356" y="2943"/>
                </a:cubicBezTo>
                <a:cubicBezTo>
                  <a:pt x="1306" y="3026"/>
                  <a:pt x="1273" y="3118"/>
                  <a:pt x="1271" y="3216"/>
                </a:cubicBezTo>
                <a:cubicBezTo>
                  <a:pt x="1263" y="3448"/>
                  <a:pt x="1446" y="3685"/>
                  <a:pt x="1678" y="3692"/>
                </a:cubicBezTo>
                <a:cubicBezTo>
                  <a:pt x="1680" y="3692"/>
                  <a:pt x="1682" y="3692"/>
                  <a:pt x="1684" y="3692"/>
                </a:cubicBezTo>
                <a:cubicBezTo>
                  <a:pt x="1747" y="3692"/>
                  <a:pt x="1808" y="3662"/>
                  <a:pt x="1856" y="3619"/>
                </a:cubicBezTo>
                <a:cubicBezTo>
                  <a:pt x="1973" y="3777"/>
                  <a:pt x="2086" y="3935"/>
                  <a:pt x="2190" y="4100"/>
                </a:cubicBezTo>
                <a:cubicBezTo>
                  <a:pt x="2243" y="4185"/>
                  <a:pt x="2294" y="4271"/>
                  <a:pt x="2341" y="4360"/>
                </a:cubicBezTo>
                <a:cubicBezTo>
                  <a:pt x="2311" y="4374"/>
                  <a:pt x="2279" y="4389"/>
                  <a:pt x="2247" y="4400"/>
                </a:cubicBezTo>
                <a:cubicBezTo>
                  <a:pt x="2111" y="4452"/>
                  <a:pt x="1965" y="4476"/>
                  <a:pt x="1820" y="4476"/>
                </a:cubicBezTo>
                <a:cubicBezTo>
                  <a:pt x="1437" y="4476"/>
                  <a:pt x="1051" y="4306"/>
                  <a:pt x="812" y="4005"/>
                </a:cubicBezTo>
                <a:cubicBezTo>
                  <a:pt x="482" y="3590"/>
                  <a:pt x="454" y="2959"/>
                  <a:pt x="747" y="2517"/>
                </a:cubicBezTo>
                <a:cubicBezTo>
                  <a:pt x="804" y="2430"/>
                  <a:pt x="876" y="2351"/>
                  <a:pt x="959" y="2289"/>
                </a:cubicBezTo>
                <a:close/>
                <a:moveTo>
                  <a:pt x="1440" y="0"/>
                </a:moveTo>
                <a:cubicBezTo>
                  <a:pt x="1376" y="0"/>
                  <a:pt x="1312" y="11"/>
                  <a:pt x="1250" y="33"/>
                </a:cubicBezTo>
                <a:cubicBezTo>
                  <a:pt x="1048" y="107"/>
                  <a:pt x="904" y="293"/>
                  <a:pt x="815" y="490"/>
                </a:cubicBezTo>
                <a:cubicBezTo>
                  <a:pt x="612" y="937"/>
                  <a:pt x="648" y="1447"/>
                  <a:pt x="806" y="1920"/>
                </a:cubicBezTo>
                <a:cubicBezTo>
                  <a:pt x="446" y="2119"/>
                  <a:pt x="173" y="2490"/>
                  <a:pt x="101" y="2900"/>
                </a:cubicBezTo>
                <a:cubicBezTo>
                  <a:pt x="0" y="3471"/>
                  <a:pt x="258" y="4076"/>
                  <a:pt x="707" y="4442"/>
                </a:cubicBezTo>
                <a:cubicBezTo>
                  <a:pt x="999" y="4679"/>
                  <a:pt x="1379" y="4818"/>
                  <a:pt x="1753" y="4818"/>
                </a:cubicBezTo>
                <a:cubicBezTo>
                  <a:pt x="1946" y="4818"/>
                  <a:pt x="2137" y="4781"/>
                  <a:pt x="2315" y="4701"/>
                </a:cubicBezTo>
                <a:cubicBezTo>
                  <a:pt x="2368" y="4677"/>
                  <a:pt x="2418" y="4649"/>
                  <a:pt x="2466" y="4618"/>
                </a:cubicBezTo>
                <a:cubicBezTo>
                  <a:pt x="2664" y="5066"/>
                  <a:pt x="2764" y="5553"/>
                  <a:pt x="2647" y="6021"/>
                </a:cubicBezTo>
                <a:cubicBezTo>
                  <a:pt x="2609" y="6181"/>
                  <a:pt x="2539" y="6341"/>
                  <a:pt x="2411" y="6443"/>
                </a:cubicBezTo>
                <a:cubicBezTo>
                  <a:pt x="2339" y="6501"/>
                  <a:pt x="2243" y="6535"/>
                  <a:pt x="2152" y="6535"/>
                </a:cubicBezTo>
                <a:cubicBezTo>
                  <a:pt x="2081" y="6535"/>
                  <a:pt x="2012" y="6515"/>
                  <a:pt x="1957" y="6470"/>
                </a:cubicBezTo>
                <a:cubicBezTo>
                  <a:pt x="1893" y="6321"/>
                  <a:pt x="2075" y="6192"/>
                  <a:pt x="2214" y="6109"/>
                </a:cubicBezTo>
                <a:cubicBezTo>
                  <a:pt x="2352" y="6025"/>
                  <a:pt x="2471" y="5801"/>
                  <a:pt x="2325" y="5728"/>
                </a:cubicBezTo>
                <a:cubicBezTo>
                  <a:pt x="2268" y="5673"/>
                  <a:pt x="2193" y="5648"/>
                  <a:pt x="2115" y="5648"/>
                </a:cubicBezTo>
                <a:cubicBezTo>
                  <a:pt x="1983" y="5648"/>
                  <a:pt x="1842" y="5719"/>
                  <a:pt x="1760" y="5827"/>
                </a:cubicBezTo>
                <a:cubicBezTo>
                  <a:pt x="1630" y="5999"/>
                  <a:pt x="1610" y="6231"/>
                  <a:pt x="1605" y="6445"/>
                </a:cubicBezTo>
                <a:cubicBezTo>
                  <a:pt x="1603" y="6522"/>
                  <a:pt x="1603" y="6601"/>
                  <a:pt x="1629" y="6673"/>
                </a:cubicBezTo>
                <a:cubicBezTo>
                  <a:pt x="1687" y="6832"/>
                  <a:pt x="1866" y="6922"/>
                  <a:pt x="2037" y="6928"/>
                </a:cubicBezTo>
                <a:cubicBezTo>
                  <a:pt x="2046" y="6928"/>
                  <a:pt x="2055" y="6928"/>
                  <a:pt x="2065" y="6928"/>
                </a:cubicBezTo>
                <a:cubicBezTo>
                  <a:pt x="2531" y="6928"/>
                  <a:pt x="2874" y="6445"/>
                  <a:pt x="2948" y="5979"/>
                </a:cubicBezTo>
                <a:cubicBezTo>
                  <a:pt x="3030" y="5461"/>
                  <a:pt x="2891" y="4940"/>
                  <a:pt x="2667" y="4459"/>
                </a:cubicBezTo>
                <a:cubicBezTo>
                  <a:pt x="2975" y="4161"/>
                  <a:pt x="3136" y="3705"/>
                  <a:pt x="3014" y="3292"/>
                </a:cubicBezTo>
                <a:cubicBezTo>
                  <a:pt x="2891" y="2874"/>
                  <a:pt x="2456" y="2577"/>
                  <a:pt x="2032" y="2577"/>
                </a:cubicBezTo>
                <a:cubicBezTo>
                  <a:pt x="1901" y="2577"/>
                  <a:pt x="1770" y="2606"/>
                  <a:pt x="1650" y="2669"/>
                </a:cubicBezTo>
                <a:cubicBezTo>
                  <a:pt x="1633" y="2678"/>
                  <a:pt x="1618" y="2688"/>
                  <a:pt x="1601" y="2698"/>
                </a:cubicBezTo>
                <a:cubicBezTo>
                  <a:pt x="1534" y="2576"/>
                  <a:pt x="1469" y="2455"/>
                  <a:pt x="1412" y="2327"/>
                </a:cubicBezTo>
                <a:cubicBezTo>
                  <a:pt x="1382" y="2263"/>
                  <a:pt x="1355" y="2196"/>
                  <a:pt x="1329" y="2128"/>
                </a:cubicBezTo>
                <a:cubicBezTo>
                  <a:pt x="1445" y="2094"/>
                  <a:pt x="1563" y="2063"/>
                  <a:pt x="1667" y="2006"/>
                </a:cubicBezTo>
                <a:cubicBezTo>
                  <a:pt x="1948" y="1854"/>
                  <a:pt x="2107" y="1541"/>
                  <a:pt x="2170" y="1227"/>
                </a:cubicBezTo>
                <a:cubicBezTo>
                  <a:pt x="2230" y="927"/>
                  <a:pt x="2210" y="598"/>
                  <a:pt x="2043" y="342"/>
                </a:cubicBezTo>
                <a:cubicBezTo>
                  <a:pt x="1911" y="140"/>
                  <a:pt x="1675" y="0"/>
                  <a:pt x="14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7" name="Google Shape;10427;p72"/>
          <p:cNvSpPr/>
          <p:nvPr/>
        </p:nvSpPr>
        <p:spPr>
          <a:xfrm>
            <a:off x="8156988" y="4246429"/>
            <a:ext cx="199348" cy="439693"/>
          </a:xfrm>
          <a:custGeom>
            <a:avLst/>
            <a:gdLst/>
            <a:ahLst/>
            <a:cxnLst/>
            <a:rect l="l" t="t" r="r" b="b"/>
            <a:pathLst>
              <a:path w="1690" h="3727" extrusionOk="0">
                <a:moveTo>
                  <a:pt x="621" y="3165"/>
                </a:moveTo>
                <a:cubicBezTo>
                  <a:pt x="623" y="3183"/>
                  <a:pt x="625" y="3202"/>
                  <a:pt x="626" y="3220"/>
                </a:cubicBezTo>
                <a:cubicBezTo>
                  <a:pt x="619" y="3214"/>
                  <a:pt x="613" y="3209"/>
                  <a:pt x="606" y="3203"/>
                </a:cubicBezTo>
                <a:cubicBezTo>
                  <a:pt x="608" y="3190"/>
                  <a:pt x="613" y="3177"/>
                  <a:pt x="621" y="3165"/>
                </a:cubicBezTo>
                <a:close/>
                <a:moveTo>
                  <a:pt x="554" y="3447"/>
                </a:moveTo>
                <a:lnTo>
                  <a:pt x="554" y="3447"/>
                </a:lnTo>
                <a:cubicBezTo>
                  <a:pt x="577" y="3456"/>
                  <a:pt x="601" y="3463"/>
                  <a:pt x="625" y="3467"/>
                </a:cubicBezTo>
                <a:cubicBezTo>
                  <a:pt x="620" y="3484"/>
                  <a:pt x="613" y="3493"/>
                  <a:pt x="603" y="3493"/>
                </a:cubicBezTo>
                <a:cubicBezTo>
                  <a:pt x="591" y="3493"/>
                  <a:pt x="574" y="3477"/>
                  <a:pt x="554" y="3447"/>
                </a:cubicBezTo>
                <a:close/>
                <a:moveTo>
                  <a:pt x="1087" y="0"/>
                </a:moveTo>
                <a:lnTo>
                  <a:pt x="983" y="187"/>
                </a:lnTo>
                <a:cubicBezTo>
                  <a:pt x="1133" y="268"/>
                  <a:pt x="1283" y="351"/>
                  <a:pt x="1433" y="433"/>
                </a:cubicBezTo>
                <a:cubicBezTo>
                  <a:pt x="1348" y="581"/>
                  <a:pt x="1261" y="728"/>
                  <a:pt x="1173" y="878"/>
                </a:cubicBezTo>
                <a:cubicBezTo>
                  <a:pt x="1029" y="794"/>
                  <a:pt x="884" y="713"/>
                  <a:pt x="738" y="631"/>
                </a:cubicBezTo>
                <a:lnTo>
                  <a:pt x="634" y="818"/>
                </a:lnTo>
                <a:cubicBezTo>
                  <a:pt x="777" y="896"/>
                  <a:pt x="920" y="977"/>
                  <a:pt x="1062" y="1060"/>
                </a:cubicBezTo>
                <a:cubicBezTo>
                  <a:pt x="729" y="1626"/>
                  <a:pt x="393" y="2202"/>
                  <a:pt x="149" y="2793"/>
                </a:cubicBezTo>
                <a:cubicBezTo>
                  <a:pt x="1" y="3157"/>
                  <a:pt x="11" y="3527"/>
                  <a:pt x="428" y="3672"/>
                </a:cubicBezTo>
                <a:cubicBezTo>
                  <a:pt x="537" y="3710"/>
                  <a:pt x="635" y="3727"/>
                  <a:pt x="724" y="3727"/>
                </a:cubicBezTo>
                <a:cubicBezTo>
                  <a:pt x="1465" y="3727"/>
                  <a:pt x="1501" y="2542"/>
                  <a:pt x="641" y="2542"/>
                </a:cubicBezTo>
                <a:cubicBezTo>
                  <a:pt x="601" y="2542"/>
                  <a:pt x="558" y="2545"/>
                  <a:pt x="514" y="2550"/>
                </a:cubicBezTo>
                <a:cubicBezTo>
                  <a:pt x="619" y="2348"/>
                  <a:pt x="728" y="2148"/>
                  <a:pt x="837" y="1946"/>
                </a:cubicBezTo>
                <a:cubicBezTo>
                  <a:pt x="1106" y="1448"/>
                  <a:pt x="1381" y="956"/>
                  <a:pt x="1661" y="464"/>
                </a:cubicBezTo>
                <a:cubicBezTo>
                  <a:pt x="1690" y="412"/>
                  <a:pt x="1671" y="364"/>
                  <a:pt x="1635" y="335"/>
                </a:cubicBezTo>
                <a:cubicBezTo>
                  <a:pt x="1628" y="311"/>
                  <a:pt x="1612" y="287"/>
                  <a:pt x="1584" y="272"/>
                </a:cubicBezTo>
                <a:cubicBezTo>
                  <a:pt x="1418" y="182"/>
                  <a:pt x="1253" y="90"/>
                  <a:pt x="10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8" name="Google Shape;10428;p72"/>
          <p:cNvSpPr/>
          <p:nvPr/>
        </p:nvSpPr>
        <p:spPr>
          <a:xfrm>
            <a:off x="379054" y="1029477"/>
            <a:ext cx="257726" cy="330203"/>
          </a:xfrm>
          <a:custGeom>
            <a:avLst/>
            <a:gdLst/>
            <a:ahLst/>
            <a:cxnLst/>
            <a:rect l="l" t="t" r="r" b="b"/>
            <a:pathLst>
              <a:path w="2987" h="3827" extrusionOk="0">
                <a:moveTo>
                  <a:pt x="1492" y="202"/>
                </a:moveTo>
                <a:cubicBezTo>
                  <a:pt x="1575" y="338"/>
                  <a:pt x="1657" y="475"/>
                  <a:pt x="1739" y="611"/>
                </a:cubicBezTo>
                <a:cubicBezTo>
                  <a:pt x="1304" y="835"/>
                  <a:pt x="880" y="1078"/>
                  <a:pt x="465" y="1334"/>
                </a:cubicBezTo>
                <a:cubicBezTo>
                  <a:pt x="384" y="1205"/>
                  <a:pt x="303" y="1079"/>
                  <a:pt x="225" y="951"/>
                </a:cubicBezTo>
                <a:cubicBezTo>
                  <a:pt x="649" y="701"/>
                  <a:pt x="1070" y="452"/>
                  <a:pt x="1492" y="202"/>
                </a:cubicBezTo>
                <a:close/>
                <a:moveTo>
                  <a:pt x="2440" y="2479"/>
                </a:moveTo>
                <a:cubicBezTo>
                  <a:pt x="2449" y="2490"/>
                  <a:pt x="2454" y="2501"/>
                  <a:pt x="2455" y="2514"/>
                </a:cubicBezTo>
                <a:cubicBezTo>
                  <a:pt x="2450" y="2519"/>
                  <a:pt x="2445" y="2524"/>
                  <a:pt x="2438" y="2528"/>
                </a:cubicBezTo>
                <a:cubicBezTo>
                  <a:pt x="2438" y="2514"/>
                  <a:pt x="2439" y="2496"/>
                  <a:pt x="2440" y="2479"/>
                </a:cubicBezTo>
                <a:close/>
                <a:moveTo>
                  <a:pt x="2508" y="2726"/>
                </a:moveTo>
                <a:lnTo>
                  <a:pt x="2508" y="2726"/>
                </a:lnTo>
                <a:cubicBezTo>
                  <a:pt x="2490" y="2754"/>
                  <a:pt x="2476" y="2767"/>
                  <a:pt x="2465" y="2767"/>
                </a:cubicBezTo>
                <a:cubicBezTo>
                  <a:pt x="2457" y="2767"/>
                  <a:pt x="2450" y="2760"/>
                  <a:pt x="2446" y="2747"/>
                </a:cubicBezTo>
                <a:cubicBezTo>
                  <a:pt x="2467" y="2742"/>
                  <a:pt x="2488" y="2735"/>
                  <a:pt x="2508" y="2726"/>
                </a:cubicBezTo>
                <a:close/>
                <a:moveTo>
                  <a:pt x="1013" y="3328"/>
                </a:moveTo>
                <a:cubicBezTo>
                  <a:pt x="1020" y="3338"/>
                  <a:pt x="1025" y="3350"/>
                  <a:pt x="1027" y="3361"/>
                </a:cubicBezTo>
                <a:cubicBezTo>
                  <a:pt x="1022" y="3366"/>
                  <a:pt x="1017" y="3372"/>
                  <a:pt x="1010" y="3377"/>
                </a:cubicBezTo>
                <a:cubicBezTo>
                  <a:pt x="1010" y="3361"/>
                  <a:pt x="1012" y="3345"/>
                  <a:pt x="1013" y="3328"/>
                </a:cubicBezTo>
                <a:close/>
                <a:moveTo>
                  <a:pt x="1080" y="3574"/>
                </a:moveTo>
                <a:cubicBezTo>
                  <a:pt x="1063" y="3601"/>
                  <a:pt x="1048" y="3615"/>
                  <a:pt x="1037" y="3615"/>
                </a:cubicBezTo>
                <a:cubicBezTo>
                  <a:pt x="1029" y="3615"/>
                  <a:pt x="1023" y="3608"/>
                  <a:pt x="1018" y="3595"/>
                </a:cubicBezTo>
                <a:cubicBezTo>
                  <a:pt x="1040" y="3589"/>
                  <a:pt x="1061" y="3583"/>
                  <a:pt x="1080" y="3574"/>
                </a:cubicBezTo>
                <a:close/>
                <a:moveTo>
                  <a:pt x="1541" y="1"/>
                </a:moveTo>
                <a:cubicBezTo>
                  <a:pt x="1520" y="1"/>
                  <a:pt x="1499" y="8"/>
                  <a:pt x="1482" y="20"/>
                </a:cubicBezTo>
                <a:cubicBezTo>
                  <a:pt x="1475" y="19"/>
                  <a:pt x="1469" y="18"/>
                  <a:pt x="1462" y="18"/>
                </a:cubicBezTo>
                <a:cubicBezTo>
                  <a:pt x="1448" y="18"/>
                  <a:pt x="1433" y="22"/>
                  <a:pt x="1418" y="31"/>
                </a:cubicBezTo>
                <a:cubicBezTo>
                  <a:pt x="976" y="292"/>
                  <a:pt x="532" y="556"/>
                  <a:pt x="89" y="818"/>
                </a:cubicBezTo>
                <a:cubicBezTo>
                  <a:pt x="63" y="832"/>
                  <a:pt x="50" y="852"/>
                  <a:pt x="46" y="875"/>
                </a:cubicBezTo>
                <a:cubicBezTo>
                  <a:pt x="15" y="902"/>
                  <a:pt x="0" y="944"/>
                  <a:pt x="27" y="989"/>
                </a:cubicBezTo>
                <a:cubicBezTo>
                  <a:pt x="287" y="1412"/>
                  <a:pt x="542" y="1837"/>
                  <a:pt x="791" y="2267"/>
                </a:cubicBezTo>
                <a:cubicBezTo>
                  <a:pt x="890" y="2440"/>
                  <a:pt x="993" y="2613"/>
                  <a:pt x="1091" y="2787"/>
                </a:cubicBezTo>
                <a:cubicBezTo>
                  <a:pt x="1061" y="2785"/>
                  <a:pt x="1033" y="2783"/>
                  <a:pt x="1006" y="2783"/>
                </a:cubicBezTo>
                <a:cubicBezTo>
                  <a:pt x="231" y="2783"/>
                  <a:pt x="280" y="3826"/>
                  <a:pt x="920" y="3826"/>
                </a:cubicBezTo>
                <a:cubicBezTo>
                  <a:pt x="1003" y="3826"/>
                  <a:pt x="1095" y="3809"/>
                  <a:pt x="1196" y="3770"/>
                </a:cubicBezTo>
                <a:cubicBezTo>
                  <a:pt x="1559" y="3630"/>
                  <a:pt x="1558" y="3305"/>
                  <a:pt x="1416" y="2990"/>
                </a:cubicBezTo>
                <a:cubicBezTo>
                  <a:pt x="1185" y="2478"/>
                  <a:pt x="875" y="1981"/>
                  <a:pt x="567" y="1495"/>
                </a:cubicBezTo>
                <a:cubicBezTo>
                  <a:pt x="982" y="1235"/>
                  <a:pt x="1404" y="996"/>
                  <a:pt x="1838" y="771"/>
                </a:cubicBezTo>
                <a:cubicBezTo>
                  <a:pt x="1966" y="986"/>
                  <a:pt x="2093" y="1202"/>
                  <a:pt x="2218" y="1417"/>
                </a:cubicBezTo>
                <a:cubicBezTo>
                  <a:pt x="2318" y="1591"/>
                  <a:pt x="2421" y="1763"/>
                  <a:pt x="2518" y="1939"/>
                </a:cubicBezTo>
                <a:cubicBezTo>
                  <a:pt x="2489" y="1936"/>
                  <a:pt x="2461" y="1935"/>
                  <a:pt x="2434" y="1935"/>
                </a:cubicBezTo>
                <a:cubicBezTo>
                  <a:pt x="1658" y="1935"/>
                  <a:pt x="1708" y="2977"/>
                  <a:pt x="2349" y="2977"/>
                </a:cubicBezTo>
                <a:cubicBezTo>
                  <a:pt x="2431" y="2977"/>
                  <a:pt x="2524" y="2959"/>
                  <a:pt x="2625" y="2920"/>
                </a:cubicBezTo>
                <a:cubicBezTo>
                  <a:pt x="2986" y="2780"/>
                  <a:pt x="2985" y="2455"/>
                  <a:pt x="2844" y="2141"/>
                </a:cubicBezTo>
                <a:cubicBezTo>
                  <a:pt x="2517" y="1415"/>
                  <a:pt x="2030" y="721"/>
                  <a:pt x="1616" y="45"/>
                </a:cubicBezTo>
                <a:cubicBezTo>
                  <a:pt x="1597" y="14"/>
                  <a:pt x="1569" y="1"/>
                  <a:pt x="154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29" name="Google Shape;10429;p72"/>
          <p:cNvGrpSpPr/>
          <p:nvPr/>
        </p:nvGrpSpPr>
        <p:grpSpPr>
          <a:xfrm rot="-664185">
            <a:off x="503704" y="327554"/>
            <a:ext cx="623115" cy="927899"/>
            <a:chOff x="2049650" y="2668550"/>
            <a:chExt cx="110075" cy="163925"/>
          </a:xfrm>
        </p:grpSpPr>
        <p:sp>
          <p:nvSpPr>
            <p:cNvPr id="10430" name="Google Shape;10430;p72"/>
            <p:cNvSpPr/>
            <p:nvPr/>
          </p:nvSpPr>
          <p:spPr>
            <a:xfrm>
              <a:off x="2063625" y="2668550"/>
              <a:ext cx="29725" cy="27700"/>
            </a:xfrm>
            <a:custGeom>
              <a:avLst/>
              <a:gdLst/>
              <a:ahLst/>
              <a:cxnLst/>
              <a:rect l="l" t="t" r="r" b="b"/>
              <a:pathLst>
                <a:path w="1189" h="1108" extrusionOk="0">
                  <a:moveTo>
                    <a:pt x="126" y="0"/>
                  </a:moveTo>
                  <a:cubicBezTo>
                    <a:pt x="126" y="0"/>
                    <a:pt x="94" y="34"/>
                    <a:pt x="63" y="68"/>
                  </a:cubicBezTo>
                  <a:cubicBezTo>
                    <a:pt x="47" y="85"/>
                    <a:pt x="32" y="101"/>
                    <a:pt x="20" y="115"/>
                  </a:cubicBezTo>
                  <a:cubicBezTo>
                    <a:pt x="7" y="127"/>
                    <a:pt x="0" y="136"/>
                    <a:pt x="0" y="136"/>
                  </a:cubicBezTo>
                  <a:lnTo>
                    <a:pt x="1149" y="1107"/>
                  </a:lnTo>
                  <a:lnTo>
                    <a:pt x="1149" y="1107"/>
                  </a:lnTo>
                  <a:cubicBezTo>
                    <a:pt x="1149" y="1107"/>
                    <a:pt x="1159" y="1097"/>
                    <a:pt x="1169" y="1087"/>
                  </a:cubicBezTo>
                  <a:cubicBezTo>
                    <a:pt x="1179" y="1076"/>
                    <a:pt x="1188" y="1065"/>
                    <a:pt x="1188" y="1065"/>
                  </a:cubicBezTo>
                  <a:lnTo>
                    <a:pt x="126" y="0"/>
                  </a:lnTo>
                  <a:close/>
                  <a:moveTo>
                    <a:pt x="1149" y="1107"/>
                  </a:moveTo>
                  <a:cubicBezTo>
                    <a:pt x="1149" y="1108"/>
                    <a:pt x="1149" y="1108"/>
                    <a:pt x="1149" y="1108"/>
                  </a:cubicBezTo>
                  <a:lnTo>
                    <a:pt x="1149" y="1107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72"/>
            <p:cNvSpPr/>
            <p:nvPr/>
          </p:nvSpPr>
          <p:spPr>
            <a:xfrm>
              <a:off x="2074825" y="2683100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78" y="1"/>
                  </a:moveTo>
                  <a:cubicBezTo>
                    <a:pt x="53" y="35"/>
                    <a:pt x="26" y="67"/>
                    <a:pt x="1" y="100"/>
                  </a:cubicBezTo>
                  <a:lnTo>
                    <a:pt x="99" y="172"/>
                  </a:lnTo>
                  <a:cubicBezTo>
                    <a:pt x="121" y="140"/>
                    <a:pt x="147" y="111"/>
                    <a:pt x="171" y="79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72"/>
            <p:cNvSpPr/>
            <p:nvPr/>
          </p:nvSpPr>
          <p:spPr>
            <a:xfrm>
              <a:off x="2067825" y="2677525"/>
              <a:ext cx="4700" cy="4850"/>
            </a:xfrm>
            <a:custGeom>
              <a:avLst/>
              <a:gdLst/>
              <a:ahLst/>
              <a:cxnLst/>
              <a:rect l="l" t="t" r="r" b="b"/>
              <a:pathLst>
                <a:path w="188" h="194" extrusionOk="0">
                  <a:moveTo>
                    <a:pt x="96" y="0"/>
                  </a:moveTo>
                  <a:cubicBezTo>
                    <a:pt x="63" y="41"/>
                    <a:pt x="31" y="81"/>
                    <a:pt x="1" y="123"/>
                  </a:cubicBezTo>
                  <a:lnTo>
                    <a:pt x="99" y="193"/>
                  </a:lnTo>
                  <a:cubicBezTo>
                    <a:pt x="126" y="155"/>
                    <a:pt x="159" y="118"/>
                    <a:pt x="187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72"/>
            <p:cNvSpPr/>
            <p:nvPr/>
          </p:nvSpPr>
          <p:spPr>
            <a:xfrm>
              <a:off x="2081875" y="2688675"/>
              <a:ext cx="3850" cy="3775"/>
            </a:xfrm>
            <a:custGeom>
              <a:avLst/>
              <a:gdLst/>
              <a:ahLst/>
              <a:cxnLst/>
              <a:rect l="l" t="t" r="r" b="b"/>
              <a:pathLst>
                <a:path w="154" h="151" extrusionOk="0">
                  <a:moveTo>
                    <a:pt x="60" y="1"/>
                  </a:moveTo>
                  <a:cubicBezTo>
                    <a:pt x="40" y="27"/>
                    <a:pt x="20" y="51"/>
                    <a:pt x="1" y="78"/>
                  </a:cubicBezTo>
                  <a:lnTo>
                    <a:pt x="99" y="150"/>
                  </a:lnTo>
                  <a:cubicBezTo>
                    <a:pt x="116" y="125"/>
                    <a:pt x="136" y="103"/>
                    <a:pt x="153" y="7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72"/>
            <p:cNvSpPr/>
            <p:nvPr/>
          </p:nvSpPr>
          <p:spPr>
            <a:xfrm>
              <a:off x="2088925" y="2694275"/>
              <a:ext cx="3375" cy="3200"/>
            </a:xfrm>
            <a:custGeom>
              <a:avLst/>
              <a:gdLst/>
              <a:ahLst/>
              <a:cxnLst/>
              <a:rect l="l" t="t" r="r" b="b"/>
              <a:pathLst>
                <a:path w="135" h="128" extrusionOk="0">
                  <a:moveTo>
                    <a:pt x="42" y="1"/>
                  </a:moveTo>
                  <a:cubicBezTo>
                    <a:pt x="30" y="19"/>
                    <a:pt x="12" y="36"/>
                    <a:pt x="0" y="56"/>
                  </a:cubicBezTo>
                  <a:lnTo>
                    <a:pt x="99" y="127"/>
                  </a:lnTo>
                  <a:cubicBezTo>
                    <a:pt x="110" y="110"/>
                    <a:pt x="124" y="96"/>
                    <a:pt x="135" y="81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72"/>
            <p:cNvSpPr/>
            <p:nvPr/>
          </p:nvSpPr>
          <p:spPr>
            <a:xfrm>
              <a:off x="2060775" y="2671950"/>
              <a:ext cx="5150" cy="5450"/>
            </a:xfrm>
            <a:custGeom>
              <a:avLst/>
              <a:gdLst/>
              <a:ahLst/>
              <a:cxnLst/>
              <a:rect l="l" t="t" r="r" b="b"/>
              <a:pathLst>
                <a:path w="206" h="218" extrusionOk="0">
                  <a:moveTo>
                    <a:pt x="113" y="0"/>
                  </a:moveTo>
                  <a:cubicBezTo>
                    <a:pt x="75" y="48"/>
                    <a:pt x="36" y="95"/>
                    <a:pt x="0" y="146"/>
                  </a:cubicBezTo>
                  <a:lnTo>
                    <a:pt x="99" y="217"/>
                  </a:lnTo>
                  <a:cubicBezTo>
                    <a:pt x="134" y="170"/>
                    <a:pt x="171" y="125"/>
                    <a:pt x="206" y="79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72"/>
            <p:cNvSpPr/>
            <p:nvPr/>
          </p:nvSpPr>
          <p:spPr>
            <a:xfrm>
              <a:off x="2073150" y="268560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0" y="0"/>
                  </a:moveTo>
                  <a:lnTo>
                    <a:pt x="34" y="52"/>
                  </a:lnTo>
                  <a:cubicBezTo>
                    <a:pt x="23" y="70"/>
                    <a:pt x="11" y="87"/>
                    <a:pt x="0" y="106"/>
                  </a:cubicBezTo>
                  <a:lnTo>
                    <a:pt x="106" y="168"/>
                  </a:lnTo>
                  <a:cubicBezTo>
                    <a:pt x="114" y="151"/>
                    <a:pt x="127" y="134"/>
                    <a:pt x="137" y="118"/>
                  </a:cubicBezTo>
                  <a:lnTo>
                    <a:pt x="169" y="7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72"/>
            <p:cNvSpPr/>
            <p:nvPr/>
          </p:nvSpPr>
          <p:spPr>
            <a:xfrm>
              <a:off x="2065725" y="2680575"/>
              <a:ext cx="4625" cy="4775"/>
            </a:xfrm>
            <a:custGeom>
              <a:avLst/>
              <a:gdLst/>
              <a:ahLst/>
              <a:cxnLst/>
              <a:rect l="l" t="t" r="r" b="b"/>
              <a:pathLst>
                <a:path w="185" h="191" extrusionOk="0">
                  <a:moveTo>
                    <a:pt x="85" y="1"/>
                  </a:moveTo>
                  <a:lnTo>
                    <a:pt x="42" y="64"/>
                  </a:lnTo>
                  <a:cubicBezTo>
                    <a:pt x="27" y="85"/>
                    <a:pt x="14" y="107"/>
                    <a:pt x="0" y="129"/>
                  </a:cubicBezTo>
                  <a:lnTo>
                    <a:pt x="105" y="191"/>
                  </a:lnTo>
                  <a:cubicBezTo>
                    <a:pt x="118" y="170"/>
                    <a:pt x="130" y="149"/>
                    <a:pt x="145" y="131"/>
                  </a:cubicBezTo>
                  <a:lnTo>
                    <a:pt x="184" y="70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72"/>
            <p:cNvSpPr/>
            <p:nvPr/>
          </p:nvSpPr>
          <p:spPr>
            <a:xfrm>
              <a:off x="2080525" y="2690600"/>
              <a:ext cx="3875" cy="3675"/>
            </a:xfrm>
            <a:custGeom>
              <a:avLst/>
              <a:gdLst/>
              <a:ahLst/>
              <a:cxnLst/>
              <a:rect l="l" t="t" r="r" b="b"/>
              <a:pathLst>
                <a:path w="155" h="147" extrusionOk="0">
                  <a:moveTo>
                    <a:pt x="56" y="0"/>
                  </a:moveTo>
                  <a:lnTo>
                    <a:pt x="29" y="42"/>
                  </a:lnTo>
                  <a:cubicBezTo>
                    <a:pt x="19" y="56"/>
                    <a:pt x="9" y="69"/>
                    <a:pt x="1" y="84"/>
                  </a:cubicBezTo>
                  <a:lnTo>
                    <a:pt x="107" y="147"/>
                  </a:lnTo>
                  <a:cubicBezTo>
                    <a:pt x="113" y="134"/>
                    <a:pt x="122" y="121"/>
                    <a:pt x="130" y="109"/>
                  </a:cubicBezTo>
                  <a:lnTo>
                    <a:pt x="154" y="7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72"/>
            <p:cNvSpPr/>
            <p:nvPr/>
          </p:nvSpPr>
          <p:spPr>
            <a:xfrm>
              <a:off x="2087925" y="2695625"/>
              <a:ext cx="3500" cy="3100"/>
            </a:xfrm>
            <a:custGeom>
              <a:avLst/>
              <a:gdLst/>
              <a:ahLst/>
              <a:cxnLst/>
              <a:rect l="l" t="t" r="r" b="b"/>
              <a:pathLst>
                <a:path w="140" h="124" extrusionOk="0">
                  <a:moveTo>
                    <a:pt x="41" y="1"/>
                  </a:moveTo>
                  <a:lnTo>
                    <a:pt x="21" y="30"/>
                  </a:lnTo>
                  <a:cubicBezTo>
                    <a:pt x="14" y="40"/>
                    <a:pt x="6" y="49"/>
                    <a:pt x="1" y="61"/>
                  </a:cubicBezTo>
                  <a:lnTo>
                    <a:pt x="106" y="123"/>
                  </a:lnTo>
                  <a:cubicBezTo>
                    <a:pt x="112" y="115"/>
                    <a:pt x="117" y="105"/>
                    <a:pt x="123" y="97"/>
                  </a:cubicBezTo>
                  <a:cubicBezTo>
                    <a:pt x="128" y="90"/>
                    <a:pt x="134" y="81"/>
                    <a:pt x="140" y="71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72"/>
            <p:cNvSpPr/>
            <p:nvPr/>
          </p:nvSpPr>
          <p:spPr>
            <a:xfrm>
              <a:off x="2058350" y="2675550"/>
              <a:ext cx="4950" cy="5375"/>
            </a:xfrm>
            <a:custGeom>
              <a:avLst/>
              <a:gdLst/>
              <a:ahLst/>
              <a:cxnLst/>
              <a:rect l="l" t="t" r="r" b="b"/>
              <a:pathLst>
                <a:path w="198" h="215" extrusionOk="0">
                  <a:moveTo>
                    <a:pt x="99" y="1"/>
                  </a:moveTo>
                  <a:lnTo>
                    <a:pt x="50" y="75"/>
                  </a:lnTo>
                  <a:cubicBezTo>
                    <a:pt x="32" y="100"/>
                    <a:pt x="15" y="126"/>
                    <a:pt x="1" y="152"/>
                  </a:cubicBezTo>
                  <a:lnTo>
                    <a:pt x="107" y="214"/>
                  </a:lnTo>
                  <a:cubicBezTo>
                    <a:pt x="120" y="189"/>
                    <a:pt x="136" y="167"/>
                    <a:pt x="151" y="142"/>
                  </a:cubicBezTo>
                  <a:lnTo>
                    <a:pt x="198" y="72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72"/>
            <p:cNvSpPr/>
            <p:nvPr/>
          </p:nvSpPr>
          <p:spPr>
            <a:xfrm>
              <a:off x="2071650" y="268827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59" y="0"/>
                  </a:moveTo>
                  <a:lnTo>
                    <a:pt x="28" y="54"/>
                  </a:lnTo>
                  <a:lnTo>
                    <a:pt x="12" y="82"/>
                  </a:lnTo>
                  <a:lnTo>
                    <a:pt x="0" y="110"/>
                  </a:lnTo>
                  <a:lnTo>
                    <a:pt x="108" y="165"/>
                  </a:lnTo>
                  <a:lnTo>
                    <a:pt x="120" y="139"/>
                  </a:lnTo>
                  <a:lnTo>
                    <a:pt x="136" y="113"/>
                  </a:lnTo>
                  <a:lnTo>
                    <a:pt x="164" y="6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72"/>
            <p:cNvSpPr/>
            <p:nvPr/>
          </p:nvSpPr>
          <p:spPr>
            <a:xfrm>
              <a:off x="2063875" y="2683825"/>
              <a:ext cx="4500" cy="4725"/>
            </a:xfrm>
            <a:custGeom>
              <a:avLst/>
              <a:gdLst/>
              <a:ahLst/>
              <a:cxnLst/>
              <a:rect l="l" t="t" r="r" b="b"/>
              <a:pathLst>
                <a:path w="180" h="189" extrusionOk="0">
                  <a:moveTo>
                    <a:pt x="74" y="1"/>
                  </a:moveTo>
                  <a:lnTo>
                    <a:pt x="37" y="66"/>
                  </a:lnTo>
                  <a:lnTo>
                    <a:pt x="17" y="100"/>
                  </a:lnTo>
                  <a:lnTo>
                    <a:pt x="1" y="133"/>
                  </a:lnTo>
                  <a:lnTo>
                    <a:pt x="110" y="188"/>
                  </a:lnTo>
                  <a:lnTo>
                    <a:pt x="126" y="156"/>
                  </a:lnTo>
                  <a:lnTo>
                    <a:pt x="143" y="125"/>
                  </a:lnTo>
                  <a:lnTo>
                    <a:pt x="179" y="63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72"/>
            <p:cNvSpPr/>
            <p:nvPr/>
          </p:nvSpPr>
          <p:spPr>
            <a:xfrm>
              <a:off x="2079350" y="2692700"/>
              <a:ext cx="3800" cy="3550"/>
            </a:xfrm>
            <a:custGeom>
              <a:avLst/>
              <a:gdLst/>
              <a:ahLst/>
              <a:cxnLst/>
              <a:rect l="l" t="t" r="r" b="b"/>
              <a:pathLst>
                <a:path w="152" h="142" extrusionOk="0">
                  <a:moveTo>
                    <a:pt x="48" y="0"/>
                  </a:moveTo>
                  <a:lnTo>
                    <a:pt x="24" y="43"/>
                  </a:lnTo>
                  <a:lnTo>
                    <a:pt x="11" y="66"/>
                  </a:lnTo>
                  <a:lnTo>
                    <a:pt x="0" y="88"/>
                  </a:lnTo>
                  <a:lnTo>
                    <a:pt x="109" y="142"/>
                  </a:lnTo>
                  <a:lnTo>
                    <a:pt x="118" y="121"/>
                  </a:lnTo>
                  <a:lnTo>
                    <a:pt x="130" y="102"/>
                  </a:lnTo>
                  <a:lnTo>
                    <a:pt x="152" y="6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72"/>
            <p:cNvSpPr/>
            <p:nvPr/>
          </p:nvSpPr>
          <p:spPr>
            <a:xfrm>
              <a:off x="2087075" y="2697150"/>
              <a:ext cx="3475" cy="2975"/>
            </a:xfrm>
            <a:custGeom>
              <a:avLst/>
              <a:gdLst/>
              <a:ahLst/>
              <a:cxnLst/>
              <a:rect l="l" t="t" r="r" b="b"/>
              <a:pathLst>
                <a:path w="139" h="119" extrusionOk="0">
                  <a:moveTo>
                    <a:pt x="34" y="1"/>
                  </a:moveTo>
                  <a:lnTo>
                    <a:pt x="16" y="32"/>
                  </a:lnTo>
                  <a:lnTo>
                    <a:pt x="7" y="48"/>
                  </a:lnTo>
                  <a:lnTo>
                    <a:pt x="0" y="64"/>
                  </a:lnTo>
                  <a:lnTo>
                    <a:pt x="109" y="118"/>
                  </a:lnTo>
                  <a:lnTo>
                    <a:pt x="116" y="104"/>
                  </a:lnTo>
                  <a:lnTo>
                    <a:pt x="123" y="91"/>
                  </a:lnTo>
                  <a:lnTo>
                    <a:pt x="138" y="6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72"/>
            <p:cNvSpPr/>
            <p:nvPr/>
          </p:nvSpPr>
          <p:spPr>
            <a:xfrm>
              <a:off x="2056150" y="2679375"/>
              <a:ext cx="4800" cy="5300"/>
            </a:xfrm>
            <a:custGeom>
              <a:avLst/>
              <a:gdLst/>
              <a:ahLst/>
              <a:cxnLst/>
              <a:rect l="l" t="t" r="r" b="b"/>
              <a:pathLst>
                <a:path w="192" h="212" extrusionOk="0">
                  <a:moveTo>
                    <a:pt x="88" y="0"/>
                  </a:moveTo>
                  <a:lnTo>
                    <a:pt x="42" y="78"/>
                  </a:lnTo>
                  <a:lnTo>
                    <a:pt x="20" y="117"/>
                  </a:lnTo>
                  <a:lnTo>
                    <a:pt x="1" y="158"/>
                  </a:lnTo>
                  <a:lnTo>
                    <a:pt x="110" y="212"/>
                  </a:lnTo>
                  <a:lnTo>
                    <a:pt x="129" y="174"/>
                  </a:lnTo>
                  <a:lnTo>
                    <a:pt x="150" y="137"/>
                  </a:lnTo>
                  <a:lnTo>
                    <a:pt x="192" y="6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72"/>
            <p:cNvSpPr/>
            <p:nvPr/>
          </p:nvSpPr>
          <p:spPr>
            <a:xfrm>
              <a:off x="2070350" y="2691025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52" y="0"/>
                  </a:moveTo>
                  <a:cubicBezTo>
                    <a:pt x="33" y="37"/>
                    <a:pt x="14" y="76"/>
                    <a:pt x="0" y="114"/>
                  </a:cubicBezTo>
                  <a:lnTo>
                    <a:pt x="112" y="161"/>
                  </a:lnTo>
                  <a:cubicBezTo>
                    <a:pt x="126" y="125"/>
                    <a:pt x="143" y="89"/>
                    <a:pt x="160" y="55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72"/>
            <p:cNvSpPr/>
            <p:nvPr/>
          </p:nvSpPr>
          <p:spPr>
            <a:xfrm>
              <a:off x="2062325" y="2687150"/>
              <a:ext cx="4300" cy="4675"/>
            </a:xfrm>
            <a:custGeom>
              <a:avLst/>
              <a:gdLst/>
              <a:ahLst/>
              <a:cxnLst/>
              <a:rect l="l" t="t" r="r" b="b"/>
              <a:pathLst>
                <a:path w="172" h="187" extrusionOk="0">
                  <a:moveTo>
                    <a:pt x="63" y="0"/>
                  </a:moveTo>
                  <a:cubicBezTo>
                    <a:pt x="41" y="46"/>
                    <a:pt x="17" y="92"/>
                    <a:pt x="1" y="139"/>
                  </a:cubicBezTo>
                  <a:lnTo>
                    <a:pt x="113" y="186"/>
                  </a:lnTo>
                  <a:cubicBezTo>
                    <a:pt x="130" y="143"/>
                    <a:pt x="152" y="99"/>
                    <a:pt x="172" y="56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72"/>
            <p:cNvSpPr/>
            <p:nvPr/>
          </p:nvSpPr>
          <p:spPr>
            <a:xfrm>
              <a:off x="2078300" y="2694900"/>
              <a:ext cx="3800" cy="3475"/>
            </a:xfrm>
            <a:custGeom>
              <a:avLst/>
              <a:gdLst/>
              <a:ahLst/>
              <a:cxnLst/>
              <a:rect l="l" t="t" r="r" b="b"/>
              <a:pathLst>
                <a:path w="152" h="139" extrusionOk="0">
                  <a:moveTo>
                    <a:pt x="42" y="1"/>
                  </a:moveTo>
                  <a:cubicBezTo>
                    <a:pt x="28" y="30"/>
                    <a:pt x="12" y="59"/>
                    <a:pt x="1" y="92"/>
                  </a:cubicBezTo>
                  <a:lnTo>
                    <a:pt x="114" y="139"/>
                  </a:lnTo>
                  <a:cubicBezTo>
                    <a:pt x="124" y="110"/>
                    <a:pt x="139" y="83"/>
                    <a:pt x="151" y="56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72"/>
            <p:cNvSpPr/>
            <p:nvPr/>
          </p:nvSpPr>
          <p:spPr>
            <a:xfrm>
              <a:off x="2086300" y="2698775"/>
              <a:ext cx="3525" cy="2875"/>
            </a:xfrm>
            <a:custGeom>
              <a:avLst/>
              <a:gdLst/>
              <a:ahLst/>
              <a:cxnLst/>
              <a:rect l="l" t="t" r="r" b="b"/>
              <a:pathLst>
                <a:path w="141" h="115" extrusionOk="0">
                  <a:moveTo>
                    <a:pt x="30" y="0"/>
                  </a:moveTo>
                  <a:cubicBezTo>
                    <a:pt x="21" y="22"/>
                    <a:pt x="9" y="43"/>
                    <a:pt x="0" y="68"/>
                  </a:cubicBezTo>
                  <a:lnTo>
                    <a:pt x="112" y="114"/>
                  </a:lnTo>
                  <a:cubicBezTo>
                    <a:pt x="120" y="93"/>
                    <a:pt x="131" y="74"/>
                    <a:pt x="140" y="5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72"/>
            <p:cNvSpPr/>
            <p:nvPr/>
          </p:nvSpPr>
          <p:spPr>
            <a:xfrm>
              <a:off x="2054325" y="2683300"/>
              <a:ext cx="4575" cy="5250"/>
            </a:xfrm>
            <a:custGeom>
              <a:avLst/>
              <a:gdLst/>
              <a:ahLst/>
              <a:cxnLst/>
              <a:rect l="l" t="t" r="r" b="b"/>
              <a:pathLst>
                <a:path w="183" h="210" extrusionOk="0">
                  <a:moveTo>
                    <a:pt x="74" y="1"/>
                  </a:moveTo>
                  <a:cubicBezTo>
                    <a:pt x="48" y="54"/>
                    <a:pt x="21" y="107"/>
                    <a:pt x="1" y="163"/>
                  </a:cubicBezTo>
                  <a:lnTo>
                    <a:pt x="114" y="209"/>
                  </a:lnTo>
                  <a:cubicBezTo>
                    <a:pt x="134" y="156"/>
                    <a:pt x="160" y="106"/>
                    <a:pt x="183" y="55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72"/>
            <p:cNvSpPr/>
            <p:nvPr/>
          </p:nvSpPr>
          <p:spPr>
            <a:xfrm>
              <a:off x="2069225" y="2693900"/>
              <a:ext cx="3925" cy="3900"/>
            </a:xfrm>
            <a:custGeom>
              <a:avLst/>
              <a:gdLst/>
              <a:ahLst/>
              <a:cxnLst/>
              <a:rect l="l" t="t" r="r" b="b"/>
              <a:pathLst>
                <a:path w="157" h="156" extrusionOk="0">
                  <a:moveTo>
                    <a:pt x="45" y="0"/>
                  </a:moveTo>
                  <a:lnTo>
                    <a:pt x="21" y="59"/>
                  </a:lnTo>
                  <a:cubicBezTo>
                    <a:pt x="14" y="78"/>
                    <a:pt x="9" y="99"/>
                    <a:pt x="1" y="118"/>
                  </a:cubicBezTo>
                  <a:lnTo>
                    <a:pt x="116" y="156"/>
                  </a:lnTo>
                  <a:cubicBezTo>
                    <a:pt x="123" y="138"/>
                    <a:pt x="128" y="118"/>
                    <a:pt x="134" y="101"/>
                  </a:cubicBezTo>
                  <a:lnTo>
                    <a:pt x="156" y="4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72"/>
            <p:cNvSpPr/>
            <p:nvPr/>
          </p:nvSpPr>
          <p:spPr>
            <a:xfrm>
              <a:off x="2061025" y="2690600"/>
              <a:ext cx="4150" cy="4475"/>
            </a:xfrm>
            <a:custGeom>
              <a:avLst/>
              <a:gdLst/>
              <a:ahLst/>
              <a:cxnLst/>
              <a:rect l="l" t="t" r="r" b="b"/>
              <a:pathLst>
                <a:path w="166" h="179" extrusionOk="0">
                  <a:moveTo>
                    <a:pt x="53" y="0"/>
                  </a:moveTo>
                  <a:lnTo>
                    <a:pt x="26" y="70"/>
                  </a:lnTo>
                  <a:cubicBezTo>
                    <a:pt x="16" y="94"/>
                    <a:pt x="10" y="118"/>
                    <a:pt x="1" y="142"/>
                  </a:cubicBezTo>
                  <a:lnTo>
                    <a:pt x="116" y="179"/>
                  </a:lnTo>
                  <a:cubicBezTo>
                    <a:pt x="124" y="157"/>
                    <a:pt x="130" y="133"/>
                    <a:pt x="140" y="111"/>
                  </a:cubicBezTo>
                  <a:lnTo>
                    <a:pt x="166" y="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72"/>
            <p:cNvSpPr/>
            <p:nvPr/>
          </p:nvSpPr>
          <p:spPr>
            <a:xfrm>
              <a:off x="2077425" y="2697125"/>
              <a:ext cx="3700" cy="3375"/>
            </a:xfrm>
            <a:custGeom>
              <a:avLst/>
              <a:gdLst/>
              <a:ahLst/>
              <a:cxnLst/>
              <a:rect l="l" t="t" r="r" b="b"/>
              <a:pathLst>
                <a:path w="148" h="135" extrusionOk="0">
                  <a:moveTo>
                    <a:pt x="35" y="1"/>
                  </a:moveTo>
                  <a:lnTo>
                    <a:pt x="16" y="48"/>
                  </a:lnTo>
                  <a:cubicBezTo>
                    <a:pt x="10" y="65"/>
                    <a:pt x="6" y="81"/>
                    <a:pt x="0" y="97"/>
                  </a:cubicBezTo>
                  <a:lnTo>
                    <a:pt x="117" y="135"/>
                  </a:lnTo>
                  <a:cubicBezTo>
                    <a:pt x="122" y="120"/>
                    <a:pt x="125" y="105"/>
                    <a:pt x="130" y="91"/>
                  </a:cubicBezTo>
                  <a:lnTo>
                    <a:pt x="148" y="4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72"/>
            <p:cNvSpPr/>
            <p:nvPr/>
          </p:nvSpPr>
          <p:spPr>
            <a:xfrm>
              <a:off x="2085650" y="2700425"/>
              <a:ext cx="3475" cy="2775"/>
            </a:xfrm>
            <a:custGeom>
              <a:avLst/>
              <a:gdLst/>
              <a:ahLst/>
              <a:cxnLst/>
              <a:rect l="l" t="t" r="r" b="b"/>
              <a:pathLst>
                <a:path w="139" h="111" extrusionOk="0">
                  <a:moveTo>
                    <a:pt x="26" y="1"/>
                  </a:moveTo>
                  <a:lnTo>
                    <a:pt x="12" y="35"/>
                  </a:lnTo>
                  <a:cubicBezTo>
                    <a:pt x="7" y="48"/>
                    <a:pt x="3" y="61"/>
                    <a:pt x="0" y="73"/>
                  </a:cubicBezTo>
                  <a:lnTo>
                    <a:pt x="115" y="111"/>
                  </a:lnTo>
                  <a:cubicBezTo>
                    <a:pt x="120" y="100"/>
                    <a:pt x="122" y="89"/>
                    <a:pt x="126" y="78"/>
                  </a:cubicBezTo>
                  <a:lnTo>
                    <a:pt x="138" y="47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72"/>
            <p:cNvSpPr/>
            <p:nvPr/>
          </p:nvSpPr>
          <p:spPr>
            <a:xfrm>
              <a:off x="2052825" y="2687300"/>
              <a:ext cx="4375" cy="5075"/>
            </a:xfrm>
            <a:custGeom>
              <a:avLst/>
              <a:gdLst/>
              <a:ahLst/>
              <a:cxnLst/>
              <a:rect l="l" t="t" r="r" b="b"/>
              <a:pathLst>
                <a:path w="175" h="203" extrusionOk="0">
                  <a:moveTo>
                    <a:pt x="61" y="1"/>
                  </a:moveTo>
                  <a:lnTo>
                    <a:pt x="29" y="83"/>
                  </a:lnTo>
                  <a:cubicBezTo>
                    <a:pt x="18" y="111"/>
                    <a:pt x="9" y="139"/>
                    <a:pt x="1" y="166"/>
                  </a:cubicBezTo>
                  <a:lnTo>
                    <a:pt x="116" y="203"/>
                  </a:lnTo>
                  <a:cubicBezTo>
                    <a:pt x="125" y="177"/>
                    <a:pt x="133" y="150"/>
                    <a:pt x="143" y="124"/>
                  </a:cubicBezTo>
                  <a:lnTo>
                    <a:pt x="174" y="48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72"/>
            <p:cNvSpPr/>
            <p:nvPr/>
          </p:nvSpPr>
          <p:spPr>
            <a:xfrm>
              <a:off x="2068350" y="2696850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36" y="0"/>
                  </a:moveTo>
                  <a:lnTo>
                    <a:pt x="16" y="61"/>
                  </a:lnTo>
                  <a:cubicBezTo>
                    <a:pt x="11" y="81"/>
                    <a:pt x="5" y="100"/>
                    <a:pt x="0" y="121"/>
                  </a:cubicBezTo>
                  <a:lnTo>
                    <a:pt x="119" y="151"/>
                  </a:lnTo>
                  <a:cubicBezTo>
                    <a:pt x="124" y="131"/>
                    <a:pt x="128" y="114"/>
                    <a:pt x="133" y="94"/>
                  </a:cubicBezTo>
                  <a:lnTo>
                    <a:pt x="151" y="3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72"/>
            <p:cNvSpPr/>
            <p:nvPr/>
          </p:nvSpPr>
          <p:spPr>
            <a:xfrm>
              <a:off x="2059950" y="2694150"/>
              <a:ext cx="3975" cy="4375"/>
            </a:xfrm>
            <a:custGeom>
              <a:avLst/>
              <a:gdLst/>
              <a:ahLst/>
              <a:cxnLst/>
              <a:rect l="l" t="t" r="r" b="b"/>
              <a:pathLst>
                <a:path w="159" h="175" extrusionOk="0">
                  <a:moveTo>
                    <a:pt x="44" y="1"/>
                  </a:moveTo>
                  <a:lnTo>
                    <a:pt x="20" y="72"/>
                  </a:lnTo>
                  <a:cubicBezTo>
                    <a:pt x="14" y="96"/>
                    <a:pt x="7" y="120"/>
                    <a:pt x="0" y="145"/>
                  </a:cubicBezTo>
                  <a:lnTo>
                    <a:pt x="118" y="175"/>
                  </a:lnTo>
                  <a:cubicBezTo>
                    <a:pt x="125" y="151"/>
                    <a:pt x="130" y="129"/>
                    <a:pt x="137" y="106"/>
                  </a:cubicBezTo>
                  <a:lnTo>
                    <a:pt x="159" y="39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72"/>
            <p:cNvSpPr/>
            <p:nvPr/>
          </p:nvSpPr>
          <p:spPr>
            <a:xfrm>
              <a:off x="2076725" y="2699550"/>
              <a:ext cx="3625" cy="3175"/>
            </a:xfrm>
            <a:custGeom>
              <a:avLst/>
              <a:gdLst/>
              <a:ahLst/>
              <a:cxnLst/>
              <a:rect l="l" t="t" r="r" b="b"/>
              <a:pathLst>
                <a:path w="145" h="127" extrusionOk="0">
                  <a:moveTo>
                    <a:pt x="28" y="0"/>
                  </a:moveTo>
                  <a:lnTo>
                    <a:pt x="13" y="48"/>
                  </a:lnTo>
                  <a:cubicBezTo>
                    <a:pt x="8" y="64"/>
                    <a:pt x="6" y="80"/>
                    <a:pt x="0" y="98"/>
                  </a:cubicBezTo>
                  <a:lnTo>
                    <a:pt x="119" y="127"/>
                  </a:lnTo>
                  <a:cubicBezTo>
                    <a:pt x="122" y="111"/>
                    <a:pt x="126" y="98"/>
                    <a:pt x="130" y="82"/>
                  </a:cubicBezTo>
                  <a:lnTo>
                    <a:pt x="145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72"/>
            <p:cNvSpPr/>
            <p:nvPr/>
          </p:nvSpPr>
          <p:spPr>
            <a:xfrm>
              <a:off x="2085125" y="2702250"/>
              <a:ext cx="3425" cy="2625"/>
            </a:xfrm>
            <a:custGeom>
              <a:avLst/>
              <a:gdLst/>
              <a:ahLst/>
              <a:cxnLst/>
              <a:rect l="l" t="t" r="r" b="b"/>
              <a:pathLst>
                <a:path w="137" h="105" extrusionOk="0">
                  <a:moveTo>
                    <a:pt x="21" y="0"/>
                  </a:moveTo>
                  <a:lnTo>
                    <a:pt x="9" y="37"/>
                  </a:lnTo>
                  <a:cubicBezTo>
                    <a:pt x="6" y="49"/>
                    <a:pt x="3" y="63"/>
                    <a:pt x="1" y="74"/>
                  </a:cubicBezTo>
                  <a:lnTo>
                    <a:pt x="118" y="104"/>
                  </a:lnTo>
                  <a:cubicBezTo>
                    <a:pt x="121" y="92"/>
                    <a:pt x="123" y="80"/>
                    <a:pt x="126" y="70"/>
                  </a:cubicBezTo>
                  <a:lnTo>
                    <a:pt x="136" y="3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72"/>
            <p:cNvSpPr/>
            <p:nvPr/>
          </p:nvSpPr>
          <p:spPr>
            <a:xfrm>
              <a:off x="2051625" y="2691475"/>
              <a:ext cx="4100" cy="4950"/>
            </a:xfrm>
            <a:custGeom>
              <a:avLst/>
              <a:gdLst/>
              <a:ahLst/>
              <a:cxnLst/>
              <a:rect l="l" t="t" r="r" b="b"/>
              <a:pathLst>
                <a:path w="164" h="198" extrusionOk="0">
                  <a:moveTo>
                    <a:pt x="48" y="1"/>
                  </a:moveTo>
                  <a:lnTo>
                    <a:pt x="22" y="84"/>
                  </a:lnTo>
                  <a:cubicBezTo>
                    <a:pt x="15" y="111"/>
                    <a:pt x="8" y="139"/>
                    <a:pt x="0" y="168"/>
                  </a:cubicBezTo>
                  <a:lnTo>
                    <a:pt x="118" y="198"/>
                  </a:lnTo>
                  <a:cubicBezTo>
                    <a:pt x="125" y="170"/>
                    <a:pt x="131" y="144"/>
                    <a:pt x="139" y="117"/>
                  </a:cubicBezTo>
                  <a:lnTo>
                    <a:pt x="164" y="3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72"/>
            <p:cNvSpPr/>
            <p:nvPr/>
          </p:nvSpPr>
          <p:spPr>
            <a:xfrm>
              <a:off x="2067700" y="26998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6" y="1"/>
                  </a:moveTo>
                  <a:lnTo>
                    <a:pt x="11" y="62"/>
                  </a:lnTo>
                  <a:lnTo>
                    <a:pt x="0" y="123"/>
                  </a:lnTo>
                  <a:lnTo>
                    <a:pt x="120" y="145"/>
                  </a:lnTo>
                  <a:lnTo>
                    <a:pt x="130" y="88"/>
                  </a:lnTo>
                  <a:lnTo>
                    <a:pt x="145" y="3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72"/>
            <p:cNvSpPr/>
            <p:nvPr/>
          </p:nvSpPr>
          <p:spPr>
            <a:xfrm>
              <a:off x="2059225" y="2697725"/>
              <a:ext cx="3750" cy="4225"/>
            </a:xfrm>
            <a:custGeom>
              <a:avLst/>
              <a:gdLst/>
              <a:ahLst/>
              <a:cxnLst/>
              <a:rect l="l" t="t" r="r" b="b"/>
              <a:pathLst>
                <a:path w="150" h="169" extrusionOk="0">
                  <a:moveTo>
                    <a:pt x="31" y="1"/>
                  </a:moveTo>
                  <a:lnTo>
                    <a:pt x="12" y="73"/>
                  </a:lnTo>
                  <a:lnTo>
                    <a:pt x="0" y="147"/>
                  </a:lnTo>
                  <a:lnTo>
                    <a:pt x="119" y="169"/>
                  </a:lnTo>
                  <a:lnTo>
                    <a:pt x="132" y="99"/>
                  </a:lnTo>
                  <a:lnTo>
                    <a:pt x="149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72"/>
            <p:cNvSpPr/>
            <p:nvPr/>
          </p:nvSpPr>
          <p:spPr>
            <a:xfrm>
              <a:off x="2076200" y="2701975"/>
              <a:ext cx="3500" cy="3075"/>
            </a:xfrm>
            <a:custGeom>
              <a:avLst/>
              <a:gdLst/>
              <a:ahLst/>
              <a:cxnLst/>
              <a:rect l="l" t="t" r="r" b="b"/>
              <a:pathLst>
                <a:path w="140" h="123" extrusionOk="0">
                  <a:moveTo>
                    <a:pt x="21" y="1"/>
                  </a:moveTo>
                  <a:lnTo>
                    <a:pt x="10" y="50"/>
                  </a:lnTo>
                  <a:lnTo>
                    <a:pt x="1" y="100"/>
                  </a:lnTo>
                  <a:lnTo>
                    <a:pt x="120" y="122"/>
                  </a:lnTo>
                  <a:lnTo>
                    <a:pt x="129" y="76"/>
                  </a:lnTo>
                  <a:lnTo>
                    <a:pt x="140" y="3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72"/>
            <p:cNvSpPr/>
            <p:nvPr/>
          </p:nvSpPr>
          <p:spPr>
            <a:xfrm>
              <a:off x="2084675" y="2704075"/>
              <a:ext cx="3400" cy="2500"/>
            </a:xfrm>
            <a:custGeom>
              <a:avLst/>
              <a:gdLst/>
              <a:ahLst/>
              <a:cxnLst/>
              <a:rect l="l" t="t" r="r" b="b"/>
              <a:pathLst>
                <a:path w="136" h="100" extrusionOk="0">
                  <a:moveTo>
                    <a:pt x="19" y="1"/>
                  </a:moveTo>
                  <a:lnTo>
                    <a:pt x="8" y="38"/>
                  </a:lnTo>
                  <a:lnTo>
                    <a:pt x="1" y="78"/>
                  </a:lnTo>
                  <a:lnTo>
                    <a:pt x="120" y="99"/>
                  </a:lnTo>
                  <a:lnTo>
                    <a:pt x="127" y="64"/>
                  </a:lnTo>
                  <a:lnTo>
                    <a:pt x="136" y="3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72"/>
            <p:cNvSpPr/>
            <p:nvPr/>
          </p:nvSpPr>
          <p:spPr>
            <a:xfrm>
              <a:off x="2050675" y="2695625"/>
              <a:ext cx="3925" cy="4775"/>
            </a:xfrm>
            <a:custGeom>
              <a:avLst/>
              <a:gdLst/>
              <a:ahLst/>
              <a:cxnLst/>
              <a:rect l="l" t="t" r="r" b="b"/>
              <a:pathLst>
                <a:path w="157" h="191" extrusionOk="0">
                  <a:moveTo>
                    <a:pt x="38" y="1"/>
                  </a:moveTo>
                  <a:lnTo>
                    <a:pt x="17" y="85"/>
                  </a:lnTo>
                  <a:lnTo>
                    <a:pt x="1" y="169"/>
                  </a:lnTo>
                  <a:lnTo>
                    <a:pt x="121" y="191"/>
                  </a:lnTo>
                  <a:lnTo>
                    <a:pt x="137" y="111"/>
                  </a:lnTo>
                  <a:lnTo>
                    <a:pt x="156" y="3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72"/>
            <p:cNvSpPr/>
            <p:nvPr/>
          </p:nvSpPr>
          <p:spPr>
            <a:xfrm>
              <a:off x="2067250" y="2702925"/>
              <a:ext cx="3450" cy="3500"/>
            </a:xfrm>
            <a:custGeom>
              <a:avLst/>
              <a:gdLst/>
              <a:ahLst/>
              <a:cxnLst/>
              <a:rect l="l" t="t" r="r" b="b"/>
              <a:pathLst>
                <a:path w="138" h="140" extrusionOk="0">
                  <a:moveTo>
                    <a:pt x="18" y="0"/>
                  </a:moveTo>
                  <a:cubicBezTo>
                    <a:pt x="14" y="21"/>
                    <a:pt x="11" y="42"/>
                    <a:pt x="8" y="62"/>
                  </a:cubicBezTo>
                  <a:lnTo>
                    <a:pt x="1" y="125"/>
                  </a:lnTo>
                  <a:lnTo>
                    <a:pt x="121" y="139"/>
                  </a:lnTo>
                  <a:lnTo>
                    <a:pt x="127" y="80"/>
                  </a:lnTo>
                  <a:cubicBezTo>
                    <a:pt x="130" y="61"/>
                    <a:pt x="135" y="42"/>
                    <a:pt x="138" y="2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72"/>
            <p:cNvSpPr/>
            <p:nvPr/>
          </p:nvSpPr>
          <p:spPr>
            <a:xfrm>
              <a:off x="2058675" y="2701400"/>
              <a:ext cx="3550" cy="4050"/>
            </a:xfrm>
            <a:custGeom>
              <a:avLst/>
              <a:gdLst/>
              <a:ahLst/>
              <a:cxnLst/>
              <a:rect l="l" t="t" r="r" b="b"/>
              <a:pathLst>
                <a:path w="142" h="162" extrusionOk="0">
                  <a:moveTo>
                    <a:pt x="22" y="0"/>
                  </a:moveTo>
                  <a:cubicBezTo>
                    <a:pt x="18" y="25"/>
                    <a:pt x="13" y="50"/>
                    <a:pt x="9" y="74"/>
                  </a:cubicBezTo>
                  <a:lnTo>
                    <a:pt x="0" y="148"/>
                  </a:lnTo>
                  <a:lnTo>
                    <a:pt x="121" y="162"/>
                  </a:lnTo>
                  <a:lnTo>
                    <a:pt x="130" y="92"/>
                  </a:lnTo>
                  <a:cubicBezTo>
                    <a:pt x="132" y="69"/>
                    <a:pt x="137" y="46"/>
                    <a:pt x="141" y="2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72"/>
            <p:cNvSpPr/>
            <p:nvPr/>
          </p:nvSpPr>
          <p:spPr>
            <a:xfrm>
              <a:off x="2075825" y="2704475"/>
              <a:ext cx="3350" cy="2900"/>
            </a:xfrm>
            <a:custGeom>
              <a:avLst/>
              <a:gdLst/>
              <a:ahLst/>
              <a:cxnLst/>
              <a:rect l="l" t="t" r="r" b="b"/>
              <a:pathLst>
                <a:path w="134" h="116" extrusionOk="0">
                  <a:moveTo>
                    <a:pt x="15" y="0"/>
                  </a:moveTo>
                  <a:cubicBezTo>
                    <a:pt x="11" y="17"/>
                    <a:pt x="7" y="34"/>
                    <a:pt x="5" y="51"/>
                  </a:cubicBezTo>
                  <a:lnTo>
                    <a:pt x="0" y="101"/>
                  </a:lnTo>
                  <a:lnTo>
                    <a:pt x="120" y="116"/>
                  </a:lnTo>
                  <a:lnTo>
                    <a:pt x="126" y="69"/>
                  </a:lnTo>
                  <a:cubicBezTo>
                    <a:pt x="127" y="53"/>
                    <a:pt x="131" y="38"/>
                    <a:pt x="134" y="22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72"/>
            <p:cNvSpPr/>
            <p:nvPr/>
          </p:nvSpPr>
          <p:spPr>
            <a:xfrm>
              <a:off x="2084400" y="2706025"/>
              <a:ext cx="3300" cy="2350"/>
            </a:xfrm>
            <a:custGeom>
              <a:avLst/>
              <a:gdLst/>
              <a:ahLst/>
              <a:cxnLst/>
              <a:rect l="l" t="t" r="r" b="b"/>
              <a:pathLst>
                <a:path w="132" h="94" extrusionOk="0">
                  <a:moveTo>
                    <a:pt x="12" y="1"/>
                  </a:moveTo>
                  <a:cubicBezTo>
                    <a:pt x="10" y="13"/>
                    <a:pt x="7" y="27"/>
                    <a:pt x="6" y="39"/>
                  </a:cubicBezTo>
                  <a:lnTo>
                    <a:pt x="1" y="79"/>
                  </a:lnTo>
                  <a:lnTo>
                    <a:pt x="121" y="93"/>
                  </a:lnTo>
                  <a:lnTo>
                    <a:pt x="125" y="58"/>
                  </a:lnTo>
                  <a:cubicBezTo>
                    <a:pt x="126" y="46"/>
                    <a:pt x="129" y="34"/>
                    <a:pt x="131" y="2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72"/>
            <p:cNvSpPr/>
            <p:nvPr/>
          </p:nvSpPr>
          <p:spPr>
            <a:xfrm>
              <a:off x="2050100" y="2699825"/>
              <a:ext cx="3625" cy="4650"/>
            </a:xfrm>
            <a:custGeom>
              <a:avLst/>
              <a:gdLst/>
              <a:ahLst/>
              <a:cxnLst/>
              <a:rect l="l" t="t" r="r" b="b"/>
              <a:pathLst>
                <a:path w="145" h="186" extrusionOk="0">
                  <a:moveTo>
                    <a:pt x="25" y="1"/>
                  </a:moveTo>
                  <a:cubicBezTo>
                    <a:pt x="20" y="30"/>
                    <a:pt x="14" y="58"/>
                    <a:pt x="11" y="85"/>
                  </a:cubicBezTo>
                  <a:lnTo>
                    <a:pt x="1" y="171"/>
                  </a:lnTo>
                  <a:lnTo>
                    <a:pt x="121" y="185"/>
                  </a:lnTo>
                  <a:lnTo>
                    <a:pt x="132" y="105"/>
                  </a:lnTo>
                  <a:cubicBezTo>
                    <a:pt x="134" y="77"/>
                    <a:pt x="139" y="51"/>
                    <a:pt x="144" y="23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72"/>
            <p:cNvSpPr/>
            <p:nvPr/>
          </p:nvSpPr>
          <p:spPr>
            <a:xfrm>
              <a:off x="2066950" y="2706025"/>
              <a:ext cx="3300" cy="3275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11" y="1"/>
                  </a:moveTo>
                  <a:cubicBezTo>
                    <a:pt x="4" y="42"/>
                    <a:pt x="3" y="84"/>
                    <a:pt x="0" y="125"/>
                  </a:cubicBezTo>
                  <a:lnTo>
                    <a:pt x="123" y="130"/>
                  </a:lnTo>
                  <a:cubicBezTo>
                    <a:pt x="125" y="91"/>
                    <a:pt x="127" y="53"/>
                    <a:pt x="132" y="13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72"/>
            <p:cNvSpPr/>
            <p:nvPr/>
          </p:nvSpPr>
          <p:spPr>
            <a:xfrm>
              <a:off x="2058350" y="2705050"/>
              <a:ext cx="3375" cy="3850"/>
            </a:xfrm>
            <a:custGeom>
              <a:avLst/>
              <a:gdLst/>
              <a:ahLst/>
              <a:cxnLst/>
              <a:rect l="l" t="t" r="r" b="b"/>
              <a:pathLst>
                <a:path w="135" h="154" extrusionOk="0">
                  <a:moveTo>
                    <a:pt x="13" y="0"/>
                  </a:moveTo>
                  <a:cubicBezTo>
                    <a:pt x="6" y="50"/>
                    <a:pt x="4" y="99"/>
                    <a:pt x="1" y="149"/>
                  </a:cubicBezTo>
                  <a:lnTo>
                    <a:pt x="123" y="154"/>
                  </a:lnTo>
                  <a:cubicBezTo>
                    <a:pt x="125" y="107"/>
                    <a:pt x="128" y="60"/>
                    <a:pt x="135" y="1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72"/>
            <p:cNvSpPr/>
            <p:nvPr/>
          </p:nvSpPr>
          <p:spPr>
            <a:xfrm>
              <a:off x="2075600" y="2706975"/>
              <a:ext cx="3275" cy="2750"/>
            </a:xfrm>
            <a:custGeom>
              <a:avLst/>
              <a:gdLst/>
              <a:ahLst/>
              <a:cxnLst/>
              <a:rect l="l" t="t" r="r" b="b"/>
              <a:pathLst>
                <a:path w="131" h="110" extrusionOk="0">
                  <a:moveTo>
                    <a:pt x="10" y="0"/>
                  </a:moveTo>
                  <a:cubicBezTo>
                    <a:pt x="4" y="35"/>
                    <a:pt x="2" y="71"/>
                    <a:pt x="1" y="104"/>
                  </a:cubicBezTo>
                  <a:lnTo>
                    <a:pt x="123" y="109"/>
                  </a:lnTo>
                  <a:cubicBezTo>
                    <a:pt x="124" y="78"/>
                    <a:pt x="125" y="46"/>
                    <a:pt x="130" y="15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72"/>
            <p:cNvSpPr/>
            <p:nvPr/>
          </p:nvSpPr>
          <p:spPr>
            <a:xfrm>
              <a:off x="2084250" y="2707975"/>
              <a:ext cx="3175" cy="2150"/>
            </a:xfrm>
            <a:custGeom>
              <a:avLst/>
              <a:gdLst/>
              <a:ahLst/>
              <a:cxnLst/>
              <a:rect l="l" t="t" r="r" b="b"/>
              <a:pathLst>
                <a:path w="127" h="86" extrusionOk="0">
                  <a:moveTo>
                    <a:pt x="7" y="1"/>
                  </a:moveTo>
                  <a:cubicBezTo>
                    <a:pt x="1" y="26"/>
                    <a:pt x="1" y="53"/>
                    <a:pt x="0" y="80"/>
                  </a:cubicBezTo>
                  <a:lnTo>
                    <a:pt x="122" y="86"/>
                  </a:lnTo>
                  <a:cubicBezTo>
                    <a:pt x="124" y="62"/>
                    <a:pt x="124" y="38"/>
                    <a:pt x="127" y="1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72"/>
            <p:cNvSpPr/>
            <p:nvPr/>
          </p:nvSpPr>
          <p:spPr>
            <a:xfrm>
              <a:off x="2049750" y="2704075"/>
              <a:ext cx="3400" cy="4425"/>
            </a:xfrm>
            <a:custGeom>
              <a:avLst/>
              <a:gdLst/>
              <a:ahLst/>
              <a:cxnLst/>
              <a:rect l="l" t="t" r="r" b="b"/>
              <a:pathLst>
                <a:path w="136" h="177" extrusionOk="0">
                  <a:moveTo>
                    <a:pt x="14" y="1"/>
                  </a:moveTo>
                  <a:cubicBezTo>
                    <a:pt x="7" y="58"/>
                    <a:pt x="3" y="115"/>
                    <a:pt x="0" y="171"/>
                  </a:cubicBezTo>
                  <a:lnTo>
                    <a:pt x="122" y="176"/>
                  </a:lnTo>
                  <a:cubicBezTo>
                    <a:pt x="125" y="122"/>
                    <a:pt x="127" y="68"/>
                    <a:pt x="135" y="15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72"/>
            <p:cNvSpPr/>
            <p:nvPr/>
          </p:nvSpPr>
          <p:spPr>
            <a:xfrm>
              <a:off x="2066900" y="2709175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4" y="0"/>
                  </a:moveTo>
                  <a:cubicBezTo>
                    <a:pt x="0" y="42"/>
                    <a:pt x="3" y="83"/>
                    <a:pt x="3" y="126"/>
                  </a:cubicBezTo>
                  <a:lnTo>
                    <a:pt x="125" y="124"/>
                  </a:lnTo>
                  <a:cubicBezTo>
                    <a:pt x="125" y="84"/>
                    <a:pt x="124" y="46"/>
                    <a:pt x="126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72"/>
            <p:cNvSpPr/>
            <p:nvPr/>
          </p:nvSpPr>
          <p:spPr>
            <a:xfrm>
              <a:off x="2058275" y="2708750"/>
              <a:ext cx="3175" cy="372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4" y="1"/>
                  </a:moveTo>
                  <a:cubicBezTo>
                    <a:pt x="1" y="49"/>
                    <a:pt x="2" y="99"/>
                    <a:pt x="2" y="148"/>
                  </a:cubicBezTo>
                  <a:lnTo>
                    <a:pt x="123" y="146"/>
                  </a:lnTo>
                  <a:cubicBezTo>
                    <a:pt x="123" y="99"/>
                    <a:pt x="122" y="53"/>
                    <a:pt x="126" y="6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72"/>
            <p:cNvSpPr/>
            <p:nvPr/>
          </p:nvSpPr>
          <p:spPr>
            <a:xfrm>
              <a:off x="2075525" y="2709550"/>
              <a:ext cx="3175" cy="2600"/>
            </a:xfrm>
            <a:custGeom>
              <a:avLst/>
              <a:gdLst/>
              <a:ahLst/>
              <a:cxnLst/>
              <a:rect l="l" t="t" r="r" b="b"/>
              <a:pathLst>
                <a:path w="127" h="104" extrusionOk="0">
                  <a:moveTo>
                    <a:pt x="4" y="1"/>
                  </a:moveTo>
                  <a:cubicBezTo>
                    <a:pt x="1" y="35"/>
                    <a:pt x="3" y="69"/>
                    <a:pt x="3" y="104"/>
                  </a:cubicBezTo>
                  <a:lnTo>
                    <a:pt x="125" y="100"/>
                  </a:lnTo>
                  <a:cubicBezTo>
                    <a:pt x="125" y="69"/>
                    <a:pt x="123" y="37"/>
                    <a:pt x="126" y="6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72"/>
            <p:cNvSpPr/>
            <p:nvPr/>
          </p:nvSpPr>
          <p:spPr>
            <a:xfrm>
              <a:off x="2084175" y="2709950"/>
              <a:ext cx="3125" cy="2050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3" y="0"/>
                  </a:moveTo>
                  <a:cubicBezTo>
                    <a:pt x="0" y="27"/>
                    <a:pt x="2" y="55"/>
                    <a:pt x="2" y="81"/>
                  </a:cubicBezTo>
                  <a:lnTo>
                    <a:pt x="124" y="78"/>
                  </a:lnTo>
                  <a:cubicBezTo>
                    <a:pt x="124" y="53"/>
                    <a:pt x="123" y="31"/>
                    <a:pt x="125" y="6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72"/>
            <p:cNvSpPr/>
            <p:nvPr/>
          </p:nvSpPr>
          <p:spPr>
            <a:xfrm>
              <a:off x="2049650" y="2708375"/>
              <a:ext cx="3150" cy="4300"/>
            </a:xfrm>
            <a:custGeom>
              <a:avLst/>
              <a:gdLst/>
              <a:ahLst/>
              <a:cxnLst/>
              <a:rect l="l" t="t" r="r" b="b"/>
              <a:pathLst>
                <a:path w="126" h="172" extrusionOk="0">
                  <a:moveTo>
                    <a:pt x="4" y="0"/>
                  </a:moveTo>
                  <a:cubicBezTo>
                    <a:pt x="0" y="57"/>
                    <a:pt x="1" y="114"/>
                    <a:pt x="1" y="171"/>
                  </a:cubicBezTo>
                  <a:lnTo>
                    <a:pt x="124" y="168"/>
                  </a:lnTo>
                  <a:cubicBezTo>
                    <a:pt x="124" y="114"/>
                    <a:pt x="121" y="59"/>
                    <a:pt x="126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72"/>
            <p:cNvSpPr/>
            <p:nvPr/>
          </p:nvSpPr>
          <p:spPr>
            <a:xfrm>
              <a:off x="2066925" y="2712250"/>
              <a:ext cx="3225" cy="3200"/>
            </a:xfrm>
            <a:custGeom>
              <a:avLst/>
              <a:gdLst/>
              <a:ahLst/>
              <a:cxnLst/>
              <a:rect l="l" t="t" r="r" b="b"/>
              <a:pathLst>
                <a:path w="129" h="128" extrusionOk="0">
                  <a:moveTo>
                    <a:pt x="123" y="1"/>
                  </a:moveTo>
                  <a:lnTo>
                    <a:pt x="0" y="2"/>
                  </a:lnTo>
                  <a:lnTo>
                    <a:pt x="0" y="33"/>
                  </a:lnTo>
                  <a:lnTo>
                    <a:pt x="3" y="65"/>
                  </a:lnTo>
                  <a:lnTo>
                    <a:pt x="7" y="127"/>
                  </a:lnTo>
                  <a:lnTo>
                    <a:pt x="129" y="117"/>
                  </a:lnTo>
                  <a:lnTo>
                    <a:pt x="125" y="59"/>
                  </a:lnTo>
                  <a:lnTo>
                    <a:pt x="123" y="29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72"/>
            <p:cNvSpPr/>
            <p:nvPr/>
          </p:nvSpPr>
          <p:spPr>
            <a:xfrm>
              <a:off x="2058300" y="2712375"/>
              <a:ext cx="3250" cy="3800"/>
            </a:xfrm>
            <a:custGeom>
              <a:avLst/>
              <a:gdLst/>
              <a:ahLst/>
              <a:cxnLst/>
              <a:rect l="l" t="t" r="r" b="b"/>
              <a:pathLst>
                <a:path w="130" h="152" extrusionOk="0">
                  <a:moveTo>
                    <a:pt x="122" y="1"/>
                  </a:moveTo>
                  <a:lnTo>
                    <a:pt x="1" y="3"/>
                  </a:lnTo>
                  <a:lnTo>
                    <a:pt x="1" y="41"/>
                  </a:lnTo>
                  <a:lnTo>
                    <a:pt x="3" y="78"/>
                  </a:lnTo>
                  <a:lnTo>
                    <a:pt x="8" y="151"/>
                  </a:lnTo>
                  <a:lnTo>
                    <a:pt x="129" y="141"/>
                  </a:lnTo>
                  <a:lnTo>
                    <a:pt x="125" y="70"/>
                  </a:lnTo>
                  <a:lnTo>
                    <a:pt x="122" y="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72"/>
            <p:cNvSpPr/>
            <p:nvPr/>
          </p:nvSpPr>
          <p:spPr>
            <a:xfrm>
              <a:off x="2075575" y="2712100"/>
              <a:ext cx="3175" cy="2650"/>
            </a:xfrm>
            <a:custGeom>
              <a:avLst/>
              <a:gdLst/>
              <a:ahLst/>
              <a:cxnLst/>
              <a:rect l="l" t="t" r="r" b="b"/>
              <a:pathLst>
                <a:path w="127" h="106" extrusionOk="0">
                  <a:moveTo>
                    <a:pt x="123" y="1"/>
                  </a:moveTo>
                  <a:lnTo>
                    <a:pt x="1" y="2"/>
                  </a:lnTo>
                  <a:lnTo>
                    <a:pt x="1" y="28"/>
                  </a:lnTo>
                  <a:lnTo>
                    <a:pt x="2" y="53"/>
                  </a:lnTo>
                  <a:lnTo>
                    <a:pt x="6" y="105"/>
                  </a:lnTo>
                  <a:lnTo>
                    <a:pt x="126" y="95"/>
                  </a:lnTo>
                  <a:lnTo>
                    <a:pt x="124" y="47"/>
                  </a:lnTo>
                  <a:lnTo>
                    <a:pt x="121" y="23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72"/>
            <p:cNvSpPr/>
            <p:nvPr/>
          </p:nvSpPr>
          <p:spPr>
            <a:xfrm>
              <a:off x="2084225" y="2711925"/>
              <a:ext cx="3150" cy="2075"/>
            </a:xfrm>
            <a:custGeom>
              <a:avLst/>
              <a:gdLst/>
              <a:ahLst/>
              <a:cxnLst/>
              <a:rect l="l" t="t" r="r" b="b"/>
              <a:pathLst>
                <a:path w="126" h="83" extrusionOk="0">
                  <a:moveTo>
                    <a:pt x="122" y="0"/>
                  </a:moveTo>
                  <a:lnTo>
                    <a:pt x="0" y="2"/>
                  </a:lnTo>
                  <a:lnTo>
                    <a:pt x="0" y="23"/>
                  </a:lnTo>
                  <a:lnTo>
                    <a:pt x="1" y="42"/>
                  </a:lnTo>
                  <a:lnTo>
                    <a:pt x="3" y="82"/>
                  </a:lnTo>
                  <a:lnTo>
                    <a:pt x="126" y="72"/>
                  </a:lnTo>
                  <a:lnTo>
                    <a:pt x="123" y="37"/>
                  </a:lnTo>
                  <a:lnTo>
                    <a:pt x="122" y="1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72"/>
            <p:cNvSpPr/>
            <p:nvPr/>
          </p:nvSpPr>
          <p:spPr>
            <a:xfrm>
              <a:off x="2049675" y="2712550"/>
              <a:ext cx="3250" cy="4375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23" y="0"/>
                  </a:moveTo>
                  <a:lnTo>
                    <a:pt x="0" y="3"/>
                  </a:lnTo>
                  <a:lnTo>
                    <a:pt x="0" y="46"/>
                  </a:lnTo>
                  <a:lnTo>
                    <a:pt x="3" y="88"/>
                  </a:lnTo>
                  <a:lnTo>
                    <a:pt x="9" y="174"/>
                  </a:lnTo>
                  <a:lnTo>
                    <a:pt x="130" y="164"/>
                  </a:lnTo>
                  <a:lnTo>
                    <a:pt x="125" y="82"/>
                  </a:lnTo>
                  <a:lnTo>
                    <a:pt x="123" y="4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72"/>
            <p:cNvSpPr/>
            <p:nvPr/>
          </p:nvSpPr>
          <p:spPr>
            <a:xfrm>
              <a:off x="2067100" y="2715150"/>
              <a:ext cx="3400" cy="3400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121" y="1"/>
                  </a:moveTo>
                  <a:lnTo>
                    <a:pt x="0" y="11"/>
                  </a:lnTo>
                  <a:cubicBezTo>
                    <a:pt x="1" y="32"/>
                    <a:pt x="4" y="53"/>
                    <a:pt x="7" y="74"/>
                  </a:cubicBezTo>
                  <a:lnTo>
                    <a:pt x="14" y="136"/>
                  </a:lnTo>
                  <a:lnTo>
                    <a:pt x="135" y="118"/>
                  </a:lnTo>
                  <a:lnTo>
                    <a:pt x="127" y="60"/>
                  </a:lnTo>
                  <a:cubicBezTo>
                    <a:pt x="125" y="40"/>
                    <a:pt x="122" y="21"/>
                    <a:pt x="12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72"/>
            <p:cNvSpPr/>
            <p:nvPr/>
          </p:nvSpPr>
          <p:spPr>
            <a:xfrm>
              <a:off x="2058475" y="2715900"/>
              <a:ext cx="3475" cy="3950"/>
            </a:xfrm>
            <a:custGeom>
              <a:avLst/>
              <a:gdLst/>
              <a:ahLst/>
              <a:cxnLst/>
              <a:rect l="l" t="t" r="r" b="b"/>
              <a:pathLst>
                <a:path w="139" h="158" extrusionOk="0">
                  <a:moveTo>
                    <a:pt x="122" y="0"/>
                  </a:moveTo>
                  <a:lnTo>
                    <a:pt x="1" y="10"/>
                  </a:lnTo>
                  <a:cubicBezTo>
                    <a:pt x="3" y="35"/>
                    <a:pt x="5" y="59"/>
                    <a:pt x="9" y="84"/>
                  </a:cubicBezTo>
                  <a:lnTo>
                    <a:pt x="19" y="158"/>
                  </a:lnTo>
                  <a:lnTo>
                    <a:pt x="139" y="140"/>
                  </a:lnTo>
                  <a:lnTo>
                    <a:pt x="130" y="70"/>
                  </a:lnTo>
                  <a:cubicBezTo>
                    <a:pt x="128" y="47"/>
                    <a:pt x="123" y="23"/>
                    <a:pt x="122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72"/>
            <p:cNvSpPr/>
            <p:nvPr/>
          </p:nvSpPr>
          <p:spPr>
            <a:xfrm>
              <a:off x="2075675" y="2714450"/>
              <a:ext cx="3375" cy="2800"/>
            </a:xfrm>
            <a:custGeom>
              <a:avLst/>
              <a:gdLst/>
              <a:ahLst/>
              <a:cxnLst/>
              <a:rect l="l" t="t" r="r" b="b"/>
              <a:pathLst>
                <a:path w="135" h="112" extrusionOk="0">
                  <a:moveTo>
                    <a:pt x="122" y="1"/>
                  </a:moveTo>
                  <a:lnTo>
                    <a:pt x="1" y="11"/>
                  </a:lnTo>
                  <a:cubicBezTo>
                    <a:pt x="1" y="28"/>
                    <a:pt x="3" y="45"/>
                    <a:pt x="6" y="62"/>
                  </a:cubicBezTo>
                  <a:lnTo>
                    <a:pt x="13" y="112"/>
                  </a:lnTo>
                  <a:lnTo>
                    <a:pt x="135" y="94"/>
                  </a:lnTo>
                  <a:lnTo>
                    <a:pt x="127" y="48"/>
                  </a:lnTo>
                  <a:cubicBezTo>
                    <a:pt x="125" y="32"/>
                    <a:pt x="124" y="17"/>
                    <a:pt x="12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72"/>
            <p:cNvSpPr/>
            <p:nvPr/>
          </p:nvSpPr>
          <p:spPr>
            <a:xfrm>
              <a:off x="2084300" y="2713700"/>
              <a:ext cx="3275" cy="2275"/>
            </a:xfrm>
            <a:custGeom>
              <a:avLst/>
              <a:gdLst/>
              <a:ahLst/>
              <a:cxnLst/>
              <a:rect l="l" t="t" r="r" b="b"/>
              <a:pathLst>
                <a:path w="131" h="91" extrusionOk="0">
                  <a:moveTo>
                    <a:pt x="123" y="1"/>
                  </a:moveTo>
                  <a:lnTo>
                    <a:pt x="0" y="11"/>
                  </a:lnTo>
                  <a:cubicBezTo>
                    <a:pt x="0" y="25"/>
                    <a:pt x="3" y="38"/>
                    <a:pt x="5" y="52"/>
                  </a:cubicBezTo>
                  <a:lnTo>
                    <a:pt x="10" y="90"/>
                  </a:lnTo>
                  <a:lnTo>
                    <a:pt x="130" y="72"/>
                  </a:lnTo>
                  <a:lnTo>
                    <a:pt x="127" y="37"/>
                  </a:lnTo>
                  <a:cubicBezTo>
                    <a:pt x="125" y="26"/>
                    <a:pt x="123" y="14"/>
                    <a:pt x="12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72"/>
            <p:cNvSpPr/>
            <p:nvPr/>
          </p:nvSpPr>
          <p:spPr>
            <a:xfrm>
              <a:off x="2049875" y="2716650"/>
              <a:ext cx="3550" cy="4500"/>
            </a:xfrm>
            <a:custGeom>
              <a:avLst/>
              <a:gdLst/>
              <a:ahLst/>
              <a:cxnLst/>
              <a:rect l="l" t="t" r="r" b="b"/>
              <a:pathLst>
                <a:path w="142" h="180" extrusionOk="0">
                  <a:moveTo>
                    <a:pt x="122" y="0"/>
                  </a:moveTo>
                  <a:lnTo>
                    <a:pt x="1" y="10"/>
                  </a:lnTo>
                  <a:cubicBezTo>
                    <a:pt x="2" y="38"/>
                    <a:pt x="6" y="68"/>
                    <a:pt x="9" y="96"/>
                  </a:cubicBezTo>
                  <a:lnTo>
                    <a:pt x="21" y="180"/>
                  </a:lnTo>
                  <a:lnTo>
                    <a:pt x="142" y="162"/>
                  </a:lnTo>
                  <a:lnTo>
                    <a:pt x="131" y="81"/>
                  </a:lnTo>
                  <a:cubicBezTo>
                    <a:pt x="127" y="53"/>
                    <a:pt x="123" y="27"/>
                    <a:pt x="122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72"/>
            <p:cNvSpPr/>
            <p:nvPr/>
          </p:nvSpPr>
          <p:spPr>
            <a:xfrm>
              <a:off x="2067425" y="2718100"/>
              <a:ext cx="3625" cy="3550"/>
            </a:xfrm>
            <a:custGeom>
              <a:avLst/>
              <a:gdLst/>
              <a:ahLst/>
              <a:cxnLst/>
              <a:rect l="l" t="t" r="r" b="b"/>
              <a:pathLst>
                <a:path w="145" h="142" extrusionOk="0">
                  <a:moveTo>
                    <a:pt x="123" y="0"/>
                  </a:moveTo>
                  <a:lnTo>
                    <a:pt x="1" y="18"/>
                  </a:lnTo>
                  <a:cubicBezTo>
                    <a:pt x="6" y="59"/>
                    <a:pt x="17" y="100"/>
                    <a:pt x="25" y="141"/>
                  </a:cubicBezTo>
                  <a:lnTo>
                    <a:pt x="144" y="115"/>
                  </a:lnTo>
                  <a:cubicBezTo>
                    <a:pt x="138" y="77"/>
                    <a:pt x="129" y="39"/>
                    <a:pt x="12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72"/>
            <p:cNvSpPr/>
            <p:nvPr/>
          </p:nvSpPr>
          <p:spPr>
            <a:xfrm>
              <a:off x="2058925" y="2719400"/>
              <a:ext cx="3675" cy="4150"/>
            </a:xfrm>
            <a:custGeom>
              <a:avLst/>
              <a:gdLst/>
              <a:ahLst/>
              <a:cxnLst/>
              <a:rect l="l" t="t" r="r" b="b"/>
              <a:pathLst>
                <a:path w="147" h="166" extrusionOk="0">
                  <a:moveTo>
                    <a:pt x="121" y="0"/>
                  </a:moveTo>
                  <a:lnTo>
                    <a:pt x="1" y="18"/>
                  </a:lnTo>
                  <a:cubicBezTo>
                    <a:pt x="7" y="68"/>
                    <a:pt x="18" y="115"/>
                    <a:pt x="28" y="165"/>
                  </a:cubicBezTo>
                  <a:lnTo>
                    <a:pt x="147" y="139"/>
                  </a:lnTo>
                  <a:cubicBezTo>
                    <a:pt x="138" y="92"/>
                    <a:pt x="127" y="47"/>
                    <a:pt x="121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72"/>
            <p:cNvSpPr/>
            <p:nvPr/>
          </p:nvSpPr>
          <p:spPr>
            <a:xfrm>
              <a:off x="2076000" y="2716825"/>
              <a:ext cx="3475" cy="2975"/>
            </a:xfrm>
            <a:custGeom>
              <a:avLst/>
              <a:gdLst/>
              <a:ahLst/>
              <a:cxnLst/>
              <a:rect l="l" t="t" r="r" b="b"/>
              <a:pathLst>
                <a:path w="139" h="119" extrusionOk="0">
                  <a:moveTo>
                    <a:pt x="121" y="0"/>
                  </a:moveTo>
                  <a:lnTo>
                    <a:pt x="0" y="18"/>
                  </a:lnTo>
                  <a:cubicBezTo>
                    <a:pt x="4" y="51"/>
                    <a:pt x="12" y="84"/>
                    <a:pt x="19" y="119"/>
                  </a:cubicBezTo>
                  <a:lnTo>
                    <a:pt x="138" y="93"/>
                  </a:lnTo>
                  <a:cubicBezTo>
                    <a:pt x="133" y="62"/>
                    <a:pt x="125" y="31"/>
                    <a:pt x="121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72"/>
            <p:cNvSpPr/>
            <p:nvPr/>
          </p:nvSpPr>
          <p:spPr>
            <a:xfrm>
              <a:off x="2084525" y="2715525"/>
              <a:ext cx="3375" cy="2425"/>
            </a:xfrm>
            <a:custGeom>
              <a:avLst/>
              <a:gdLst/>
              <a:ahLst/>
              <a:cxnLst/>
              <a:rect l="l" t="t" r="r" b="b"/>
              <a:pathLst>
                <a:path w="135" h="97" extrusionOk="0">
                  <a:moveTo>
                    <a:pt x="121" y="0"/>
                  </a:moveTo>
                  <a:lnTo>
                    <a:pt x="1" y="19"/>
                  </a:lnTo>
                  <a:cubicBezTo>
                    <a:pt x="5" y="45"/>
                    <a:pt x="11" y="69"/>
                    <a:pt x="15" y="97"/>
                  </a:cubicBezTo>
                  <a:lnTo>
                    <a:pt x="135" y="71"/>
                  </a:lnTo>
                  <a:cubicBezTo>
                    <a:pt x="130" y="47"/>
                    <a:pt x="124" y="24"/>
                    <a:pt x="121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72"/>
            <p:cNvSpPr/>
            <p:nvPr/>
          </p:nvSpPr>
          <p:spPr>
            <a:xfrm>
              <a:off x="2050400" y="2720675"/>
              <a:ext cx="3775" cy="4700"/>
            </a:xfrm>
            <a:custGeom>
              <a:avLst/>
              <a:gdLst/>
              <a:ahLst/>
              <a:cxnLst/>
              <a:rect l="l" t="t" r="r" b="b"/>
              <a:pathLst>
                <a:path w="151" h="188" extrusionOk="0">
                  <a:moveTo>
                    <a:pt x="121" y="1"/>
                  </a:moveTo>
                  <a:lnTo>
                    <a:pt x="0" y="19"/>
                  </a:lnTo>
                  <a:cubicBezTo>
                    <a:pt x="8" y="76"/>
                    <a:pt x="21" y="132"/>
                    <a:pt x="31" y="188"/>
                  </a:cubicBezTo>
                  <a:lnTo>
                    <a:pt x="151" y="162"/>
                  </a:lnTo>
                  <a:cubicBezTo>
                    <a:pt x="140" y="107"/>
                    <a:pt x="127" y="54"/>
                    <a:pt x="12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72"/>
            <p:cNvSpPr/>
            <p:nvPr/>
          </p:nvSpPr>
          <p:spPr>
            <a:xfrm>
              <a:off x="2068025" y="2720975"/>
              <a:ext cx="3725" cy="3725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20" y="0"/>
                  </a:moveTo>
                  <a:lnTo>
                    <a:pt x="1" y="26"/>
                  </a:lnTo>
                  <a:cubicBezTo>
                    <a:pt x="9" y="68"/>
                    <a:pt x="22" y="108"/>
                    <a:pt x="32" y="149"/>
                  </a:cubicBezTo>
                  <a:lnTo>
                    <a:pt x="148" y="115"/>
                  </a:lnTo>
                  <a:cubicBezTo>
                    <a:pt x="140" y="77"/>
                    <a:pt x="127" y="40"/>
                    <a:pt x="12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72"/>
            <p:cNvSpPr/>
            <p:nvPr/>
          </p:nvSpPr>
          <p:spPr>
            <a:xfrm>
              <a:off x="2059600" y="2722900"/>
              <a:ext cx="3850" cy="4275"/>
            </a:xfrm>
            <a:custGeom>
              <a:avLst/>
              <a:gdLst/>
              <a:ahLst/>
              <a:cxnLst/>
              <a:rect l="l" t="t" r="r" b="b"/>
              <a:pathLst>
                <a:path w="154" h="171" extrusionOk="0">
                  <a:moveTo>
                    <a:pt x="119" y="0"/>
                  </a:moveTo>
                  <a:lnTo>
                    <a:pt x="1" y="25"/>
                  </a:lnTo>
                  <a:cubicBezTo>
                    <a:pt x="11" y="73"/>
                    <a:pt x="26" y="121"/>
                    <a:pt x="37" y="170"/>
                  </a:cubicBezTo>
                  <a:lnTo>
                    <a:pt x="153" y="136"/>
                  </a:lnTo>
                  <a:cubicBezTo>
                    <a:pt x="142" y="90"/>
                    <a:pt x="129" y="45"/>
                    <a:pt x="11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72"/>
            <p:cNvSpPr/>
            <p:nvPr/>
          </p:nvSpPr>
          <p:spPr>
            <a:xfrm>
              <a:off x="2076425" y="2719125"/>
              <a:ext cx="3600" cy="3150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119" y="1"/>
                  </a:moveTo>
                  <a:lnTo>
                    <a:pt x="1" y="27"/>
                  </a:lnTo>
                  <a:cubicBezTo>
                    <a:pt x="9" y="60"/>
                    <a:pt x="19" y="93"/>
                    <a:pt x="27" y="125"/>
                  </a:cubicBezTo>
                  <a:lnTo>
                    <a:pt x="143" y="91"/>
                  </a:lnTo>
                  <a:cubicBezTo>
                    <a:pt x="136" y="62"/>
                    <a:pt x="127" y="32"/>
                    <a:pt x="11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72"/>
            <p:cNvSpPr/>
            <p:nvPr/>
          </p:nvSpPr>
          <p:spPr>
            <a:xfrm>
              <a:off x="2084900" y="2717300"/>
              <a:ext cx="3425" cy="2525"/>
            </a:xfrm>
            <a:custGeom>
              <a:avLst/>
              <a:gdLst/>
              <a:ahLst/>
              <a:cxnLst/>
              <a:rect l="l" t="t" r="r" b="b"/>
              <a:pathLst>
                <a:path w="137" h="101" extrusionOk="0">
                  <a:moveTo>
                    <a:pt x="120" y="0"/>
                  </a:moveTo>
                  <a:lnTo>
                    <a:pt x="0" y="26"/>
                  </a:lnTo>
                  <a:cubicBezTo>
                    <a:pt x="5" y="50"/>
                    <a:pt x="13" y="76"/>
                    <a:pt x="19" y="101"/>
                  </a:cubicBezTo>
                  <a:lnTo>
                    <a:pt x="136" y="67"/>
                  </a:lnTo>
                  <a:cubicBezTo>
                    <a:pt x="131" y="44"/>
                    <a:pt x="125" y="22"/>
                    <a:pt x="12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72"/>
            <p:cNvSpPr/>
            <p:nvPr/>
          </p:nvSpPr>
          <p:spPr>
            <a:xfrm>
              <a:off x="2051150" y="2724700"/>
              <a:ext cx="4000" cy="4850"/>
            </a:xfrm>
            <a:custGeom>
              <a:avLst/>
              <a:gdLst/>
              <a:ahLst/>
              <a:cxnLst/>
              <a:rect l="l" t="t" r="r" b="b"/>
              <a:pathLst>
                <a:path w="160" h="194" extrusionOk="0">
                  <a:moveTo>
                    <a:pt x="120" y="1"/>
                  </a:moveTo>
                  <a:lnTo>
                    <a:pt x="0" y="27"/>
                  </a:lnTo>
                  <a:cubicBezTo>
                    <a:pt x="13" y="83"/>
                    <a:pt x="28" y="138"/>
                    <a:pt x="43" y="194"/>
                  </a:cubicBezTo>
                  <a:lnTo>
                    <a:pt x="159" y="161"/>
                  </a:lnTo>
                  <a:cubicBezTo>
                    <a:pt x="147" y="107"/>
                    <a:pt x="132" y="54"/>
                    <a:pt x="120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72"/>
            <p:cNvSpPr/>
            <p:nvPr/>
          </p:nvSpPr>
          <p:spPr>
            <a:xfrm>
              <a:off x="2068800" y="2723825"/>
              <a:ext cx="3850" cy="3875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117" y="1"/>
                  </a:moveTo>
                  <a:lnTo>
                    <a:pt x="1" y="35"/>
                  </a:lnTo>
                  <a:cubicBezTo>
                    <a:pt x="13" y="74"/>
                    <a:pt x="27" y="114"/>
                    <a:pt x="39" y="154"/>
                  </a:cubicBezTo>
                  <a:lnTo>
                    <a:pt x="153" y="113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72"/>
            <p:cNvSpPr/>
            <p:nvPr/>
          </p:nvSpPr>
          <p:spPr>
            <a:xfrm>
              <a:off x="2060500" y="2726275"/>
              <a:ext cx="4025" cy="4350"/>
            </a:xfrm>
            <a:custGeom>
              <a:avLst/>
              <a:gdLst/>
              <a:ahLst/>
              <a:cxnLst/>
              <a:rect l="l" t="t" r="r" b="b"/>
              <a:pathLst>
                <a:path w="161" h="174" extrusionOk="0">
                  <a:moveTo>
                    <a:pt x="117" y="0"/>
                  </a:moveTo>
                  <a:lnTo>
                    <a:pt x="1" y="33"/>
                  </a:lnTo>
                  <a:cubicBezTo>
                    <a:pt x="15" y="80"/>
                    <a:pt x="31" y="127"/>
                    <a:pt x="47" y="173"/>
                  </a:cubicBezTo>
                  <a:lnTo>
                    <a:pt x="161" y="132"/>
                  </a:lnTo>
                  <a:cubicBezTo>
                    <a:pt x="146" y="88"/>
                    <a:pt x="131" y="44"/>
                    <a:pt x="11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72"/>
            <p:cNvSpPr/>
            <p:nvPr/>
          </p:nvSpPr>
          <p:spPr>
            <a:xfrm>
              <a:off x="2077075" y="2721375"/>
              <a:ext cx="3725" cy="3350"/>
            </a:xfrm>
            <a:custGeom>
              <a:avLst/>
              <a:gdLst/>
              <a:ahLst/>
              <a:cxnLst/>
              <a:rect l="l" t="t" r="r" b="b"/>
              <a:pathLst>
                <a:path w="149" h="134" extrusionOk="0">
                  <a:moveTo>
                    <a:pt x="118" y="1"/>
                  </a:moveTo>
                  <a:lnTo>
                    <a:pt x="1" y="35"/>
                  </a:lnTo>
                  <a:lnTo>
                    <a:pt x="33" y="134"/>
                  </a:lnTo>
                  <a:lnTo>
                    <a:pt x="148" y="92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72"/>
            <p:cNvSpPr/>
            <p:nvPr/>
          </p:nvSpPr>
          <p:spPr>
            <a:xfrm>
              <a:off x="2085350" y="2718975"/>
              <a:ext cx="3550" cy="2800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118" y="0"/>
                  </a:moveTo>
                  <a:lnTo>
                    <a:pt x="1" y="34"/>
                  </a:lnTo>
                  <a:lnTo>
                    <a:pt x="27" y="112"/>
                  </a:lnTo>
                  <a:lnTo>
                    <a:pt x="142" y="7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72"/>
            <p:cNvSpPr/>
            <p:nvPr/>
          </p:nvSpPr>
          <p:spPr>
            <a:xfrm>
              <a:off x="2052225" y="2728700"/>
              <a:ext cx="4200" cy="4875"/>
            </a:xfrm>
            <a:custGeom>
              <a:avLst/>
              <a:gdLst/>
              <a:ahLst/>
              <a:cxnLst/>
              <a:rect l="l" t="t" r="r" b="b"/>
              <a:pathLst>
                <a:path w="168" h="195" extrusionOk="0">
                  <a:moveTo>
                    <a:pt x="118" y="1"/>
                  </a:moveTo>
                  <a:lnTo>
                    <a:pt x="1" y="34"/>
                  </a:lnTo>
                  <a:cubicBezTo>
                    <a:pt x="18" y="89"/>
                    <a:pt x="35" y="142"/>
                    <a:pt x="54" y="195"/>
                  </a:cubicBezTo>
                  <a:lnTo>
                    <a:pt x="168" y="153"/>
                  </a:lnTo>
                  <a:cubicBezTo>
                    <a:pt x="150" y="102"/>
                    <a:pt x="133" y="50"/>
                    <a:pt x="118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72"/>
            <p:cNvSpPr/>
            <p:nvPr/>
          </p:nvSpPr>
          <p:spPr>
            <a:xfrm>
              <a:off x="2069775" y="2726650"/>
              <a:ext cx="4000" cy="3950"/>
            </a:xfrm>
            <a:custGeom>
              <a:avLst/>
              <a:gdLst/>
              <a:ahLst/>
              <a:cxnLst/>
              <a:rect l="l" t="t" r="r" b="b"/>
              <a:pathLst>
                <a:path w="160" h="158" extrusionOk="0">
                  <a:moveTo>
                    <a:pt x="114" y="1"/>
                  </a:moveTo>
                  <a:lnTo>
                    <a:pt x="0" y="41"/>
                  </a:lnTo>
                  <a:cubicBezTo>
                    <a:pt x="16" y="79"/>
                    <a:pt x="30" y="119"/>
                    <a:pt x="47" y="157"/>
                  </a:cubicBezTo>
                  <a:lnTo>
                    <a:pt x="159" y="110"/>
                  </a:lnTo>
                  <a:cubicBezTo>
                    <a:pt x="144" y="73"/>
                    <a:pt x="130" y="37"/>
                    <a:pt x="114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72"/>
            <p:cNvSpPr/>
            <p:nvPr/>
          </p:nvSpPr>
          <p:spPr>
            <a:xfrm>
              <a:off x="2061675" y="2729600"/>
              <a:ext cx="4175" cy="4450"/>
            </a:xfrm>
            <a:custGeom>
              <a:avLst/>
              <a:gdLst/>
              <a:ahLst/>
              <a:cxnLst/>
              <a:rect l="l" t="t" r="r" b="b"/>
              <a:pathLst>
                <a:path w="167" h="178" extrusionOk="0">
                  <a:moveTo>
                    <a:pt x="115" y="1"/>
                  </a:moveTo>
                  <a:lnTo>
                    <a:pt x="1" y="40"/>
                  </a:lnTo>
                  <a:cubicBezTo>
                    <a:pt x="18" y="86"/>
                    <a:pt x="35" y="132"/>
                    <a:pt x="55" y="177"/>
                  </a:cubicBezTo>
                  <a:lnTo>
                    <a:pt x="167" y="128"/>
                  </a:lnTo>
                  <a:cubicBezTo>
                    <a:pt x="148" y="86"/>
                    <a:pt x="131" y="43"/>
                    <a:pt x="11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72"/>
            <p:cNvSpPr/>
            <p:nvPr/>
          </p:nvSpPr>
          <p:spPr>
            <a:xfrm>
              <a:off x="2077900" y="2723700"/>
              <a:ext cx="3775" cy="3475"/>
            </a:xfrm>
            <a:custGeom>
              <a:avLst/>
              <a:gdLst/>
              <a:ahLst/>
              <a:cxnLst/>
              <a:rect l="l" t="t" r="r" b="b"/>
              <a:pathLst>
                <a:path w="151" h="139" extrusionOk="0">
                  <a:moveTo>
                    <a:pt x="114" y="0"/>
                  </a:moveTo>
                  <a:lnTo>
                    <a:pt x="0" y="42"/>
                  </a:lnTo>
                  <a:cubicBezTo>
                    <a:pt x="13" y="73"/>
                    <a:pt x="26" y="105"/>
                    <a:pt x="38" y="138"/>
                  </a:cubicBezTo>
                  <a:lnTo>
                    <a:pt x="151" y="90"/>
                  </a:lnTo>
                  <a:cubicBezTo>
                    <a:pt x="137" y="60"/>
                    <a:pt x="127" y="30"/>
                    <a:pt x="11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72"/>
            <p:cNvSpPr/>
            <p:nvPr/>
          </p:nvSpPr>
          <p:spPr>
            <a:xfrm>
              <a:off x="2085975" y="2720750"/>
              <a:ext cx="3600" cy="2975"/>
            </a:xfrm>
            <a:custGeom>
              <a:avLst/>
              <a:gdLst/>
              <a:ahLst/>
              <a:cxnLst/>
              <a:rect l="l" t="t" r="r" b="b"/>
              <a:pathLst>
                <a:path w="144" h="119" extrusionOk="0">
                  <a:moveTo>
                    <a:pt x="115" y="0"/>
                  </a:moveTo>
                  <a:lnTo>
                    <a:pt x="1" y="42"/>
                  </a:lnTo>
                  <a:cubicBezTo>
                    <a:pt x="13" y="66"/>
                    <a:pt x="22" y="92"/>
                    <a:pt x="32" y="118"/>
                  </a:cubicBezTo>
                  <a:lnTo>
                    <a:pt x="144" y="71"/>
                  </a:lnTo>
                  <a:cubicBezTo>
                    <a:pt x="134" y="47"/>
                    <a:pt x="125" y="24"/>
                    <a:pt x="115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72"/>
            <p:cNvSpPr/>
            <p:nvPr/>
          </p:nvSpPr>
          <p:spPr>
            <a:xfrm>
              <a:off x="2053550" y="2732525"/>
              <a:ext cx="4400" cy="4950"/>
            </a:xfrm>
            <a:custGeom>
              <a:avLst/>
              <a:gdLst/>
              <a:ahLst/>
              <a:cxnLst/>
              <a:rect l="l" t="t" r="r" b="b"/>
              <a:pathLst>
                <a:path w="176" h="198" extrusionOk="0">
                  <a:moveTo>
                    <a:pt x="115" y="0"/>
                  </a:moveTo>
                  <a:lnTo>
                    <a:pt x="1" y="42"/>
                  </a:lnTo>
                  <a:cubicBezTo>
                    <a:pt x="22" y="93"/>
                    <a:pt x="41" y="145"/>
                    <a:pt x="63" y="197"/>
                  </a:cubicBezTo>
                  <a:lnTo>
                    <a:pt x="175" y="149"/>
                  </a:lnTo>
                  <a:cubicBezTo>
                    <a:pt x="153" y="100"/>
                    <a:pt x="135" y="50"/>
                    <a:pt x="115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72"/>
            <p:cNvSpPr/>
            <p:nvPr/>
          </p:nvSpPr>
          <p:spPr>
            <a:xfrm>
              <a:off x="2070950" y="2729375"/>
              <a:ext cx="4050" cy="4050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112" y="1"/>
                  </a:moveTo>
                  <a:lnTo>
                    <a:pt x="0" y="48"/>
                  </a:lnTo>
                  <a:cubicBezTo>
                    <a:pt x="19" y="86"/>
                    <a:pt x="34" y="125"/>
                    <a:pt x="53" y="161"/>
                  </a:cubicBezTo>
                  <a:lnTo>
                    <a:pt x="162" y="106"/>
                  </a:lnTo>
                  <a:cubicBezTo>
                    <a:pt x="144" y="72"/>
                    <a:pt x="129" y="36"/>
                    <a:pt x="11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72"/>
            <p:cNvSpPr/>
            <p:nvPr/>
          </p:nvSpPr>
          <p:spPr>
            <a:xfrm>
              <a:off x="2063000" y="2732800"/>
              <a:ext cx="4300" cy="4550"/>
            </a:xfrm>
            <a:custGeom>
              <a:avLst/>
              <a:gdLst/>
              <a:ahLst/>
              <a:cxnLst/>
              <a:rect l="l" t="t" r="r" b="b"/>
              <a:pathLst>
                <a:path w="172" h="182" extrusionOk="0">
                  <a:moveTo>
                    <a:pt x="114" y="0"/>
                  </a:moveTo>
                  <a:lnTo>
                    <a:pt x="1" y="49"/>
                  </a:lnTo>
                  <a:cubicBezTo>
                    <a:pt x="21" y="93"/>
                    <a:pt x="41" y="138"/>
                    <a:pt x="63" y="181"/>
                  </a:cubicBezTo>
                  <a:lnTo>
                    <a:pt x="172" y="127"/>
                  </a:lnTo>
                  <a:cubicBezTo>
                    <a:pt x="151" y="87"/>
                    <a:pt x="133" y="44"/>
                    <a:pt x="11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72"/>
            <p:cNvSpPr/>
            <p:nvPr/>
          </p:nvSpPr>
          <p:spPr>
            <a:xfrm>
              <a:off x="2078850" y="2725925"/>
              <a:ext cx="3875" cy="3600"/>
            </a:xfrm>
            <a:custGeom>
              <a:avLst/>
              <a:gdLst/>
              <a:ahLst/>
              <a:cxnLst/>
              <a:rect l="l" t="t" r="r" b="b"/>
              <a:pathLst>
                <a:path w="155" h="144" extrusionOk="0">
                  <a:moveTo>
                    <a:pt x="113" y="1"/>
                  </a:moveTo>
                  <a:lnTo>
                    <a:pt x="0" y="49"/>
                  </a:lnTo>
                  <a:cubicBezTo>
                    <a:pt x="16" y="80"/>
                    <a:pt x="30" y="113"/>
                    <a:pt x="45" y="144"/>
                  </a:cubicBezTo>
                  <a:lnTo>
                    <a:pt x="154" y="89"/>
                  </a:lnTo>
                  <a:cubicBezTo>
                    <a:pt x="138" y="61"/>
                    <a:pt x="127" y="31"/>
                    <a:pt x="11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72"/>
            <p:cNvSpPr/>
            <p:nvPr/>
          </p:nvSpPr>
          <p:spPr>
            <a:xfrm>
              <a:off x="2086800" y="2722475"/>
              <a:ext cx="3625" cy="3150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12" y="1"/>
                  </a:moveTo>
                  <a:lnTo>
                    <a:pt x="1" y="48"/>
                  </a:lnTo>
                  <a:cubicBezTo>
                    <a:pt x="12" y="74"/>
                    <a:pt x="23" y="100"/>
                    <a:pt x="35" y="125"/>
                  </a:cubicBezTo>
                  <a:lnTo>
                    <a:pt x="144" y="70"/>
                  </a:lnTo>
                  <a:cubicBezTo>
                    <a:pt x="133" y="47"/>
                    <a:pt x="123" y="23"/>
                    <a:pt x="11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72"/>
            <p:cNvSpPr/>
            <p:nvPr/>
          </p:nvSpPr>
          <p:spPr>
            <a:xfrm>
              <a:off x="2055100" y="2736225"/>
              <a:ext cx="4525" cy="4975"/>
            </a:xfrm>
            <a:custGeom>
              <a:avLst/>
              <a:gdLst/>
              <a:ahLst/>
              <a:cxnLst/>
              <a:rect l="l" t="t" r="r" b="b"/>
              <a:pathLst>
                <a:path w="181" h="199" extrusionOk="0">
                  <a:moveTo>
                    <a:pt x="112" y="0"/>
                  </a:moveTo>
                  <a:lnTo>
                    <a:pt x="0" y="48"/>
                  </a:lnTo>
                  <a:cubicBezTo>
                    <a:pt x="24" y="99"/>
                    <a:pt x="46" y="149"/>
                    <a:pt x="72" y="199"/>
                  </a:cubicBezTo>
                  <a:lnTo>
                    <a:pt x="181" y="144"/>
                  </a:lnTo>
                  <a:cubicBezTo>
                    <a:pt x="156" y="97"/>
                    <a:pt x="135" y="48"/>
                    <a:pt x="112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72"/>
            <p:cNvSpPr/>
            <p:nvPr/>
          </p:nvSpPr>
          <p:spPr>
            <a:xfrm>
              <a:off x="2072275" y="2732025"/>
              <a:ext cx="4125" cy="4150"/>
            </a:xfrm>
            <a:custGeom>
              <a:avLst/>
              <a:gdLst/>
              <a:ahLst/>
              <a:cxnLst/>
              <a:rect l="l" t="t" r="r" b="b"/>
              <a:pathLst>
                <a:path w="165" h="166" extrusionOk="0">
                  <a:moveTo>
                    <a:pt x="108" y="0"/>
                  </a:moveTo>
                  <a:lnTo>
                    <a:pt x="1" y="55"/>
                  </a:lnTo>
                  <a:cubicBezTo>
                    <a:pt x="20" y="92"/>
                    <a:pt x="38" y="129"/>
                    <a:pt x="60" y="165"/>
                  </a:cubicBezTo>
                  <a:lnTo>
                    <a:pt x="165" y="104"/>
                  </a:lnTo>
                  <a:cubicBezTo>
                    <a:pt x="144" y="71"/>
                    <a:pt x="128" y="36"/>
                    <a:pt x="10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72"/>
            <p:cNvSpPr/>
            <p:nvPr/>
          </p:nvSpPr>
          <p:spPr>
            <a:xfrm>
              <a:off x="2064550" y="2735925"/>
              <a:ext cx="4400" cy="4550"/>
            </a:xfrm>
            <a:custGeom>
              <a:avLst/>
              <a:gdLst/>
              <a:ahLst/>
              <a:cxnLst/>
              <a:rect l="l" t="t" r="r" b="b"/>
              <a:pathLst>
                <a:path w="176" h="182" extrusionOk="0">
                  <a:moveTo>
                    <a:pt x="109" y="0"/>
                  </a:moveTo>
                  <a:lnTo>
                    <a:pt x="1" y="55"/>
                  </a:lnTo>
                  <a:cubicBezTo>
                    <a:pt x="25" y="98"/>
                    <a:pt x="45" y="142"/>
                    <a:pt x="69" y="182"/>
                  </a:cubicBezTo>
                  <a:lnTo>
                    <a:pt x="175" y="121"/>
                  </a:lnTo>
                  <a:cubicBezTo>
                    <a:pt x="150" y="82"/>
                    <a:pt x="130" y="40"/>
                    <a:pt x="10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72"/>
            <p:cNvSpPr/>
            <p:nvPr/>
          </p:nvSpPr>
          <p:spPr>
            <a:xfrm>
              <a:off x="2079975" y="2728125"/>
              <a:ext cx="3900" cy="3725"/>
            </a:xfrm>
            <a:custGeom>
              <a:avLst/>
              <a:gdLst/>
              <a:ahLst/>
              <a:cxnLst/>
              <a:rect l="l" t="t" r="r" b="b"/>
              <a:pathLst>
                <a:path w="156" h="149" extrusionOk="0">
                  <a:moveTo>
                    <a:pt x="109" y="1"/>
                  </a:moveTo>
                  <a:lnTo>
                    <a:pt x="0" y="56"/>
                  </a:lnTo>
                  <a:cubicBezTo>
                    <a:pt x="18" y="86"/>
                    <a:pt x="32" y="118"/>
                    <a:pt x="51" y="148"/>
                  </a:cubicBezTo>
                  <a:lnTo>
                    <a:pt x="156" y="87"/>
                  </a:lnTo>
                  <a:cubicBezTo>
                    <a:pt x="137" y="60"/>
                    <a:pt x="125" y="30"/>
                    <a:pt x="10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72"/>
            <p:cNvSpPr/>
            <p:nvPr/>
          </p:nvSpPr>
          <p:spPr>
            <a:xfrm>
              <a:off x="2087675" y="2724225"/>
              <a:ext cx="3700" cy="3250"/>
            </a:xfrm>
            <a:custGeom>
              <a:avLst/>
              <a:gdLst/>
              <a:ahLst/>
              <a:cxnLst/>
              <a:rect l="l" t="t" r="r" b="b"/>
              <a:pathLst>
                <a:path w="148" h="130" extrusionOk="0">
                  <a:moveTo>
                    <a:pt x="109" y="0"/>
                  </a:moveTo>
                  <a:lnTo>
                    <a:pt x="0" y="55"/>
                  </a:lnTo>
                  <a:cubicBezTo>
                    <a:pt x="15" y="79"/>
                    <a:pt x="26" y="105"/>
                    <a:pt x="42" y="130"/>
                  </a:cubicBezTo>
                  <a:lnTo>
                    <a:pt x="148" y="69"/>
                  </a:lnTo>
                  <a:cubicBezTo>
                    <a:pt x="139" y="57"/>
                    <a:pt x="134" y="47"/>
                    <a:pt x="128" y="3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72"/>
            <p:cNvSpPr/>
            <p:nvPr/>
          </p:nvSpPr>
          <p:spPr>
            <a:xfrm>
              <a:off x="2056875" y="2739800"/>
              <a:ext cx="4625" cy="5025"/>
            </a:xfrm>
            <a:custGeom>
              <a:avLst/>
              <a:gdLst/>
              <a:ahLst/>
              <a:cxnLst/>
              <a:rect l="l" t="t" r="r" b="b"/>
              <a:pathLst>
                <a:path w="185" h="201" extrusionOk="0">
                  <a:moveTo>
                    <a:pt x="110" y="1"/>
                  </a:moveTo>
                  <a:lnTo>
                    <a:pt x="1" y="56"/>
                  </a:lnTo>
                  <a:cubicBezTo>
                    <a:pt x="27" y="103"/>
                    <a:pt x="50" y="154"/>
                    <a:pt x="80" y="201"/>
                  </a:cubicBezTo>
                  <a:lnTo>
                    <a:pt x="184" y="140"/>
                  </a:lnTo>
                  <a:cubicBezTo>
                    <a:pt x="157" y="96"/>
                    <a:pt x="135" y="47"/>
                    <a:pt x="110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72"/>
            <p:cNvSpPr/>
            <p:nvPr/>
          </p:nvSpPr>
          <p:spPr>
            <a:xfrm>
              <a:off x="2073775" y="2734625"/>
              <a:ext cx="4200" cy="4225"/>
            </a:xfrm>
            <a:custGeom>
              <a:avLst/>
              <a:gdLst/>
              <a:ahLst/>
              <a:cxnLst/>
              <a:rect l="l" t="t" r="r" b="b"/>
              <a:pathLst>
                <a:path w="168" h="169" extrusionOk="0">
                  <a:moveTo>
                    <a:pt x="105" y="0"/>
                  </a:moveTo>
                  <a:lnTo>
                    <a:pt x="0" y="61"/>
                  </a:lnTo>
                  <a:cubicBezTo>
                    <a:pt x="22" y="97"/>
                    <a:pt x="42" y="134"/>
                    <a:pt x="67" y="168"/>
                  </a:cubicBezTo>
                  <a:lnTo>
                    <a:pt x="167" y="101"/>
                  </a:lnTo>
                  <a:cubicBezTo>
                    <a:pt x="144" y="68"/>
                    <a:pt x="126" y="33"/>
                    <a:pt x="105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72"/>
            <p:cNvSpPr/>
            <p:nvPr/>
          </p:nvSpPr>
          <p:spPr>
            <a:xfrm>
              <a:off x="2066325" y="2738900"/>
              <a:ext cx="4475" cy="4625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106" y="0"/>
                  </a:moveTo>
                  <a:lnTo>
                    <a:pt x="0" y="63"/>
                  </a:lnTo>
                  <a:cubicBezTo>
                    <a:pt x="24" y="104"/>
                    <a:pt x="48" y="146"/>
                    <a:pt x="76" y="185"/>
                  </a:cubicBezTo>
                  <a:lnTo>
                    <a:pt x="179" y="118"/>
                  </a:lnTo>
                  <a:cubicBezTo>
                    <a:pt x="153" y="80"/>
                    <a:pt x="131" y="40"/>
                    <a:pt x="10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72"/>
            <p:cNvSpPr/>
            <p:nvPr/>
          </p:nvSpPr>
          <p:spPr>
            <a:xfrm>
              <a:off x="2081225" y="2730250"/>
              <a:ext cx="3950" cy="3825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06" y="1"/>
                  </a:moveTo>
                  <a:lnTo>
                    <a:pt x="1" y="61"/>
                  </a:lnTo>
                  <a:cubicBezTo>
                    <a:pt x="20" y="92"/>
                    <a:pt x="35" y="123"/>
                    <a:pt x="56" y="152"/>
                  </a:cubicBezTo>
                  <a:lnTo>
                    <a:pt x="158" y="85"/>
                  </a:lnTo>
                  <a:cubicBezTo>
                    <a:pt x="138" y="58"/>
                    <a:pt x="122" y="29"/>
                    <a:pt x="10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72"/>
            <p:cNvSpPr/>
            <p:nvPr/>
          </p:nvSpPr>
          <p:spPr>
            <a:xfrm>
              <a:off x="2088700" y="27259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107" y="1"/>
                  </a:moveTo>
                  <a:lnTo>
                    <a:pt x="1" y="62"/>
                  </a:lnTo>
                  <a:cubicBezTo>
                    <a:pt x="15" y="87"/>
                    <a:pt x="29" y="112"/>
                    <a:pt x="46" y="135"/>
                  </a:cubicBezTo>
                  <a:lnTo>
                    <a:pt x="148" y="68"/>
                  </a:lnTo>
                  <a:cubicBezTo>
                    <a:pt x="133" y="46"/>
                    <a:pt x="120" y="23"/>
                    <a:pt x="107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72"/>
            <p:cNvSpPr/>
            <p:nvPr/>
          </p:nvSpPr>
          <p:spPr>
            <a:xfrm>
              <a:off x="2058850" y="2743275"/>
              <a:ext cx="4700" cy="5000"/>
            </a:xfrm>
            <a:custGeom>
              <a:avLst/>
              <a:gdLst/>
              <a:ahLst/>
              <a:cxnLst/>
              <a:rect l="l" t="t" r="r" b="b"/>
              <a:pathLst>
                <a:path w="188" h="200" extrusionOk="0">
                  <a:moveTo>
                    <a:pt x="105" y="1"/>
                  </a:moveTo>
                  <a:lnTo>
                    <a:pt x="1" y="62"/>
                  </a:lnTo>
                  <a:cubicBezTo>
                    <a:pt x="30" y="109"/>
                    <a:pt x="57" y="156"/>
                    <a:pt x="87" y="200"/>
                  </a:cubicBezTo>
                  <a:lnTo>
                    <a:pt x="187" y="133"/>
                  </a:lnTo>
                  <a:cubicBezTo>
                    <a:pt x="157" y="92"/>
                    <a:pt x="133" y="45"/>
                    <a:pt x="10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72"/>
            <p:cNvSpPr/>
            <p:nvPr/>
          </p:nvSpPr>
          <p:spPr>
            <a:xfrm>
              <a:off x="2075425" y="2737075"/>
              <a:ext cx="4275" cy="4275"/>
            </a:xfrm>
            <a:custGeom>
              <a:avLst/>
              <a:gdLst/>
              <a:ahLst/>
              <a:cxnLst/>
              <a:rect l="l" t="t" r="r" b="b"/>
              <a:pathLst>
                <a:path w="171" h="171" extrusionOk="0">
                  <a:moveTo>
                    <a:pt x="103" y="1"/>
                  </a:moveTo>
                  <a:lnTo>
                    <a:pt x="1" y="68"/>
                  </a:lnTo>
                  <a:cubicBezTo>
                    <a:pt x="23" y="103"/>
                    <a:pt x="46" y="139"/>
                    <a:pt x="72" y="171"/>
                  </a:cubicBezTo>
                  <a:lnTo>
                    <a:pt x="171" y="98"/>
                  </a:lnTo>
                  <a:cubicBezTo>
                    <a:pt x="146" y="67"/>
                    <a:pt x="125" y="33"/>
                    <a:pt x="10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72"/>
            <p:cNvSpPr/>
            <p:nvPr/>
          </p:nvSpPr>
          <p:spPr>
            <a:xfrm>
              <a:off x="2068200" y="2741850"/>
              <a:ext cx="4525" cy="4675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103" y="1"/>
                  </a:moveTo>
                  <a:lnTo>
                    <a:pt x="0" y="68"/>
                  </a:lnTo>
                  <a:cubicBezTo>
                    <a:pt x="27" y="109"/>
                    <a:pt x="53" y="149"/>
                    <a:pt x="82" y="186"/>
                  </a:cubicBezTo>
                  <a:lnTo>
                    <a:pt x="181" y="114"/>
                  </a:lnTo>
                  <a:cubicBezTo>
                    <a:pt x="152" y="77"/>
                    <a:pt x="128" y="40"/>
                    <a:pt x="10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72"/>
            <p:cNvSpPr/>
            <p:nvPr/>
          </p:nvSpPr>
          <p:spPr>
            <a:xfrm>
              <a:off x="2082625" y="2732350"/>
              <a:ext cx="4000" cy="3900"/>
            </a:xfrm>
            <a:custGeom>
              <a:avLst/>
              <a:gdLst/>
              <a:ahLst/>
              <a:cxnLst/>
              <a:rect l="l" t="t" r="r" b="b"/>
              <a:pathLst>
                <a:path w="160" h="156" extrusionOk="0">
                  <a:moveTo>
                    <a:pt x="103" y="1"/>
                  </a:moveTo>
                  <a:lnTo>
                    <a:pt x="1" y="68"/>
                  </a:lnTo>
                  <a:cubicBezTo>
                    <a:pt x="21" y="98"/>
                    <a:pt x="39" y="127"/>
                    <a:pt x="61" y="155"/>
                  </a:cubicBezTo>
                  <a:lnTo>
                    <a:pt x="160" y="83"/>
                  </a:lnTo>
                  <a:cubicBezTo>
                    <a:pt x="139" y="57"/>
                    <a:pt x="121" y="28"/>
                    <a:pt x="10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72"/>
            <p:cNvSpPr/>
            <p:nvPr/>
          </p:nvSpPr>
          <p:spPr>
            <a:xfrm>
              <a:off x="2089850" y="2727600"/>
              <a:ext cx="3725" cy="3525"/>
            </a:xfrm>
            <a:custGeom>
              <a:avLst/>
              <a:gdLst/>
              <a:ahLst/>
              <a:cxnLst/>
              <a:rect l="l" t="t" r="r" b="b"/>
              <a:pathLst>
                <a:path w="149" h="141" extrusionOk="0">
                  <a:moveTo>
                    <a:pt x="102" y="1"/>
                  </a:moveTo>
                  <a:lnTo>
                    <a:pt x="0" y="68"/>
                  </a:lnTo>
                  <a:cubicBezTo>
                    <a:pt x="16" y="92"/>
                    <a:pt x="32" y="117"/>
                    <a:pt x="50" y="140"/>
                  </a:cubicBezTo>
                  <a:lnTo>
                    <a:pt x="149" y="67"/>
                  </a:lnTo>
                  <a:cubicBezTo>
                    <a:pt x="131" y="47"/>
                    <a:pt x="118" y="24"/>
                    <a:pt x="10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72"/>
            <p:cNvSpPr/>
            <p:nvPr/>
          </p:nvSpPr>
          <p:spPr>
            <a:xfrm>
              <a:off x="2061000" y="2746625"/>
              <a:ext cx="4800" cy="5000"/>
            </a:xfrm>
            <a:custGeom>
              <a:avLst/>
              <a:gdLst/>
              <a:ahLst/>
              <a:cxnLst/>
              <a:rect l="l" t="t" r="r" b="b"/>
              <a:pathLst>
                <a:path w="192" h="200" extrusionOk="0">
                  <a:moveTo>
                    <a:pt x="101" y="1"/>
                  </a:moveTo>
                  <a:lnTo>
                    <a:pt x="1" y="68"/>
                  </a:lnTo>
                  <a:cubicBezTo>
                    <a:pt x="30" y="114"/>
                    <a:pt x="60" y="158"/>
                    <a:pt x="93" y="200"/>
                  </a:cubicBezTo>
                  <a:lnTo>
                    <a:pt x="192" y="127"/>
                  </a:lnTo>
                  <a:cubicBezTo>
                    <a:pt x="159" y="86"/>
                    <a:pt x="131" y="43"/>
                    <a:pt x="10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72"/>
            <p:cNvSpPr/>
            <p:nvPr/>
          </p:nvSpPr>
          <p:spPr>
            <a:xfrm>
              <a:off x="2077225" y="27395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99" y="0"/>
                  </a:moveTo>
                  <a:lnTo>
                    <a:pt x="0" y="73"/>
                  </a:lnTo>
                  <a:cubicBezTo>
                    <a:pt x="24" y="107"/>
                    <a:pt x="49" y="140"/>
                    <a:pt x="76" y="171"/>
                  </a:cubicBezTo>
                  <a:lnTo>
                    <a:pt x="171" y="94"/>
                  </a:lnTo>
                  <a:cubicBezTo>
                    <a:pt x="145" y="64"/>
                    <a:pt x="121" y="32"/>
                    <a:pt x="9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72"/>
            <p:cNvSpPr/>
            <p:nvPr/>
          </p:nvSpPr>
          <p:spPr>
            <a:xfrm>
              <a:off x="2070275" y="2744675"/>
              <a:ext cx="4575" cy="4675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9" y="1"/>
                  </a:moveTo>
                  <a:lnTo>
                    <a:pt x="0" y="73"/>
                  </a:lnTo>
                  <a:cubicBezTo>
                    <a:pt x="28" y="112"/>
                    <a:pt x="57" y="150"/>
                    <a:pt x="88" y="186"/>
                  </a:cubicBezTo>
                  <a:lnTo>
                    <a:pt x="183" y="109"/>
                  </a:lnTo>
                  <a:cubicBezTo>
                    <a:pt x="154" y="73"/>
                    <a:pt x="126" y="37"/>
                    <a:pt x="9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72"/>
            <p:cNvSpPr/>
            <p:nvPr/>
          </p:nvSpPr>
          <p:spPr>
            <a:xfrm>
              <a:off x="2084150" y="2734400"/>
              <a:ext cx="4025" cy="3950"/>
            </a:xfrm>
            <a:custGeom>
              <a:avLst/>
              <a:gdLst/>
              <a:ahLst/>
              <a:cxnLst/>
              <a:rect l="l" t="t" r="r" b="b"/>
              <a:pathLst>
                <a:path w="161" h="158" extrusionOk="0">
                  <a:moveTo>
                    <a:pt x="99" y="1"/>
                  </a:moveTo>
                  <a:lnTo>
                    <a:pt x="0" y="73"/>
                  </a:lnTo>
                  <a:cubicBezTo>
                    <a:pt x="21" y="101"/>
                    <a:pt x="43" y="131"/>
                    <a:pt x="67" y="157"/>
                  </a:cubicBezTo>
                  <a:lnTo>
                    <a:pt x="161" y="80"/>
                  </a:lnTo>
                  <a:cubicBezTo>
                    <a:pt x="139" y="54"/>
                    <a:pt x="119" y="28"/>
                    <a:pt x="9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72"/>
            <p:cNvSpPr/>
            <p:nvPr/>
          </p:nvSpPr>
          <p:spPr>
            <a:xfrm>
              <a:off x="2091100" y="2729275"/>
              <a:ext cx="3725" cy="3600"/>
            </a:xfrm>
            <a:custGeom>
              <a:avLst/>
              <a:gdLst/>
              <a:ahLst/>
              <a:cxnLst/>
              <a:rect l="l" t="t" r="r" b="b"/>
              <a:pathLst>
                <a:path w="149" h="144" extrusionOk="0">
                  <a:moveTo>
                    <a:pt x="99" y="0"/>
                  </a:moveTo>
                  <a:lnTo>
                    <a:pt x="0" y="73"/>
                  </a:lnTo>
                  <a:cubicBezTo>
                    <a:pt x="18" y="97"/>
                    <a:pt x="34" y="120"/>
                    <a:pt x="54" y="144"/>
                  </a:cubicBezTo>
                  <a:lnTo>
                    <a:pt x="149" y="66"/>
                  </a:lnTo>
                  <a:cubicBezTo>
                    <a:pt x="131" y="45"/>
                    <a:pt x="115" y="22"/>
                    <a:pt x="9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72"/>
            <p:cNvSpPr/>
            <p:nvPr/>
          </p:nvSpPr>
          <p:spPr>
            <a:xfrm>
              <a:off x="2063275" y="2749800"/>
              <a:ext cx="4875" cy="5025"/>
            </a:xfrm>
            <a:custGeom>
              <a:avLst/>
              <a:gdLst/>
              <a:ahLst/>
              <a:cxnLst/>
              <a:rect l="l" t="t" r="r" b="b"/>
              <a:pathLst>
                <a:path w="195" h="201" extrusionOk="0">
                  <a:moveTo>
                    <a:pt x="100" y="0"/>
                  </a:moveTo>
                  <a:lnTo>
                    <a:pt x="1" y="73"/>
                  </a:lnTo>
                  <a:cubicBezTo>
                    <a:pt x="34" y="116"/>
                    <a:pt x="66" y="160"/>
                    <a:pt x="100" y="200"/>
                  </a:cubicBezTo>
                  <a:lnTo>
                    <a:pt x="195" y="123"/>
                  </a:lnTo>
                  <a:cubicBezTo>
                    <a:pt x="162" y="83"/>
                    <a:pt x="131" y="42"/>
                    <a:pt x="10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72"/>
            <p:cNvSpPr/>
            <p:nvPr/>
          </p:nvSpPr>
          <p:spPr>
            <a:xfrm>
              <a:off x="2079100" y="2741850"/>
              <a:ext cx="4325" cy="4325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95" y="1"/>
                  </a:moveTo>
                  <a:lnTo>
                    <a:pt x="1" y="78"/>
                  </a:lnTo>
                  <a:lnTo>
                    <a:pt x="41" y="126"/>
                  </a:lnTo>
                  <a:lnTo>
                    <a:pt x="83" y="173"/>
                  </a:lnTo>
                  <a:lnTo>
                    <a:pt x="172" y="90"/>
                  </a:lnTo>
                  <a:lnTo>
                    <a:pt x="134" y="4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72"/>
            <p:cNvSpPr/>
            <p:nvPr/>
          </p:nvSpPr>
          <p:spPr>
            <a:xfrm>
              <a:off x="2072450" y="2747375"/>
              <a:ext cx="4575" cy="4625"/>
            </a:xfrm>
            <a:custGeom>
              <a:avLst/>
              <a:gdLst/>
              <a:ahLst/>
              <a:cxnLst/>
              <a:rect l="l" t="t" r="r" b="b"/>
              <a:pathLst>
                <a:path w="183" h="185" extrusionOk="0">
                  <a:moveTo>
                    <a:pt x="94" y="1"/>
                  </a:moveTo>
                  <a:lnTo>
                    <a:pt x="0" y="76"/>
                  </a:lnTo>
                  <a:lnTo>
                    <a:pt x="46" y="131"/>
                  </a:lnTo>
                  <a:cubicBezTo>
                    <a:pt x="61" y="149"/>
                    <a:pt x="77" y="166"/>
                    <a:pt x="94" y="184"/>
                  </a:cubicBezTo>
                  <a:lnTo>
                    <a:pt x="183" y="102"/>
                  </a:lnTo>
                  <a:cubicBezTo>
                    <a:pt x="167" y="86"/>
                    <a:pt x="152" y="69"/>
                    <a:pt x="137" y="52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72"/>
            <p:cNvSpPr/>
            <p:nvPr/>
          </p:nvSpPr>
          <p:spPr>
            <a:xfrm>
              <a:off x="2085800" y="2736375"/>
              <a:ext cx="4025" cy="3975"/>
            </a:xfrm>
            <a:custGeom>
              <a:avLst/>
              <a:gdLst/>
              <a:ahLst/>
              <a:cxnLst/>
              <a:rect l="l" t="t" r="r" b="b"/>
              <a:pathLst>
                <a:path w="161" h="159" extrusionOk="0">
                  <a:moveTo>
                    <a:pt x="94" y="1"/>
                  </a:moveTo>
                  <a:lnTo>
                    <a:pt x="1" y="78"/>
                  </a:lnTo>
                  <a:lnTo>
                    <a:pt x="34" y="120"/>
                  </a:lnTo>
                  <a:lnTo>
                    <a:pt x="70" y="158"/>
                  </a:lnTo>
                  <a:lnTo>
                    <a:pt x="160" y="77"/>
                  </a:lnTo>
                  <a:lnTo>
                    <a:pt x="126" y="3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72"/>
            <p:cNvSpPr/>
            <p:nvPr/>
          </p:nvSpPr>
          <p:spPr>
            <a:xfrm>
              <a:off x="2092450" y="2730900"/>
              <a:ext cx="3750" cy="3675"/>
            </a:xfrm>
            <a:custGeom>
              <a:avLst/>
              <a:gdLst/>
              <a:ahLst/>
              <a:cxnLst/>
              <a:rect l="l" t="t" r="r" b="b"/>
              <a:pathLst>
                <a:path w="150" h="147" extrusionOk="0">
                  <a:moveTo>
                    <a:pt x="95" y="1"/>
                  </a:moveTo>
                  <a:lnTo>
                    <a:pt x="0" y="79"/>
                  </a:lnTo>
                  <a:lnTo>
                    <a:pt x="29" y="112"/>
                  </a:lnTo>
                  <a:lnTo>
                    <a:pt x="58" y="146"/>
                  </a:lnTo>
                  <a:lnTo>
                    <a:pt x="150" y="63"/>
                  </a:lnTo>
                  <a:lnTo>
                    <a:pt x="121" y="33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72"/>
            <p:cNvSpPr/>
            <p:nvPr/>
          </p:nvSpPr>
          <p:spPr>
            <a:xfrm>
              <a:off x="2065750" y="2752850"/>
              <a:ext cx="4900" cy="4975"/>
            </a:xfrm>
            <a:custGeom>
              <a:avLst/>
              <a:gdLst/>
              <a:ahLst/>
              <a:cxnLst/>
              <a:rect l="l" t="t" r="r" b="b"/>
              <a:pathLst>
                <a:path w="196" h="199" extrusionOk="0">
                  <a:moveTo>
                    <a:pt x="96" y="1"/>
                  </a:moveTo>
                  <a:lnTo>
                    <a:pt x="1" y="78"/>
                  </a:lnTo>
                  <a:lnTo>
                    <a:pt x="52" y="140"/>
                  </a:lnTo>
                  <a:cubicBezTo>
                    <a:pt x="70" y="158"/>
                    <a:pt x="88" y="178"/>
                    <a:pt x="105" y="199"/>
                  </a:cubicBezTo>
                  <a:lnTo>
                    <a:pt x="196" y="117"/>
                  </a:lnTo>
                  <a:cubicBezTo>
                    <a:pt x="178" y="98"/>
                    <a:pt x="160" y="79"/>
                    <a:pt x="144" y="60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72"/>
            <p:cNvSpPr/>
            <p:nvPr/>
          </p:nvSpPr>
          <p:spPr>
            <a:xfrm>
              <a:off x="2081150" y="2744075"/>
              <a:ext cx="4350" cy="437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0" y="1"/>
                  </a:moveTo>
                  <a:lnTo>
                    <a:pt x="1" y="84"/>
                  </a:lnTo>
                  <a:lnTo>
                    <a:pt x="42" y="129"/>
                  </a:lnTo>
                  <a:lnTo>
                    <a:pt x="87" y="174"/>
                  </a:lnTo>
                  <a:lnTo>
                    <a:pt x="173" y="87"/>
                  </a:lnTo>
                  <a:lnTo>
                    <a:pt x="131" y="45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72"/>
            <p:cNvSpPr/>
            <p:nvPr/>
          </p:nvSpPr>
          <p:spPr>
            <a:xfrm>
              <a:off x="2074775" y="2749925"/>
              <a:ext cx="4625" cy="4625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91" y="0"/>
                  </a:moveTo>
                  <a:lnTo>
                    <a:pt x="1" y="82"/>
                  </a:lnTo>
                  <a:lnTo>
                    <a:pt x="48" y="134"/>
                  </a:lnTo>
                  <a:lnTo>
                    <a:pt x="99" y="185"/>
                  </a:lnTo>
                  <a:lnTo>
                    <a:pt x="184" y="98"/>
                  </a:lnTo>
                  <a:lnTo>
                    <a:pt x="136" y="5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72"/>
            <p:cNvSpPr/>
            <p:nvPr/>
          </p:nvSpPr>
          <p:spPr>
            <a:xfrm>
              <a:off x="2087550" y="2738300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0" y="0"/>
                  </a:moveTo>
                  <a:lnTo>
                    <a:pt x="0" y="81"/>
                  </a:lnTo>
                  <a:lnTo>
                    <a:pt x="36" y="122"/>
                  </a:lnTo>
                  <a:lnTo>
                    <a:pt x="75" y="159"/>
                  </a:lnTo>
                  <a:lnTo>
                    <a:pt x="160" y="73"/>
                  </a:lnTo>
                  <a:lnTo>
                    <a:pt x="124" y="38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72"/>
            <p:cNvSpPr/>
            <p:nvPr/>
          </p:nvSpPr>
          <p:spPr>
            <a:xfrm>
              <a:off x="2093900" y="2732475"/>
              <a:ext cx="3750" cy="3700"/>
            </a:xfrm>
            <a:custGeom>
              <a:avLst/>
              <a:gdLst/>
              <a:ahLst/>
              <a:cxnLst/>
              <a:rect l="l" t="t" r="r" b="b"/>
              <a:pathLst>
                <a:path w="150" h="148" extrusionOk="0">
                  <a:moveTo>
                    <a:pt x="92" y="0"/>
                  </a:moveTo>
                  <a:lnTo>
                    <a:pt x="0" y="83"/>
                  </a:lnTo>
                  <a:lnTo>
                    <a:pt x="31" y="115"/>
                  </a:lnTo>
                  <a:lnTo>
                    <a:pt x="65" y="147"/>
                  </a:lnTo>
                  <a:lnTo>
                    <a:pt x="150" y="60"/>
                  </a:lnTo>
                  <a:lnTo>
                    <a:pt x="120" y="3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72"/>
            <p:cNvSpPr/>
            <p:nvPr/>
          </p:nvSpPr>
          <p:spPr>
            <a:xfrm>
              <a:off x="2068400" y="2755725"/>
              <a:ext cx="4900" cy="4950"/>
            </a:xfrm>
            <a:custGeom>
              <a:avLst/>
              <a:gdLst/>
              <a:ahLst/>
              <a:cxnLst/>
              <a:rect l="l" t="t" r="r" b="b"/>
              <a:pathLst>
                <a:path w="196" h="198" extrusionOk="0">
                  <a:moveTo>
                    <a:pt x="91" y="1"/>
                  </a:moveTo>
                  <a:lnTo>
                    <a:pt x="0" y="84"/>
                  </a:lnTo>
                  <a:lnTo>
                    <a:pt x="54" y="142"/>
                  </a:lnTo>
                  <a:lnTo>
                    <a:pt x="110" y="198"/>
                  </a:lnTo>
                  <a:lnTo>
                    <a:pt x="195" y="111"/>
                  </a:lnTo>
                  <a:lnTo>
                    <a:pt x="142" y="58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72"/>
            <p:cNvSpPr/>
            <p:nvPr/>
          </p:nvSpPr>
          <p:spPr>
            <a:xfrm>
              <a:off x="2083300" y="2746225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85" y="1"/>
                  </a:moveTo>
                  <a:lnTo>
                    <a:pt x="1" y="88"/>
                  </a:lnTo>
                  <a:cubicBezTo>
                    <a:pt x="14" y="102"/>
                    <a:pt x="29" y="117"/>
                    <a:pt x="45" y="132"/>
                  </a:cubicBezTo>
                  <a:lnTo>
                    <a:pt x="90" y="173"/>
                  </a:lnTo>
                  <a:lnTo>
                    <a:pt x="172" y="82"/>
                  </a:lnTo>
                  <a:lnTo>
                    <a:pt x="128" y="42"/>
                  </a:lnTo>
                  <a:cubicBezTo>
                    <a:pt x="113" y="29"/>
                    <a:pt x="99" y="14"/>
                    <a:pt x="8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72"/>
            <p:cNvSpPr/>
            <p:nvPr/>
          </p:nvSpPr>
          <p:spPr>
            <a:xfrm>
              <a:off x="2077250" y="2752350"/>
              <a:ext cx="4600" cy="4650"/>
            </a:xfrm>
            <a:custGeom>
              <a:avLst/>
              <a:gdLst/>
              <a:ahLst/>
              <a:cxnLst/>
              <a:rect l="l" t="t" r="r" b="b"/>
              <a:pathLst>
                <a:path w="184" h="186" extrusionOk="0">
                  <a:moveTo>
                    <a:pt x="85" y="1"/>
                  </a:moveTo>
                  <a:lnTo>
                    <a:pt x="0" y="88"/>
                  </a:lnTo>
                  <a:cubicBezTo>
                    <a:pt x="17" y="105"/>
                    <a:pt x="33" y="121"/>
                    <a:pt x="51" y="137"/>
                  </a:cubicBezTo>
                  <a:lnTo>
                    <a:pt x="103" y="185"/>
                  </a:lnTo>
                  <a:lnTo>
                    <a:pt x="184" y="94"/>
                  </a:lnTo>
                  <a:lnTo>
                    <a:pt x="134" y="49"/>
                  </a:lnTo>
                  <a:cubicBezTo>
                    <a:pt x="116" y="33"/>
                    <a:pt x="101" y="17"/>
                    <a:pt x="8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72"/>
            <p:cNvSpPr/>
            <p:nvPr/>
          </p:nvSpPr>
          <p:spPr>
            <a:xfrm>
              <a:off x="2089400" y="2740125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86" y="0"/>
                  </a:moveTo>
                  <a:lnTo>
                    <a:pt x="1" y="86"/>
                  </a:lnTo>
                  <a:cubicBezTo>
                    <a:pt x="13" y="100"/>
                    <a:pt x="25" y="112"/>
                    <a:pt x="39" y="124"/>
                  </a:cubicBezTo>
                  <a:lnTo>
                    <a:pt x="79" y="161"/>
                  </a:lnTo>
                  <a:lnTo>
                    <a:pt x="159" y="70"/>
                  </a:lnTo>
                  <a:lnTo>
                    <a:pt x="122" y="36"/>
                  </a:lnTo>
                  <a:cubicBezTo>
                    <a:pt x="110" y="24"/>
                    <a:pt x="97" y="13"/>
                    <a:pt x="8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72"/>
            <p:cNvSpPr/>
            <p:nvPr/>
          </p:nvSpPr>
          <p:spPr>
            <a:xfrm>
              <a:off x="2095525" y="2733975"/>
              <a:ext cx="3675" cy="3750"/>
            </a:xfrm>
            <a:custGeom>
              <a:avLst/>
              <a:gdLst/>
              <a:ahLst/>
              <a:cxnLst/>
              <a:rect l="l" t="t" r="r" b="b"/>
              <a:pathLst>
                <a:path w="147" h="150" extrusionOk="0">
                  <a:moveTo>
                    <a:pt x="86" y="0"/>
                  </a:moveTo>
                  <a:lnTo>
                    <a:pt x="1" y="87"/>
                  </a:lnTo>
                  <a:cubicBezTo>
                    <a:pt x="11" y="98"/>
                    <a:pt x="21" y="109"/>
                    <a:pt x="33" y="120"/>
                  </a:cubicBezTo>
                  <a:lnTo>
                    <a:pt x="65" y="150"/>
                  </a:lnTo>
                  <a:lnTo>
                    <a:pt x="147" y="59"/>
                  </a:lnTo>
                  <a:lnTo>
                    <a:pt x="116" y="30"/>
                  </a:lnTo>
                  <a:cubicBezTo>
                    <a:pt x="105" y="21"/>
                    <a:pt x="96" y="11"/>
                    <a:pt x="8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72"/>
            <p:cNvSpPr/>
            <p:nvPr/>
          </p:nvSpPr>
          <p:spPr>
            <a:xfrm>
              <a:off x="2071150" y="2758475"/>
              <a:ext cx="4950" cy="4925"/>
            </a:xfrm>
            <a:custGeom>
              <a:avLst/>
              <a:gdLst/>
              <a:ahLst/>
              <a:cxnLst/>
              <a:rect l="l" t="t" r="r" b="b"/>
              <a:pathLst>
                <a:path w="198" h="197" extrusionOk="0">
                  <a:moveTo>
                    <a:pt x="85" y="1"/>
                  </a:moveTo>
                  <a:lnTo>
                    <a:pt x="0" y="88"/>
                  </a:lnTo>
                  <a:cubicBezTo>
                    <a:pt x="18" y="107"/>
                    <a:pt x="38" y="125"/>
                    <a:pt x="57" y="144"/>
                  </a:cubicBezTo>
                  <a:lnTo>
                    <a:pt x="115" y="197"/>
                  </a:lnTo>
                  <a:lnTo>
                    <a:pt x="197" y="107"/>
                  </a:lnTo>
                  <a:lnTo>
                    <a:pt x="141" y="56"/>
                  </a:lnTo>
                  <a:cubicBezTo>
                    <a:pt x="122" y="37"/>
                    <a:pt x="104" y="19"/>
                    <a:pt x="8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72"/>
            <p:cNvSpPr/>
            <p:nvPr/>
          </p:nvSpPr>
          <p:spPr>
            <a:xfrm>
              <a:off x="2085575" y="2748275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83" y="1"/>
                  </a:moveTo>
                  <a:lnTo>
                    <a:pt x="0" y="91"/>
                  </a:lnTo>
                  <a:cubicBezTo>
                    <a:pt x="30" y="120"/>
                    <a:pt x="62" y="146"/>
                    <a:pt x="95" y="173"/>
                  </a:cubicBezTo>
                  <a:lnTo>
                    <a:pt x="172" y="79"/>
                  </a:lnTo>
                  <a:cubicBezTo>
                    <a:pt x="143" y="53"/>
                    <a:pt x="112" y="28"/>
                    <a:pt x="8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72"/>
            <p:cNvSpPr/>
            <p:nvPr/>
          </p:nvSpPr>
          <p:spPr>
            <a:xfrm>
              <a:off x="2079800" y="2754700"/>
              <a:ext cx="4625" cy="4575"/>
            </a:xfrm>
            <a:custGeom>
              <a:avLst/>
              <a:gdLst/>
              <a:ahLst/>
              <a:cxnLst/>
              <a:rect l="l" t="t" r="r" b="b"/>
              <a:pathLst>
                <a:path w="185" h="183" extrusionOk="0">
                  <a:moveTo>
                    <a:pt x="82" y="0"/>
                  </a:moveTo>
                  <a:lnTo>
                    <a:pt x="1" y="91"/>
                  </a:lnTo>
                  <a:cubicBezTo>
                    <a:pt x="34" y="124"/>
                    <a:pt x="70" y="154"/>
                    <a:pt x="107" y="183"/>
                  </a:cubicBezTo>
                  <a:lnTo>
                    <a:pt x="185" y="88"/>
                  </a:lnTo>
                  <a:cubicBezTo>
                    <a:pt x="149" y="60"/>
                    <a:pt x="114" y="31"/>
                    <a:pt x="82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72"/>
            <p:cNvSpPr/>
            <p:nvPr/>
          </p:nvSpPr>
          <p:spPr>
            <a:xfrm>
              <a:off x="2091350" y="2741850"/>
              <a:ext cx="4000" cy="4050"/>
            </a:xfrm>
            <a:custGeom>
              <a:avLst/>
              <a:gdLst/>
              <a:ahLst/>
              <a:cxnLst/>
              <a:rect l="l" t="t" r="r" b="b"/>
              <a:pathLst>
                <a:path w="160" h="162" extrusionOk="0">
                  <a:moveTo>
                    <a:pt x="81" y="1"/>
                  </a:moveTo>
                  <a:lnTo>
                    <a:pt x="1" y="91"/>
                  </a:lnTo>
                  <a:cubicBezTo>
                    <a:pt x="27" y="116"/>
                    <a:pt x="55" y="140"/>
                    <a:pt x="81" y="161"/>
                  </a:cubicBezTo>
                  <a:lnTo>
                    <a:pt x="159" y="67"/>
                  </a:lnTo>
                  <a:cubicBezTo>
                    <a:pt x="133" y="45"/>
                    <a:pt x="106" y="23"/>
                    <a:pt x="8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72"/>
            <p:cNvSpPr/>
            <p:nvPr/>
          </p:nvSpPr>
          <p:spPr>
            <a:xfrm>
              <a:off x="2097125" y="2735450"/>
              <a:ext cx="3725" cy="3775"/>
            </a:xfrm>
            <a:custGeom>
              <a:avLst/>
              <a:gdLst/>
              <a:ahLst/>
              <a:cxnLst/>
              <a:rect l="l" t="t" r="r" b="b"/>
              <a:pathLst>
                <a:path w="149" h="151" extrusionOk="0">
                  <a:moveTo>
                    <a:pt x="83" y="0"/>
                  </a:moveTo>
                  <a:lnTo>
                    <a:pt x="1" y="91"/>
                  </a:lnTo>
                  <a:cubicBezTo>
                    <a:pt x="24" y="112"/>
                    <a:pt x="47" y="131"/>
                    <a:pt x="70" y="151"/>
                  </a:cubicBezTo>
                  <a:lnTo>
                    <a:pt x="148" y="55"/>
                  </a:lnTo>
                  <a:cubicBezTo>
                    <a:pt x="125" y="38"/>
                    <a:pt x="104" y="19"/>
                    <a:pt x="8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72"/>
            <p:cNvSpPr/>
            <p:nvPr/>
          </p:nvSpPr>
          <p:spPr>
            <a:xfrm>
              <a:off x="2074000" y="2761125"/>
              <a:ext cx="4950" cy="4850"/>
            </a:xfrm>
            <a:custGeom>
              <a:avLst/>
              <a:gdLst/>
              <a:ahLst/>
              <a:cxnLst/>
              <a:rect l="l" t="t" r="r" b="b"/>
              <a:pathLst>
                <a:path w="198" h="194" extrusionOk="0">
                  <a:moveTo>
                    <a:pt x="82" y="1"/>
                  </a:moveTo>
                  <a:lnTo>
                    <a:pt x="0" y="91"/>
                  </a:lnTo>
                  <a:cubicBezTo>
                    <a:pt x="39" y="127"/>
                    <a:pt x="79" y="159"/>
                    <a:pt x="120" y="193"/>
                  </a:cubicBezTo>
                  <a:lnTo>
                    <a:pt x="198" y="98"/>
                  </a:lnTo>
                  <a:cubicBezTo>
                    <a:pt x="158" y="66"/>
                    <a:pt x="120" y="34"/>
                    <a:pt x="8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72"/>
            <p:cNvSpPr/>
            <p:nvPr/>
          </p:nvSpPr>
          <p:spPr>
            <a:xfrm>
              <a:off x="2087925" y="2750200"/>
              <a:ext cx="4300" cy="4275"/>
            </a:xfrm>
            <a:custGeom>
              <a:avLst/>
              <a:gdLst/>
              <a:ahLst/>
              <a:cxnLst/>
              <a:rect l="l" t="t" r="r" b="b"/>
              <a:pathLst>
                <a:path w="172" h="171" extrusionOk="0">
                  <a:moveTo>
                    <a:pt x="78" y="1"/>
                  </a:moveTo>
                  <a:lnTo>
                    <a:pt x="1" y="95"/>
                  </a:lnTo>
                  <a:cubicBezTo>
                    <a:pt x="32" y="122"/>
                    <a:pt x="66" y="147"/>
                    <a:pt x="99" y="171"/>
                  </a:cubicBezTo>
                  <a:lnTo>
                    <a:pt x="172" y="74"/>
                  </a:lnTo>
                  <a:cubicBezTo>
                    <a:pt x="141" y="49"/>
                    <a:pt x="109" y="27"/>
                    <a:pt x="78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72"/>
            <p:cNvSpPr/>
            <p:nvPr/>
          </p:nvSpPr>
          <p:spPr>
            <a:xfrm>
              <a:off x="2082450" y="2756925"/>
              <a:ext cx="4600" cy="4525"/>
            </a:xfrm>
            <a:custGeom>
              <a:avLst/>
              <a:gdLst/>
              <a:ahLst/>
              <a:cxnLst/>
              <a:rect l="l" t="t" r="r" b="b"/>
              <a:pathLst>
                <a:path w="184" h="181" extrusionOk="0">
                  <a:moveTo>
                    <a:pt x="77" y="0"/>
                  </a:moveTo>
                  <a:lnTo>
                    <a:pt x="1" y="94"/>
                  </a:lnTo>
                  <a:cubicBezTo>
                    <a:pt x="36" y="125"/>
                    <a:pt x="74" y="153"/>
                    <a:pt x="111" y="181"/>
                  </a:cubicBezTo>
                  <a:lnTo>
                    <a:pt x="183" y="83"/>
                  </a:lnTo>
                  <a:cubicBezTo>
                    <a:pt x="149" y="56"/>
                    <a:pt x="111" y="31"/>
                    <a:pt x="7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72"/>
            <p:cNvSpPr/>
            <p:nvPr/>
          </p:nvSpPr>
          <p:spPr>
            <a:xfrm>
              <a:off x="2093375" y="2743550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78" y="0"/>
                  </a:moveTo>
                  <a:lnTo>
                    <a:pt x="0" y="94"/>
                  </a:lnTo>
                  <a:cubicBezTo>
                    <a:pt x="29" y="118"/>
                    <a:pt x="58" y="139"/>
                    <a:pt x="87" y="161"/>
                  </a:cubicBezTo>
                  <a:lnTo>
                    <a:pt x="159" y="63"/>
                  </a:lnTo>
                  <a:cubicBezTo>
                    <a:pt x="132" y="43"/>
                    <a:pt x="103" y="24"/>
                    <a:pt x="7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72"/>
            <p:cNvSpPr/>
            <p:nvPr/>
          </p:nvSpPr>
          <p:spPr>
            <a:xfrm>
              <a:off x="2098875" y="2736875"/>
              <a:ext cx="3650" cy="3775"/>
            </a:xfrm>
            <a:custGeom>
              <a:avLst/>
              <a:gdLst/>
              <a:ahLst/>
              <a:cxnLst/>
              <a:rect l="l" t="t" r="r" b="b"/>
              <a:pathLst>
                <a:path w="146" h="151" extrusionOk="0">
                  <a:moveTo>
                    <a:pt x="78" y="0"/>
                  </a:moveTo>
                  <a:lnTo>
                    <a:pt x="0" y="95"/>
                  </a:lnTo>
                  <a:cubicBezTo>
                    <a:pt x="23" y="115"/>
                    <a:pt x="48" y="131"/>
                    <a:pt x="73" y="151"/>
                  </a:cubicBezTo>
                  <a:lnTo>
                    <a:pt x="146" y="53"/>
                  </a:lnTo>
                  <a:cubicBezTo>
                    <a:pt x="122" y="35"/>
                    <a:pt x="99" y="19"/>
                    <a:pt x="7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72"/>
            <p:cNvSpPr/>
            <p:nvPr/>
          </p:nvSpPr>
          <p:spPr>
            <a:xfrm>
              <a:off x="2076975" y="2763600"/>
              <a:ext cx="4925" cy="4750"/>
            </a:xfrm>
            <a:custGeom>
              <a:avLst/>
              <a:gdLst/>
              <a:ahLst/>
              <a:cxnLst/>
              <a:rect l="l" t="t" r="r" b="b"/>
              <a:pathLst>
                <a:path w="197" h="190" extrusionOk="0">
                  <a:moveTo>
                    <a:pt x="79" y="0"/>
                  </a:moveTo>
                  <a:lnTo>
                    <a:pt x="1" y="94"/>
                  </a:lnTo>
                  <a:cubicBezTo>
                    <a:pt x="41" y="128"/>
                    <a:pt x="83" y="159"/>
                    <a:pt x="124" y="190"/>
                  </a:cubicBezTo>
                  <a:lnTo>
                    <a:pt x="197" y="93"/>
                  </a:lnTo>
                  <a:cubicBezTo>
                    <a:pt x="157" y="62"/>
                    <a:pt x="116" y="32"/>
                    <a:pt x="7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72"/>
            <p:cNvSpPr/>
            <p:nvPr/>
          </p:nvSpPr>
          <p:spPr>
            <a:xfrm>
              <a:off x="2090375" y="2752000"/>
              <a:ext cx="4275" cy="4275"/>
            </a:xfrm>
            <a:custGeom>
              <a:avLst/>
              <a:gdLst/>
              <a:ahLst/>
              <a:cxnLst/>
              <a:rect l="l" t="t" r="r" b="b"/>
              <a:pathLst>
                <a:path w="171" h="171" extrusionOk="0">
                  <a:moveTo>
                    <a:pt x="73" y="0"/>
                  </a:moveTo>
                  <a:lnTo>
                    <a:pt x="0" y="99"/>
                  </a:lnTo>
                  <a:cubicBezTo>
                    <a:pt x="32" y="125"/>
                    <a:pt x="68" y="148"/>
                    <a:pt x="102" y="170"/>
                  </a:cubicBezTo>
                  <a:lnTo>
                    <a:pt x="170" y="70"/>
                  </a:lnTo>
                  <a:cubicBezTo>
                    <a:pt x="138" y="46"/>
                    <a:pt x="104" y="25"/>
                    <a:pt x="7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72"/>
            <p:cNvSpPr/>
            <p:nvPr/>
          </p:nvSpPr>
          <p:spPr>
            <a:xfrm>
              <a:off x="2085200" y="2758975"/>
              <a:ext cx="4625" cy="4500"/>
            </a:xfrm>
            <a:custGeom>
              <a:avLst/>
              <a:gdLst/>
              <a:ahLst/>
              <a:cxnLst/>
              <a:rect l="l" t="t" r="r" b="b"/>
              <a:pathLst>
                <a:path w="185" h="180" extrusionOk="0">
                  <a:moveTo>
                    <a:pt x="73" y="0"/>
                  </a:moveTo>
                  <a:lnTo>
                    <a:pt x="1" y="98"/>
                  </a:lnTo>
                  <a:cubicBezTo>
                    <a:pt x="37" y="126"/>
                    <a:pt x="77" y="152"/>
                    <a:pt x="115" y="180"/>
                  </a:cubicBezTo>
                  <a:lnTo>
                    <a:pt x="184" y="78"/>
                  </a:lnTo>
                  <a:cubicBezTo>
                    <a:pt x="148" y="52"/>
                    <a:pt x="110" y="27"/>
                    <a:pt x="7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72"/>
            <p:cNvSpPr/>
            <p:nvPr/>
          </p:nvSpPr>
          <p:spPr>
            <a:xfrm>
              <a:off x="2095525" y="2745100"/>
              <a:ext cx="3950" cy="4050"/>
            </a:xfrm>
            <a:custGeom>
              <a:avLst/>
              <a:gdLst/>
              <a:ahLst/>
              <a:cxnLst/>
              <a:rect l="l" t="t" r="r" b="b"/>
              <a:pathLst>
                <a:path w="158" h="162" extrusionOk="0">
                  <a:moveTo>
                    <a:pt x="73" y="0"/>
                  </a:moveTo>
                  <a:lnTo>
                    <a:pt x="1" y="98"/>
                  </a:lnTo>
                  <a:cubicBezTo>
                    <a:pt x="29" y="121"/>
                    <a:pt x="60" y="140"/>
                    <a:pt x="89" y="161"/>
                  </a:cubicBezTo>
                  <a:lnTo>
                    <a:pt x="157" y="60"/>
                  </a:lnTo>
                  <a:cubicBezTo>
                    <a:pt x="130" y="41"/>
                    <a:pt x="100" y="22"/>
                    <a:pt x="7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72"/>
            <p:cNvSpPr/>
            <p:nvPr/>
          </p:nvSpPr>
          <p:spPr>
            <a:xfrm>
              <a:off x="2100700" y="2738175"/>
              <a:ext cx="3600" cy="3800"/>
            </a:xfrm>
            <a:custGeom>
              <a:avLst/>
              <a:gdLst/>
              <a:ahLst/>
              <a:cxnLst/>
              <a:rect l="l" t="t" r="r" b="b"/>
              <a:pathLst>
                <a:path w="144" h="152" extrusionOk="0">
                  <a:moveTo>
                    <a:pt x="73" y="0"/>
                  </a:moveTo>
                  <a:lnTo>
                    <a:pt x="0" y="97"/>
                  </a:lnTo>
                  <a:cubicBezTo>
                    <a:pt x="24" y="118"/>
                    <a:pt x="50" y="133"/>
                    <a:pt x="75" y="152"/>
                  </a:cubicBezTo>
                  <a:lnTo>
                    <a:pt x="143" y="50"/>
                  </a:lnTo>
                  <a:cubicBezTo>
                    <a:pt x="120" y="33"/>
                    <a:pt x="96" y="18"/>
                    <a:pt x="7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72"/>
            <p:cNvSpPr/>
            <p:nvPr/>
          </p:nvSpPr>
          <p:spPr>
            <a:xfrm>
              <a:off x="2080100" y="2765875"/>
              <a:ext cx="4925" cy="4750"/>
            </a:xfrm>
            <a:custGeom>
              <a:avLst/>
              <a:gdLst/>
              <a:ahLst/>
              <a:cxnLst/>
              <a:rect l="l" t="t" r="r" b="b"/>
              <a:pathLst>
                <a:path w="197" h="190" extrusionOk="0">
                  <a:moveTo>
                    <a:pt x="73" y="0"/>
                  </a:moveTo>
                  <a:lnTo>
                    <a:pt x="0" y="98"/>
                  </a:lnTo>
                  <a:cubicBezTo>
                    <a:pt x="42" y="130"/>
                    <a:pt x="84" y="159"/>
                    <a:pt x="127" y="189"/>
                  </a:cubicBezTo>
                  <a:lnTo>
                    <a:pt x="196" y="88"/>
                  </a:lnTo>
                  <a:cubicBezTo>
                    <a:pt x="155" y="60"/>
                    <a:pt x="111" y="32"/>
                    <a:pt x="7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72"/>
            <p:cNvSpPr/>
            <p:nvPr/>
          </p:nvSpPr>
          <p:spPr>
            <a:xfrm>
              <a:off x="2092900" y="2753775"/>
              <a:ext cx="4225" cy="4200"/>
            </a:xfrm>
            <a:custGeom>
              <a:avLst/>
              <a:gdLst/>
              <a:ahLst/>
              <a:cxnLst/>
              <a:rect l="l" t="t" r="r" b="b"/>
              <a:pathLst>
                <a:path w="169" h="168" extrusionOk="0">
                  <a:moveTo>
                    <a:pt x="69" y="1"/>
                  </a:moveTo>
                  <a:lnTo>
                    <a:pt x="1" y="100"/>
                  </a:lnTo>
                  <a:cubicBezTo>
                    <a:pt x="34" y="124"/>
                    <a:pt x="70" y="145"/>
                    <a:pt x="106" y="168"/>
                  </a:cubicBezTo>
                  <a:lnTo>
                    <a:pt x="169" y="64"/>
                  </a:lnTo>
                  <a:cubicBezTo>
                    <a:pt x="136" y="42"/>
                    <a:pt x="101" y="23"/>
                    <a:pt x="6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72"/>
            <p:cNvSpPr/>
            <p:nvPr/>
          </p:nvSpPr>
          <p:spPr>
            <a:xfrm>
              <a:off x="2088100" y="2760925"/>
              <a:ext cx="4575" cy="4425"/>
            </a:xfrm>
            <a:custGeom>
              <a:avLst/>
              <a:gdLst/>
              <a:ahLst/>
              <a:cxnLst/>
              <a:rect l="l" t="t" r="r" b="b"/>
              <a:pathLst>
                <a:path w="183" h="177" extrusionOk="0">
                  <a:moveTo>
                    <a:pt x="69" y="0"/>
                  </a:moveTo>
                  <a:lnTo>
                    <a:pt x="1" y="102"/>
                  </a:lnTo>
                  <a:cubicBezTo>
                    <a:pt x="39" y="129"/>
                    <a:pt x="80" y="152"/>
                    <a:pt x="118" y="177"/>
                  </a:cubicBezTo>
                  <a:lnTo>
                    <a:pt x="182" y="73"/>
                  </a:lnTo>
                  <a:cubicBezTo>
                    <a:pt x="144" y="48"/>
                    <a:pt x="106" y="26"/>
                    <a:pt x="6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72"/>
            <p:cNvSpPr/>
            <p:nvPr/>
          </p:nvSpPr>
          <p:spPr>
            <a:xfrm>
              <a:off x="2097725" y="2746600"/>
              <a:ext cx="3925" cy="4000"/>
            </a:xfrm>
            <a:custGeom>
              <a:avLst/>
              <a:gdLst/>
              <a:ahLst/>
              <a:cxnLst/>
              <a:rect l="l" t="t" r="r" b="b"/>
              <a:pathLst>
                <a:path w="157" h="160" extrusionOk="0">
                  <a:moveTo>
                    <a:pt x="69" y="0"/>
                  </a:moveTo>
                  <a:lnTo>
                    <a:pt x="1" y="101"/>
                  </a:lnTo>
                  <a:cubicBezTo>
                    <a:pt x="31" y="122"/>
                    <a:pt x="62" y="141"/>
                    <a:pt x="93" y="159"/>
                  </a:cubicBezTo>
                  <a:lnTo>
                    <a:pt x="156" y="55"/>
                  </a:lnTo>
                  <a:cubicBezTo>
                    <a:pt x="127" y="38"/>
                    <a:pt x="98" y="19"/>
                    <a:pt x="6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72"/>
            <p:cNvSpPr/>
            <p:nvPr/>
          </p:nvSpPr>
          <p:spPr>
            <a:xfrm>
              <a:off x="2102550" y="2739475"/>
              <a:ext cx="3550" cy="3775"/>
            </a:xfrm>
            <a:custGeom>
              <a:avLst/>
              <a:gdLst/>
              <a:ahLst/>
              <a:cxnLst/>
              <a:rect l="l" t="t" r="r" b="b"/>
              <a:pathLst>
                <a:path w="142" h="151" extrusionOk="0">
                  <a:moveTo>
                    <a:pt x="69" y="0"/>
                  </a:moveTo>
                  <a:lnTo>
                    <a:pt x="1" y="101"/>
                  </a:lnTo>
                  <a:cubicBezTo>
                    <a:pt x="27" y="117"/>
                    <a:pt x="53" y="133"/>
                    <a:pt x="79" y="151"/>
                  </a:cubicBezTo>
                  <a:lnTo>
                    <a:pt x="142" y="47"/>
                  </a:lnTo>
                  <a:cubicBezTo>
                    <a:pt x="118" y="31"/>
                    <a:pt x="93" y="17"/>
                    <a:pt x="6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72"/>
            <p:cNvSpPr/>
            <p:nvPr/>
          </p:nvSpPr>
          <p:spPr>
            <a:xfrm>
              <a:off x="2083225" y="2768075"/>
              <a:ext cx="4900" cy="4675"/>
            </a:xfrm>
            <a:custGeom>
              <a:avLst/>
              <a:gdLst/>
              <a:ahLst/>
              <a:cxnLst/>
              <a:rect l="l" t="t" r="r" b="b"/>
              <a:pathLst>
                <a:path w="196" h="187" extrusionOk="0">
                  <a:moveTo>
                    <a:pt x="69" y="1"/>
                  </a:moveTo>
                  <a:lnTo>
                    <a:pt x="1" y="102"/>
                  </a:lnTo>
                  <a:cubicBezTo>
                    <a:pt x="43" y="132"/>
                    <a:pt x="88" y="158"/>
                    <a:pt x="132" y="186"/>
                  </a:cubicBezTo>
                  <a:lnTo>
                    <a:pt x="196" y="83"/>
                  </a:lnTo>
                  <a:cubicBezTo>
                    <a:pt x="154" y="55"/>
                    <a:pt x="111" y="30"/>
                    <a:pt x="6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72"/>
            <p:cNvSpPr/>
            <p:nvPr/>
          </p:nvSpPr>
          <p:spPr>
            <a:xfrm>
              <a:off x="2095525" y="2755375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64" y="0"/>
                  </a:moveTo>
                  <a:lnTo>
                    <a:pt x="1" y="104"/>
                  </a:lnTo>
                  <a:cubicBezTo>
                    <a:pt x="36" y="127"/>
                    <a:pt x="72" y="145"/>
                    <a:pt x="109" y="166"/>
                  </a:cubicBezTo>
                  <a:lnTo>
                    <a:pt x="167" y="60"/>
                  </a:lnTo>
                  <a:cubicBezTo>
                    <a:pt x="132" y="41"/>
                    <a:pt x="98" y="21"/>
                    <a:pt x="6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72"/>
            <p:cNvSpPr/>
            <p:nvPr/>
          </p:nvSpPr>
          <p:spPr>
            <a:xfrm>
              <a:off x="2091050" y="2762725"/>
              <a:ext cx="4500" cy="4375"/>
            </a:xfrm>
            <a:custGeom>
              <a:avLst/>
              <a:gdLst/>
              <a:ahLst/>
              <a:cxnLst/>
              <a:rect l="l" t="t" r="r" b="b"/>
              <a:pathLst>
                <a:path w="180" h="175" extrusionOk="0">
                  <a:moveTo>
                    <a:pt x="62" y="1"/>
                  </a:moveTo>
                  <a:lnTo>
                    <a:pt x="0" y="105"/>
                  </a:lnTo>
                  <a:cubicBezTo>
                    <a:pt x="41" y="129"/>
                    <a:pt x="81" y="151"/>
                    <a:pt x="122" y="174"/>
                  </a:cubicBezTo>
                  <a:lnTo>
                    <a:pt x="180" y="68"/>
                  </a:lnTo>
                  <a:cubicBezTo>
                    <a:pt x="140" y="46"/>
                    <a:pt x="102" y="25"/>
                    <a:pt x="6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72"/>
            <p:cNvSpPr/>
            <p:nvPr/>
          </p:nvSpPr>
          <p:spPr>
            <a:xfrm>
              <a:off x="2100000" y="2747975"/>
              <a:ext cx="3850" cy="4000"/>
            </a:xfrm>
            <a:custGeom>
              <a:avLst/>
              <a:gdLst/>
              <a:ahLst/>
              <a:cxnLst/>
              <a:rect l="l" t="t" r="r" b="b"/>
              <a:pathLst>
                <a:path w="154" h="160" extrusionOk="0">
                  <a:moveTo>
                    <a:pt x="64" y="0"/>
                  </a:moveTo>
                  <a:lnTo>
                    <a:pt x="0" y="104"/>
                  </a:lnTo>
                  <a:cubicBezTo>
                    <a:pt x="31" y="124"/>
                    <a:pt x="64" y="141"/>
                    <a:pt x="96" y="159"/>
                  </a:cubicBezTo>
                  <a:lnTo>
                    <a:pt x="154" y="52"/>
                  </a:lnTo>
                  <a:cubicBezTo>
                    <a:pt x="124" y="36"/>
                    <a:pt x="93" y="19"/>
                    <a:pt x="6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72"/>
            <p:cNvSpPr/>
            <p:nvPr/>
          </p:nvSpPr>
          <p:spPr>
            <a:xfrm>
              <a:off x="2104500" y="2740625"/>
              <a:ext cx="3500" cy="3800"/>
            </a:xfrm>
            <a:custGeom>
              <a:avLst/>
              <a:gdLst/>
              <a:ahLst/>
              <a:cxnLst/>
              <a:rect l="l" t="t" r="r" b="b"/>
              <a:pathLst>
                <a:path w="140" h="152" extrusionOk="0">
                  <a:moveTo>
                    <a:pt x="64" y="1"/>
                  </a:moveTo>
                  <a:lnTo>
                    <a:pt x="1" y="105"/>
                  </a:lnTo>
                  <a:cubicBezTo>
                    <a:pt x="28" y="121"/>
                    <a:pt x="56" y="136"/>
                    <a:pt x="82" y="151"/>
                  </a:cubicBezTo>
                  <a:lnTo>
                    <a:pt x="140" y="44"/>
                  </a:lnTo>
                  <a:cubicBezTo>
                    <a:pt x="115" y="30"/>
                    <a:pt x="89" y="16"/>
                    <a:pt x="64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72"/>
            <p:cNvSpPr/>
            <p:nvPr/>
          </p:nvSpPr>
          <p:spPr>
            <a:xfrm>
              <a:off x="2086550" y="2770100"/>
              <a:ext cx="4850" cy="4575"/>
            </a:xfrm>
            <a:custGeom>
              <a:avLst/>
              <a:gdLst/>
              <a:ahLst/>
              <a:cxnLst/>
              <a:rect l="l" t="t" r="r" b="b"/>
              <a:pathLst>
                <a:path w="194" h="183" extrusionOk="0">
                  <a:moveTo>
                    <a:pt x="64" y="0"/>
                  </a:moveTo>
                  <a:lnTo>
                    <a:pt x="1" y="104"/>
                  </a:lnTo>
                  <a:cubicBezTo>
                    <a:pt x="44" y="131"/>
                    <a:pt x="90" y="156"/>
                    <a:pt x="136" y="182"/>
                  </a:cubicBezTo>
                  <a:lnTo>
                    <a:pt x="194" y="75"/>
                  </a:lnTo>
                  <a:cubicBezTo>
                    <a:pt x="151" y="51"/>
                    <a:pt x="106" y="27"/>
                    <a:pt x="6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72"/>
            <p:cNvSpPr/>
            <p:nvPr/>
          </p:nvSpPr>
          <p:spPr>
            <a:xfrm>
              <a:off x="2098225" y="2756850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59" y="0"/>
                  </a:moveTo>
                  <a:lnTo>
                    <a:pt x="1" y="107"/>
                  </a:lnTo>
                  <a:cubicBezTo>
                    <a:pt x="37" y="127"/>
                    <a:pt x="73" y="147"/>
                    <a:pt x="109" y="164"/>
                  </a:cubicBezTo>
                  <a:lnTo>
                    <a:pt x="163" y="55"/>
                  </a:lnTo>
                  <a:cubicBezTo>
                    <a:pt x="128" y="38"/>
                    <a:pt x="92" y="19"/>
                    <a:pt x="5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72"/>
            <p:cNvSpPr/>
            <p:nvPr/>
          </p:nvSpPr>
          <p:spPr>
            <a:xfrm>
              <a:off x="2094075" y="2764425"/>
              <a:ext cx="4375" cy="4275"/>
            </a:xfrm>
            <a:custGeom>
              <a:avLst/>
              <a:gdLst/>
              <a:ahLst/>
              <a:cxnLst/>
              <a:rect l="l" t="t" r="r" b="b"/>
              <a:pathLst>
                <a:path w="175" h="171" extrusionOk="0">
                  <a:moveTo>
                    <a:pt x="59" y="0"/>
                  </a:moveTo>
                  <a:lnTo>
                    <a:pt x="1" y="107"/>
                  </a:lnTo>
                  <a:cubicBezTo>
                    <a:pt x="40" y="129"/>
                    <a:pt x="80" y="150"/>
                    <a:pt x="121" y="170"/>
                  </a:cubicBezTo>
                  <a:lnTo>
                    <a:pt x="175" y="61"/>
                  </a:lnTo>
                  <a:cubicBezTo>
                    <a:pt x="136" y="41"/>
                    <a:pt x="97" y="21"/>
                    <a:pt x="5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72"/>
            <p:cNvSpPr/>
            <p:nvPr/>
          </p:nvSpPr>
          <p:spPr>
            <a:xfrm>
              <a:off x="2102350" y="2749275"/>
              <a:ext cx="3875" cy="4000"/>
            </a:xfrm>
            <a:custGeom>
              <a:avLst/>
              <a:gdLst/>
              <a:ahLst/>
              <a:cxnLst/>
              <a:rect l="l" t="t" r="r" b="b"/>
              <a:pathLst>
                <a:path w="155" h="160" extrusionOk="0">
                  <a:moveTo>
                    <a:pt x="60" y="0"/>
                  </a:moveTo>
                  <a:lnTo>
                    <a:pt x="0" y="107"/>
                  </a:lnTo>
                  <a:cubicBezTo>
                    <a:pt x="34" y="125"/>
                    <a:pt x="67" y="142"/>
                    <a:pt x="100" y="159"/>
                  </a:cubicBezTo>
                  <a:lnTo>
                    <a:pt x="154" y="50"/>
                  </a:lnTo>
                  <a:cubicBezTo>
                    <a:pt x="123" y="34"/>
                    <a:pt x="91" y="18"/>
                    <a:pt x="6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72"/>
            <p:cNvSpPr/>
            <p:nvPr/>
          </p:nvSpPr>
          <p:spPr>
            <a:xfrm>
              <a:off x="2106500" y="2741700"/>
              <a:ext cx="3600" cy="3825"/>
            </a:xfrm>
            <a:custGeom>
              <a:avLst/>
              <a:gdLst/>
              <a:ahLst/>
              <a:cxnLst/>
              <a:rect l="l" t="t" r="r" b="b"/>
              <a:pathLst>
                <a:path w="144" h="153" extrusionOk="0">
                  <a:moveTo>
                    <a:pt x="60" y="0"/>
                  </a:moveTo>
                  <a:lnTo>
                    <a:pt x="0" y="106"/>
                  </a:lnTo>
                  <a:cubicBezTo>
                    <a:pt x="30" y="124"/>
                    <a:pt x="60" y="137"/>
                    <a:pt x="90" y="153"/>
                  </a:cubicBezTo>
                  <a:lnTo>
                    <a:pt x="144" y="44"/>
                  </a:lnTo>
                  <a:cubicBezTo>
                    <a:pt x="117" y="30"/>
                    <a:pt x="87" y="15"/>
                    <a:pt x="6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72"/>
            <p:cNvSpPr/>
            <p:nvPr/>
          </p:nvSpPr>
          <p:spPr>
            <a:xfrm>
              <a:off x="2089925" y="2771975"/>
              <a:ext cx="4650" cy="4400"/>
            </a:xfrm>
            <a:custGeom>
              <a:avLst/>
              <a:gdLst/>
              <a:ahLst/>
              <a:cxnLst/>
              <a:rect l="l" t="t" r="r" b="b"/>
              <a:pathLst>
                <a:path w="186" h="176" extrusionOk="0">
                  <a:moveTo>
                    <a:pt x="59" y="0"/>
                  </a:moveTo>
                  <a:lnTo>
                    <a:pt x="1" y="107"/>
                  </a:lnTo>
                  <a:cubicBezTo>
                    <a:pt x="44" y="131"/>
                    <a:pt x="87" y="154"/>
                    <a:pt x="131" y="176"/>
                  </a:cubicBezTo>
                  <a:lnTo>
                    <a:pt x="185" y="67"/>
                  </a:lnTo>
                  <a:cubicBezTo>
                    <a:pt x="144" y="46"/>
                    <a:pt x="101" y="25"/>
                    <a:pt x="5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72"/>
            <p:cNvSpPr/>
            <p:nvPr/>
          </p:nvSpPr>
          <p:spPr>
            <a:xfrm>
              <a:off x="2100950" y="27582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55" y="0"/>
                  </a:moveTo>
                  <a:lnTo>
                    <a:pt x="0" y="109"/>
                  </a:lnTo>
                  <a:lnTo>
                    <a:pt x="111" y="164"/>
                  </a:lnTo>
                  <a:lnTo>
                    <a:pt x="163" y="5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72"/>
            <p:cNvSpPr/>
            <p:nvPr/>
          </p:nvSpPr>
          <p:spPr>
            <a:xfrm>
              <a:off x="2097075" y="2765950"/>
              <a:ext cx="4300" cy="4200"/>
            </a:xfrm>
            <a:custGeom>
              <a:avLst/>
              <a:gdLst/>
              <a:ahLst/>
              <a:cxnLst/>
              <a:rect l="l" t="t" r="r" b="b"/>
              <a:pathLst>
                <a:path w="172" h="168" extrusionOk="0">
                  <a:moveTo>
                    <a:pt x="55" y="0"/>
                  </a:moveTo>
                  <a:lnTo>
                    <a:pt x="1" y="109"/>
                  </a:lnTo>
                  <a:lnTo>
                    <a:pt x="119" y="168"/>
                  </a:lnTo>
                  <a:lnTo>
                    <a:pt x="171" y="5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72"/>
            <p:cNvSpPr/>
            <p:nvPr/>
          </p:nvSpPr>
          <p:spPr>
            <a:xfrm>
              <a:off x="2104850" y="2750525"/>
              <a:ext cx="3850" cy="4000"/>
            </a:xfrm>
            <a:custGeom>
              <a:avLst/>
              <a:gdLst/>
              <a:ahLst/>
              <a:cxnLst/>
              <a:rect l="l" t="t" r="r" b="b"/>
              <a:pathLst>
                <a:path w="154" h="160" extrusionOk="0">
                  <a:moveTo>
                    <a:pt x="54" y="0"/>
                  </a:moveTo>
                  <a:lnTo>
                    <a:pt x="0" y="109"/>
                  </a:lnTo>
                  <a:lnTo>
                    <a:pt x="102" y="160"/>
                  </a:lnTo>
                  <a:lnTo>
                    <a:pt x="154" y="4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72"/>
            <p:cNvSpPr/>
            <p:nvPr/>
          </p:nvSpPr>
          <p:spPr>
            <a:xfrm>
              <a:off x="2108725" y="2742775"/>
              <a:ext cx="3700" cy="3925"/>
            </a:xfrm>
            <a:custGeom>
              <a:avLst/>
              <a:gdLst/>
              <a:ahLst/>
              <a:cxnLst/>
              <a:rect l="l" t="t" r="r" b="b"/>
              <a:pathLst>
                <a:path w="148" h="157" extrusionOk="0">
                  <a:moveTo>
                    <a:pt x="55" y="1"/>
                  </a:moveTo>
                  <a:lnTo>
                    <a:pt x="1" y="110"/>
                  </a:lnTo>
                  <a:lnTo>
                    <a:pt x="95" y="157"/>
                  </a:lnTo>
                  <a:lnTo>
                    <a:pt x="147" y="47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72"/>
            <p:cNvSpPr/>
            <p:nvPr/>
          </p:nvSpPr>
          <p:spPr>
            <a:xfrm>
              <a:off x="2093200" y="2773650"/>
              <a:ext cx="4475" cy="4275"/>
            </a:xfrm>
            <a:custGeom>
              <a:avLst/>
              <a:gdLst/>
              <a:ahLst/>
              <a:cxnLst/>
              <a:rect l="l" t="t" r="r" b="b"/>
              <a:pathLst>
                <a:path w="179" h="171" extrusionOk="0">
                  <a:moveTo>
                    <a:pt x="56" y="1"/>
                  </a:moveTo>
                  <a:lnTo>
                    <a:pt x="0" y="110"/>
                  </a:lnTo>
                  <a:lnTo>
                    <a:pt x="127" y="171"/>
                  </a:lnTo>
                  <a:lnTo>
                    <a:pt x="179" y="61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72"/>
            <p:cNvSpPr/>
            <p:nvPr/>
          </p:nvSpPr>
          <p:spPr>
            <a:xfrm>
              <a:off x="2103725" y="2759575"/>
              <a:ext cx="4050" cy="4050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52" y="0"/>
                  </a:moveTo>
                  <a:lnTo>
                    <a:pt x="0" y="110"/>
                  </a:lnTo>
                  <a:lnTo>
                    <a:pt x="113" y="161"/>
                  </a:lnTo>
                  <a:lnTo>
                    <a:pt x="161" y="5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72"/>
            <p:cNvSpPr/>
            <p:nvPr/>
          </p:nvSpPr>
          <p:spPr>
            <a:xfrm>
              <a:off x="2100050" y="2767375"/>
              <a:ext cx="4175" cy="4100"/>
            </a:xfrm>
            <a:custGeom>
              <a:avLst/>
              <a:gdLst/>
              <a:ahLst/>
              <a:cxnLst/>
              <a:rect l="l" t="t" r="r" b="b"/>
              <a:pathLst>
                <a:path w="167" h="164" extrusionOk="0">
                  <a:moveTo>
                    <a:pt x="52" y="1"/>
                  </a:moveTo>
                  <a:lnTo>
                    <a:pt x="0" y="111"/>
                  </a:lnTo>
                  <a:lnTo>
                    <a:pt x="116" y="163"/>
                  </a:lnTo>
                  <a:lnTo>
                    <a:pt x="166" y="52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72"/>
            <p:cNvSpPr/>
            <p:nvPr/>
          </p:nvSpPr>
          <p:spPr>
            <a:xfrm>
              <a:off x="2107375" y="2751725"/>
              <a:ext cx="3975" cy="4025"/>
            </a:xfrm>
            <a:custGeom>
              <a:avLst/>
              <a:gdLst/>
              <a:ahLst/>
              <a:cxnLst/>
              <a:rect l="l" t="t" r="r" b="b"/>
              <a:pathLst>
                <a:path w="159" h="161" extrusionOk="0">
                  <a:moveTo>
                    <a:pt x="53" y="1"/>
                  </a:moveTo>
                  <a:lnTo>
                    <a:pt x="1" y="112"/>
                  </a:lnTo>
                  <a:lnTo>
                    <a:pt x="108" y="161"/>
                  </a:lnTo>
                  <a:lnTo>
                    <a:pt x="158" y="5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72"/>
            <p:cNvSpPr/>
            <p:nvPr/>
          </p:nvSpPr>
          <p:spPr>
            <a:xfrm>
              <a:off x="2111100" y="2743925"/>
              <a:ext cx="3800" cy="3950"/>
            </a:xfrm>
            <a:custGeom>
              <a:avLst/>
              <a:gdLst/>
              <a:ahLst/>
              <a:cxnLst/>
              <a:rect l="l" t="t" r="r" b="b"/>
              <a:pathLst>
                <a:path w="152" h="158" extrusionOk="0">
                  <a:moveTo>
                    <a:pt x="52" y="1"/>
                  </a:moveTo>
                  <a:lnTo>
                    <a:pt x="0" y="111"/>
                  </a:lnTo>
                  <a:lnTo>
                    <a:pt x="101" y="157"/>
                  </a:lnTo>
                  <a:lnTo>
                    <a:pt x="152" y="46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72"/>
            <p:cNvSpPr/>
            <p:nvPr/>
          </p:nvSpPr>
          <p:spPr>
            <a:xfrm>
              <a:off x="2096350" y="2775150"/>
              <a:ext cx="4325" cy="4175"/>
            </a:xfrm>
            <a:custGeom>
              <a:avLst/>
              <a:gdLst/>
              <a:ahLst/>
              <a:cxnLst/>
              <a:rect l="l" t="t" r="r" b="b"/>
              <a:pathLst>
                <a:path w="173" h="167" extrusionOk="0">
                  <a:moveTo>
                    <a:pt x="53" y="1"/>
                  </a:moveTo>
                  <a:lnTo>
                    <a:pt x="1" y="111"/>
                  </a:lnTo>
                  <a:lnTo>
                    <a:pt x="122" y="167"/>
                  </a:lnTo>
                  <a:lnTo>
                    <a:pt x="172" y="57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72"/>
            <p:cNvSpPr/>
            <p:nvPr/>
          </p:nvSpPr>
          <p:spPr>
            <a:xfrm>
              <a:off x="2106525" y="2760825"/>
              <a:ext cx="4050" cy="4025"/>
            </a:xfrm>
            <a:custGeom>
              <a:avLst/>
              <a:gdLst/>
              <a:ahLst/>
              <a:cxnLst/>
              <a:rect l="l" t="t" r="r" b="b"/>
              <a:pathLst>
                <a:path w="162" h="161" extrusionOk="0">
                  <a:moveTo>
                    <a:pt x="49" y="0"/>
                  </a:moveTo>
                  <a:lnTo>
                    <a:pt x="1" y="111"/>
                  </a:lnTo>
                  <a:lnTo>
                    <a:pt x="111" y="161"/>
                  </a:lnTo>
                  <a:lnTo>
                    <a:pt x="161" y="5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72"/>
            <p:cNvSpPr/>
            <p:nvPr/>
          </p:nvSpPr>
          <p:spPr>
            <a:xfrm>
              <a:off x="2102950" y="2768675"/>
              <a:ext cx="4075" cy="4075"/>
            </a:xfrm>
            <a:custGeom>
              <a:avLst/>
              <a:gdLst/>
              <a:ahLst/>
              <a:cxnLst/>
              <a:rect l="l" t="t" r="r" b="b"/>
              <a:pathLst>
                <a:path w="163" h="163" extrusionOk="0">
                  <a:moveTo>
                    <a:pt x="50" y="0"/>
                  </a:moveTo>
                  <a:lnTo>
                    <a:pt x="0" y="111"/>
                  </a:lnTo>
                  <a:lnTo>
                    <a:pt x="113" y="162"/>
                  </a:lnTo>
                  <a:lnTo>
                    <a:pt x="162" y="5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72"/>
            <p:cNvSpPr/>
            <p:nvPr/>
          </p:nvSpPr>
          <p:spPr>
            <a:xfrm>
              <a:off x="2110050" y="2752950"/>
              <a:ext cx="4025" cy="4000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51" y="1"/>
                  </a:moveTo>
                  <a:lnTo>
                    <a:pt x="1" y="112"/>
                  </a:lnTo>
                  <a:lnTo>
                    <a:pt x="111" y="159"/>
                  </a:lnTo>
                  <a:lnTo>
                    <a:pt x="160" y="49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72"/>
            <p:cNvSpPr/>
            <p:nvPr/>
          </p:nvSpPr>
          <p:spPr>
            <a:xfrm>
              <a:off x="2113600" y="2745075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52" y="0"/>
                  </a:moveTo>
                  <a:lnTo>
                    <a:pt x="1" y="111"/>
                  </a:lnTo>
                  <a:lnTo>
                    <a:pt x="109" y="160"/>
                  </a:lnTo>
                  <a:lnTo>
                    <a:pt x="160" y="4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72"/>
            <p:cNvSpPr/>
            <p:nvPr/>
          </p:nvSpPr>
          <p:spPr>
            <a:xfrm>
              <a:off x="2099400" y="2776550"/>
              <a:ext cx="4125" cy="4075"/>
            </a:xfrm>
            <a:custGeom>
              <a:avLst/>
              <a:gdLst/>
              <a:ahLst/>
              <a:cxnLst/>
              <a:rect l="l" t="t" r="r" b="b"/>
              <a:pathLst>
                <a:path w="165" h="163" extrusionOk="0">
                  <a:moveTo>
                    <a:pt x="50" y="1"/>
                  </a:moveTo>
                  <a:lnTo>
                    <a:pt x="0" y="111"/>
                  </a:lnTo>
                  <a:lnTo>
                    <a:pt x="114" y="163"/>
                  </a:lnTo>
                  <a:lnTo>
                    <a:pt x="164" y="5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72"/>
            <p:cNvSpPr/>
            <p:nvPr/>
          </p:nvSpPr>
          <p:spPr>
            <a:xfrm>
              <a:off x="2109275" y="2762050"/>
              <a:ext cx="4050" cy="4050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51" y="1"/>
                  </a:moveTo>
                  <a:lnTo>
                    <a:pt x="1" y="112"/>
                  </a:lnTo>
                  <a:lnTo>
                    <a:pt x="112" y="162"/>
                  </a:lnTo>
                  <a:lnTo>
                    <a:pt x="161" y="5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72"/>
            <p:cNvSpPr/>
            <p:nvPr/>
          </p:nvSpPr>
          <p:spPr>
            <a:xfrm>
              <a:off x="2105775" y="2769950"/>
              <a:ext cx="4025" cy="4050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49" y="0"/>
                  </a:moveTo>
                  <a:lnTo>
                    <a:pt x="0" y="111"/>
                  </a:lnTo>
                  <a:lnTo>
                    <a:pt x="110" y="161"/>
                  </a:lnTo>
                  <a:lnTo>
                    <a:pt x="160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72"/>
            <p:cNvSpPr/>
            <p:nvPr/>
          </p:nvSpPr>
          <p:spPr>
            <a:xfrm>
              <a:off x="2112800" y="2754175"/>
              <a:ext cx="4075" cy="4050"/>
            </a:xfrm>
            <a:custGeom>
              <a:avLst/>
              <a:gdLst/>
              <a:ahLst/>
              <a:cxnLst/>
              <a:rect l="l" t="t" r="r" b="b"/>
              <a:pathLst>
                <a:path w="163" h="162" extrusionOk="0">
                  <a:moveTo>
                    <a:pt x="50" y="0"/>
                  </a:moveTo>
                  <a:lnTo>
                    <a:pt x="1" y="110"/>
                  </a:lnTo>
                  <a:lnTo>
                    <a:pt x="113" y="161"/>
                  </a:lnTo>
                  <a:lnTo>
                    <a:pt x="162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72"/>
            <p:cNvSpPr/>
            <p:nvPr/>
          </p:nvSpPr>
          <p:spPr>
            <a:xfrm>
              <a:off x="2116300" y="2746250"/>
              <a:ext cx="4125" cy="4075"/>
            </a:xfrm>
            <a:custGeom>
              <a:avLst/>
              <a:gdLst/>
              <a:ahLst/>
              <a:cxnLst/>
              <a:rect l="l" t="t" r="r" b="b"/>
              <a:pathLst>
                <a:path w="165" h="163" extrusionOk="0">
                  <a:moveTo>
                    <a:pt x="52" y="1"/>
                  </a:moveTo>
                  <a:lnTo>
                    <a:pt x="1" y="113"/>
                  </a:lnTo>
                  <a:lnTo>
                    <a:pt x="114" y="163"/>
                  </a:lnTo>
                  <a:lnTo>
                    <a:pt x="165" y="52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72"/>
            <p:cNvSpPr/>
            <p:nvPr/>
          </p:nvSpPr>
          <p:spPr>
            <a:xfrm>
              <a:off x="2102250" y="2777800"/>
              <a:ext cx="4000" cy="4050"/>
            </a:xfrm>
            <a:custGeom>
              <a:avLst/>
              <a:gdLst/>
              <a:ahLst/>
              <a:cxnLst/>
              <a:rect l="l" t="t" r="r" b="b"/>
              <a:pathLst>
                <a:path w="160" h="162" extrusionOk="0">
                  <a:moveTo>
                    <a:pt x="50" y="1"/>
                  </a:moveTo>
                  <a:lnTo>
                    <a:pt x="0" y="113"/>
                  </a:lnTo>
                  <a:lnTo>
                    <a:pt x="109" y="161"/>
                  </a:lnTo>
                  <a:lnTo>
                    <a:pt x="159" y="5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72"/>
            <p:cNvSpPr/>
            <p:nvPr/>
          </p:nvSpPr>
          <p:spPr>
            <a:xfrm>
              <a:off x="2112050" y="2763325"/>
              <a:ext cx="4100" cy="4050"/>
            </a:xfrm>
            <a:custGeom>
              <a:avLst/>
              <a:gdLst/>
              <a:ahLst/>
              <a:cxnLst/>
              <a:rect l="l" t="t" r="r" b="b"/>
              <a:pathLst>
                <a:path w="164" h="162" extrusionOk="0">
                  <a:moveTo>
                    <a:pt x="51" y="1"/>
                  </a:moveTo>
                  <a:lnTo>
                    <a:pt x="1" y="111"/>
                  </a:lnTo>
                  <a:cubicBezTo>
                    <a:pt x="37" y="127"/>
                    <a:pt x="75" y="143"/>
                    <a:pt x="112" y="162"/>
                  </a:cubicBezTo>
                  <a:lnTo>
                    <a:pt x="163" y="50"/>
                  </a:lnTo>
                  <a:cubicBezTo>
                    <a:pt x="125" y="33"/>
                    <a:pt x="89" y="17"/>
                    <a:pt x="5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72"/>
            <p:cNvSpPr/>
            <p:nvPr/>
          </p:nvSpPr>
          <p:spPr>
            <a:xfrm>
              <a:off x="2108525" y="2771175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51" y="0"/>
                  </a:moveTo>
                  <a:lnTo>
                    <a:pt x="0" y="112"/>
                  </a:lnTo>
                  <a:cubicBezTo>
                    <a:pt x="36" y="128"/>
                    <a:pt x="73" y="144"/>
                    <a:pt x="107" y="160"/>
                  </a:cubicBezTo>
                  <a:lnTo>
                    <a:pt x="159" y="50"/>
                  </a:lnTo>
                  <a:cubicBezTo>
                    <a:pt x="124" y="32"/>
                    <a:pt x="88" y="17"/>
                    <a:pt x="51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72"/>
            <p:cNvSpPr/>
            <p:nvPr/>
          </p:nvSpPr>
          <p:spPr>
            <a:xfrm>
              <a:off x="2115575" y="2755450"/>
              <a:ext cx="4200" cy="4075"/>
            </a:xfrm>
            <a:custGeom>
              <a:avLst/>
              <a:gdLst/>
              <a:ahLst/>
              <a:cxnLst/>
              <a:rect l="l" t="t" r="r" b="b"/>
              <a:pathLst>
                <a:path w="168" h="163" extrusionOk="0">
                  <a:moveTo>
                    <a:pt x="51" y="0"/>
                  </a:moveTo>
                  <a:lnTo>
                    <a:pt x="1" y="111"/>
                  </a:lnTo>
                  <a:cubicBezTo>
                    <a:pt x="39" y="127"/>
                    <a:pt x="76" y="144"/>
                    <a:pt x="116" y="162"/>
                  </a:cubicBezTo>
                  <a:lnTo>
                    <a:pt x="168" y="52"/>
                  </a:lnTo>
                  <a:cubicBezTo>
                    <a:pt x="128" y="33"/>
                    <a:pt x="91" y="17"/>
                    <a:pt x="51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72"/>
            <p:cNvSpPr/>
            <p:nvPr/>
          </p:nvSpPr>
          <p:spPr>
            <a:xfrm>
              <a:off x="2119150" y="2747525"/>
              <a:ext cx="4250" cy="4150"/>
            </a:xfrm>
            <a:custGeom>
              <a:avLst/>
              <a:gdLst/>
              <a:ahLst/>
              <a:cxnLst/>
              <a:rect l="l" t="t" r="r" b="b"/>
              <a:pathLst>
                <a:path w="170" h="166" extrusionOk="0">
                  <a:moveTo>
                    <a:pt x="52" y="1"/>
                  </a:moveTo>
                  <a:lnTo>
                    <a:pt x="1" y="112"/>
                  </a:lnTo>
                  <a:cubicBezTo>
                    <a:pt x="40" y="131"/>
                    <a:pt x="77" y="146"/>
                    <a:pt x="118" y="166"/>
                  </a:cubicBezTo>
                  <a:lnTo>
                    <a:pt x="170" y="55"/>
                  </a:lnTo>
                  <a:lnTo>
                    <a:pt x="110" y="28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72"/>
            <p:cNvSpPr/>
            <p:nvPr/>
          </p:nvSpPr>
          <p:spPr>
            <a:xfrm>
              <a:off x="2104975" y="2779050"/>
              <a:ext cx="3850" cy="3975"/>
            </a:xfrm>
            <a:custGeom>
              <a:avLst/>
              <a:gdLst/>
              <a:ahLst/>
              <a:cxnLst/>
              <a:rect l="l" t="t" r="r" b="b"/>
              <a:pathLst>
                <a:path w="154" h="159" extrusionOk="0">
                  <a:moveTo>
                    <a:pt x="50" y="0"/>
                  </a:moveTo>
                  <a:lnTo>
                    <a:pt x="0" y="111"/>
                  </a:lnTo>
                  <a:lnTo>
                    <a:pt x="52" y="135"/>
                  </a:lnTo>
                  <a:cubicBezTo>
                    <a:pt x="69" y="143"/>
                    <a:pt x="86" y="151"/>
                    <a:pt x="102" y="158"/>
                  </a:cubicBezTo>
                  <a:lnTo>
                    <a:pt x="154" y="48"/>
                  </a:lnTo>
                  <a:cubicBezTo>
                    <a:pt x="122" y="32"/>
                    <a:pt x="84" y="16"/>
                    <a:pt x="5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72"/>
            <p:cNvSpPr/>
            <p:nvPr/>
          </p:nvSpPr>
          <p:spPr>
            <a:xfrm>
              <a:off x="2114775" y="2764550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52" y="0"/>
                  </a:moveTo>
                  <a:lnTo>
                    <a:pt x="0" y="110"/>
                  </a:lnTo>
                  <a:cubicBezTo>
                    <a:pt x="37" y="128"/>
                    <a:pt x="73" y="145"/>
                    <a:pt x="109" y="162"/>
                  </a:cubicBezTo>
                  <a:lnTo>
                    <a:pt x="163" y="53"/>
                  </a:lnTo>
                  <a:cubicBezTo>
                    <a:pt x="127" y="36"/>
                    <a:pt x="89" y="19"/>
                    <a:pt x="52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72"/>
            <p:cNvSpPr/>
            <p:nvPr/>
          </p:nvSpPr>
          <p:spPr>
            <a:xfrm>
              <a:off x="2111150" y="2772400"/>
              <a:ext cx="3875" cy="3975"/>
            </a:xfrm>
            <a:custGeom>
              <a:avLst/>
              <a:gdLst/>
              <a:ahLst/>
              <a:cxnLst/>
              <a:rect l="l" t="t" r="r" b="b"/>
              <a:pathLst>
                <a:path w="155" h="159" extrusionOk="0">
                  <a:moveTo>
                    <a:pt x="51" y="1"/>
                  </a:moveTo>
                  <a:lnTo>
                    <a:pt x="0" y="111"/>
                  </a:lnTo>
                  <a:cubicBezTo>
                    <a:pt x="34" y="126"/>
                    <a:pt x="71" y="143"/>
                    <a:pt x="102" y="159"/>
                  </a:cubicBezTo>
                  <a:lnTo>
                    <a:pt x="155" y="50"/>
                  </a:lnTo>
                  <a:cubicBezTo>
                    <a:pt x="122" y="33"/>
                    <a:pt x="85" y="16"/>
                    <a:pt x="5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72"/>
            <p:cNvSpPr/>
            <p:nvPr/>
          </p:nvSpPr>
          <p:spPr>
            <a:xfrm>
              <a:off x="2118400" y="2756750"/>
              <a:ext cx="4275" cy="4150"/>
            </a:xfrm>
            <a:custGeom>
              <a:avLst/>
              <a:gdLst/>
              <a:ahLst/>
              <a:cxnLst/>
              <a:rect l="l" t="t" r="r" b="b"/>
              <a:pathLst>
                <a:path w="171" h="166" extrusionOk="0">
                  <a:moveTo>
                    <a:pt x="53" y="0"/>
                  </a:moveTo>
                  <a:lnTo>
                    <a:pt x="1" y="110"/>
                  </a:lnTo>
                  <a:cubicBezTo>
                    <a:pt x="40" y="129"/>
                    <a:pt x="79" y="145"/>
                    <a:pt x="118" y="165"/>
                  </a:cubicBezTo>
                  <a:lnTo>
                    <a:pt x="171" y="56"/>
                  </a:lnTo>
                  <a:cubicBezTo>
                    <a:pt x="130" y="35"/>
                    <a:pt x="93" y="18"/>
                    <a:pt x="5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72"/>
            <p:cNvSpPr/>
            <p:nvPr/>
          </p:nvSpPr>
          <p:spPr>
            <a:xfrm>
              <a:off x="2122025" y="2748875"/>
              <a:ext cx="4450" cy="4250"/>
            </a:xfrm>
            <a:custGeom>
              <a:avLst/>
              <a:gdLst/>
              <a:ahLst/>
              <a:cxnLst/>
              <a:rect l="l" t="t" r="r" b="b"/>
              <a:pathLst>
                <a:path w="178" h="170" extrusionOk="0">
                  <a:moveTo>
                    <a:pt x="53" y="1"/>
                  </a:moveTo>
                  <a:lnTo>
                    <a:pt x="1" y="112"/>
                  </a:lnTo>
                  <a:cubicBezTo>
                    <a:pt x="42" y="130"/>
                    <a:pt x="82" y="149"/>
                    <a:pt x="124" y="170"/>
                  </a:cubicBezTo>
                  <a:lnTo>
                    <a:pt x="177" y="61"/>
                  </a:lnTo>
                  <a:cubicBezTo>
                    <a:pt x="134" y="39"/>
                    <a:pt x="94" y="20"/>
                    <a:pt x="5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72"/>
            <p:cNvSpPr/>
            <p:nvPr/>
          </p:nvSpPr>
          <p:spPr>
            <a:xfrm>
              <a:off x="2107500" y="2780225"/>
              <a:ext cx="3750" cy="3900"/>
            </a:xfrm>
            <a:custGeom>
              <a:avLst/>
              <a:gdLst/>
              <a:ahLst/>
              <a:cxnLst/>
              <a:rect l="l" t="t" r="r" b="b"/>
              <a:pathLst>
                <a:path w="150" h="156" extrusionOk="0">
                  <a:moveTo>
                    <a:pt x="53" y="0"/>
                  </a:moveTo>
                  <a:lnTo>
                    <a:pt x="1" y="110"/>
                  </a:lnTo>
                  <a:cubicBezTo>
                    <a:pt x="32" y="126"/>
                    <a:pt x="67" y="141"/>
                    <a:pt x="96" y="156"/>
                  </a:cubicBezTo>
                  <a:lnTo>
                    <a:pt x="149" y="47"/>
                  </a:lnTo>
                  <a:cubicBezTo>
                    <a:pt x="120" y="31"/>
                    <a:pt x="86" y="16"/>
                    <a:pt x="5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72"/>
            <p:cNvSpPr/>
            <p:nvPr/>
          </p:nvSpPr>
          <p:spPr>
            <a:xfrm>
              <a:off x="2117500" y="2765875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54" y="0"/>
                  </a:moveTo>
                  <a:lnTo>
                    <a:pt x="0" y="109"/>
                  </a:lnTo>
                  <a:cubicBezTo>
                    <a:pt x="37" y="128"/>
                    <a:pt x="72" y="145"/>
                    <a:pt x="107" y="164"/>
                  </a:cubicBezTo>
                  <a:lnTo>
                    <a:pt x="164" y="56"/>
                  </a:lnTo>
                  <a:cubicBezTo>
                    <a:pt x="128" y="37"/>
                    <a:pt x="92" y="19"/>
                    <a:pt x="5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72"/>
            <p:cNvSpPr/>
            <p:nvPr/>
          </p:nvSpPr>
          <p:spPr>
            <a:xfrm>
              <a:off x="2113700" y="2773625"/>
              <a:ext cx="3900" cy="4000"/>
            </a:xfrm>
            <a:custGeom>
              <a:avLst/>
              <a:gdLst/>
              <a:ahLst/>
              <a:cxnLst/>
              <a:rect l="l" t="t" r="r" b="b"/>
              <a:pathLst>
                <a:path w="156" h="160" extrusionOk="0">
                  <a:moveTo>
                    <a:pt x="56" y="1"/>
                  </a:moveTo>
                  <a:lnTo>
                    <a:pt x="1" y="110"/>
                  </a:lnTo>
                  <a:cubicBezTo>
                    <a:pt x="33" y="126"/>
                    <a:pt x="67" y="142"/>
                    <a:pt x="98" y="159"/>
                  </a:cubicBezTo>
                  <a:lnTo>
                    <a:pt x="156" y="51"/>
                  </a:lnTo>
                  <a:cubicBezTo>
                    <a:pt x="123" y="33"/>
                    <a:pt x="89" y="17"/>
                    <a:pt x="5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72"/>
            <p:cNvSpPr/>
            <p:nvPr/>
          </p:nvSpPr>
          <p:spPr>
            <a:xfrm>
              <a:off x="2121325" y="2758150"/>
              <a:ext cx="4350" cy="4225"/>
            </a:xfrm>
            <a:custGeom>
              <a:avLst/>
              <a:gdLst/>
              <a:ahLst/>
              <a:cxnLst/>
              <a:rect l="l" t="t" r="r" b="b"/>
              <a:pathLst>
                <a:path w="174" h="169" extrusionOk="0">
                  <a:moveTo>
                    <a:pt x="54" y="0"/>
                  </a:moveTo>
                  <a:lnTo>
                    <a:pt x="1" y="109"/>
                  </a:lnTo>
                  <a:cubicBezTo>
                    <a:pt x="38" y="128"/>
                    <a:pt x="78" y="146"/>
                    <a:pt x="116" y="168"/>
                  </a:cubicBezTo>
                  <a:lnTo>
                    <a:pt x="173" y="60"/>
                  </a:lnTo>
                  <a:cubicBezTo>
                    <a:pt x="133" y="39"/>
                    <a:pt x="93" y="19"/>
                    <a:pt x="5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72"/>
            <p:cNvSpPr/>
            <p:nvPr/>
          </p:nvSpPr>
          <p:spPr>
            <a:xfrm>
              <a:off x="2125125" y="2750375"/>
              <a:ext cx="4600" cy="4375"/>
            </a:xfrm>
            <a:custGeom>
              <a:avLst/>
              <a:gdLst/>
              <a:ahLst/>
              <a:cxnLst/>
              <a:rect l="l" t="t" r="r" b="b"/>
              <a:pathLst>
                <a:path w="184" h="175" extrusionOk="0">
                  <a:moveTo>
                    <a:pt x="53" y="1"/>
                  </a:moveTo>
                  <a:lnTo>
                    <a:pt x="0" y="110"/>
                  </a:lnTo>
                  <a:cubicBezTo>
                    <a:pt x="42" y="131"/>
                    <a:pt x="83" y="150"/>
                    <a:pt x="126" y="174"/>
                  </a:cubicBezTo>
                  <a:lnTo>
                    <a:pt x="183" y="67"/>
                  </a:lnTo>
                  <a:cubicBezTo>
                    <a:pt x="138" y="42"/>
                    <a:pt x="97" y="23"/>
                    <a:pt x="5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72"/>
            <p:cNvSpPr/>
            <p:nvPr/>
          </p:nvSpPr>
          <p:spPr>
            <a:xfrm>
              <a:off x="2109925" y="2781375"/>
              <a:ext cx="3625" cy="3850"/>
            </a:xfrm>
            <a:custGeom>
              <a:avLst/>
              <a:gdLst/>
              <a:ahLst/>
              <a:cxnLst/>
              <a:rect l="l" t="t" r="r" b="b"/>
              <a:pathLst>
                <a:path w="145" h="154" extrusionOk="0">
                  <a:moveTo>
                    <a:pt x="53" y="1"/>
                  </a:moveTo>
                  <a:lnTo>
                    <a:pt x="0" y="110"/>
                  </a:lnTo>
                  <a:cubicBezTo>
                    <a:pt x="31" y="124"/>
                    <a:pt x="62" y="140"/>
                    <a:pt x="88" y="153"/>
                  </a:cubicBezTo>
                  <a:lnTo>
                    <a:pt x="145" y="45"/>
                  </a:lnTo>
                  <a:cubicBezTo>
                    <a:pt x="116" y="32"/>
                    <a:pt x="83" y="16"/>
                    <a:pt x="5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72"/>
            <p:cNvSpPr/>
            <p:nvPr/>
          </p:nvSpPr>
          <p:spPr>
            <a:xfrm>
              <a:off x="2120175" y="2767275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57" y="0"/>
                  </a:moveTo>
                  <a:lnTo>
                    <a:pt x="0" y="108"/>
                  </a:lnTo>
                  <a:cubicBezTo>
                    <a:pt x="36" y="126"/>
                    <a:pt x="70" y="146"/>
                    <a:pt x="104" y="166"/>
                  </a:cubicBezTo>
                  <a:lnTo>
                    <a:pt x="166" y="62"/>
                  </a:lnTo>
                  <a:cubicBezTo>
                    <a:pt x="131" y="40"/>
                    <a:pt x="95" y="20"/>
                    <a:pt x="5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72"/>
            <p:cNvSpPr/>
            <p:nvPr/>
          </p:nvSpPr>
          <p:spPr>
            <a:xfrm>
              <a:off x="2116125" y="2774900"/>
              <a:ext cx="3825" cy="3975"/>
            </a:xfrm>
            <a:custGeom>
              <a:avLst/>
              <a:gdLst/>
              <a:ahLst/>
              <a:cxnLst/>
              <a:rect l="l" t="t" r="r" b="b"/>
              <a:pathLst>
                <a:path w="153" h="159" extrusionOk="0">
                  <a:moveTo>
                    <a:pt x="57" y="0"/>
                  </a:moveTo>
                  <a:lnTo>
                    <a:pt x="0" y="108"/>
                  </a:lnTo>
                  <a:cubicBezTo>
                    <a:pt x="32" y="125"/>
                    <a:pt x="63" y="142"/>
                    <a:pt x="91" y="158"/>
                  </a:cubicBezTo>
                  <a:lnTo>
                    <a:pt x="153" y="53"/>
                  </a:lnTo>
                  <a:cubicBezTo>
                    <a:pt x="123" y="36"/>
                    <a:pt x="91" y="17"/>
                    <a:pt x="5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72"/>
            <p:cNvSpPr/>
            <p:nvPr/>
          </p:nvSpPr>
          <p:spPr>
            <a:xfrm>
              <a:off x="2124225" y="2759650"/>
              <a:ext cx="4500" cy="4350"/>
            </a:xfrm>
            <a:custGeom>
              <a:avLst/>
              <a:gdLst/>
              <a:ahLst/>
              <a:cxnLst/>
              <a:rect l="l" t="t" r="r" b="b"/>
              <a:pathLst>
                <a:path w="180" h="174" extrusionOk="0">
                  <a:moveTo>
                    <a:pt x="57" y="0"/>
                  </a:moveTo>
                  <a:lnTo>
                    <a:pt x="0" y="108"/>
                  </a:lnTo>
                  <a:cubicBezTo>
                    <a:pt x="40" y="129"/>
                    <a:pt x="78" y="150"/>
                    <a:pt x="117" y="174"/>
                  </a:cubicBezTo>
                  <a:lnTo>
                    <a:pt x="180" y="68"/>
                  </a:lnTo>
                  <a:cubicBezTo>
                    <a:pt x="139" y="44"/>
                    <a:pt x="99" y="21"/>
                    <a:pt x="5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72"/>
            <p:cNvSpPr/>
            <p:nvPr/>
          </p:nvSpPr>
          <p:spPr>
            <a:xfrm>
              <a:off x="2128325" y="2752075"/>
              <a:ext cx="4750" cy="4475"/>
            </a:xfrm>
            <a:custGeom>
              <a:avLst/>
              <a:gdLst/>
              <a:ahLst/>
              <a:cxnLst/>
              <a:rect l="l" t="t" r="r" b="b"/>
              <a:pathLst>
                <a:path w="190" h="179" extrusionOk="0">
                  <a:moveTo>
                    <a:pt x="57" y="0"/>
                  </a:moveTo>
                  <a:lnTo>
                    <a:pt x="0" y="108"/>
                  </a:lnTo>
                  <a:lnTo>
                    <a:pt x="63" y="143"/>
                  </a:lnTo>
                  <a:cubicBezTo>
                    <a:pt x="84" y="152"/>
                    <a:pt x="106" y="166"/>
                    <a:pt x="128" y="179"/>
                  </a:cubicBezTo>
                  <a:lnTo>
                    <a:pt x="190" y="74"/>
                  </a:lnTo>
                  <a:cubicBezTo>
                    <a:pt x="168" y="62"/>
                    <a:pt x="145" y="47"/>
                    <a:pt x="123" y="36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72"/>
            <p:cNvSpPr/>
            <p:nvPr/>
          </p:nvSpPr>
          <p:spPr>
            <a:xfrm>
              <a:off x="2112050" y="2782550"/>
              <a:ext cx="3525" cy="3800"/>
            </a:xfrm>
            <a:custGeom>
              <a:avLst/>
              <a:gdLst/>
              <a:ahLst/>
              <a:cxnLst/>
              <a:rect l="l" t="t" r="r" b="b"/>
              <a:pathLst>
                <a:path w="141" h="152" extrusionOk="0">
                  <a:moveTo>
                    <a:pt x="58" y="1"/>
                  </a:moveTo>
                  <a:lnTo>
                    <a:pt x="1" y="108"/>
                  </a:lnTo>
                  <a:lnTo>
                    <a:pt x="41" y="130"/>
                  </a:lnTo>
                  <a:cubicBezTo>
                    <a:pt x="56" y="137"/>
                    <a:pt x="66" y="145"/>
                    <a:pt x="78" y="152"/>
                  </a:cubicBezTo>
                  <a:lnTo>
                    <a:pt x="141" y="47"/>
                  </a:lnTo>
                  <a:cubicBezTo>
                    <a:pt x="128" y="39"/>
                    <a:pt x="117" y="32"/>
                    <a:pt x="101" y="2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72"/>
            <p:cNvSpPr/>
            <p:nvPr/>
          </p:nvSpPr>
          <p:spPr>
            <a:xfrm>
              <a:off x="2122775" y="2768800"/>
              <a:ext cx="4225" cy="4200"/>
            </a:xfrm>
            <a:custGeom>
              <a:avLst/>
              <a:gdLst/>
              <a:ahLst/>
              <a:cxnLst/>
              <a:rect l="l" t="t" r="r" b="b"/>
              <a:pathLst>
                <a:path w="169" h="168" extrusionOk="0">
                  <a:moveTo>
                    <a:pt x="62" y="1"/>
                  </a:moveTo>
                  <a:lnTo>
                    <a:pt x="0" y="105"/>
                  </a:lnTo>
                  <a:lnTo>
                    <a:pt x="52" y="135"/>
                  </a:lnTo>
                  <a:lnTo>
                    <a:pt x="101" y="168"/>
                  </a:lnTo>
                  <a:lnTo>
                    <a:pt x="168" y="67"/>
                  </a:lnTo>
                  <a:lnTo>
                    <a:pt x="115" y="3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72"/>
            <p:cNvSpPr/>
            <p:nvPr/>
          </p:nvSpPr>
          <p:spPr>
            <a:xfrm>
              <a:off x="2118375" y="2776250"/>
              <a:ext cx="3825" cy="3975"/>
            </a:xfrm>
            <a:custGeom>
              <a:avLst/>
              <a:gdLst/>
              <a:ahLst/>
              <a:cxnLst/>
              <a:rect l="l" t="t" r="r" b="b"/>
              <a:pathLst>
                <a:path w="153" h="159" extrusionOk="0">
                  <a:moveTo>
                    <a:pt x="63" y="0"/>
                  </a:moveTo>
                  <a:lnTo>
                    <a:pt x="1" y="106"/>
                  </a:lnTo>
                  <a:lnTo>
                    <a:pt x="45" y="130"/>
                  </a:lnTo>
                  <a:lnTo>
                    <a:pt x="85" y="158"/>
                  </a:lnTo>
                  <a:lnTo>
                    <a:pt x="152" y="56"/>
                  </a:lnTo>
                  <a:lnTo>
                    <a:pt x="110" y="2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72"/>
            <p:cNvSpPr/>
            <p:nvPr/>
          </p:nvSpPr>
          <p:spPr>
            <a:xfrm>
              <a:off x="2127150" y="2761325"/>
              <a:ext cx="4625" cy="4500"/>
            </a:xfrm>
            <a:custGeom>
              <a:avLst/>
              <a:gdLst/>
              <a:ahLst/>
              <a:cxnLst/>
              <a:rect l="l" t="t" r="r" b="b"/>
              <a:pathLst>
                <a:path w="185" h="180" extrusionOk="0">
                  <a:moveTo>
                    <a:pt x="63" y="1"/>
                  </a:moveTo>
                  <a:lnTo>
                    <a:pt x="0" y="107"/>
                  </a:lnTo>
                  <a:lnTo>
                    <a:pt x="58" y="141"/>
                  </a:lnTo>
                  <a:lnTo>
                    <a:pt x="117" y="179"/>
                  </a:lnTo>
                  <a:lnTo>
                    <a:pt x="184" y="78"/>
                  </a:lnTo>
                  <a:lnTo>
                    <a:pt x="123" y="3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72"/>
            <p:cNvSpPr/>
            <p:nvPr/>
          </p:nvSpPr>
          <p:spPr>
            <a:xfrm>
              <a:off x="2131500" y="2753925"/>
              <a:ext cx="5025" cy="4675"/>
            </a:xfrm>
            <a:custGeom>
              <a:avLst/>
              <a:gdLst/>
              <a:ahLst/>
              <a:cxnLst/>
              <a:rect l="l" t="t" r="r" b="b"/>
              <a:pathLst>
                <a:path w="201" h="187" extrusionOk="0">
                  <a:moveTo>
                    <a:pt x="63" y="0"/>
                  </a:moveTo>
                  <a:lnTo>
                    <a:pt x="1" y="105"/>
                  </a:lnTo>
                  <a:lnTo>
                    <a:pt x="67" y="144"/>
                  </a:lnTo>
                  <a:lnTo>
                    <a:pt x="134" y="187"/>
                  </a:lnTo>
                  <a:lnTo>
                    <a:pt x="201" y="86"/>
                  </a:lnTo>
                  <a:lnTo>
                    <a:pt x="130" y="4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72"/>
            <p:cNvSpPr/>
            <p:nvPr/>
          </p:nvSpPr>
          <p:spPr>
            <a:xfrm>
              <a:off x="2114000" y="2783700"/>
              <a:ext cx="3450" cy="3700"/>
            </a:xfrm>
            <a:custGeom>
              <a:avLst/>
              <a:gdLst/>
              <a:ahLst/>
              <a:cxnLst/>
              <a:rect l="l" t="t" r="r" b="b"/>
              <a:pathLst>
                <a:path w="138" h="148" extrusionOk="0">
                  <a:moveTo>
                    <a:pt x="63" y="0"/>
                  </a:moveTo>
                  <a:lnTo>
                    <a:pt x="0" y="105"/>
                  </a:lnTo>
                  <a:lnTo>
                    <a:pt x="39" y="127"/>
                  </a:lnTo>
                  <a:lnTo>
                    <a:pt x="70" y="148"/>
                  </a:lnTo>
                  <a:lnTo>
                    <a:pt x="137" y="47"/>
                  </a:lnTo>
                  <a:lnTo>
                    <a:pt x="102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72"/>
            <p:cNvSpPr/>
            <p:nvPr/>
          </p:nvSpPr>
          <p:spPr>
            <a:xfrm>
              <a:off x="2125275" y="2770400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68" y="1"/>
                  </a:moveTo>
                  <a:lnTo>
                    <a:pt x="1" y="104"/>
                  </a:lnTo>
                  <a:cubicBezTo>
                    <a:pt x="18" y="114"/>
                    <a:pt x="35" y="124"/>
                    <a:pt x="50" y="136"/>
                  </a:cubicBezTo>
                  <a:lnTo>
                    <a:pt x="97" y="171"/>
                  </a:lnTo>
                  <a:lnTo>
                    <a:pt x="171" y="74"/>
                  </a:lnTo>
                  <a:lnTo>
                    <a:pt x="120" y="36"/>
                  </a:lnTo>
                  <a:cubicBezTo>
                    <a:pt x="103" y="24"/>
                    <a:pt x="86" y="13"/>
                    <a:pt x="68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72"/>
            <p:cNvSpPr/>
            <p:nvPr/>
          </p:nvSpPr>
          <p:spPr>
            <a:xfrm>
              <a:off x="2120475" y="2777650"/>
              <a:ext cx="3800" cy="3925"/>
            </a:xfrm>
            <a:custGeom>
              <a:avLst/>
              <a:gdLst/>
              <a:ahLst/>
              <a:cxnLst/>
              <a:rect l="l" t="t" r="r" b="b"/>
              <a:pathLst>
                <a:path w="152" h="157" extrusionOk="0">
                  <a:moveTo>
                    <a:pt x="68" y="0"/>
                  </a:moveTo>
                  <a:lnTo>
                    <a:pt x="1" y="102"/>
                  </a:lnTo>
                  <a:cubicBezTo>
                    <a:pt x="14" y="110"/>
                    <a:pt x="29" y="120"/>
                    <a:pt x="41" y="129"/>
                  </a:cubicBezTo>
                  <a:lnTo>
                    <a:pt x="78" y="156"/>
                  </a:lnTo>
                  <a:lnTo>
                    <a:pt x="151" y="59"/>
                  </a:lnTo>
                  <a:lnTo>
                    <a:pt x="112" y="29"/>
                  </a:lnTo>
                  <a:cubicBezTo>
                    <a:pt x="97" y="19"/>
                    <a:pt x="83" y="10"/>
                    <a:pt x="6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72"/>
            <p:cNvSpPr/>
            <p:nvPr/>
          </p:nvSpPr>
          <p:spPr>
            <a:xfrm>
              <a:off x="2130025" y="2763225"/>
              <a:ext cx="4750" cy="4625"/>
            </a:xfrm>
            <a:custGeom>
              <a:avLst/>
              <a:gdLst/>
              <a:ahLst/>
              <a:cxnLst/>
              <a:rect l="l" t="t" r="r" b="b"/>
              <a:pathLst>
                <a:path w="190" h="185" extrusionOk="0">
                  <a:moveTo>
                    <a:pt x="68" y="1"/>
                  </a:moveTo>
                  <a:lnTo>
                    <a:pt x="1" y="101"/>
                  </a:lnTo>
                  <a:cubicBezTo>
                    <a:pt x="20" y="115"/>
                    <a:pt x="39" y="126"/>
                    <a:pt x="59" y="141"/>
                  </a:cubicBezTo>
                  <a:lnTo>
                    <a:pt x="116" y="184"/>
                  </a:lnTo>
                  <a:lnTo>
                    <a:pt x="189" y="88"/>
                  </a:lnTo>
                  <a:lnTo>
                    <a:pt x="129" y="42"/>
                  </a:lnTo>
                  <a:cubicBezTo>
                    <a:pt x="108" y="28"/>
                    <a:pt x="89" y="15"/>
                    <a:pt x="68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72"/>
            <p:cNvSpPr/>
            <p:nvPr/>
          </p:nvSpPr>
          <p:spPr>
            <a:xfrm>
              <a:off x="2134825" y="2756050"/>
              <a:ext cx="5225" cy="4975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68" y="0"/>
                  </a:moveTo>
                  <a:lnTo>
                    <a:pt x="1" y="102"/>
                  </a:lnTo>
                  <a:cubicBezTo>
                    <a:pt x="22" y="117"/>
                    <a:pt x="44" y="130"/>
                    <a:pt x="67" y="147"/>
                  </a:cubicBezTo>
                  <a:lnTo>
                    <a:pt x="134" y="198"/>
                  </a:lnTo>
                  <a:lnTo>
                    <a:pt x="208" y="101"/>
                  </a:lnTo>
                  <a:lnTo>
                    <a:pt x="137" y="48"/>
                  </a:lnTo>
                  <a:cubicBezTo>
                    <a:pt x="115" y="30"/>
                    <a:pt x="91" y="17"/>
                    <a:pt x="6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72"/>
            <p:cNvSpPr/>
            <p:nvPr/>
          </p:nvSpPr>
          <p:spPr>
            <a:xfrm>
              <a:off x="2115725" y="2784850"/>
              <a:ext cx="3325" cy="3575"/>
            </a:xfrm>
            <a:custGeom>
              <a:avLst/>
              <a:gdLst/>
              <a:ahLst/>
              <a:cxnLst/>
              <a:rect l="l" t="t" r="r" b="b"/>
              <a:pathLst>
                <a:path w="133" h="143" extrusionOk="0">
                  <a:moveTo>
                    <a:pt x="68" y="1"/>
                  </a:moveTo>
                  <a:lnTo>
                    <a:pt x="1" y="102"/>
                  </a:lnTo>
                  <a:cubicBezTo>
                    <a:pt x="11" y="108"/>
                    <a:pt x="23" y="116"/>
                    <a:pt x="32" y="122"/>
                  </a:cubicBezTo>
                  <a:lnTo>
                    <a:pt x="59" y="143"/>
                  </a:lnTo>
                  <a:lnTo>
                    <a:pt x="133" y="45"/>
                  </a:lnTo>
                  <a:lnTo>
                    <a:pt x="103" y="23"/>
                  </a:lnTo>
                  <a:cubicBezTo>
                    <a:pt x="91" y="14"/>
                    <a:pt x="80" y="8"/>
                    <a:pt x="68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72"/>
            <p:cNvSpPr/>
            <p:nvPr/>
          </p:nvSpPr>
          <p:spPr>
            <a:xfrm>
              <a:off x="2127675" y="27722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4" y="1"/>
                  </a:moveTo>
                  <a:lnTo>
                    <a:pt x="0" y="97"/>
                  </a:lnTo>
                  <a:cubicBezTo>
                    <a:pt x="32" y="120"/>
                    <a:pt x="60" y="147"/>
                    <a:pt x="89" y="172"/>
                  </a:cubicBezTo>
                  <a:lnTo>
                    <a:pt x="171" y="81"/>
                  </a:lnTo>
                  <a:cubicBezTo>
                    <a:pt x="138" y="54"/>
                    <a:pt x="107" y="25"/>
                    <a:pt x="74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72"/>
            <p:cNvSpPr/>
            <p:nvPr/>
          </p:nvSpPr>
          <p:spPr>
            <a:xfrm>
              <a:off x="2122400" y="2779125"/>
              <a:ext cx="3775" cy="3875"/>
            </a:xfrm>
            <a:custGeom>
              <a:avLst/>
              <a:gdLst/>
              <a:ahLst/>
              <a:cxnLst/>
              <a:rect l="l" t="t" r="r" b="b"/>
              <a:pathLst>
                <a:path w="151" h="155" extrusionOk="0">
                  <a:moveTo>
                    <a:pt x="74" y="1"/>
                  </a:moveTo>
                  <a:lnTo>
                    <a:pt x="1" y="97"/>
                  </a:lnTo>
                  <a:cubicBezTo>
                    <a:pt x="26" y="115"/>
                    <a:pt x="47" y="134"/>
                    <a:pt x="69" y="154"/>
                  </a:cubicBezTo>
                  <a:lnTo>
                    <a:pt x="151" y="63"/>
                  </a:lnTo>
                  <a:cubicBezTo>
                    <a:pt x="126" y="42"/>
                    <a:pt x="103" y="20"/>
                    <a:pt x="74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72"/>
            <p:cNvSpPr/>
            <p:nvPr/>
          </p:nvSpPr>
          <p:spPr>
            <a:xfrm>
              <a:off x="2132925" y="2765400"/>
              <a:ext cx="4825" cy="4750"/>
            </a:xfrm>
            <a:custGeom>
              <a:avLst/>
              <a:gdLst/>
              <a:ahLst/>
              <a:cxnLst/>
              <a:rect l="l" t="t" r="r" b="b"/>
              <a:pathLst>
                <a:path w="193" h="190" extrusionOk="0">
                  <a:moveTo>
                    <a:pt x="75" y="1"/>
                  </a:moveTo>
                  <a:lnTo>
                    <a:pt x="1" y="97"/>
                  </a:lnTo>
                  <a:cubicBezTo>
                    <a:pt x="39" y="125"/>
                    <a:pt x="75" y="158"/>
                    <a:pt x="112" y="190"/>
                  </a:cubicBezTo>
                  <a:lnTo>
                    <a:pt x="193" y="99"/>
                  </a:lnTo>
                  <a:cubicBezTo>
                    <a:pt x="154" y="65"/>
                    <a:pt x="115" y="30"/>
                    <a:pt x="7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72"/>
            <p:cNvSpPr/>
            <p:nvPr/>
          </p:nvSpPr>
          <p:spPr>
            <a:xfrm>
              <a:off x="2138175" y="2758550"/>
              <a:ext cx="5375" cy="5200"/>
            </a:xfrm>
            <a:custGeom>
              <a:avLst/>
              <a:gdLst/>
              <a:ahLst/>
              <a:cxnLst/>
              <a:rect l="l" t="t" r="r" b="b"/>
              <a:pathLst>
                <a:path w="215" h="208" extrusionOk="0">
                  <a:moveTo>
                    <a:pt x="74" y="1"/>
                  </a:moveTo>
                  <a:lnTo>
                    <a:pt x="0" y="98"/>
                  </a:lnTo>
                  <a:cubicBezTo>
                    <a:pt x="44" y="129"/>
                    <a:pt x="90" y="169"/>
                    <a:pt x="132" y="207"/>
                  </a:cubicBezTo>
                  <a:lnTo>
                    <a:pt x="214" y="116"/>
                  </a:lnTo>
                  <a:cubicBezTo>
                    <a:pt x="167" y="75"/>
                    <a:pt x="121" y="34"/>
                    <a:pt x="74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72"/>
            <p:cNvSpPr/>
            <p:nvPr/>
          </p:nvSpPr>
          <p:spPr>
            <a:xfrm>
              <a:off x="2117175" y="2785975"/>
              <a:ext cx="3250" cy="3450"/>
            </a:xfrm>
            <a:custGeom>
              <a:avLst/>
              <a:gdLst/>
              <a:ahLst/>
              <a:cxnLst/>
              <a:rect l="l" t="t" r="r" b="b"/>
              <a:pathLst>
                <a:path w="130" h="138" extrusionOk="0">
                  <a:moveTo>
                    <a:pt x="75" y="0"/>
                  </a:moveTo>
                  <a:lnTo>
                    <a:pt x="1" y="98"/>
                  </a:lnTo>
                  <a:cubicBezTo>
                    <a:pt x="21" y="111"/>
                    <a:pt x="33" y="124"/>
                    <a:pt x="48" y="137"/>
                  </a:cubicBezTo>
                  <a:lnTo>
                    <a:pt x="130" y="46"/>
                  </a:lnTo>
                  <a:cubicBezTo>
                    <a:pt x="111" y="31"/>
                    <a:pt x="96" y="15"/>
                    <a:pt x="75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72"/>
            <p:cNvSpPr/>
            <p:nvPr/>
          </p:nvSpPr>
          <p:spPr>
            <a:xfrm>
              <a:off x="2129925" y="27742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82" y="1"/>
                  </a:moveTo>
                  <a:lnTo>
                    <a:pt x="0" y="92"/>
                  </a:lnTo>
                  <a:lnTo>
                    <a:pt x="21" y="111"/>
                  </a:lnTo>
                  <a:lnTo>
                    <a:pt x="42" y="131"/>
                  </a:lnTo>
                  <a:lnTo>
                    <a:pt x="82" y="172"/>
                  </a:lnTo>
                  <a:lnTo>
                    <a:pt x="172" y="90"/>
                  </a:lnTo>
                  <a:lnTo>
                    <a:pt x="128" y="45"/>
                  </a:lnTo>
                  <a:lnTo>
                    <a:pt x="105" y="21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72"/>
            <p:cNvSpPr/>
            <p:nvPr/>
          </p:nvSpPr>
          <p:spPr>
            <a:xfrm>
              <a:off x="2124100" y="2780700"/>
              <a:ext cx="3800" cy="3750"/>
            </a:xfrm>
            <a:custGeom>
              <a:avLst/>
              <a:gdLst/>
              <a:ahLst/>
              <a:cxnLst/>
              <a:rect l="l" t="t" r="r" b="b"/>
              <a:pathLst>
                <a:path w="152" h="150" extrusionOk="0">
                  <a:moveTo>
                    <a:pt x="83" y="1"/>
                  </a:moveTo>
                  <a:lnTo>
                    <a:pt x="1" y="91"/>
                  </a:lnTo>
                  <a:lnTo>
                    <a:pt x="19" y="106"/>
                  </a:lnTo>
                  <a:lnTo>
                    <a:pt x="32" y="120"/>
                  </a:lnTo>
                  <a:lnTo>
                    <a:pt x="62" y="149"/>
                  </a:lnTo>
                  <a:lnTo>
                    <a:pt x="151" y="66"/>
                  </a:lnTo>
                  <a:lnTo>
                    <a:pt x="118" y="33"/>
                  </a:lnTo>
                  <a:lnTo>
                    <a:pt x="102" y="16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72"/>
            <p:cNvSpPr/>
            <p:nvPr/>
          </p:nvSpPr>
          <p:spPr>
            <a:xfrm>
              <a:off x="2135700" y="2767875"/>
              <a:ext cx="4875" cy="487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82" y="0"/>
                  </a:moveTo>
                  <a:lnTo>
                    <a:pt x="1" y="91"/>
                  </a:lnTo>
                  <a:lnTo>
                    <a:pt x="28" y="115"/>
                  </a:lnTo>
                  <a:lnTo>
                    <a:pt x="54" y="141"/>
                  </a:lnTo>
                  <a:lnTo>
                    <a:pt x="106" y="194"/>
                  </a:lnTo>
                  <a:lnTo>
                    <a:pt x="195" y="111"/>
                  </a:lnTo>
                  <a:lnTo>
                    <a:pt x="139" y="54"/>
                  </a:lnTo>
                  <a:lnTo>
                    <a:pt x="111" y="26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72"/>
            <p:cNvSpPr/>
            <p:nvPr/>
          </p:nvSpPr>
          <p:spPr>
            <a:xfrm>
              <a:off x="2141475" y="2761425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82" y="1"/>
                  </a:moveTo>
                  <a:lnTo>
                    <a:pt x="0" y="92"/>
                  </a:lnTo>
                  <a:lnTo>
                    <a:pt x="32" y="121"/>
                  </a:lnTo>
                  <a:lnTo>
                    <a:pt x="65" y="152"/>
                  </a:lnTo>
                  <a:lnTo>
                    <a:pt x="129" y="218"/>
                  </a:lnTo>
                  <a:lnTo>
                    <a:pt x="218" y="136"/>
                  </a:lnTo>
                  <a:lnTo>
                    <a:pt x="151" y="66"/>
                  </a:lnTo>
                  <a:lnTo>
                    <a:pt x="117" y="32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72"/>
            <p:cNvSpPr/>
            <p:nvPr/>
          </p:nvSpPr>
          <p:spPr>
            <a:xfrm>
              <a:off x="2118350" y="2787125"/>
              <a:ext cx="3250" cy="3200"/>
            </a:xfrm>
            <a:custGeom>
              <a:avLst/>
              <a:gdLst/>
              <a:ahLst/>
              <a:cxnLst/>
              <a:rect l="l" t="t" r="r" b="b"/>
              <a:pathLst>
                <a:path w="130" h="128" extrusionOk="0">
                  <a:moveTo>
                    <a:pt x="83" y="0"/>
                  </a:moveTo>
                  <a:lnTo>
                    <a:pt x="1" y="91"/>
                  </a:lnTo>
                  <a:lnTo>
                    <a:pt x="12" y="100"/>
                  </a:lnTo>
                  <a:lnTo>
                    <a:pt x="21" y="109"/>
                  </a:lnTo>
                  <a:cubicBezTo>
                    <a:pt x="27" y="115"/>
                    <a:pt x="33" y="120"/>
                    <a:pt x="39" y="128"/>
                  </a:cubicBezTo>
                  <a:lnTo>
                    <a:pt x="129" y="45"/>
                  </a:lnTo>
                  <a:lnTo>
                    <a:pt x="106" y="22"/>
                  </a:lnTo>
                  <a:lnTo>
                    <a:pt x="96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72"/>
            <p:cNvSpPr/>
            <p:nvPr/>
          </p:nvSpPr>
          <p:spPr>
            <a:xfrm>
              <a:off x="2131975" y="2776500"/>
              <a:ext cx="4300" cy="4275"/>
            </a:xfrm>
            <a:custGeom>
              <a:avLst/>
              <a:gdLst/>
              <a:ahLst/>
              <a:cxnLst/>
              <a:rect l="l" t="t" r="r" b="b"/>
              <a:pathLst>
                <a:path w="172" h="171" extrusionOk="0">
                  <a:moveTo>
                    <a:pt x="90" y="1"/>
                  </a:moveTo>
                  <a:lnTo>
                    <a:pt x="0" y="83"/>
                  </a:lnTo>
                  <a:cubicBezTo>
                    <a:pt x="15" y="96"/>
                    <a:pt x="25" y="112"/>
                    <a:pt x="38" y="127"/>
                  </a:cubicBezTo>
                  <a:lnTo>
                    <a:pt x="74" y="171"/>
                  </a:lnTo>
                  <a:lnTo>
                    <a:pt x="172" y="98"/>
                  </a:lnTo>
                  <a:lnTo>
                    <a:pt x="131" y="48"/>
                  </a:lnTo>
                  <a:cubicBezTo>
                    <a:pt x="117" y="33"/>
                    <a:pt x="105" y="15"/>
                    <a:pt x="90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72"/>
            <p:cNvSpPr/>
            <p:nvPr/>
          </p:nvSpPr>
          <p:spPr>
            <a:xfrm>
              <a:off x="2125650" y="2782425"/>
              <a:ext cx="3750" cy="3575"/>
            </a:xfrm>
            <a:custGeom>
              <a:avLst/>
              <a:gdLst/>
              <a:ahLst/>
              <a:cxnLst/>
              <a:rect l="l" t="t" r="r" b="b"/>
              <a:pathLst>
                <a:path w="150" h="143" extrusionOk="0">
                  <a:moveTo>
                    <a:pt x="89" y="0"/>
                  </a:moveTo>
                  <a:lnTo>
                    <a:pt x="0" y="80"/>
                  </a:lnTo>
                  <a:cubicBezTo>
                    <a:pt x="11" y="90"/>
                    <a:pt x="17" y="101"/>
                    <a:pt x="26" y="111"/>
                  </a:cubicBezTo>
                  <a:lnTo>
                    <a:pt x="52" y="142"/>
                  </a:lnTo>
                  <a:lnTo>
                    <a:pt x="150" y="70"/>
                  </a:lnTo>
                  <a:lnTo>
                    <a:pt x="120" y="35"/>
                  </a:lnTo>
                  <a:cubicBezTo>
                    <a:pt x="109" y="23"/>
                    <a:pt x="102" y="11"/>
                    <a:pt x="8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72"/>
            <p:cNvSpPr/>
            <p:nvPr/>
          </p:nvSpPr>
          <p:spPr>
            <a:xfrm>
              <a:off x="2138325" y="2770675"/>
              <a:ext cx="4875" cy="4950"/>
            </a:xfrm>
            <a:custGeom>
              <a:avLst/>
              <a:gdLst/>
              <a:ahLst/>
              <a:cxnLst/>
              <a:rect l="l" t="t" r="r" b="b"/>
              <a:pathLst>
                <a:path w="195" h="198" extrusionOk="0">
                  <a:moveTo>
                    <a:pt x="90" y="0"/>
                  </a:moveTo>
                  <a:lnTo>
                    <a:pt x="1" y="83"/>
                  </a:lnTo>
                  <a:cubicBezTo>
                    <a:pt x="18" y="101"/>
                    <a:pt x="33" y="122"/>
                    <a:pt x="49" y="140"/>
                  </a:cubicBezTo>
                  <a:lnTo>
                    <a:pt x="98" y="197"/>
                  </a:lnTo>
                  <a:lnTo>
                    <a:pt x="195" y="125"/>
                  </a:lnTo>
                  <a:lnTo>
                    <a:pt x="143" y="62"/>
                  </a:lnTo>
                  <a:cubicBezTo>
                    <a:pt x="125" y="41"/>
                    <a:pt x="110" y="19"/>
                    <a:pt x="9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72"/>
            <p:cNvSpPr/>
            <p:nvPr/>
          </p:nvSpPr>
          <p:spPr>
            <a:xfrm>
              <a:off x="2144675" y="2764800"/>
              <a:ext cx="5450" cy="5625"/>
            </a:xfrm>
            <a:custGeom>
              <a:avLst/>
              <a:gdLst/>
              <a:ahLst/>
              <a:cxnLst/>
              <a:rect l="l" t="t" r="r" b="b"/>
              <a:pathLst>
                <a:path w="218" h="225" extrusionOk="0">
                  <a:moveTo>
                    <a:pt x="90" y="1"/>
                  </a:moveTo>
                  <a:lnTo>
                    <a:pt x="1" y="84"/>
                  </a:lnTo>
                  <a:cubicBezTo>
                    <a:pt x="22" y="105"/>
                    <a:pt x="41" y="131"/>
                    <a:pt x="62" y="154"/>
                  </a:cubicBezTo>
                  <a:lnTo>
                    <a:pt x="120" y="225"/>
                  </a:lnTo>
                  <a:lnTo>
                    <a:pt x="218" y="152"/>
                  </a:lnTo>
                  <a:lnTo>
                    <a:pt x="155" y="75"/>
                  </a:lnTo>
                  <a:cubicBezTo>
                    <a:pt x="135" y="51"/>
                    <a:pt x="114" y="23"/>
                    <a:pt x="90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72"/>
            <p:cNvSpPr/>
            <p:nvPr/>
          </p:nvSpPr>
          <p:spPr>
            <a:xfrm>
              <a:off x="2119300" y="2788225"/>
              <a:ext cx="3150" cy="2950"/>
            </a:xfrm>
            <a:custGeom>
              <a:avLst/>
              <a:gdLst/>
              <a:ahLst/>
              <a:cxnLst/>
              <a:rect l="l" t="t" r="r" b="b"/>
              <a:pathLst>
                <a:path w="126" h="118" extrusionOk="0">
                  <a:moveTo>
                    <a:pt x="89" y="1"/>
                  </a:moveTo>
                  <a:lnTo>
                    <a:pt x="0" y="84"/>
                  </a:lnTo>
                  <a:cubicBezTo>
                    <a:pt x="6" y="88"/>
                    <a:pt x="9" y="95"/>
                    <a:pt x="15" y="101"/>
                  </a:cubicBezTo>
                  <a:cubicBezTo>
                    <a:pt x="20" y="107"/>
                    <a:pt x="23" y="113"/>
                    <a:pt x="28" y="118"/>
                  </a:cubicBezTo>
                  <a:lnTo>
                    <a:pt x="126" y="45"/>
                  </a:lnTo>
                  <a:cubicBezTo>
                    <a:pt x="119" y="39"/>
                    <a:pt x="113" y="31"/>
                    <a:pt x="108" y="24"/>
                  </a:cubicBezTo>
                  <a:cubicBezTo>
                    <a:pt x="102" y="14"/>
                    <a:pt x="98" y="7"/>
                    <a:pt x="8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72"/>
            <p:cNvSpPr/>
            <p:nvPr/>
          </p:nvSpPr>
          <p:spPr>
            <a:xfrm>
              <a:off x="2133825" y="27789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98" y="0"/>
                  </a:moveTo>
                  <a:lnTo>
                    <a:pt x="0" y="73"/>
                  </a:lnTo>
                  <a:cubicBezTo>
                    <a:pt x="22" y="104"/>
                    <a:pt x="43" y="136"/>
                    <a:pt x="63" y="169"/>
                  </a:cubicBezTo>
                  <a:lnTo>
                    <a:pt x="169" y="107"/>
                  </a:lnTo>
                  <a:cubicBezTo>
                    <a:pt x="145" y="70"/>
                    <a:pt x="122" y="36"/>
                    <a:pt x="9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72"/>
            <p:cNvSpPr/>
            <p:nvPr/>
          </p:nvSpPr>
          <p:spPr>
            <a:xfrm>
              <a:off x="2126925" y="2784125"/>
              <a:ext cx="3750" cy="3475"/>
            </a:xfrm>
            <a:custGeom>
              <a:avLst/>
              <a:gdLst/>
              <a:ahLst/>
              <a:cxnLst/>
              <a:rect l="l" t="t" r="r" b="b"/>
              <a:pathLst>
                <a:path w="150" h="139" extrusionOk="0">
                  <a:moveTo>
                    <a:pt x="99" y="1"/>
                  </a:moveTo>
                  <a:lnTo>
                    <a:pt x="0" y="73"/>
                  </a:lnTo>
                  <a:lnTo>
                    <a:pt x="44" y="139"/>
                  </a:lnTo>
                  <a:lnTo>
                    <a:pt x="149" y="77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72"/>
            <p:cNvSpPr/>
            <p:nvPr/>
          </p:nvSpPr>
          <p:spPr>
            <a:xfrm>
              <a:off x="2140775" y="2773750"/>
              <a:ext cx="4725" cy="5050"/>
            </a:xfrm>
            <a:custGeom>
              <a:avLst/>
              <a:gdLst/>
              <a:ahLst/>
              <a:cxnLst/>
              <a:rect l="l" t="t" r="r" b="b"/>
              <a:pathLst>
                <a:path w="189" h="202" extrusionOk="0">
                  <a:moveTo>
                    <a:pt x="97" y="1"/>
                  </a:moveTo>
                  <a:lnTo>
                    <a:pt x="0" y="73"/>
                  </a:lnTo>
                  <a:cubicBezTo>
                    <a:pt x="28" y="116"/>
                    <a:pt x="57" y="157"/>
                    <a:pt x="84" y="201"/>
                  </a:cubicBezTo>
                  <a:lnTo>
                    <a:pt x="189" y="139"/>
                  </a:lnTo>
                  <a:cubicBezTo>
                    <a:pt x="159" y="92"/>
                    <a:pt x="130" y="46"/>
                    <a:pt x="97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72"/>
            <p:cNvSpPr/>
            <p:nvPr/>
          </p:nvSpPr>
          <p:spPr>
            <a:xfrm>
              <a:off x="2147675" y="2768575"/>
              <a:ext cx="5250" cy="5800"/>
            </a:xfrm>
            <a:custGeom>
              <a:avLst/>
              <a:gdLst/>
              <a:ahLst/>
              <a:cxnLst/>
              <a:rect l="l" t="t" r="r" b="b"/>
              <a:pathLst>
                <a:path w="210" h="232" extrusionOk="0">
                  <a:moveTo>
                    <a:pt x="98" y="0"/>
                  </a:moveTo>
                  <a:lnTo>
                    <a:pt x="0" y="73"/>
                  </a:lnTo>
                  <a:cubicBezTo>
                    <a:pt x="36" y="125"/>
                    <a:pt x="72" y="178"/>
                    <a:pt x="105" y="232"/>
                  </a:cubicBezTo>
                  <a:lnTo>
                    <a:pt x="210" y="169"/>
                  </a:lnTo>
                  <a:cubicBezTo>
                    <a:pt x="175" y="112"/>
                    <a:pt x="136" y="55"/>
                    <a:pt x="9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72"/>
            <p:cNvSpPr/>
            <p:nvPr/>
          </p:nvSpPr>
          <p:spPr>
            <a:xfrm>
              <a:off x="2120025" y="2789325"/>
              <a:ext cx="3175" cy="2700"/>
            </a:xfrm>
            <a:custGeom>
              <a:avLst/>
              <a:gdLst/>
              <a:ahLst/>
              <a:cxnLst/>
              <a:rect l="l" t="t" r="r" b="b"/>
              <a:pathLst>
                <a:path w="127" h="108" extrusionOk="0">
                  <a:moveTo>
                    <a:pt x="97" y="0"/>
                  </a:moveTo>
                  <a:lnTo>
                    <a:pt x="0" y="73"/>
                  </a:lnTo>
                  <a:cubicBezTo>
                    <a:pt x="6" y="84"/>
                    <a:pt x="14" y="97"/>
                    <a:pt x="22" y="107"/>
                  </a:cubicBezTo>
                  <a:lnTo>
                    <a:pt x="127" y="45"/>
                  </a:lnTo>
                  <a:cubicBezTo>
                    <a:pt x="117" y="30"/>
                    <a:pt x="107" y="15"/>
                    <a:pt x="9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72"/>
            <p:cNvSpPr/>
            <p:nvPr/>
          </p:nvSpPr>
          <p:spPr>
            <a:xfrm>
              <a:off x="2135450" y="2781625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106" y="0"/>
                  </a:moveTo>
                  <a:lnTo>
                    <a:pt x="0" y="62"/>
                  </a:lnTo>
                  <a:cubicBezTo>
                    <a:pt x="17" y="96"/>
                    <a:pt x="38" y="130"/>
                    <a:pt x="53" y="164"/>
                  </a:cubicBezTo>
                  <a:lnTo>
                    <a:pt x="164" y="114"/>
                  </a:lnTo>
                  <a:cubicBezTo>
                    <a:pt x="148" y="75"/>
                    <a:pt x="126" y="39"/>
                    <a:pt x="10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72"/>
            <p:cNvSpPr/>
            <p:nvPr/>
          </p:nvSpPr>
          <p:spPr>
            <a:xfrm>
              <a:off x="2128000" y="2786025"/>
              <a:ext cx="3675" cy="3300"/>
            </a:xfrm>
            <a:custGeom>
              <a:avLst/>
              <a:gdLst/>
              <a:ahLst/>
              <a:cxnLst/>
              <a:rect l="l" t="t" r="r" b="b"/>
              <a:pathLst>
                <a:path w="147" h="132" extrusionOk="0">
                  <a:moveTo>
                    <a:pt x="106" y="1"/>
                  </a:moveTo>
                  <a:lnTo>
                    <a:pt x="1" y="63"/>
                  </a:lnTo>
                  <a:cubicBezTo>
                    <a:pt x="11" y="86"/>
                    <a:pt x="26" y="107"/>
                    <a:pt x="36" y="131"/>
                  </a:cubicBezTo>
                  <a:lnTo>
                    <a:pt x="147" y="80"/>
                  </a:lnTo>
                  <a:cubicBezTo>
                    <a:pt x="134" y="53"/>
                    <a:pt x="119" y="28"/>
                    <a:pt x="10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72"/>
            <p:cNvSpPr/>
            <p:nvPr/>
          </p:nvSpPr>
          <p:spPr>
            <a:xfrm>
              <a:off x="2142875" y="2777225"/>
              <a:ext cx="4550" cy="4950"/>
            </a:xfrm>
            <a:custGeom>
              <a:avLst/>
              <a:gdLst/>
              <a:ahLst/>
              <a:cxnLst/>
              <a:rect l="l" t="t" r="r" b="b"/>
              <a:pathLst>
                <a:path w="182" h="198" extrusionOk="0">
                  <a:moveTo>
                    <a:pt x="105" y="1"/>
                  </a:moveTo>
                  <a:lnTo>
                    <a:pt x="0" y="63"/>
                  </a:lnTo>
                  <a:cubicBezTo>
                    <a:pt x="23" y="107"/>
                    <a:pt x="49" y="151"/>
                    <a:pt x="70" y="198"/>
                  </a:cubicBezTo>
                  <a:lnTo>
                    <a:pt x="182" y="147"/>
                  </a:lnTo>
                  <a:cubicBezTo>
                    <a:pt x="160" y="96"/>
                    <a:pt x="131" y="49"/>
                    <a:pt x="10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72"/>
            <p:cNvSpPr/>
            <p:nvPr/>
          </p:nvSpPr>
          <p:spPr>
            <a:xfrm>
              <a:off x="2150275" y="2772800"/>
              <a:ext cx="5000" cy="5775"/>
            </a:xfrm>
            <a:custGeom>
              <a:avLst/>
              <a:gdLst/>
              <a:ahLst/>
              <a:cxnLst/>
              <a:rect l="l" t="t" r="r" b="b"/>
              <a:pathLst>
                <a:path w="200" h="231" extrusionOk="0">
                  <a:moveTo>
                    <a:pt x="106" y="0"/>
                  </a:moveTo>
                  <a:lnTo>
                    <a:pt x="1" y="63"/>
                  </a:lnTo>
                  <a:cubicBezTo>
                    <a:pt x="31" y="118"/>
                    <a:pt x="62" y="174"/>
                    <a:pt x="88" y="231"/>
                  </a:cubicBezTo>
                  <a:lnTo>
                    <a:pt x="199" y="180"/>
                  </a:lnTo>
                  <a:cubicBezTo>
                    <a:pt x="172" y="120"/>
                    <a:pt x="139" y="60"/>
                    <a:pt x="10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72"/>
            <p:cNvSpPr/>
            <p:nvPr/>
          </p:nvSpPr>
          <p:spPr>
            <a:xfrm>
              <a:off x="2120550" y="2790425"/>
              <a:ext cx="3275" cy="2450"/>
            </a:xfrm>
            <a:custGeom>
              <a:avLst/>
              <a:gdLst/>
              <a:ahLst/>
              <a:cxnLst/>
              <a:rect l="l" t="t" r="r" b="b"/>
              <a:pathLst>
                <a:path w="131" h="98" extrusionOk="0">
                  <a:moveTo>
                    <a:pt x="106" y="1"/>
                  </a:moveTo>
                  <a:lnTo>
                    <a:pt x="1" y="63"/>
                  </a:lnTo>
                  <a:cubicBezTo>
                    <a:pt x="6" y="76"/>
                    <a:pt x="13" y="86"/>
                    <a:pt x="18" y="97"/>
                  </a:cubicBezTo>
                  <a:lnTo>
                    <a:pt x="131" y="48"/>
                  </a:lnTo>
                  <a:cubicBezTo>
                    <a:pt x="124" y="32"/>
                    <a:pt x="114" y="18"/>
                    <a:pt x="10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72"/>
            <p:cNvSpPr/>
            <p:nvPr/>
          </p:nvSpPr>
          <p:spPr>
            <a:xfrm>
              <a:off x="2136750" y="2784475"/>
              <a:ext cx="3925" cy="3950"/>
            </a:xfrm>
            <a:custGeom>
              <a:avLst/>
              <a:gdLst/>
              <a:ahLst/>
              <a:cxnLst/>
              <a:rect l="l" t="t" r="r" b="b"/>
              <a:pathLst>
                <a:path w="157" h="158" extrusionOk="0">
                  <a:moveTo>
                    <a:pt x="110" y="0"/>
                  </a:moveTo>
                  <a:lnTo>
                    <a:pt x="0" y="50"/>
                  </a:lnTo>
                  <a:lnTo>
                    <a:pt x="22" y="104"/>
                  </a:lnTo>
                  <a:cubicBezTo>
                    <a:pt x="29" y="122"/>
                    <a:pt x="38" y="138"/>
                    <a:pt x="42" y="158"/>
                  </a:cubicBezTo>
                  <a:lnTo>
                    <a:pt x="157" y="120"/>
                  </a:lnTo>
                  <a:cubicBezTo>
                    <a:pt x="152" y="99"/>
                    <a:pt x="142" y="79"/>
                    <a:pt x="135" y="5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72"/>
            <p:cNvSpPr/>
            <p:nvPr/>
          </p:nvSpPr>
          <p:spPr>
            <a:xfrm>
              <a:off x="2128875" y="2788000"/>
              <a:ext cx="3650" cy="3125"/>
            </a:xfrm>
            <a:custGeom>
              <a:avLst/>
              <a:gdLst/>
              <a:ahLst/>
              <a:cxnLst/>
              <a:rect l="l" t="t" r="r" b="b"/>
              <a:pathLst>
                <a:path w="146" h="125" extrusionOk="0">
                  <a:moveTo>
                    <a:pt x="113" y="0"/>
                  </a:moveTo>
                  <a:lnTo>
                    <a:pt x="1" y="52"/>
                  </a:lnTo>
                  <a:lnTo>
                    <a:pt x="15" y="89"/>
                  </a:lnTo>
                  <a:cubicBezTo>
                    <a:pt x="21" y="100"/>
                    <a:pt x="26" y="111"/>
                    <a:pt x="30" y="125"/>
                  </a:cubicBezTo>
                  <a:lnTo>
                    <a:pt x="145" y="85"/>
                  </a:lnTo>
                  <a:cubicBezTo>
                    <a:pt x="141" y="70"/>
                    <a:pt x="135" y="57"/>
                    <a:pt x="130" y="4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72"/>
            <p:cNvSpPr/>
            <p:nvPr/>
          </p:nvSpPr>
          <p:spPr>
            <a:xfrm>
              <a:off x="2144575" y="2780900"/>
              <a:ext cx="4300" cy="4825"/>
            </a:xfrm>
            <a:custGeom>
              <a:avLst/>
              <a:gdLst/>
              <a:ahLst/>
              <a:cxnLst/>
              <a:rect l="l" t="t" r="r" b="b"/>
              <a:pathLst>
                <a:path w="172" h="193" extrusionOk="0">
                  <a:moveTo>
                    <a:pt x="113" y="0"/>
                  </a:moveTo>
                  <a:lnTo>
                    <a:pt x="1" y="51"/>
                  </a:lnTo>
                  <a:lnTo>
                    <a:pt x="30" y="120"/>
                  </a:lnTo>
                  <a:cubicBezTo>
                    <a:pt x="41" y="144"/>
                    <a:pt x="50" y="167"/>
                    <a:pt x="57" y="192"/>
                  </a:cubicBezTo>
                  <a:lnTo>
                    <a:pt x="172" y="154"/>
                  </a:lnTo>
                  <a:cubicBezTo>
                    <a:pt x="165" y="128"/>
                    <a:pt x="154" y="102"/>
                    <a:pt x="144" y="77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72"/>
            <p:cNvSpPr/>
            <p:nvPr/>
          </p:nvSpPr>
          <p:spPr>
            <a:xfrm>
              <a:off x="2152475" y="2777275"/>
              <a:ext cx="4600" cy="5725"/>
            </a:xfrm>
            <a:custGeom>
              <a:avLst/>
              <a:gdLst/>
              <a:ahLst/>
              <a:cxnLst/>
              <a:rect l="l" t="t" r="r" b="b"/>
              <a:pathLst>
                <a:path w="184" h="229" extrusionOk="0">
                  <a:moveTo>
                    <a:pt x="111" y="1"/>
                  </a:moveTo>
                  <a:lnTo>
                    <a:pt x="0" y="52"/>
                  </a:lnTo>
                  <a:lnTo>
                    <a:pt x="36" y="139"/>
                  </a:lnTo>
                  <a:cubicBezTo>
                    <a:pt x="48" y="169"/>
                    <a:pt x="61" y="198"/>
                    <a:pt x="69" y="228"/>
                  </a:cubicBezTo>
                  <a:lnTo>
                    <a:pt x="184" y="190"/>
                  </a:lnTo>
                  <a:cubicBezTo>
                    <a:pt x="175" y="159"/>
                    <a:pt x="162" y="127"/>
                    <a:pt x="150" y="94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72"/>
            <p:cNvSpPr/>
            <p:nvPr/>
          </p:nvSpPr>
          <p:spPr>
            <a:xfrm>
              <a:off x="2121000" y="2791600"/>
              <a:ext cx="3325" cy="2250"/>
            </a:xfrm>
            <a:custGeom>
              <a:avLst/>
              <a:gdLst/>
              <a:ahLst/>
              <a:cxnLst/>
              <a:rect l="l" t="t" r="r" b="b"/>
              <a:pathLst>
                <a:path w="133" h="90" extrusionOk="0">
                  <a:moveTo>
                    <a:pt x="113" y="1"/>
                  </a:moveTo>
                  <a:lnTo>
                    <a:pt x="0" y="50"/>
                  </a:lnTo>
                  <a:lnTo>
                    <a:pt x="9" y="70"/>
                  </a:lnTo>
                  <a:cubicBezTo>
                    <a:pt x="11" y="76"/>
                    <a:pt x="15" y="82"/>
                    <a:pt x="16" y="90"/>
                  </a:cubicBezTo>
                  <a:lnTo>
                    <a:pt x="132" y="50"/>
                  </a:lnTo>
                  <a:cubicBezTo>
                    <a:pt x="130" y="42"/>
                    <a:pt x="125" y="33"/>
                    <a:pt x="123" y="24"/>
                  </a:cubicBezTo>
                  <a:cubicBezTo>
                    <a:pt x="119" y="17"/>
                    <a:pt x="115" y="9"/>
                    <a:pt x="11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72"/>
            <p:cNvSpPr/>
            <p:nvPr/>
          </p:nvSpPr>
          <p:spPr>
            <a:xfrm>
              <a:off x="2137800" y="2787400"/>
              <a:ext cx="3800" cy="3775"/>
            </a:xfrm>
            <a:custGeom>
              <a:avLst/>
              <a:gdLst/>
              <a:ahLst/>
              <a:cxnLst/>
              <a:rect l="l" t="t" r="r" b="b"/>
              <a:pathLst>
                <a:path w="152" h="151" extrusionOk="0">
                  <a:moveTo>
                    <a:pt x="117" y="1"/>
                  </a:moveTo>
                  <a:lnTo>
                    <a:pt x="1" y="40"/>
                  </a:lnTo>
                  <a:cubicBezTo>
                    <a:pt x="11" y="77"/>
                    <a:pt x="26" y="113"/>
                    <a:pt x="32" y="151"/>
                  </a:cubicBezTo>
                  <a:lnTo>
                    <a:pt x="151" y="124"/>
                  </a:lnTo>
                  <a:cubicBezTo>
                    <a:pt x="145" y="83"/>
                    <a:pt x="129" y="42"/>
                    <a:pt x="117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72"/>
            <p:cNvSpPr/>
            <p:nvPr/>
          </p:nvSpPr>
          <p:spPr>
            <a:xfrm>
              <a:off x="2129600" y="2790125"/>
              <a:ext cx="3500" cy="2950"/>
            </a:xfrm>
            <a:custGeom>
              <a:avLst/>
              <a:gdLst/>
              <a:ahLst/>
              <a:cxnLst/>
              <a:rect l="l" t="t" r="r" b="b"/>
              <a:pathLst>
                <a:path w="140" h="118" extrusionOk="0">
                  <a:moveTo>
                    <a:pt x="116" y="0"/>
                  </a:moveTo>
                  <a:lnTo>
                    <a:pt x="1" y="40"/>
                  </a:lnTo>
                  <a:cubicBezTo>
                    <a:pt x="7" y="66"/>
                    <a:pt x="18" y="90"/>
                    <a:pt x="22" y="118"/>
                  </a:cubicBezTo>
                  <a:lnTo>
                    <a:pt x="140" y="90"/>
                  </a:lnTo>
                  <a:cubicBezTo>
                    <a:pt x="135" y="60"/>
                    <a:pt x="123" y="31"/>
                    <a:pt x="11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72"/>
            <p:cNvSpPr/>
            <p:nvPr/>
          </p:nvSpPr>
          <p:spPr>
            <a:xfrm>
              <a:off x="2146000" y="2784725"/>
              <a:ext cx="3975" cy="4600"/>
            </a:xfrm>
            <a:custGeom>
              <a:avLst/>
              <a:gdLst/>
              <a:ahLst/>
              <a:cxnLst/>
              <a:rect l="l" t="t" r="r" b="b"/>
              <a:pathLst>
                <a:path w="159" h="184" extrusionOk="0">
                  <a:moveTo>
                    <a:pt x="116" y="1"/>
                  </a:moveTo>
                  <a:lnTo>
                    <a:pt x="1" y="39"/>
                  </a:lnTo>
                  <a:cubicBezTo>
                    <a:pt x="14" y="87"/>
                    <a:pt x="31" y="133"/>
                    <a:pt x="40" y="183"/>
                  </a:cubicBezTo>
                  <a:lnTo>
                    <a:pt x="158" y="156"/>
                  </a:lnTo>
                  <a:cubicBezTo>
                    <a:pt x="150" y="104"/>
                    <a:pt x="131" y="53"/>
                    <a:pt x="11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72"/>
            <p:cNvSpPr/>
            <p:nvPr/>
          </p:nvSpPr>
          <p:spPr>
            <a:xfrm>
              <a:off x="2154200" y="2781975"/>
              <a:ext cx="4200" cy="5450"/>
            </a:xfrm>
            <a:custGeom>
              <a:avLst/>
              <a:gdLst/>
              <a:ahLst/>
              <a:cxnLst/>
              <a:rect l="l" t="t" r="r" b="b"/>
              <a:pathLst>
                <a:path w="168" h="218" extrusionOk="0">
                  <a:moveTo>
                    <a:pt x="116" y="1"/>
                  </a:moveTo>
                  <a:lnTo>
                    <a:pt x="1" y="40"/>
                  </a:lnTo>
                  <a:cubicBezTo>
                    <a:pt x="18" y="98"/>
                    <a:pt x="39" y="158"/>
                    <a:pt x="49" y="218"/>
                  </a:cubicBezTo>
                  <a:lnTo>
                    <a:pt x="168" y="191"/>
                  </a:lnTo>
                  <a:lnTo>
                    <a:pt x="157" y="144"/>
                  </a:lnTo>
                  <a:cubicBezTo>
                    <a:pt x="154" y="128"/>
                    <a:pt x="149" y="113"/>
                    <a:pt x="145" y="96"/>
                  </a:cubicBezTo>
                  <a:cubicBezTo>
                    <a:pt x="135" y="65"/>
                    <a:pt x="125" y="33"/>
                    <a:pt x="11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72"/>
            <p:cNvSpPr/>
            <p:nvPr/>
          </p:nvSpPr>
          <p:spPr>
            <a:xfrm>
              <a:off x="2121400" y="2792900"/>
              <a:ext cx="3325" cy="2125"/>
            </a:xfrm>
            <a:custGeom>
              <a:avLst/>
              <a:gdLst/>
              <a:ahLst/>
              <a:cxnLst/>
              <a:rect l="l" t="t" r="r" b="b"/>
              <a:pathLst>
                <a:path w="133" h="85" extrusionOk="0">
                  <a:moveTo>
                    <a:pt x="116" y="1"/>
                  </a:moveTo>
                  <a:lnTo>
                    <a:pt x="0" y="39"/>
                  </a:lnTo>
                  <a:cubicBezTo>
                    <a:pt x="1" y="47"/>
                    <a:pt x="4" y="53"/>
                    <a:pt x="7" y="61"/>
                  </a:cubicBezTo>
                  <a:cubicBezTo>
                    <a:pt x="8" y="65"/>
                    <a:pt x="9" y="68"/>
                    <a:pt x="10" y="71"/>
                  </a:cubicBezTo>
                  <a:lnTo>
                    <a:pt x="14" y="85"/>
                  </a:lnTo>
                  <a:lnTo>
                    <a:pt x="133" y="57"/>
                  </a:lnTo>
                  <a:lnTo>
                    <a:pt x="130" y="42"/>
                  </a:lnTo>
                  <a:cubicBezTo>
                    <a:pt x="129" y="37"/>
                    <a:pt x="128" y="33"/>
                    <a:pt x="126" y="27"/>
                  </a:cubicBezTo>
                  <a:cubicBezTo>
                    <a:pt x="121" y="18"/>
                    <a:pt x="118" y="9"/>
                    <a:pt x="11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72"/>
            <p:cNvSpPr/>
            <p:nvPr/>
          </p:nvSpPr>
          <p:spPr>
            <a:xfrm>
              <a:off x="2138550" y="27905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18" y="0"/>
                  </a:moveTo>
                  <a:lnTo>
                    <a:pt x="1" y="26"/>
                  </a:lnTo>
                  <a:lnTo>
                    <a:pt x="12" y="83"/>
                  </a:lnTo>
                  <a:cubicBezTo>
                    <a:pt x="18" y="102"/>
                    <a:pt x="18" y="122"/>
                    <a:pt x="20" y="140"/>
                  </a:cubicBezTo>
                  <a:lnTo>
                    <a:pt x="141" y="125"/>
                  </a:lnTo>
                  <a:cubicBezTo>
                    <a:pt x="138" y="104"/>
                    <a:pt x="137" y="83"/>
                    <a:pt x="132" y="62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72"/>
            <p:cNvSpPr/>
            <p:nvPr/>
          </p:nvSpPr>
          <p:spPr>
            <a:xfrm>
              <a:off x="2130125" y="2792400"/>
              <a:ext cx="3425" cy="2775"/>
            </a:xfrm>
            <a:custGeom>
              <a:avLst/>
              <a:gdLst/>
              <a:ahLst/>
              <a:cxnLst/>
              <a:rect l="l" t="t" r="r" b="b"/>
              <a:pathLst>
                <a:path w="137" h="111" extrusionOk="0">
                  <a:moveTo>
                    <a:pt x="119" y="1"/>
                  </a:moveTo>
                  <a:lnTo>
                    <a:pt x="1" y="28"/>
                  </a:lnTo>
                  <a:lnTo>
                    <a:pt x="9" y="68"/>
                  </a:lnTo>
                  <a:cubicBezTo>
                    <a:pt x="13" y="81"/>
                    <a:pt x="13" y="96"/>
                    <a:pt x="15" y="111"/>
                  </a:cubicBezTo>
                  <a:lnTo>
                    <a:pt x="137" y="95"/>
                  </a:lnTo>
                  <a:cubicBezTo>
                    <a:pt x="134" y="80"/>
                    <a:pt x="134" y="63"/>
                    <a:pt x="130" y="47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72"/>
            <p:cNvSpPr/>
            <p:nvPr/>
          </p:nvSpPr>
          <p:spPr>
            <a:xfrm>
              <a:off x="2147000" y="2788650"/>
              <a:ext cx="3675" cy="4300"/>
            </a:xfrm>
            <a:custGeom>
              <a:avLst/>
              <a:gdLst/>
              <a:ahLst/>
              <a:cxnLst/>
              <a:rect l="l" t="t" r="r" b="b"/>
              <a:pathLst>
                <a:path w="147" h="172" extrusionOk="0">
                  <a:moveTo>
                    <a:pt x="119" y="0"/>
                  </a:moveTo>
                  <a:lnTo>
                    <a:pt x="0" y="27"/>
                  </a:lnTo>
                  <a:lnTo>
                    <a:pt x="16" y="100"/>
                  </a:lnTo>
                  <a:cubicBezTo>
                    <a:pt x="21" y="124"/>
                    <a:pt x="22" y="147"/>
                    <a:pt x="26" y="172"/>
                  </a:cubicBezTo>
                  <a:lnTo>
                    <a:pt x="146" y="156"/>
                  </a:lnTo>
                  <a:cubicBezTo>
                    <a:pt x="142" y="130"/>
                    <a:pt x="141" y="104"/>
                    <a:pt x="135" y="78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72"/>
            <p:cNvSpPr/>
            <p:nvPr/>
          </p:nvSpPr>
          <p:spPr>
            <a:xfrm>
              <a:off x="2155425" y="2786725"/>
              <a:ext cx="3800" cy="5075"/>
            </a:xfrm>
            <a:custGeom>
              <a:avLst/>
              <a:gdLst/>
              <a:ahLst/>
              <a:cxnLst/>
              <a:rect l="l" t="t" r="r" b="b"/>
              <a:pathLst>
                <a:path w="152" h="203" extrusionOk="0">
                  <a:moveTo>
                    <a:pt x="120" y="1"/>
                  </a:moveTo>
                  <a:lnTo>
                    <a:pt x="0" y="28"/>
                  </a:lnTo>
                  <a:lnTo>
                    <a:pt x="18" y="116"/>
                  </a:lnTo>
                  <a:cubicBezTo>
                    <a:pt x="24" y="146"/>
                    <a:pt x="26" y="175"/>
                    <a:pt x="31" y="203"/>
                  </a:cubicBezTo>
                  <a:lnTo>
                    <a:pt x="152" y="187"/>
                  </a:lnTo>
                  <a:cubicBezTo>
                    <a:pt x="148" y="156"/>
                    <a:pt x="146" y="126"/>
                    <a:pt x="138" y="95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72"/>
            <p:cNvSpPr/>
            <p:nvPr/>
          </p:nvSpPr>
          <p:spPr>
            <a:xfrm>
              <a:off x="2121700" y="2794275"/>
              <a:ext cx="3275" cy="2025"/>
            </a:xfrm>
            <a:custGeom>
              <a:avLst/>
              <a:gdLst/>
              <a:ahLst/>
              <a:cxnLst/>
              <a:rect l="l" t="t" r="r" b="b"/>
              <a:pathLst>
                <a:path w="131" h="81" extrusionOk="0">
                  <a:moveTo>
                    <a:pt x="120" y="0"/>
                  </a:moveTo>
                  <a:lnTo>
                    <a:pt x="1" y="29"/>
                  </a:lnTo>
                  <a:cubicBezTo>
                    <a:pt x="2" y="36"/>
                    <a:pt x="4" y="45"/>
                    <a:pt x="6" y="52"/>
                  </a:cubicBezTo>
                  <a:cubicBezTo>
                    <a:pt x="8" y="61"/>
                    <a:pt x="8" y="71"/>
                    <a:pt x="9" y="80"/>
                  </a:cubicBezTo>
                  <a:lnTo>
                    <a:pt x="130" y="65"/>
                  </a:lnTo>
                  <a:cubicBezTo>
                    <a:pt x="128" y="54"/>
                    <a:pt x="128" y="41"/>
                    <a:pt x="126" y="32"/>
                  </a:cubicBezTo>
                  <a:cubicBezTo>
                    <a:pt x="123" y="21"/>
                    <a:pt x="122" y="11"/>
                    <a:pt x="12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72"/>
            <p:cNvSpPr/>
            <p:nvPr/>
          </p:nvSpPr>
          <p:spPr>
            <a:xfrm>
              <a:off x="2139075" y="2793625"/>
              <a:ext cx="3325" cy="3350"/>
            </a:xfrm>
            <a:custGeom>
              <a:avLst/>
              <a:gdLst/>
              <a:ahLst/>
              <a:cxnLst/>
              <a:rect l="l" t="t" r="r" b="b"/>
              <a:pathLst>
                <a:path w="133" h="134" extrusionOk="0">
                  <a:moveTo>
                    <a:pt x="121" y="1"/>
                  </a:moveTo>
                  <a:lnTo>
                    <a:pt x="1" y="16"/>
                  </a:lnTo>
                  <a:lnTo>
                    <a:pt x="8" y="75"/>
                  </a:lnTo>
                  <a:cubicBezTo>
                    <a:pt x="9" y="94"/>
                    <a:pt x="11" y="114"/>
                    <a:pt x="11" y="133"/>
                  </a:cubicBezTo>
                  <a:lnTo>
                    <a:pt x="132" y="127"/>
                  </a:lnTo>
                  <a:cubicBezTo>
                    <a:pt x="131" y="105"/>
                    <a:pt x="131" y="86"/>
                    <a:pt x="128" y="63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72"/>
            <p:cNvSpPr/>
            <p:nvPr/>
          </p:nvSpPr>
          <p:spPr>
            <a:xfrm>
              <a:off x="2130475" y="2794775"/>
              <a:ext cx="3250" cy="2600"/>
            </a:xfrm>
            <a:custGeom>
              <a:avLst/>
              <a:gdLst/>
              <a:ahLst/>
              <a:cxnLst/>
              <a:rect l="l" t="t" r="r" b="b"/>
              <a:pathLst>
                <a:path w="130" h="104" extrusionOk="0">
                  <a:moveTo>
                    <a:pt x="123" y="0"/>
                  </a:moveTo>
                  <a:lnTo>
                    <a:pt x="0" y="16"/>
                  </a:lnTo>
                  <a:lnTo>
                    <a:pt x="7" y="58"/>
                  </a:lnTo>
                  <a:lnTo>
                    <a:pt x="8" y="104"/>
                  </a:lnTo>
                  <a:lnTo>
                    <a:pt x="130" y="98"/>
                  </a:lnTo>
                  <a:lnTo>
                    <a:pt x="128" y="4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72"/>
            <p:cNvSpPr/>
            <p:nvPr/>
          </p:nvSpPr>
          <p:spPr>
            <a:xfrm>
              <a:off x="2147650" y="2792500"/>
              <a:ext cx="3325" cy="4050"/>
            </a:xfrm>
            <a:custGeom>
              <a:avLst/>
              <a:gdLst/>
              <a:ahLst/>
              <a:cxnLst/>
              <a:rect l="l" t="t" r="r" b="b"/>
              <a:pathLst>
                <a:path w="133" h="162" extrusionOk="0">
                  <a:moveTo>
                    <a:pt x="120" y="1"/>
                  </a:moveTo>
                  <a:lnTo>
                    <a:pt x="0" y="17"/>
                  </a:lnTo>
                  <a:lnTo>
                    <a:pt x="8" y="89"/>
                  </a:lnTo>
                  <a:cubicBezTo>
                    <a:pt x="10" y="113"/>
                    <a:pt x="10" y="137"/>
                    <a:pt x="11" y="162"/>
                  </a:cubicBezTo>
                  <a:lnTo>
                    <a:pt x="133" y="154"/>
                  </a:lnTo>
                  <a:cubicBezTo>
                    <a:pt x="132" y="129"/>
                    <a:pt x="131" y="105"/>
                    <a:pt x="130" y="79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72"/>
            <p:cNvSpPr/>
            <p:nvPr/>
          </p:nvSpPr>
          <p:spPr>
            <a:xfrm>
              <a:off x="2156175" y="2791400"/>
              <a:ext cx="3450" cy="4725"/>
            </a:xfrm>
            <a:custGeom>
              <a:avLst/>
              <a:gdLst/>
              <a:ahLst/>
              <a:cxnLst/>
              <a:rect l="l" t="t" r="r" b="b"/>
              <a:pathLst>
                <a:path w="138" h="189" extrusionOk="0">
                  <a:moveTo>
                    <a:pt x="122" y="0"/>
                  </a:moveTo>
                  <a:lnTo>
                    <a:pt x="0" y="16"/>
                  </a:lnTo>
                  <a:lnTo>
                    <a:pt x="11" y="103"/>
                  </a:lnTo>
                  <a:lnTo>
                    <a:pt x="15" y="188"/>
                  </a:lnTo>
                  <a:lnTo>
                    <a:pt x="137" y="182"/>
                  </a:lnTo>
                  <a:cubicBezTo>
                    <a:pt x="136" y="152"/>
                    <a:pt x="134" y="123"/>
                    <a:pt x="132" y="93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5" name="Google Shape;10675;p72"/>
            <p:cNvSpPr/>
            <p:nvPr/>
          </p:nvSpPr>
          <p:spPr>
            <a:xfrm>
              <a:off x="2121950" y="2795875"/>
              <a:ext cx="3200" cy="1925"/>
            </a:xfrm>
            <a:custGeom>
              <a:avLst/>
              <a:gdLst/>
              <a:ahLst/>
              <a:cxnLst/>
              <a:rect l="l" t="t" r="r" b="b"/>
              <a:pathLst>
                <a:path w="128" h="77" extrusionOk="0">
                  <a:moveTo>
                    <a:pt x="121" y="1"/>
                  </a:moveTo>
                  <a:lnTo>
                    <a:pt x="1" y="16"/>
                  </a:lnTo>
                  <a:cubicBezTo>
                    <a:pt x="2" y="25"/>
                    <a:pt x="3" y="35"/>
                    <a:pt x="4" y="44"/>
                  </a:cubicBezTo>
                  <a:lnTo>
                    <a:pt x="6" y="77"/>
                  </a:lnTo>
                  <a:lnTo>
                    <a:pt x="127" y="70"/>
                  </a:lnTo>
                  <a:lnTo>
                    <a:pt x="126" y="34"/>
                  </a:lnTo>
                  <a:cubicBezTo>
                    <a:pt x="123" y="23"/>
                    <a:pt x="122" y="12"/>
                    <a:pt x="12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72"/>
            <p:cNvSpPr/>
            <p:nvPr/>
          </p:nvSpPr>
          <p:spPr>
            <a:xfrm>
              <a:off x="2139275" y="2796800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123" y="0"/>
                  </a:moveTo>
                  <a:lnTo>
                    <a:pt x="1" y="6"/>
                  </a:lnTo>
                  <a:cubicBezTo>
                    <a:pt x="3" y="26"/>
                    <a:pt x="4" y="45"/>
                    <a:pt x="4" y="64"/>
                  </a:cubicBezTo>
                  <a:lnTo>
                    <a:pt x="3" y="123"/>
                  </a:lnTo>
                  <a:lnTo>
                    <a:pt x="124" y="126"/>
                  </a:lnTo>
                  <a:lnTo>
                    <a:pt x="125" y="63"/>
                  </a:lnTo>
                  <a:cubicBezTo>
                    <a:pt x="125" y="43"/>
                    <a:pt x="124" y="22"/>
                    <a:pt x="12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72"/>
            <p:cNvSpPr/>
            <p:nvPr/>
          </p:nvSpPr>
          <p:spPr>
            <a:xfrm>
              <a:off x="2130675" y="2797175"/>
              <a:ext cx="3125" cy="2575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22" y="1"/>
                  </a:moveTo>
                  <a:lnTo>
                    <a:pt x="0" y="8"/>
                  </a:lnTo>
                  <a:cubicBezTo>
                    <a:pt x="0" y="24"/>
                    <a:pt x="3" y="38"/>
                    <a:pt x="3" y="54"/>
                  </a:cubicBezTo>
                  <a:lnTo>
                    <a:pt x="2" y="100"/>
                  </a:lnTo>
                  <a:lnTo>
                    <a:pt x="124" y="102"/>
                  </a:lnTo>
                  <a:lnTo>
                    <a:pt x="125" y="51"/>
                  </a:lnTo>
                  <a:cubicBezTo>
                    <a:pt x="125" y="34"/>
                    <a:pt x="124" y="17"/>
                    <a:pt x="12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72"/>
            <p:cNvSpPr/>
            <p:nvPr/>
          </p:nvSpPr>
          <p:spPr>
            <a:xfrm>
              <a:off x="2147950" y="2796350"/>
              <a:ext cx="3150" cy="3775"/>
            </a:xfrm>
            <a:custGeom>
              <a:avLst/>
              <a:gdLst/>
              <a:ahLst/>
              <a:cxnLst/>
              <a:rect l="l" t="t" r="r" b="b"/>
              <a:pathLst>
                <a:path w="126" h="151" extrusionOk="0">
                  <a:moveTo>
                    <a:pt x="123" y="0"/>
                  </a:moveTo>
                  <a:lnTo>
                    <a:pt x="1" y="8"/>
                  </a:lnTo>
                  <a:cubicBezTo>
                    <a:pt x="2" y="31"/>
                    <a:pt x="4" y="55"/>
                    <a:pt x="4" y="78"/>
                  </a:cubicBezTo>
                  <a:lnTo>
                    <a:pt x="2" y="149"/>
                  </a:lnTo>
                  <a:lnTo>
                    <a:pt x="124" y="151"/>
                  </a:lnTo>
                  <a:lnTo>
                    <a:pt x="125" y="77"/>
                  </a:lnTo>
                  <a:cubicBezTo>
                    <a:pt x="125" y="52"/>
                    <a:pt x="123" y="26"/>
                    <a:pt x="12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72"/>
            <p:cNvSpPr/>
            <p:nvPr/>
          </p:nvSpPr>
          <p:spPr>
            <a:xfrm>
              <a:off x="2156525" y="2795925"/>
              <a:ext cx="3200" cy="44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123" y="1"/>
                  </a:moveTo>
                  <a:lnTo>
                    <a:pt x="1" y="7"/>
                  </a:lnTo>
                  <a:cubicBezTo>
                    <a:pt x="3" y="36"/>
                    <a:pt x="4" y="64"/>
                    <a:pt x="5" y="91"/>
                  </a:cubicBezTo>
                  <a:lnTo>
                    <a:pt x="4" y="172"/>
                  </a:lnTo>
                  <a:lnTo>
                    <a:pt x="125" y="175"/>
                  </a:lnTo>
                  <a:lnTo>
                    <a:pt x="128" y="89"/>
                  </a:lnTo>
                  <a:cubicBezTo>
                    <a:pt x="128" y="61"/>
                    <a:pt x="124" y="29"/>
                    <a:pt x="12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72"/>
            <p:cNvSpPr/>
            <p:nvPr/>
          </p:nvSpPr>
          <p:spPr>
            <a:xfrm>
              <a:off x="2122025" y="2797625"/>
              <a:ext cx="3150" cy="1975"/>
            </a:xfrm>
            <a:custGeom>
              <a:avLst/>
              <a:gdLst/>
              <a:ahLst/>
              <a:cxnLst/>
              <a:rect l="l" t="t" r="r" b="b"/>
              <a:pathLst>
                <a:path w="126" h="79" extrusionOk="0">
                  <a:moveTo>
                    <a:pt x="123" y="0"/>
                  </a:moveTo>
                  <a:lnTo>
                    <a:pt x="1" y="7"/>
                  </a:lnTo>
                  <a:cubicBezTo>
                    <a:pt x="1" y="17"/>
                    <a:pt x="2" y="27"/>
                    <a:pt x="2" y="40"/>
                  </a:cubicBezTo>
                  <a:lnTo>
                    <a:pt x="1" y="76"/>
                  </a:lnTo>
                  <a:lnTo>
                    <a:pt x="123" y="78"/>
                  </a:lnTo>
                  <a:lnTo>
                    <a:pt x="124" y="38"/>
                  </a:lnTo>
                  <a:cubicBezTo>
                    <a:pt x="125" y="25"/>
                    <a:pt x="124" y="14"/>
                    <a:pt x="12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72"/>
            <p:cNvSpPr/>
            <p:nvPr/>
          </p:nvSpPr>
          <p:spPr>
            <a:xfrm>
              <a:off x="2139200" y="2799850"/>
              <a:ext cx="3225" cy="3250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7" y="1"/>
                  </a:moveTo>
                  <a:cubicBezTo>
                    <a:pt x="7" y="40"/>
                    <a:pt x="3" y="78"/>
                    <a:pt x="1" y="119"/>
                  </a:cubicBezTo>
                  <a:lnTo>
                    <a:pt x="122" y="129"/>
                  </a:lnTo>
                  <a:cubicBezTo>
                    <a:pt x="125" y="88"/>
                    <a:pt x="128" y="46"/>
                    <a:pt x="128" y="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72"/>
            <p:cNvSpPr/>
            <p:nvPr/>
          </p:nvSpPr>
          <p:spPr>
            <a:xfrm>
              <a:off x="2130575" y="2799675"/>
              <a:ext cx="3225" cy="2675"/>
            </a:xfrm>
            <a:custGeom>
              <a:avLst/>
              <a:gdLst/>
              <a:ahLst/>
              <a:cxnLst/>
              <a:rect l="l" t="t" r="r" b="b"/>
              <a:pathLst>
                <a:path w="129" h="107" extrusionOk="0">
                  <a:moveTo>
                    <a:pt x="6" y="0"/>
                  </a:moveTo>
                  <a:cubicBezTo>
                    <a:pt x="6" y="31"/>
                    <a:pt x="3" y="64"/>
                    <a:pt x="0" y="96"/>
                  </a:cubicBezTo>
                  <a:lnTo>
                    <a:pt x="123" y="106"/>
                  </a:lnTo>
                  <a:cubicBezTo>
                    <a:pt x="125" y="72"/>
                    <a:pt x="129" y="37"/>
                    <a:pt x="128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72"/>
            <p:cNvSpPr/>
            <p:nvPr/>
          </p:nvSpPr>
          <p:spPr>
            <a:xfrm>
              <a:off x="2147800" y="2800050"/>
              <a:ext cx="3250" cy="3775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8" y="1"/>
                  </a:moveTo>
                  <a:cubicBezTo>
                    <a:pt x="8" y="48"/>
                    <a:pt x="4" y="93"/>
                    <a:pt x="0" y="140"/>
                  </a:cubicBezTo>
                  <a:lnTo>
                    <a:pt x="122" y="150"/>
                  </a:lnTo>
                  <a:cubicBezTo>
                    <a:pt x="126" y="102"/>
                    <a:pt x="130" y="54"/>
                    <a:pt x="130" y="3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72"/>
            <p:cNvSpPr/>
            <p:nvPr/>
          </p:nvSpPr>
          <p:spPr>
            <a:xfrm>
              <a:off x="2156400" y="2800250"/>
              <a:ext cx="3325" cy="4275"/>
            </a:xfrm>
            <a:custGeom>
              <a:avLst/>
              <a:gdLst/>
              <a:ahLst/>
              <a:cxnLst/>
              <a:rect l="l" t="t" r="r" b="b"/>
              <a:pathLst>
                <a:path w="133" h="171" extrusionOk="0">
                  <a:moveTo>
                    <a:pt x="10" y="0"/>
                  </a:moveTo>
                  <a:cubicBezTo>
                    <a:pt x="9" y="55"/>
                    <a:pt x="5" y="107"/>
                    <a:pt x="1" y="160"/>
                  </a:cubicBezTo>
                  <a:lnTo>
                    <a:pt x="123" y="170"/>
                  </a:lnTo>
                  <a:cubicBezTo>
                    <a:pt x="127" y="116"/>
                    <a:pt x="133" y="61"/>
                    <a:pt x="133" y="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72"/>
            <p:cNvSpPr/>
            <p:nvPr/>
          </p:nvSpPr>
          <p:spPr>
            <a:xfrm>
              <a:off x="2121975" y="2799525"/>
              <a:ext cx="3200" cy="2150"/>
            </a:xfrm>
            <a:custGeom>
              <a:avLst/>
              <a:gdLst/>
              <a:ahLst/>
              <a:cxnLst/>
              <a:rect l="l" t="t" r="r" b="b"/>
              <a:pathLst>
                <a:path w="128" h="86" extrusionOk="0">
                  <a:moveTo>
                    <a:pt x="5" y="0"/>
                  </a:moveTo>
                  <a:lnTo>
                    <a:pt x="5" y="0"/>
                  </a:lnTo>
                  <a:cubicBezTo>
                    <a:pt x="6" y="23"/>
                    <a:pt x="2" y="49"/>
                    <a:pt x="1" y="75"/>
                  </a:cubicBezTo>
                  <a:lnTo>
                    <a:pt x="122" y="85"/>
                  </a:lnTo>
                  <a:cubicBezTo>
                    <a:pt x="124" y="57"/>
                    <a:pt x="127" y="27"/>
                    <a:pt x="126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72"/>
            <p:cNvSpPr/>
            <p:nvPr/>
          </p:nvSpPr>
          <p:spPr>
            <a:xfrm>
              <a:off x="2138875" y="2802800"/>
              <a:ext cx="3375" cy="3400"/>
            </a:xfrm>
            <a:custGeom>
              <a:avLst/>
              <a:gdLst/>
              <a:ahLst/>
              <a:cxnLst/>
              <a:rect l="l" t="t" r="r" b="b"/>
              <a:pathLst>
                <a:path w="135" h="136" extrusionOk="0">
                  <a:moveTo>
                    <a:pt x="14" y="1"/>
                  </a:moveTo>
                  <a:cubicBezTo>
                    <a:pt x="11" y="40"/>
                    <a:pt x="6" y="79"/>
                    <a:pt x="0" y="119"/>
                  </a:cubicBezTo>
                  <a:lnTo>
                    <a:pt x="121" y="136"/>
                  </a:lnTo>
                  <a:cubicBezTo>
                    <a:pt x="126" y="94"/>
                    <a:pt x="133" y="54"/>
                    <a:pt x="134" y="11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72"/>
            <p:cNvSpPr/>
            <p:nvPr/>
          </p:nvSpPr>
          <p:spPr>
            <a:xfrm>
              <a:off x="2130300" y="280210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11" y="1"/>
                  </a:moveTo>
                  <a:cubicBezTo>
                    <a:pt x="10" y="33"/>
                    <a:pt x="4" y="66"/>
                    <a:pt x="1" y="100"/>
                  </a:cubicBezTo>
                  <a:lnTo>
                    <a:pt x="121" y="117"/>
                  </a:lnTo>
                  <a:cubicBezTo>
                    <a:pt x="125" y="82"/>
                    <a:pt x="132" y="45"/>
                    <a:pt x="134" y="1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72"/>
            <p:cNvSpPr/>
            <p:nvPr/>
          </p:nvSpPr>
          <p:spPr>
            <a:xfrm>
              <a:off x="2147425" y="2803525"/>
              <a:ext cx="3425" cy="3825"/>
            </a:xfrm>
            <a:custGeom>
              <a:avLst/>
              <a:gdLst/>
              <a:ahLst/>
              <a:cxnLst/>
              <a:rect l="l" t="t" r="r" b="b"/>
              <a:pathLst>
                <a:path w="137" h="153" extrusionOk="0">
                  <a:moveTo>
                    <a:pt x="15" y="1"/>
                  </a:moveTo>
                  <a:cubicBezTo>
                    <a:pt x="12" y="46"/>
                    <a:pt x="6" y="90"/>
                    <a:pt x="1" y="136"/>
                  </a:cubicBezTo>
                  <a:lnTo>
                    <a:pt x="121" y="152"/>
                  </a:lnTo>
                  <a:cubicBezTo>
                    <a:pt x="126" y="106"/>
                    <a:pt x="135" y="59"/>
                    <a:pt x="137" y="1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72"/>
            <p:cNvSpPr/>
            <p:nvPr/>
          </p:nvSpPr>
          <p:spPr>
            <a:xfrm>
              <a:off x="2156000" y="2804225"/>
              <a:ext cx="3500" cy="4300"/>
            </a:xfrm>
            <a:custGeom>
              <a:avLst/>
              <a:gdLst/>
              <a:ahLst/>
              <a:cxnLst/>
              <a:rect l="l" t="t" r="r" b="b"/>
              <a:pathLst>
                <a:path w="140" h="172" extrusionOk="0">
                  <a:moveTo>
                    <a:pt x="17" y="1"/>
                  </a:moveTo>
                  <a:cubicBezTo>
                    <a:pt x="14" y="54"/>
                    <a:pt x="5" y="104"/>
                    <a:pt x="0" y="154"/>
                  </a:cubicBezTo>
                  <a:lnTo>
                    <a:pt x="120" y="171"/>
                  </a:lnTo>
                  <a:cubicBezTo>
                    <a:pt x="128" y="118"/>
                    <a:pt x="135" y="67"/>
                    <a:pt x="139" y="11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72"/>
            <p:cNvSpPr/>
            <p:nvPr/>
          </p:nvSpPr>
          <p:spPr>
            <a:xfrm>
              <a:off x="2121750" y="2801350"/>
              <a:ext cx="3300" cy="2500"/>
            </a:xfrm>
            <a:custGeom>
              <a:avLst/>
              <a:gdLst/>
              <a:ahLst/>
              <a:cxnLst/>
              <a:rect l="l" t="t" r="r" b="b"/>
              <a:pathLst>
                <a:path w="132" h="100" extrusionOk="0">
                  <a:moveTo>
                    <a:pt x="10" y="1"/>
                  </a:moveTo>
                  <a:cubicBezTo>
                    <a:pt x="9" y="26"/>
                    <a:pt x="4" y="55"/>
                    <a:pt x="1" y="83"/>
                  </a:cubicBezTo>
                  <a:lnTo>
                    <a:pt x="121" y="99"/>
                  </a:lnTo>
                  <a:cubicBezTo>
                    <a:pt x="125" y="69"/>
                    <a:pt x="130" y="39"/>
                    <a:pt x="131" y="1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72"/>
            <p:cNvSpPr/>
            <p:nvPr/>
          </p:nvSpPr>
          <p:spPr>
            <a:xfrm>
              <a:off x="2138425" y="28057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8" y="0"/>
                  </a:moveTo>
                  <a:cubicBezTo>
                    <a:pt x="14" y="38"/>
                    <a:pt x="6" y="78"/>
                    <a:pt x="1" y="116"/>
                  </a:cubicBezTo>
                  <a:lnTo>
                    <a:pt x="119" y="138"/>
                  </a:lnTo>
                  <a:cubicBezTo>
                    <a:pt x="126" y="97"/>
                    <a:pt x="135" y="57"/>
                    <a:pt x="139" y="16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72"/>
            <p:cNvSpPr/>
            <p:nvPr/>
          </p:nvSpPr>
          <p:spPr>
            <a:xfrm>
              <a:off x="2129900" y="280457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17" y="0"/>
                  </a:moveTo>
                  <a:cubicBezTo>
                    <a:pt x="15" y="34"/>
                    <a:pt x="7" y="69"/>
                    <a:pt x="0" y="102"/>
                  </a:cubicBezTo>
                  <a:lnTo>
                    <a:pt x="120" y="124"/>
                  </a:lnTo>
                  <a:cubicBezTo>
                    <a:pt x="125" y="88"/>
                    <a:pt x="132" y="51"/>
                    <a:pt x="136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72"/>
            <p:cNvSpPr/>
            <p:nvPr/>
          </p:nvSpPr>
          <p:spPr>
            <a:xfrm>
              <a:off x="2146925" y="2806900"/>
              <a:ext cx="3550" cy="3875"/>
            </a:xfrm>
            <a:custGeom>
              <a:avLst/>
              <a:gdLst/>
              <a:ahLst/>
              <a:cxnLst/>
              <a:rect l="l" t="t" r="r" b="b"/>
              <a:pathLst>
                <a:path w="142" h="155" extrusionOk="0">
                  <a:moveTo>
                    <a:pt x="21" y="1"/>
                  </a:moveTo>
                  <a:cubicBezTo>
                    <a:pt x="16" y="45"/>
                    <a:pt x="6" y="89"/>
                    <a:pt x="0" y="133"/>
                  </a:cubicBezTo>
                  <a:lnTo>
                    <a:pt x="119" y="154"/>
                  </a:lnTo>
                  <a:cubicBezTo>
                    <a:pt x="128" y="110"/>
                    <a:pt x="136" y="64"/>
                    <a:pt x="141" y="17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72"/>
            <p:cNvSpPr/>
            <p:nvPr/>
          </p:nvSpPr>
          <p:spPr>
            <a:xfrm>
              <a:off x="2155425" y="2808075"/>
              <a:ext cx="3600" cy="4250"/>
            </a:xfrm>
            <a:custGeom>
              <a:avLst/>
              <a:gdLst/>
              <a:ahLst/>
              <a:cxnLst/>
              <a:rect l="l" t="t" r="r" b="b"/>
              <a:pathLst>
                <a:path w="144" h="170" extrusionOk="0">
                  <a:moveTo>
                    <a:pt x="23" y="0"/>
                  </a:moveTo>
                  <a:lnTo>
                    <a:pt x="18" y="38"/>
                  </a:lnTo>
                  <a:lnTo>
                    <a:pt x="12" y="75"/>
                  </a:lnTo>
                  <a:lnTo>
                    <a:pt x="0" y="148"/>
                  </a:lnTo>
                  <a:lnTo>
                    <a:pt x="120" y="170"/>
                  </a:lnTo>
                  <a:lnTo>
                    <a:pt x="132" y="94"/>
                  </a:lnTo>
                  <a:lnTo>
                    <a:pt x="138" y="55"/>
                  </a:lnTo>
                  <a:lnTo>
                    <a:pt x="143" y="1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5" name="Google Shape;10695;p72"/>
            <p:cNvSpPr/>
            <p:nvPr/>
          </p:nvSpPr>
          <p:spPr>
            <a:xfrm>
              <a:off x="2121400" y="2803425"/>
              <a:ext cx="3375" cy="2725"/>
            </a:xfrm>
            <a:custGeom>
              <a:avLst/>
              <a:gdLst/>
              <a:ahLst/>
              <a:cxnLst/>
              <a:rect l="l" t="t" r="r" b="b"/>
              <a:pathLst>
                <a:path w="135" h="109" extrusionOk="0">
                  <a:moveTo>
                    <a:pt x="15" y="1"/>
                  </a:moveTo>
                  <a:lnTo>
                    <a:pt x="13" y="21"/>
                  </a:lnTo>
                  <a:lnTo>
                    <a:pt x="8" y="43"/>
                  </a:lnTo>
                  <a:lnTo>
                    <a:pt x="0" y="88"/>
                  </a:lnTo>
                  <a:lnTo>
                    <a:pt x="121" y="109"/>
                  </a:lnTo>
                  <a:lnTo>
                    <a:pt x="129" y="62"/>
                  </a:lnTo>
                  <a:lnTo>
                    <a:pt x="133" y="39"/>
                  </a:lnTo>
                  <a:lnTo>
                    <a:pt x="135" y="16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6" name="Google Shape;10696;p72"/>
            <p:cNvSpPr/>
            <p:nvPr/>
          </p:nvSpPr>
          <p:spPr>
            <a:xfrm>
              <a:off x="2137825" y="2808675"/>
              <a:ext cx="3650" cy="3600"/>
            </a:xfrm>
            <a:custGeom>
              <a:avLst/>
              <a:gdLst/>
              <a:ahLst/>
              <a:cxnLst/>
              <a:rect l="l" t="t" r="r" b="b"/>
              <a:pathLst>
                <a:path w="146" h="144" extrusionOk="0">
                  <a:moveTo>
                    <a:pt x="25" y="0"/>
                  </a:moveTo>
                  <a:cubicBezTo>
                    <a:pt x="17" y="40"/>
                    <a:pt x="9" y="78"/>
                    <a:pt x="1" y="118"/>
                  </a:cubicBezTo>
                  <a:lnTo>
                    <a:pt x="120" y="144"/>
                  </a:lnTo>
                  <a:cubicBezTo>
                    <a:pt x="128" y="103"/>
                    <a:pt x="139" y="63"/>
                    <a:pt x="145" y="2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72"/>
            <p:cNvSpPr/>
            <p:nvPr/>
          </p:nvSpPr>
          <p:spPr>
            <a:xfrm>
              <a:off x="2129375" y="2807125"/>
              <a:ext cx="3550" cy="3250"/>
            </a:xfrm>
            <a:custGeom>
              <a:avLst/>
              <a:gdLst/>
              <a:ahLst/>
              <a:cxnLst/>
              <a:rect l="l" t="t" r="r" b="b"/>
              <a:pathLst>
                <a:path w="142" h="130" extrusionOk="0">
                  <a:moveTo>
                    <a:pt x="21" y="0"/>
                  </a:moveTo>
                  <a:cubicBezTo>
                    <a:pt x="16" y="34"/>
                    <a:pt x="7" y="71"/>
                    <a:pt x="1" y="104"/>
                  </a:cubicBezTo>
                  <a:lnTo>
                    <a:pt x="120" y="130"/>
                  </a:lnTo>
                  <a:cubicBezTo>
                    <a:pt x="126" y="93"/>
                    <a:pt x="137" y="57"/>
                    <a:pt x="142" y="21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72"/>
            <p:cNvSpPr/>
            <p:nvPr/>
          </p:nvSpPr>
          <p:spPr>
            <a:xfrm>
              <a:off x="2146250" y="2810200"/>
              <a:ext cx="3675" cy="3925"/>
            </a:xfrm>
            <a:custGeom>
              <a:avLst/>
              <a:gdLst/>
              <a:ahLst/>
              <a:cxnLst/>
              <a:rect l="l" t="t" r="r" b="b"/>
              <a:pathLst>
                <a:path w="147" h="157" extrusionOk="0">
                  <a:moveTo>
                    <a:pt x="27" y="1"/>
                  </a:moveTo>
                  <a:cubicBezTo>
                    <a:pt x="20" y="45"/>
                    <a:pt x="9" y="88"/>
                    <a:pt x="0" y="130"/>
                  </a:cubicBezTo>
                  <a:lnTo>
                    <a:pt x="119" y="156"/>
                  </a:lnTo>
                  <a:cubicBezTo>
                    <a:pt x="129" y="111"/>
                    <a:pt x="139" y="68"/>
                    <a:pt x="146" y="22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72"/>
            <p:cNvSpPr/>
            <p:nvPr/>
          </p:nvSpPr>
          <p:spPr>
            <a:xfrm>
              <a:off x="2154700" y="2811750"/>
              <a:ext cx="3750" cy="4250"/>
            </a:xfrm>
            <a:custGeom>
              <a:avLst/>
              <a:gdLst/>
              <a:ahLst/>
              <a:cxnLst/>
              <a:rect l="l" t="t" r="r" b="b"/>
              <a:pathLst>
                <a:path w="150" h="170" extrusionOk="0">
                  <a:moveTo>
                    <a:pt x="30" y="1"/>
                  </a:moveTo>
                  <a:cubicBezTo>
                    <a:pt x="20" y="51"/>
                    <a:pt x="10" y="95"/>
                    <a:pt x="0" y="144"/>
                  </a:cubicBezTo>
                  <a:lnTo>
                    <a:pt x="120" y="170"/>
                  </a:lnTo>
                  <a:lnTo>
                    <a:pt x="135" y="97"/>
                  </a:lnTo>
                  <a:cubicBezTo>
                    <a:pt x="140" y="72"/>
                    <a:pt x="146" y="49"/>
                    <a:pt x="150" y="23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72"/>
            <p:cNvSpPr/>
            <p:nvPr/>
          </p:nvSpPr>
          <p:spPr>
            <a:xfrm>
              <a:off x="2120975" y="2805550"/>
              <a:ext cx="3475" cy="3000"/>
            </a:xfrm>
            <a:custGeom>
              <a:avLst/>
              <a:gdLst/>
              <a:ahLst/>
              <a:cxnLst/>
              <a:rect l="l" t="t" r="r" b="b"/>
              <a:pathLst>
                <a:path w="139" h="120" extrusionOk="0">
                  <a:moveTo>
                    <a:pt x="19" y="1"/>
                  </a:moveTo>
                  <a:cubicBezTo>
                    <a:pt x="16" y="15"/>
                    <a:pt x="14" y="31"/>
                    <a:pt x="10" y="46"/>
                  </a:cubicBezTo>
                  <a:lnTo>
                    <a:pt x="0" y="93"/>
                  </a:lnTo>
                  <a:lnTo>
                    <a:pt x="120" y="119"/>
                  </a:lnTo>
                  <a:cubicBezTo>
                    <a:pt x="125" y="88"/>
                    <a:pt x="133" y="55"/>
                    <a:pt x="138" y="24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72"/>
            <p:cNvSpPr/>
            <p:nvPr/>
          </p:nvSpPr>
          <p:spPr>
            <a:xfrm>
              <a:off x="2137125" y="2811600"/>
              <a:ext cx="3700" cy="3675"/>
            </a:xfrm>
            <a:custGeom>
              <a:avLst/>
              <a:gdLst/>
              <a:ahLst/>
              <a:cxnLst/>
              <a:rect l="l" t="t" r="r" b="b"/>
              <a:pathLst>
                <a:path w="148" h="147" extrusionOk="0">
                  <a:moveTo>
                    <a:pt x="28" y="1"/>
                  </a:moveTo>
                  <a:cubicBezTo>
                    <a:pt x="20" y="39"/>
                    <a:pt x="9" y="78"/>
                    <a:pt x="1" y="117"/>
                  </a:cubicBezTo>
                  <a:lnTo>
                    <a:pt x="118" y="147"/>
                  </a:lnTo>
                  <a:cubicBezTo>
                    <a:pt x="127" y="106"/>
                    <a:pt x="139" y="68"/>
                    <a:pt x="147" y="27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72"/>
            <p:cNvSpPr/>
            <p:nvPr/>
          </p:nvSpPr>
          <p:spPr>
            <a:xfrm>
              <a:off x="2128750" y="2809750"/>
              <a:ext cx="3625" cy="3425"/>
            </a:xfrm>
            <a:custGeom>
              <a:avLst/>
              <a:gdLst/>
              <a:ahLst/>
              <a:cxnLst/>
              <a:rect l="l" t="t" r="r" b="b"/>
              <a:pathLst>
                <a:path w="145" h="137" extrusionOk="0">
                  <a:moveTo>
                    <a:pt x="26" y="1"/>
                  </a:moveTo>
                  <a:cubicBezTo>
                    <a:pt x="19" y="35"/>
                    <a:pt x="9" y="70"/>
                    <a:pt x="1" y="107"/>
                  </a:cubicBezTo>
                  <a:lnTo>
                    <a:pt x="119" y="137"/>
                  </a:lnTo>
                  <a:cubicBezTo>
                    <a:pt x="128" y="101"/>
                    <a:pt x="137" y="63"/>
                    <a:pt x="145" y="28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72"/>
            <p:cNvSpPr/>
            <p:nvPr/>
          </p:nvSpPr>
          <p:spPr>
            <a:xfrm>
              <a:off x="2145475" y="2813450"/>
              <a:ext cx="3775" cy="3925"/>
            </a:xfrm>
            <a:custGeom>
              <a:avLst/>
              <a:gdLst/>
              <a:ahLst/>
              <a:cxnLst/>
              <a:rect l="l" t="t" r="r" b="b"/>
              <a:pathLst>
                <a:path w="151" h="157" extrusionOk="0">
                  <a:moveTo>
                    <a:pt x="31" y="0"/>
                  </a:moveTo>
                  <a:cubicBezTo>
                    <a:pt x="23" y="45"/>
                    <a:pt x="11" y="86"/>
                    <a:pt x="1" y="128"/>
                  </a:cubicBezTo>
                  <a:lnTo>
                    <a:pt x="119" y="157"/>
                  </a:lnTo>
                  <a:cubicBezTo>
                    <a:pt x="130" y="113"/>
                    <a:pt x="141" y="72"/>
                    <a:pt x="150" y="26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72"/>
            <p:cNvSpPr/>
            <p:nvPr/>
          </p:nvSpPr>
          <p:spPr>
            <a:xfrm>
              <a:off x="2153875" y="2815325"/>
              <a:ext cx="3800" cy="4225"/>
            </a:xfrm>
            <a:custGeom>
              <a:avLst/>
              <a:gdLst/>
              <a:ahLst/>
              <a:cxnLst/>
              <a:rect l="l" t="t" r="r" b="b"/>
              <a:pathLst>
                <a:path w="152" h="169" extrusionOk="0">
                  <a:moveTo>
                    <a:pt x="32" y="1"/>
                  </a:moveTo>
                  <a:cubicBezTo>
                    <a:pt x="23" y="48"/>
                    <a:pt x="11" y="91"/>
                    <a:pt x="0" y="138"/>
                  </a:cubicBezTo>
                  <a:lnTo>
                    <a:pt x="117" y="168"/>
                  </a:lnTo>
                  <a:cubicBezTo>
                    <a:pt x="130" y="121"/>
                    <a:pt x="141" y="76"/>
                    <a:pt x="152" y="2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72"/>
            <p:cNvSpPr/>
            <p:nvPr/>
          </p:nvSpPr>
          <p:spPr>
            <a:xfrm>
              <a:off x="2120400" y="2807875"/>
              <a:ext cx="3550" cy="3150"/>
            </a:xfrm>
            <a:custGeom>
              <a:avLst/>
              <a:gdLst/>
              <a:ahLst/>
              <a:cxnLst/>
              <a:rect l="l" t="t" r="r" b="b"/>
              <a:pathLst>
                <a:path w="142" h="126" extrusionOk="0">
                  <a:moveTo>
                    <a:pt x="22" y="0"/>
                  </a:moveTo>
                  <a:cubicBezTo>
                    <a:pt x="16" y="31"/>
                    <a:pt x="7" y="63"/>
                    <a:pt x="1" y="97"/>
                  </a:cubicBezTo>
                  <a:lnTo>
                    <a:pt x="118" y="126"/>
                  </a:lnTo>
                  <a:cubicBezTo>
                    <a:pt x="126" y="93"/>
                    <a:pt x="136" y="58"/>
                    <a:pt x="142" y="2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6" name="Google Shape;10706;p72"/>
            <p:cNvSpPr/>
            <p:nvPr/>
          </p:nvSpPr>
          <p:spPr>
            <a:xfrm>
              <a:off x="2136350" y="2814500"/>
              <a:ext cx="3750" cy="3750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32" y="1"/>
                  </a:moveTo>
                  <a:cubicBezTo>
                    <a:pt x="23" y="40"/>
                    <a:pt x="11" y="79"/>
                    <a:pt x="1" y="117"/>
                  </a:cubicBezTo>
                  <a:lnTo>
                    <a:pt x="117" y="149"/>
                  </a:lnTo>
                  <a:cubicBezTo>
                    <a:pt x="127" y="109"/>
                    <a:pt x="139" y="70"/>
                    <a:pt x="149" y="30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7" name="Google Shape;10707;p72"/>
            <p:cNvSpPr/>
            <p:nvPr/>
          </p:nvSpPr>
          <p:spPr>
            <a:xfrm>
              <a:off x="2128050" y="2812375"/>
              <a:ext cx="3675" cy="3525"/>
            </a:xfrm>
            <a:custGeom>
              <a:avLst/>
              <a:gdLst/>
              <a:ahLst/>
              <a:cxnLst/>
              <a:rect l="l" t="t" r="r" b="b"/>
              <a:pathLst>
                <a:path w="147" h="141" extrusionOk="0">
                  <a:moveTo>
                    <a:pt x="29" y="1"/>
                  </a:moveTo>
                  <a:cubicBezTo>
                    <a:pt x="19" y="36"/>
                    <a:pt x="9" y="72"/>
                    <a:pt x="1" y="109"/>
                  </a:cubicBezTo>
                  <a:lnTo>
                    <a:pt x="117" y="141"/>
                  </a:lnTo>
                  <a:cubicBezTo>
                    <a:pt x="127" y="104"/>
                    <a:pt x="138" y="67"/>
                    <a:pt x="147" y="31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72"/>
            <p:cNvSpPr/>
            <p:nvPr/>
          </p:nvSpPr>
          <p:spPr>
            <a:xfrm>
              <a:off x="2144675" y="2816625"/>
              <a:ext cx="3800" cy="3950"/>
            </a:xfrm>
            <a:custGeom>
              <a:avLst/>
              <a:gdLst/>
              <a:ahLst/>
              <a:cxnLst/>
              <a:rect l="l" t="t" r="r" b="b"/>
              <a:pathLst>
                <a:path w="152" h="158" extrusionOk="0">
                  <a:moveTo>
                    <a:pt x="33" y="1"/>
                  </a:moveTo>
                  <a:cubicBezTo>
                    <a:pt x="23" y="43"/>
                    <a:pt x="11" y="84"/>
                    <a:pt x="1" y="125"/>
                  </a:cubicBezTo>
                  <a:lnTo>
                    <a:pt x="117" y="158"/>
                  </a:lnTo>
                  <a:cubicBezTo>
                    <a:pt x="129" y="115"/>
                    <a:pt x="141" y="73"/>
                    <a:pt x="151" y="30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72"/>
            <p:cNvSpPr/>
            <p:nvPr/>
          </p:nvSpPr>
          <p:spPr>
            <a:xfrm>
              <a:off x="2152975" y="2818725"/>
              <a:ext cx="3850" cy="4175"/>
            </a:xfrm>
            <a:custGeom>
              <a:avLst/>
              <a:gdLst/>
              <a:ahLst/>
              <a:cxnLst/>
              <a:rect l="l" t="t" r="r" b="b"/>
              <a:pathLst>
                <a:path w="154" h="167" extrusionOk="0">
                  <a:moveTo>
                    <a:pt x="36" y="1"/>
                  </a:moveTo>
                  <a:cubicBezTo>
                    <a:pt x="26" y="48"/>
                    <a:pt x="12" y="90"/>
                    <a:pt x="1" y="135"/>
                  </a:cubicBezTo>
                  <a:lnTo>
                    <a:pt x="117" y="167"/>
                  </a:lnTo>
                  <a:cubicBezTo>
                    <a:pt x="129" y="121"/>
                    <a:pt x="142" y="78"/>
                    <a:pt x="153" y="31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72"/>
            <p:cNvSpPr/>
            <p:nvPr/>
          </p:nvSpPr>
          <p:spPr>
            <a:xfrm>
              <a:off x="2119750" y="2810275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27" y="1"/>
                  </a:moveTo>
                  <a:cubicBezTo>
                    <a:pt x="18" y="33"/>
                    <a:pt x="8" y="66"/>
                    <a:pt x="1" y="99"/>
                  </a:cubicBezTo>
                  <a:lnTo>
                    <a:pt x="117" y="131"/>
                  </a:lnTo>
                  <a:cubicBezTo>
                    <a:pt x="126" y="97"/>
                    <a:pt x="137" y="63"/>
                    <a:pt x="144" y="30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1" name="Google Shape;10711;p72"/>
            <p:cNvSpPr/>
            <p:nvPr/>
          </p:nvSpPr>
          <p:spPr>
            <a:xfrm>
              <a:off x="2135500" y="2817400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35" y="1"/>
                  </a:moveTo>
                  <a:cubicBezTo>
                    <a:pt x="24" y="39"/>
                    <a:pt x="12" y="77"/>
                    <a:pt x="0" y="116"/>
                  </a:cubicBezTo>
                  <a:lnTo>
                    <a:pt x="118" y="151"/>
                  </a:lnTo>
                  <a:cubicBezTo>
                    <a:pt x="129" y="112"/>
                    <a:pt x="141" y="74"/>
                    <a:pt x="152" y="33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2" name="Google Shape;10712;p72"/>
            <p:cNvSpPr/>
            <p:nvPr/>
          </p:nvSpPr>
          <p:spPr>
            <a:xfrm>
              <a:off x="2127275" y="2815075"/>
              <a:ext cx="3725" cy="3600"/>
            </a:xfrm>
            <a:custGeom>
              <a:avLst/>
              <a:gdLst/>
              <a:ahLst/>
              <a:cxnLst/>
              <a:rect l="l" t="t" r="r" b="b"/>
              <a:pathLst>
                <a:path w="149" h="144" extrusionOk="0">
                  <a:moveTo>
                    <a:pt x="32" y="1"/>
                  </a:moveTo>
                  <a:lnTo>
                    <a:pt x="1" y="110"/>
                  </a:lnTo>
                  <a:lnTo>
                    <a:pt x="117" y="144"/>
                  </a:lnTo>
                  <a:cubicBezTo>
                    <a:pt x="127" y="106"/>
                    <a:pt x="139" y="70"/>
                    <a:pt x="149" y="33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3" name="Google Shape;10713;p72"/>
            <p:cNvSpPr/>
            <p:nvPr/>
          </p:nvSpPr>
          <p:spPr>
            <a:xfrm>
              <a:off x="2143775" y="2819750"/>
              <a:ext cx="3825" cy="3950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37" y="0"/>
                  </a:moveTo>
                  <a:cubicBezTo>
                    <a:pt x="25" y="42"/>
                    <a:pt x="12" y="81"/>
                    <a:pt x="0" y="122"/>
                  </a:cubicBezTo>
                  <a:lnTo>
                    <a:pt x="117" y="157"/>
                  </a:lnTo>
                  <a:cubicBezTo>
                    <a:pt x="129" y="116"/>
                    <a:pt x="142" y="74"/>
                    <a:pt x="153" y="33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72"/>
            <p:cNvSpPr/>
            <p:nvPr/>
          </p:nvSpPr>
          <p:spPr>
            <a:xfrm>
              <a:off x="2152050" y="2822100"/>
              <a:ext cx="3925" cy="4100"/>
            </a:xfrm>
            <a:custGeom>
              <a:avLst/>
              <a:gdLst/>
              <a:ahLst/>
              <a:cxnLst/>
              <a:rect l="l" t="t" r="r" b="b"/>
              <a:pathLst>
                <a:path w="157" h="164" extrusionOk="0">
                  <a:moveTo>
                    <a:pt x="39" y="1"/>
                  </a:moveTo>
                  <a:cubicBezTo>
                    <a:pt x="26" y="43"/>
                    <a:pt x="13" y="85"/>
                    <a:pt x="0" y="129"/>
                  </a:cubicBezTo>
                  <a:lnTo>
                    <a:pt x="117" y="164"/>
                  </a:lnTo>
                  <a:cubicBezTo>
                    <a:pt x="130" y="120"/>
                    <a:pt x="143" y="78"/>
                    <a:pt x="156" y="33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5" name="Google Shape;10715;p72"/>
            <p:cNvSpPr/>
            <p:nvPr/>
          </p:nvSpPr>
          <p:spPr>
            <a:xfrm>
              <a:off x="2119000" y="2812750"/>
              <a:ext cx="3675" cy="3450"/>
            </a:xfrm>
            <a:custGeom>
              <a:avLst/>
              <a:gdLst/>
              <a:ahLst/>
              <a:cxnLst/>
              <a:rect l="l" t="t" r="r" b="b"/>
              <a:pathLst>
                <a:path w="147" h="138" extrusionOk="0">
                  <a:moveTo>
                    <a:pt x="31" y="0"/>
                  </a:moveTo>
                  <a:lnTo>
                    <a:pt x="1" y="102"/>
                  </a:lnTo>
                  <a:lnTo>
                    <a:pt x="117" y="137"/>
                  </a:lnTo>
                  <a:cubicBezTo>
                    <a:pt x="126" y="102"/>
                    <a:pt x="138" y="68"/>
                    <a:pt x="147" y="3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6" name="Google Shape;10716;p72"/>
            <p:cNvSpPr/>
            <p:nvPr/>
          </p:nvSpPr>
          <p:spPr>
            <a:xfrm>
              <a:off x="2134600" y="2820300"/>
              <a:ext cx="3850" cy="3800"/>
            </a:xfrm>
            <a:custGeom>
              <a:avLst/>
              <a:gdLst/>
              <a:ahLst/>
              <a:cxnLst/>
              <a:rect l="l" t="t" r="r" b="b"/>
              <a:pathLst>
                <a:path w="154" h="152" extrusionOk="0">
                  <a:moveTo>
                    <a:pt x="36" y="0"/>
                  </a:moveTo>
                  <a:lnTo>
                    <a:pt x="0" y="115"/>
                  </a:lnTo>
                  <a:lnTo>
                    <a:pt x="117" y="152"/>
                  </a:lnTo>
                  <a:lnTo>
                    <a:pt x="154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72"/>
            <p:cNvSpPr/>
            <p:nvPr/>
          </p:nvSpPr>
          <p:spPr>
            <a:xfrm>
              <a:off x="2126400" y="2817800"/>
              <a:ext cx="3775" cy="3675"/>
            </a:xfrm>
            <a:custGeom>
              <a:avLst/>
              <a:gdLst/>
              <a:ahLst/>
              <a:cxnLst/>
              <a:rect l="l" t="t" r="r" b="b"/>
              <a:pathLst>
                <a:path w="151" h="147" extrusionOk="0">
                  <a:moveTo>
                    <a:pt x="34" y="1"/>
                  </a:moveTo>
                  <a:lnTo>
                    <a:pt x="0" y="111"/>
                  </a:lnTo>
                  <a:lnTo>
                    <a:pt x="115" y="147"/>
                  </a:lnTo>
                  <a:lnTo>
                    <a:pt x="151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72"/>
            <p:cNvSpPr/>
            <p:nvPr/>
          </p:nvSpPr>
          <p:spPr>
            <a:xfrm>
              <a:off x="2142850" y="2822775"/>
              <a:ext cx="3850" cy="4000"/>
            </a:xfrm>
            <a:custGeom>
              <a:avLst/>
              <a:gdLst/>
              <a:ahLst/>
              <a:cxnLst/>
              <a:rect l="l" t="t" r="r" b="b"/>
              <a:pathLst>
                <a:path w="154" h="160" extrusionOk="0">
                  <a:moveTo>
                    <a:pt x="37" y="1"/>
                  </a:moveTo>
                  <a:lnTo>
                    <a:pt x="0" y="121"/>
                  </a:lnTo>
                  <a:lnTo>
                    <a:pt x="116" y="160"/>
                  </a:lnTo>
                  <a:lnTo>
                    <a:pt x="154" y="37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72"/>
            <p:cNvSpPr/>
            <p:nvPr/>
          </p:nvSpPr>
          <p:spPr>
            <a:xfrm>
              <a:off x="2151075" y="2825325"/>
              <a:ext cx="3900" cy="4075"/>
            </a:xfrm>
            <a:custGeom>
              <a:avLst/>
              <a:gdLst/>
              <a:ahLst/>
              <a:cxnLst/>
              <a:rect l="l" t="t" r="r" b="b"/>
              <a:pathLst>
                <a:path w="156" h="163" extrusionOk="0">
                  <a:moveTo>
                    <a:pt x="39" y="0"/>
                  </a:moveTo>
                  <a:lnTo>
                    <a:pt x="0" y="125"/>
                  </a:lnTo>
                  <a:lnTo>
                    <a:pt x="115" y="162"/>
                  </a:lnTo>
                  <a:lnTo>
                    <a:pt x="156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72"/>
            <p:cNvSpPr/>
            <p:nvPr/>
          </p:nvSpPr>
          <p:spPr>
            <a:xfrm>
              <a:off x="2118150" y="2815250"/>
              <a:ext cx="3750" cy="3625"/>
            </a:xfrm>
            <a:custGeom>
              <a:avLst/>
              <a:gdLst/>
              <a:ahLst/>
              <a:cxnLst/>
              <a:rect l="l" t="t" r="r" b="b"/>
              <a:pathLst>
                <a:path w="150" h="145" extrusionOk="0">
                  <a:moveTo>
                    <a:pt x="34" y="1"/>
                  </a:moveTo>
                  <a:lnTo>
                    <a:pt x="0" y="106"/>
                  </a:lnTo>
                  <a:lnTo>
                    <a:pt x="118" y="144"/>
                  </a:lnTo>
                  <a:lnTo>
                    <a:pt x="150" y="3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1" name="Google Shape;10721;p72"/>
            <p:cNvSpPr/>
            <p:nvPr/>
          </p:nvSpPr>
          <p:spPr>
            <a:xfrm>
              <a:off x="2117300" y="2817875"/>
              <a:ext cx="36675" cy="14600"/>
            </a:xfrm>
            <a:custGeom>
              <a:avLst/>
              <a:gdLst/>
              <a:ahLst/>
              <a:cxnLst/>
              <a:rect l="l" t="t" r="r" b="b"/>
              <a:pathLst>
                <a:path w="1467" h="584" extrusionOk="0">
                  <a:moveTo>
                    <a:pt x="34" y="1"/>
                  </a:moveTo>
                  <a:lnTo>
                    <a:pt x="0" y="110"/>
                  </a:lnTo>
                  <a:lnTo>
                    <a:pt x="1427" y="584"/>
                  </a:lnTo>
                  <a:lnTo>
                    <a:pt x="1466" y="46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22" name="Google Shape;10722;p72"/>
          <p:cNvSpPr/>
          <p:nvPr/>
        </p:nvSpPr>
        <p:spPr>
          <a:xfrm>
            <a:off x="3984940" y="3588894"/>
            <a:ext cx="131667" cy="131663"/>
          </a:xfrm>
          <a:custGeom>
            <a:avLst/>
            <a:gdLst/>
            <a:ahLst/>
            <a:cxnLst/>
            <a:rect l="l" t="t" r="r" b="b"/>
            <a:pathLst>
              <a:path w="1454" h="1454" extrusionOk="0">
                <a:moveTo>
                  <a:pt x="727" y="195"/>
                </a:moveTo>
                <a:cubicBezTo>
                  <a:pt x="1021" y="195"/>
                  <a:pt x="1259" y="433"/>
                  <a:pt x="1259" y="727"/>
                </a:cubicBezTo>
                <a:cubicBezTo>
                  <a:pt x="1259" y="1019"/>
                  <a:pt x="1021" y="1258"/>
                  <a:pt x="727" y="1258"/>
                </a:cubicBezTo>
                <a:cubicBezTo>
                  <a:pt x="435" y="1258"/>
                  <a:pt x="196" y="1019"/>
                  <a:pt x="196" y="727"/>
                </a:cubicBezTo>
                <a:cubicBezTo>
                  <a:pt x="196" y="433"/>
                  <a:pt x="435" y="195"/>
                  <a:pt x="727" y="195"/>
                </a:cubicBezTo>
                <a:close/>
                <a:moveTo>
                  <a:pt x="727" y="1"/>
                </a:moveTo>
                <a:cubicBezTo>
                  <a:pt x="327" y="1"/>
                  <a:pt x="1" y="326"/>
                  <a:pt x="1" y="727"/>
                </a:cubicBezTo>
                <a:cubicBezTo>
                  <a:pt x="1" y="1127"/>
                  <a:pt x="327" y="1453"/>
                  <a:pt x="727" y="1453"/>
                </a:cubicBezTo>
                <a:cubicBezTo>
                  <a:pt x="1128" y="1453"/>
                  <a:pt x="1453" y="1127"/>
                  <a:pt x="1453" y="727"/>
                </a:cubicBezTo>
                <a:cubicBezTo>
                  <a:pt x="1453" y="326"/>
                  <a:pt x="1128" y="1"/>
                  <a:pt x="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3" name="Google Shape;10723;p72"/>
          <p:cNvSpPr/>
          <p:nvPr/>
        </p:nvSpPr>
        <p:spPr>
          <a:xfrm>
            <a:off x="339972" y="4115107"/>
            <a:ext cx="147786" cy="131482"/>
          </a:xfrm>
          <a:custGeom>
            <a:avLst/>
            <a:gdLst/>
            <a:ahLst/>
            <a:cxnLst/>
            <a:rect l="l" t="t" r="r" b="b"/>
            <a:pathLst>
              <a:path w="1632" h="1452" extrusionOk="0">
                <a:moveTo>
                  <a:pt x="816" y="192"/>
                </a:moveTo>
                <a:cubicBezTo>
                  <a:pt x="873" y="192"/>
                  <a:pt x="931" y="202"/>
                  <a:pt x="987" y="221"/>
                </a:cubicBezTo>
                <a:cubicBezTo>
                  <a:pt x="1264" y="316"/>
                  <a:pt x="1413" y="620"/>
                  <a:pt x="1319" y="897"/>
                </a:cubicBezTo>
                <a:cubicBezTo>
                  <a:pt x="1272" y="1032"/>
                  <a:pt x="1176" y="1141"/>
                  <a:pt x="1049" y="1203"/>
                </a:cubicBezTo>
                <a:cubicBezTo>
                  <a:pt x="975" y="1239"/>
                  <a:pt x="896" y="1257"/>
                  <a:pt x="815" y="1257"/>
                </a:cubicBezTo>
                <a:cubicBezTo>
                  <a:pt x="758" y="1257"/>
                  <a:pt x="700" y="1248"/>
                  <a:pt x="644" y="1229"/>
                </a:cubicBezTo>
                <a:cubicBezTo>
                  <a:pt x="365" y="1134"/>
                  <a:pt x="216" y="830"/>
                  <a:pt x="312" y="553"/>
                </a:cubicBezTo>
                <a:cubicBezTo>
                  <a:pt x="386" y="331"/>
                  <a:pt x="594" y="192"/>
                  <a:pt x="816" y="192"/>
                </a:cubicBezTo>
                <a:close/>
                <a:moveTo>
                  <a:pt x="816" y="1"/>
                </a:moveTo>
                <a:cubicBezTo>
                  <a:pt x="513" y="1"/>
                  <a:pt x="231" y="191"/>
                  <a:pt x="128" y="492"/>
                </a:cubicBezTo>
                <a:cubicBezTo>
                  <a:pt x="0" y="871"/>
                  <a:pt x="203" y="1284"/>
                  <a:pt x="581" y="1413"/>
                </a:cubicBezTo>
                <a:cubicBezTo>
                  <a:pt x="657" y="1439"/>
                  <a:pt x="737" y="1452"/>
                  <a:pt x="816" y="1452"/>
                </a:cubicBezTo>
                <a:cubicBezTo>
                  <a:pt x="926" y="1452"/>
                  <a:pt x="1034" y="1426"/>
                  <a:pt x="1136" y="1378"/>
                </a:cubicBezTo>
                <a:cubicBezTo>
                  <a:pt x="1310" y="1294"/>
                  <a:pt x="1440" y="1145"/>
                  <a:pt x="1503" y="962"/>
                </a:cubicBezTo>
                <a:cubicBezTo>
                  <a:pt x="1631" y="583"/>
                  <a:pt x="1429" y="169"/>
                  <a:pt x="1050" y="40"/>
                </a:cubicBezTo>
                <a:cubicBezTo>
                  <a:pt x="973" y="13"/>
                  <a:pt x="893" y="1"/>
                  <a:pt x="8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4" name="Google Shape;10724;p72"/>
          <p:cNvSpPr/>
          <p:nvPr/>
        </p:nvSpPr>
        <p:spPr>
          <a:xfrm>
            <a:off x="3027338" y="530380"/>
            <a:ext cx="131667" cy="131663"/>
          </a:xfrm>
          <a:custGeom>
            <a:avLst/>
            <a:gdLst/>
            <a:ahLst/>
            <a:cxnLst/>
            <a:rect l="l" t="t" r="r" b="b"/>
            <a:pathLst>
              <a:path w="1454" h="1454" extrusionOk="0">
                <a:moveTo>
                  <a:pt x="727" y="196"/>
                </a:moveTo>
                <a:cubicBezTo>
                  <a:pt x="868" y="196"/>
                  <a:pt x="1002" y="250"/>
                  <a:pt x="1103" y="351"/>
                </a:cubicBezTo>
                <a:cubicBezTo>
                  <a:pt x="1202" y="451"/>
                  <a:pt x="1258" y="585"/>
                  <a:pt x="1258" y="727"/>
                </a:cubicBezTo>
                <a:cubicBezTo>
                  <a:pt x="1258" y="869"/>
                  <a:pt x="1204" y="1002"/>
                  <a:pt x="1103" y="1103"/>
                </a:cubicBezTo>
                <a:cubicBezTo>
                  <a:pt x="1003" y="1203"/>
                  <a:pt x="869" y="1259"/>
                  <a:pt x="727" y="1259"/>
                </a:cubicBezTo>
                <a:cubicBezTo>
                  <a:pt x="585" y="1259"/>
                  <a:pt x="450" y="1203"/>
                  <a:pt x="351" y="1103"/>
                </a:cubicBezTo>
                <a:cubicBezTo>
                  <a:pt x="251" y="1004"/>
                  <a:pt x="195" y="870"/>
                  <a:pt x="195" y="727"/>
                </a:cubicBezTo>
                <a:cubicBezTo>
                  <a:pt x="195" y="586"/>
                  <a:pt x="250" y="452"/>
                  <a:pt x="351" y="351"/>
                </a:cubicBezTo>
                <a:cubicBezTo>
                  <a:pt x="450" y="252"/>
                  <a:pt x="584" y="196"/>
                  <a:pt x="727" y="196"/>
                </a:cubicBezTo>
                <a:close/>
                <a:moveTo>
                  <a:pt x="727" y="1"/>
                </a:moveTo>
                <a:cubicBezTo>
                  <a:pt x="532" y="1"/>
                  <a:pt x="351" y="76"/>
                  <a:pt x="214" y="213"/>
                </a:cubicBezTo>
                <a:cubicBezTo>
                  <a:pt x="76" y="351"/>
                  <a:pt x="1" y="534"/>
                  <a:pt x="1" y="727"/>
                </a:cubicBezTo>
                <a:cubicBezTo>
                  <a:pt x="1" y="922"/>
                  <a:pt x="76" y="1103"/>
                  <a:pt x="214" y="1240"/>
                </a:cubicBezTo>
                <a:cubicBezTo>
                  <a:pt x="351" y="1378"/>
                  <a:pt x="533" y="1453"/>
                  <a:pt x="727" y="1453"/>
                </a:cubicBezTo>
                <a:cubicBezTo>
                  <a:pt x="920" y="1453"/>
                  <a:pt x="1103" y="1378"/>
                  <a:pt x="1241" y="1240"/>
                </a:cubicBezTo>
                <a:cubicBezTo>
                  <a:pt x="1378" y="1103"/>
                  <a:pt x="1453" y="921"/>
                  <a:pt x="1453" y="727"/>
                </a:cubicBezTo>
                <a:cubicBezTo>
                  <a:pt x="1453" y="533"/>
                  <a:pt x="1378" y="351"/>
                  <a:pt x="1241" y="213"/>
                </a:cubicBezTo>
                <a:cubicBezTo>
                  <a:pt x="1103" y="76"/>
                  <a:pt x="920" y="1"/>
                  <a:pt x="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5" name="Google Shape;10725;p72"/>
          <p:cNvSpPr/>
          <p:nvPr/>
        </p:nvSpPr>
        <p:spPr>
          <a:xfrm>
            <a:off x="4159572" y="3720560"/>
            <a:ext cx="64385" cy="64473"/>
          </a:xfrm>
          <a:custGeom>
            <a:avLst/>
            <a:gdLst/>
            <a:ahLst/>
            <a:cxnLst/>
            <a:rect l="l" t="t" r="r" b="b"/>
            <a:pathLst>
              <a:path w="711" h="712" extrusionOk="0">
                <a:moveTo>
                  <a:pt x="355" y="1"/>
                </a:moveTo>
                <a:cubicBezTo>
                  <a:pt x="158" y="1"/>
                  <a:pt x="0" y="161"/>
                  <a:pt x="0" y="357"/>
                </a:cubicBezTo>
                <a:cubicBezTo>
                  <a:pt x="0" y="553"/>
                  <a:pt x="160" y="712"/>
                  <a:pt x="355" y="712"/>
                </a:cubicBezTo>
                <a:cubicBezTo>
                  <a:pt x="552" y="712"/>
                  <a:pt x="711" y="552"/>
                  <a:pt x="711" y="357"/>
                </a:cubicBezTo>
                <a:cubicBezTo>
                  <a:pt x="711" y="161"/>
                  <a:pt x="551" y="1"/>
                  <a:pt x="3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6" name="Google Shape;10726;p72"/>
          <p:cNvSpPr/>
          <p:nvPr/>
        </p:nvSpPr>
        <p:spPr>
          <a:xfrm>
            <a:off x="3329836" y="662050"/>
            <a:ext cx="72263" cy="64292"/>
          </a:xfrm>
          <a:custGeom>
            <a:avLst/>
            <a:gdLst/>
            <a:ahLst/>
            <a:cxnLst/>
            <a:rect l="l" t="t" r="r" b="b"/>
            <a:pathLst>
              <a:path w="798" h="710" extrusionOk="0">
                <a:moveTo>
                  <a:pt x="399" y="0"/>
                </a:moveTo>
                <a:cubicBezTo>
                  <a:pt x="251" y="0"/>
                  <a:pt x="114" y="93"/>
                  <a:pt x="63" y="240"/>
                </a:cubicBezTo>
                <a:cubicBezTo>
                  <a:pt x="0" y="425"/>
                  <a:pt x="99" y="626"/>
                  <a:pt x="284" y="690"/>
                </a:cubicBezTo>
                <a:cubicBezTo>
                  <a:pt x="323" y="703"/>
                  <a:pt x="362" y="709"/>
                  <a:pt x="400" y="709"/>
                </a:cubicBezTo>
                <a:cubicBezTo>
                  <a:pt x="547" y="709"/>
                  <a:pt x="684" y="617"/>
                  <a:pt x="735" y="470"/>
                </a:cubicBezTo>
                <a:cubicBezTo>
                  <a:pt x="798" y="284"/>
                  <a:pt x="698" y="83"/>
                  <a:pt x="514" y="20"/>
                </a:cubicBezTo>
                <a:cubicBezTo>
                  <a:pt x="476" y="7"/>
                  <a:pt x="437" y="0"/>
                  <a:pt x="3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27" name="Google Shape;10727;p72"/>
          <p:cNvGrpSpPr/>
          <p:nvPr/>
        </p:nvGrpSpPr>
        <p:grpSpPr>
          <a:xfrm rot="8100000">
            <a:off x="8258828" y="940885"/>
            <a:ext cx="330330" cy="291689"/>
            <a:chOff x="3464700" y="2777375"/>
            <a:chExt cx="57275" cy="50575"/>
          </a:xfrm>
        </p:grpSpPr>
        <p:sp>
          <p:nvSpPr>
            <p:cNvPr id="10728" name="Google Shape;10728;p72"/>
            <p:cNvSpPr/>
            <p:nvPr/>
          </p:nvSpPr>
          <p:spPr>
            <a:xfrm>
              <a:off x="3490700" y="2800350"/>
              <a:ext cx="31275" cy="27600"/>
            </a:xfrm>
            <a:custGeom>
              <a:avLst/>
              <a:gdLst/>
              <a:ahLst/>
              <a:cxnLst/>
              <a:rect l="l" t="t" r="r" b="b"/>
              <a:pathLst>
                <a:path w="1251" h="1104" extrusionOk="0">
                  <a:moveTo>
                    <a:pt x="1131" y="1"/>
                  </a:moveTo>
                  <a:cubicBezTo>
                    <a:pt x="1105" y="1"/>
                    <a:pt x="1080" y="10"/>
                    <a:pt x="1059" y="27"/>
                  </a:cubicBezTo>
                  <a:lnTo>
                    <a:pt x="50" y="913"/>
                  </a:lnTo>
                  <a:cubicBezTo>
                    <a:pt x="4" y="954"/>
                    <a:pt x="0" y="1021"/>
                    <a:pt x="40" y="1067"/>
                  </a:cubicBezTo>
                  <a:cubicBezTo>
                    <a:pt x="62" y="1090"/>
                    <a:pt x="92" y="1103"/>
                    <a:pt x="122" y="1103"/>
                  </a:cubicBezTo>
                  <a:cubicBezTo>
                    <a:pt x="146" y="1103"/>
                    <a:pt x="172" y="1094"/>
                    <a:pt x="192" y="1077"/>
                  </a:cubicBezTo>
                  <a:lnTo>
                    <a:pt x="1202" y="191"/>
                  </a:lnTo>
                  <a:cubicBezTo>
                    <a:pt x="1247" y="151"/>
                    <a:pt x="1251" y="83"/>
                    <a:pt x="1212" y="38"/>
                  </a:cubicBezTo>
                  <a:cubicBezTo>
                    <a:pt x="1190" y="13"/>
                    <a:pt x="1161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9" name="Google Shape;10729;p72"/>
            <p:cNvSpPr/>
            <p:nvPr/>
          </p:nvSpPr>
          <p:spPr>
            <a:xfrm>
              <a:off x="3475875" y="2777375"/>
              <a:ext cx="40850" cy="5700"/>
            </a:xfrm>
            <a:custGeom>
              <a:avLst/>
              <a:gdLst/>
              <a:ahLst/>
              <a:cxnLst/>
              <a:rect l="l" t="t" r="r" b="b"/>
              <a:pathLst>
                <a:path w="1634" h="228" extrusionOk="0">
                  <a:moveTo>
                    <a:pt x="1525" y="0"/>
                  </a:moveTo>
                  <a:lnTo>
                    <a:pt x="109" y="10"/>
                  </a:lnTo>
                  <a:cubicBezTo>
                    <a:pt x="49" y="10"/>
                    <a:pt x="1" y="59"/>
                    <a:pt x="1" y="119"/>
                  </a:cubicBezTo>
                  <a:cubicBezTo>
                    <a:pt x="1" y="178"/>
                    <a:pt x="49" y="227"/>
                    <a:pt x="109" y="227"/>
                  </a:cubicBezTo>
                  <a:lnTo>
                    <a:pt x="1526" y="217"/>
                  </a:lnTo>
                  <a:cubicBezTo>
                    <a:pt x="1586" y="217"/>
                    <a:pt x="1634" y="167"/>
                    <a:pt x="1634" y="108"/>
                  </a:cubicBezTo>
                  <a:cubicBezTo>
                    <a:pt x="1634" y="48"/>
                    <a:pt x="1586" y="0"/>
                    <a:pt x="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0" name="Google Shape;10730;p72"/>
            <p:cNvSpPr/>
            <p:nvPr/>
          </p:nvSpPr>
          <p:spPr>
            <a:xfrm>
              <a:off x="3464700" y="2789525"/>
              <a:ext cx="53225" cy="26125"/>
            </a:xfrm>
            <a:custGeom>
              <a:avLst/>
              <a:gdLst/>
              <a:ahLst/>
              <a:cxnLst/>
              <a:rect l="l" t="t" r="r" b="b"/>
              <a:pathLst>
                <a:path w="2129" h="1045" extrusionOk="0">
                  <a:moveTo>
                    <a:pt x="2004" y="0"/>
                  </a:moveTo>
                  <a:cubicBezTo>
                    <a:pt x="1990" y="0"/>
                    <a:pt x="1975" y="3"/>
                    <a:pt x="1962" y="9"/>
                  </a:cubicBezTo>
                  <a:lnTo>
                    <a:pt x="81" y="837"/>
                  </a:lnTo>
                  <a:cubicBezTo>
                    <a:pt x="27" y="862"/>
                    <a:pt x="1" y="925"/>
                    <a:pt x="26" y="979"/>
                  </a:cubicBezTo>
                  <a:cubicBezTo>
                    <a:pt x="42" y="1019"/>
                    <a:pt x="83" y="1044"/>
                    <a:pt x="124" y="1044"/>
                  </a:cubicBezTo>
                  <a:cubicBezTo>
                    <a:pt x="138" y="1044"/>
                    <a:pt x="152" y="1040"/>
                    <a:pt x="168" y="1035"/>
                  </a:cubicBezTo>
                  <a:lnTo>
                    <a:pt x="2049" y="208"/>
                  </a:lnTo>
                  <a:cubicBezTo>
                    <a:pt x="2103" y="183"/>
                    <a:pt x="2129" y="120"/>
                    <a:pt x="2104" y="65"/>
                  </a:cubicBezTo>
                  <a:cubicBezTo>
                    <a:pt x="2086" y="25"/>
                    <a:pt x="2046" y="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hlinkClick r:id="rId4"/>
            <a:extLst>
              <a:ext uri="{FF2B5EF4-FFF2-40B4-BE49-F238E27FC236}">
                <a16:creationId xmlns:a16="http://schemas.microsoft.com/office/drawing/2014/main" xmlns="" id="{7CEC9AF4-337E-43EA-856A-E823F5016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437" y="1463336"/>
            <a:ext cx="3825316" cy="2122891"/>
          </a:xfrm>
          <a:prstGeom prst="rect">
            <a:avLst/>
          </a:prstGeom>
        </p:spPr>
      </p:pic>
      <p:sp>
        <p:nvSpPr>
          <p:cNvPr id="318" name="Google Shape;1523;p44">
            <a:extLst>
              <a:ext uri="{FF2B5EF4-FFF2-40B4-BE49-F238E27FC236}">
                <a16:creationId xmlns:a16="http://schemas.microsoft.com/office/drawing/2014/main" xmlns="" id="{6E82C3B7-FC3A-465E-B804-4C24400CB1B4}"/>
              </a:ext>
            </a:extLst>
          </p:cNvPr>
          <p:cNvSpPr/>
          <p:nvPr/>
        </p:nvSpPr>
        <p:spPr>
          <a:xfrm rot="16424277" flipH="1">
            <a:off x="1694170" y="28057"/>
            <a:ext cx="719392" cy="1731828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0BD3D64-6476-4E71-B14E-3E28B97EED69}"/>
              </a:ext>
            </a:extLst>
          </p:cNvPr>
          <p:cNvSpPr/>
          <p:nvPr/>
        </p:nvSpPr>
        <p:spPr>
          <a:xfrm>
            <a:off x="1422105" y="627804"/>
            <a:ext cx="12250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matic SC" panose="020B0604020202020204" charset="-79"/>
                <a:cs typeface="Amatic SC" panose="020B0604020202020204" charset="-79"/>
              </a:rPr>
              <a:t>DILLUNS</a:t>
            </a:r>
            <a:endParaRPr lang="es-E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matic SC" panose="020B0604020202020204" charset="-79"/>
              <a:cs typeface="Amatic SC" panose="020B060402020202020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1523;p44">
            <a:extLst>
              <a:ext uri="{FF2B5EF4-FFF2-40B4-BE49-F238E27FC236}">
                <a16:creationId xmlns:a16="http://schemas.microsoft.com/office/drawing/2014/main" xmlns="" id="{F016E2F9-4739-4913-B378-C2D1CD6D101F}"/>
              </a:ext>
            </a:extLst>
          </p:cNvPr>
          <p:cNvSpPr/>
          <p:nvPr/>
        </p:nvSpPr>
        <p:spPr>
          <a:xfrm rot="16424277" flipH="1">
            <a:off x="832912" y="-450532"/>
            <a:ext cx="719392" cy="1731828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8" name="Google Shape;1858;p45"/>
          <p:cNvSpPr/>
          <p:nvPr/>
        </p:nvSpPr>
        <p:spPr>
          <a:xfrm rot="4875233">
            <a:off x="1040334" y="-758061"/>
            <a:ext cx="5029986" cy="6659621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45"/>
          <p:cNvSpPr/>
          <p:nvPr/>
        </p:nvSpPr>
        <p:spPr>
          <a:xfrm rot="4875233">
            <a:off x="1116534" y="-758061"/>
            <a:ext cx="5029986" cy="6659621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45"/>
          <p:cNvSpPr txBox="1">
            <a:spLocks noGrp="1"/>
          </p:cNvSpPr>
          <p:nvPr>
            <p:ph type="title"/>
          </p:nvPr>
        </p:nvSpPr>
        <p:spPr>
          <a:xfrm>
            <a:off x="1975254" y="1002158"/>
            <a:ext cx="4240171" cy="4393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RECORDES LA CANÇÓ D’AHIR?</a:t>
            </a:r>
            <a:endParaRPr sz="2400" dirty="0"/>
          </a:p>
        </p:txBody>
      </p:sp>
      <p:sp>
        <p:nvSpPr>
          <p:cNvPr id="1861" name="Google Shape;1861;p45"/>
          <p:cNvSpPr txBox="1">
            <a:spLocks noGrp="1"/>
          </p:cNvSpPr>
          <p:nvPr>
            <p:ph type="subTitle" idx="1"/>
          </p:nvPr>
        </p:nvSpPr>
        <p:spPr>
          <a:xfrm rot="258">
            <a:off x="1816785" y="1345608"/>
            <a:ext cx="4374613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Es </a:t>
            </a:r>
            <a:r>
              <a:rPr lang="es-ES" dirty="0" err="1"/>
              <a:t>titulava</a:t>
            </a:r>
            <a:r>
              <a:rPr lang="es-ES" dirty="0"/>
              <a:t> “INEVITABLE”. Inevitable és alguna cosa que no </a:t>
            </a:r>
            <a:r>
              <a:rPr lang="es-ES" dirty="0" err="1"/>
              <a:t>podem</a:t>
            </a:r>
            <a:r>
              <a:rPr lang="es-ES" dirty="0"/>
              <a:t> impedir que </a:t>
            </a:r>
            <a:r>
              <a:rPr lang="es-ES" dirty="0" err="1"/>
              <a:t>passi</a:t>
            </a:r>
            <a:r>
              <a:rPr lang="es-ES" dirty="0"/>
              <a:t>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AMOR és la </a:t>
            </a:r>
            <a:r>
              <a:rPr lang="es-ES" dirty="0" err="1"/>
              <a:t>resposta</a:t>
            </a:r>
            <a:r>
              <a:rPr lang="es-ES" dirty="0"/>
              <a:t> a </a:t>
            </a:r>
            <a:r>
              <a:rPr lang="es-ES" dirty="0" err="1"/>
              <a:t>l’endevinalla</a:t>
            </a:r>
            <a:r>
              <a:rPr lang="es-ES" dirty="0"/>
              <a:t> </a:t>
            </a:r>
            <a:r>
              <a:rPr lang="es-ES" dirty="0" err="1"/>
              <a:t>d’ahir</a:t>
            </a:r>
            <a:r>
              <a:rPr lang="es-ES" dirty="0"/>
              <a:t>!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 err="1"/>
              <a:t>L’amor</a:t>
            </a:r>
            <a:r>
              <a:rPr lang="es-ES" dirty="0"/>
              <a:t> </a:t>
            </a:r>
            <a:r>
              <a:rPr lang="es-ES" dirty="0" err="1"/>
              <a:t>cap</a:t>
            </a:r>
            <a:r>
              <a:rPr lang="es-ES" dirty="0"/>
              <a:t> </a:t>
            </a:r>
            <a:r>
              <a:rPr lang="es-ES" dirty="0" err="1"/>
              <a:t>algú</a:t>
            </a:r>
            <a:r>
              <a:rPr lang="es-ES" dirty="0"/>
              <a:t>, ja </a:t>
            </a:r>
            <a:r>
              <a:rPr lang="es-ES" dirty="0" err="1"/>
              <a:t>sigui</a:t>
            </a:r>
            <a:r>
              <a:rPr lang="es-ES" dirty="0"/>
              <a:t> </a:t>
            </a:r>
            <a:r>
              <a:rPr lang="es-ES" dirty="0" err="1"/>
              <a:t>cap</a:t>
            </a:r>
            <a:r>
              <a:rPr lang="es-ES" dirty="0"/>
              <a:t> a un </a:t>
            </a:r>
            <a:r>
              <a:rPr lang="es-ES" dirty="0" err="1"/>
              <a:t>amic</a:t>
            </a:r>
            <a:r>
              <a:rPr lang="es-ES" dirty="0"/>
              <a:t>, familiar o animal, és un </a:t>
            </a:r>
            <a:r>
              <a:rPr lang="es-ES" dirty="0" err="1"/>
              <a:t>sentiment</a:t>
            </a:r>
            <a:r>
              <a:rPr lang="es-ES" dirty="0"/>
              <a:t> que va </a:t>
            </a:r>
            <a:r>
              <a:rPr lang="es-ES" dirty="0" err="1"/>
              <a:t>creixent</a:t>
            </a:r>
            <a:r>
              <a:rPr lang="es-ES" dirty="0"/>
              <a:t> </a:t>
            </a:r>
            <a:r>
              <a:rPr lang="es-ES" dirty="0" err="1"/>
              <a:t>dia</a:t>
            </a:r>
            <a:r>
              <a:rPr lang="es-ES" dirty="0"/>
              <a:t> a </a:t>
            </a:r>
            <a:r>
              <a:rPr lang="es-ES" dirty="0" err="1"/>
              <a:t>dia</a:t>
            </a:r>
            <a:r>
              <a:rPr lang="es-ES" dirty="0"/>
              <a:t> sense que </a:t>
            </a:r>
            <a:r>
              <a:rPr lang="es-ES" dirty="0" err="1"/>
              <a:t>nosaltres</a:t>
            </a:r>
            <a:r>
              <a:rPr lang="es-ES" dirty="0"/>
              <a:t> </a:t>
            </a:r>
            <a:r>
              <a:rPr lang="es-ES" dirty="0" err="1"/>
              <a:t>ho</a:t>
            </a:r>
            <a:r>
              <a:rPr lang="es-ES" dirty="0"/>
              <a:t> </a:t>
            </a:r>
            <a:r>
              <a:rPr lang="es-ES" dirty="0" err="1"/>
              <a:t>provoquem</a:t>
            </a:r>
            <a:r>
              <a:rPr lang="es-ES" dirty="0"/>
              <a:t>. És inevitable no estimar al </a:t>
            </a:r>
            <a:r>
              <a:rPr lang="es-ES" dirty="0" err="1"/>
              <a:t>nostre</a:t>
            </a:r>
            <a:r>
              <a:rPr lang="es-ES" dirty="0"/>
              <a:t> </a:t>
            </a:r>
            <a:r>
              <a:rPr lang="es-ES" dirty="0" err="1"/>
              <a:t>germanet</a:t>
            </a:r>
            <a:r>
              <a:rPr lang="es-ES" dirty="0"/>
              <a:t> o </a:t>
            </a:r>
            <a:r>
              <a:rPr lang="es-ES" dirty="0" err="1"/>
              <a:t>germaneta</a:t>
            </a:r>
            <a:r>
              <a:rPr lang="es-ES" dirty="0"/>
              <a:t>, o a la </a:t>
            </a:r>
            <a:r>
              <a:rPr lang="es-ES" dirty="0" err="1"/>
              <a:t>nostra</a:t>
            </a:r>
            <a:r>
              <a:rPr lang="es-ES" dirty="0"/>
              <a:t> mascota, perquè són </a:t>
            </a:r>
            <a:r>
              <a:rPr lang="es-ES" dirty="0" err="1"/>
              <a:t>bons</a:t>
            </a:r>
            <a:r>
              <a:rPr lang="es-ES" dirty="0"/>
              <a:t> i es porten bé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nosaltres</a:t>
            </a:r>
            <a:r>
              <a:rPr lang="es-ES" dirty="0"/>
              <a:t>. </a:t>
            </a:r>
            <a:r>
              <a:rPr lang="es-ES" dirty="0" err="1"/>
              <a:t>Imagineu</a:t>
            </a:r>
            <a:r>
              <a:rPr lang="es-ES" dirty="0"/>
              <a:t>-vos que </a:t>
            </a:r>
            <a:r>
              <a:rPr lang="es-ES" dirty="0" err="1"/>
              <a:t>prohibissin</a:t>
            </a:r>
            <a:r>
              <a:rPr lang="es-ES" dirty="0"/>
              <a:t> estimar-nos, seria </a:t>
            </a:r>
            <a:r>
              <a:rPr lang="es-ES" dirty="0" err="1"/>
              <a:t>impossible</a:t>
            </a:r>
            <a:r>
              <a:rPr lang="es-ES" dirty="0"/>
              <a:t>!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Tu també </a:t>
            </a:r>
            <a:r>
              <a:rPr lang="es-ES" dirty="0" err="1"/>
              <a:t>penses</a:t>
            </a:r>
            <a:r>
              <a:rPr lang="es-ES" dirty="0"/>
              <a:t> que </a:t>
            </a:r>
            <a:r>
              <a:rPr lang="es-ES" dirty="0" err="1"/>
              <a:t>l’AMOR</a:t>
            </a:r>
            <a:r>
              <a:rPr lang="es-ES" dirty="0"/>
              <a:t> és INEVITABLE?</a:t>
            </a:r>
            <a:endParaRPr dirty="0"/>
          </a:p>
        </p:txBody>
      </p:sp>
      <p:grpSp>
        <p:nvGrpSpPr>
          <p:cNvPr id="1862" name="Google Shape;1862;p45"/>
          <p:cNvGrpSpPr/>
          <p:nvPr/>
        </p:nvGrpSpPr>
        <p:grpSpPr>
          <a:xfrm>
            <a:off x="6110161" y="1777247"/>
            <a:ext cx="2852638" cy="4490453"/>
            <a:chOff x="4847475" y="1006775"/>
            <a:chExt cx="412225" cy="648900"/>
          </a:xfrm>
        </p:grpSpPr>
        <p:sp>
          <p:nvSpPr>
            <p:cNvPr id="1863" name="Google Shape;1863;p45"/>
            <p:cNvSpPr/>
            <p:nvPr/>
          </p:nvSpPr>
          <p:spPr>
            <a:xfrm>
              <a:off x="4936900" y="1345475"/>
              <a:ext cx="195050" cy="281675"/>
            </a:xfrm>
            <a:custGeom>
              <a:avLst/>
              <a:gdLst/>
              <a:ahLst/>
              <a:cxnLst/>
              <a:rect l="l" t="t" r="r" b="b"/>
              <a:pathLst>
                <a:path w="7802" h="11267" extrusionOk="0">
                  <a:moveTo>
                    <a:pt x="6268" y="0"/>
                  </a:moveTo>
                  <a:lnTo>
                    <a:pt x="3097" y="1111"/>
                  </a:lnTo>
                  <a:cubicBezTo>
                    <a:pt x="3044" y="2358"/>
                    <a:pt x="3987" y="4247"/>
                    <a:pt x="3987" y="4247"/>
                  </a:cubicBezTo>
                  <a:lnTo>
                    <a:pt x="258" y="9883"/>
                  </a:lnTo>
                  <a:cubicBezTo>
                    <a:pt x="1" y="10271"/>
                    <a:pt x="87" y="10792"/>
                    <a:pt x="454" y="11077"/>
                  </a:cubicBezTo>
                  <a:cubicBezTo>
                    <a:pt x="618" y="11205"/>
                    <a:pt x="811" y="11267"/>
                    <a:pt x="1003" y="11267"/>
                  </a:cubicBezTo>
                  <a:cubicBezTo>
                    <a:pt x="1280" y="11267"/>
                    <a:pt x="1554" y="11137"/>
                    <a:pt x="1727" y="10891"/>
                  </a:cubicBezTo>
                  <a:cubicBezTo>
                    <a:pt x="2626" y="9620"/>
                    <a:pt x="4480" y="7061"/>
                    <a:pt x="5882" y="5551"/>
                  </a:cubicBezTo>
                  <a:cubicBezTo>
                    <a:pt x="7801" y="3484"/>
                    <a:pt x="7604" y="1123"/>
                    <a:pt x="6268" y="0"/>
                  </a:cubicBezTo>
                  <a:close/>
                </a:path>
              </a:pathLst>
            </a:custGeom>
            <a:solidFill>
              <a:srgbClr val="5C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5"/>
            <p:cNvSpPr/>
            <p:nvPr/>
          </p:nvSpPr>
          <p:spPr>
            <a:xfrm>
              <a:off x="4935475" y="1396550"/>
              <a:ext cx="143550" cy="225850"/>
            </a:xfrm>
            <a:custGeom>
              <a:avLst/>
              <a:gdLst/>
              <a:ahLst/>
              <a:cxnLst/>
              <a:rect l="l" t="t" r="r" b="b"/>
              <a:pathLst>
                <a:path w="5742" h="9034" extrusionOk="0">
                  <a:moveTo>
                    <a:pt x="5429" y="0"/>
                  </a:moveTo>
                  <a:lnTo>
                    <a:pt x="4044" y="2204"/>
                  </a:lnTo>
                  <a:cubicBezTo>
                    <a:pt x="4044" y="2204"/>
                    <a:pt x="331" y="7543"/>
                    <a:pt x="166" y="8102"/>
                  </a:cubicBezTo>
                  <a:cubicBezTo>
                    <a:pt x="1" y="8660"/>
                    <a:pt x="509" y="9034"/>
                    <a:pt x="509" y="9034"/>
                  </a:cubicBezTo>
                  <a:cubicBezTo>
                    <a:pt x="15" y="8541"/>
                    <a:pt x="466" y="8083"/>
                    <a:pt x="466" y="8083"/>
                  </a:cubicBezTo>
                  <a:lnTo>
                    <a:pt x="5742" y="130"/>
                  </a:lnTo>
                  <a:lnTo>
                    <a:pt x="5429" y="0"/>
                  </a:lnTo>
                  <a:close/>
                </a:path>
              </a:pathLst>
            </a:custGeom>
            <a:solidFill>
              <a:srgbClr val="77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5"/>
            <p:cNvSpPr/>
            <p:nvPr/>
          </p:nvSpPr>
          <p:spPr>
            <a:xfrm>
              <a:off x="5058050" y="1462325"/>
              <a:ext cx="100800" cy="170025"/>
            </a:xfrm>
            <a:custGeom>
              <a:avLst/>
              <a:gdLst/>
              <a:ahLst/>
              <a:cxnLst/>
              <a:rect l="l" t="t" r="r" b="b"/>
              <a:pathLst>
                <a:path w="4032" h="6801" extrusionOk="0">
                  <a:moveTo>
                    <a:pt x="1138" y="0"/>
                  </a:moveTo>
                  <a:lnTo>
                    <a:pt x="0" y="2072"/>
                  </a:lnTo>
                  <a:lnTo>
                    <a:pt x="2153" y="6298"/>
                  </a:lnTo>
                  <a:cubicBezTo>
                    <a:pt x="2315" y="6616"/>
                    <a:pt x="2638" y="6801"/>
                    <a:pt x="2974" y="6801"/>
                  </a:cubicBezTo>
                  <a:cubicBezTo>
                    <a:pt x="3094" y="6801"/>
                    <a:pt x="3216" y="6777"/>
                    <a:pt x="3333" y="6728"/>
                  </a:cubicBezTo>
                  <a:cubicBezTo>
                    <a:pt x="3817" y="6523"/>
                    <a:pt x="4031" y="5953"/>
                    <a:pt x="3801" y="5479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5C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5"/>
            <p:cNvSpPr/>
            <p:nvPr/>
          </p:nvSpPr>
          <p:spPr>
            <a:xfrm>
              <a:off x="5058050" y="1474350"/>
              <a:ext cx="102300" cy="151000"/>
            </a:xfrm>
            <a:custGeom>
              <a:avLst/>
              <a:gdLst/>
              <a:ahLst/>
              <a:cxnLst/>
              <a:rect l="l" t="t" r="r" b="b"/>
              <a:pathLst>
                <a:path w="4092" h="6040" extrusionOk="0">
                  <a:moveTo>
                    <a:pt x="1373" y="1"/>
                  </a:moveTo>
                  <a:lnTo>
                    <a:pt x="0" y="1591"/>
                  </a:lnTo>
                  <a:lnTo>
                    <a:pt x="0" y="1591"/>
                  </a:lnTo>
                  <a:lnTo>
                    <a:pt x="1279" y="1205"/>
                  </a:lnTo>
                  <a:lnTo>
                    <a:pt x="3634" y="6039"/>
                  </a:lnTo>
                  <a:cubicBezTo>
                    <a:pt x="3634" y="6039"/>
                    <a:pt x="4091" y="5596"/>
                    <a:pt x="3801" y="4996"/>
                  </a:cubicBezTo>
                  <a:cubicBezTo>
                    <a:pt x="3510" y="4398"/>
                    <a:pt x="1373" y="1"/>
                    <a:pt x="1373" y="1"/>
                  </a:cubicBezTo>
                  <a:close/>
                </a:path>
              </a:pathLst>
            </a:custGeom>
            <a:solidFill>
              <a:srgbClr val="46AD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5"/>
            <p:cNvSpPr/>
            <p:nvPr/>
          </p:nvSpPr>
          <p:spPr>
            <a:xfrm>
              <a:off x="4910250" y="1588075"/>
              <a:ext cx="70725" cy="58850"/>
            </a:xfrm>
            <a:custGeom>
              <a:avLst/>
              <a:gdLst/>
              <a:ahLst/>
              <a:cxnLst/>
              <a:rect l="l" t="t" r="r" b="b"/>
              <a:pathLst>
                <a:path w="2829" h="2354" extrusionOk="0">
                  <a:moveTo>
                    <a:pt x="1399" y="0"/>
                  </a:moveTo>
                  <a:lnTo>
                    <a:pt x="1069" y="426"/>
                  </a:lnTo>
                  <a:cubicBezTo>
                    <a:pt x="1049" y="451"/>
                    <a:pt x="1018" y="464"/>
                    <a:pt x="986" y="464"/>
                  </a:cubicBezTo>
                  <a:cubicBezTo>
                    <a:pt x="979" y="464"/>
                    <a:pt x="971" y="464"/>
                    <a:pt x="963" y="462"/>
                  </a:cubicBezTo>
                  <a:cubicBezTo>
                    <a:pt x="862" y="437"/>
                    <a:pt x="659" y="392"/>
                    <a:pt x="504" y="392"/>
                  </a:cubicBezTo>
                  <a:cubicBezTo>
                    <a:pt x="449" y="392"/>
                    <a:pt x="401" y="398"/>
                    <a:pt x="364" y="411"/>
                  </a:cubicBezTo>
                  <a:cubicBezTo>
                    <a:pt x="0" y="546"/>
                    <a:pt x="734" y="1795"/>
                    <a:pt x="1362" y="2185"/>
                  </a:cubicBezTo>
                  <a:cubicBezTo>
                    <a:pt x="1517" y="2282"/>
                    <a:pt x="1634" y="2353"/>
                    <a:pt x="1754" y="2353"/>
                  </a:cubicBezTo>
                  <a:cubicBezTo>
                    <a:pt x="1989" y="2353"/>
                    <a:pt x="2235" y="2081"/>
                    <a:pt x="2809" y="1198"/>
                  </a:cubicBezTo>
                  <a:lnTo>
                    <a:pt x="2829" y="1144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1C9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5"/>
            <p:cNvSpPr/>
            <p:nvPr/>
          </p:nvSpPr>
          <p:spPr>
            <a:xfrm>
              <a:off x="4908275" y="1600700"/>
              <a:ext cx="53475" cy="48825"/>
            </a:xfrm>
            <a:custGeom>
              <a:avLst/>
              <a:gdLst/>
              <a:ahLst/>
              <a:cxnLst/>
              <a:rect l="l" t="t" r="r" b="b"/>
              <a:pathLst>
                <a:path w="2139" h="1953" extrusionOk="0">
                  <a:moveTo>
                    <a:pt x="303" y="1"/>
                  </a:moveTo>
                  <a:cubicBezTo>
                    <a:pt x="293" y="1"/>
                    <a:pt x="285" y="4"/>
                    <a:pt x="280" y="10"/>
                  </a:cubicBezTo>
                  <a:cubicBezTo>
                    <a:pt x="1" y="329"/>
                    <a:pt x="1493" y="1953"/>
                    <a:pt x="1825" y="1953"/>
                  </a:cubicBezTo>
                  <a:cubicBezTo>
                    <a:pt x="1830" y="1953"/>
                    <a:pt x="1835" y="1952"/>
                    <a:pt x="1840" y="1951"/>
                  </a:cubicBezTo>
                  <a:cubicBezTo>
                    <a:pt x="2139" y="1897"/>
                    <a:pt x="1573" y="1323"/>
                    <a:pt x="1335" y="1022"/>
                  </a:cubicBezTo>
                  <a:cubicBezTo>
                    <a:pt x="1110" y="738"/>
                    <a:pt x="458" y="1"/>
                    <a:pt x="303" y="1"/>
                  </a:cubicBezTo>
                  <a:close/>
                </a:path>
              </a:pathLst>
            </a:custGeom>
            <a:solidFill>
              <a:srgbClr val="23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5"/>
            <p:cNvSpPr/>
            <p:nvPr/>
          </p:nvSpPr>
          <p:spPr>
            <a:xfrm>
              <a:off x="4929400" y="1585225"/>
              <a:ext cx="21625" cy="20275"/>
            </a:xfrm>
            <a:custGeom>
              <a:avLst/>
              <a:gdLst/>
              <a:ahLst/>
              <a:cxnLst/>
              <a:rect l="l" t="t" r="r" b="b"/>
              <a:pathLst>
                <a:path w="865" h="811" extrusionOk="0">
                  <a:moveTo>
                    <a:pt x="579" y="0"/>
                  </a:moveTo>
                  <a:lnTo>
                    <a:pt x="0" y="509"/>
                  </a:lnTo>
                  <a:cubicBezTo>
                    <a:pt x="299" y="601"/>
                    <a:pt x="470" y="810"/>
                    <a:pt x="470" y="810"/>
                  </a:cubicBezTo>
                  <a:lnTo>
                    <a:pt x="864" y="298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23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5"/>
            <p:cNvSpPr/>
            <p:nvPr/>
          </p:nvSpPr>
          <p:spPr>
            <a:xfrm>
              <a:off x="5110650" y="1592350"/>
              <a:ext cx="58300" cy="63325"/>
            </a:xfrm>
            <a:custGeom>
              <a:avLst/>
              <a:gdLst/>
              <a:ahLst/>
              <a:cxnLst/>
              <a:rect l="l" t="t" r="r" b="b"/>
              <a:pathLst>
                <a:path w="2332" h="2533" extrusionOk="0">
                  <a:moveTo>
                    <a:pt x="1564" y="0"/>
                  </a:moveTo>
                  <a:lnTo>
                    <a:pt x="0" y="1018"/>
                  </a:lnTo>
                  <a:lnTo>
                    <a:pt x="464" y="1868"/>
                  </a:lnTo>
                  <a:cubicBezTo>
                    <a:pt x="464" y="1868"/>
                    <a:pt x="91" y="2342"/>
                    <a:pt x="232" y="2505"/>
                  </a:cubicBezTo>
                  <a:cubicBezTo>
                    <a:pt x="248" y="2524"/>
                    <a:pt x="274" y="2532"/>
                    <a:pt x="309" y="2532"/>
                  </a:cubicBezTo>
                  <a:cubicBezTo>
                    <a:pt x="578" y="2532"/>
                    <a:pt x="1355" y="2014"/>
                    <a:pt x="1839" y="1597"/>
                  </a:cubicBezTo>
                  <a:cubicBezTo>
                    <a:pt x="2332" y="1169"/>
                    <a:pt x="1564" y="0"/>
                    <a:pt x="1564" y="0"/>
                  </a:cubicBezTo>
                  <a:close/>
                </a:path>
              </a:pathLst>
            </a:custGeom>
            <a:solidFill>
              <a:srgbClr val="1C9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5"/>
            <p:cNvSpPr/>
            <p:nvPr/>
          </p:nvSpPr>
          <p:spPr>
            <a:xfrm>
              <a:off x="5100125" y="1599100"/>
              <a:ext cx="49450" cy="55100"/>
            </a:xfrm>
            <a:custGeom>
              <a:avLst/>
              <a:gdLst/>
              <a:ahLst/>
              <a:cxnLst/>
              <a:rect l="l" t="t" r="r" b="b"/>
              <a:pathLst>
                <a:path w="1978" h="2204" extrusionOk="0">
                  <a:moveTo>
                    <a:pt x="1459" y="0"/>
                  </a:moveTo>
                  <a:lnTo>
                    <a:pt x="260" y="650"/>
                  </a:lnTo>
                  <a:lnTo>
                    <a:pt x="733" y="1566"/>
                  </a:lnTo>
                  <a:cubicBezTo>
                    <a:pt x="733" y="1566"/>
                    <a:pt x="0" y="2106"/>
                    <a:pt x="428" y="2199"/>
                  </a:cubicBezTo>
                  <a:cubicBezTo>
                    <a:pt x="443" y="2202"/>
                    <a:pt x="460" y="2204"/>
                    <a:pt x="477" y="2204"/>
                  </a:cubicBezTo>
                  <a:cubicBezTo>
                    <a:pt x="936" y="2204"/>
                    <a:pt x="1978" y="1076"/>
                    <a:pt x="1978" y="1076"/>
                  </a:cubicBezTo>
                  <a:lnTo>
                    <a:pt x="1459" y="0"/>
                  </a:lnTo>
                  <a:close/>
                </a:path>
              </a:pathLst>
            </a:custGeom>
            <a:solidFill>
              <a:srgbClr val="23A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5"/>
            <p:cNvSpPr/>
            <p:nvPr/>
          </p:nvSpPr>
          <p:spPr>
            <a:xfrm>
              <a:off x="4847475" y="1028625"/>
              <a:ext cx="102650" cy="150600"/>
            </a:xfrm>
            <a:custGeom>
              <a:avLst/>
              <a:gdLst/>
              <a:ahLst/>
              <a:cxnLst/>
              <a:rect l="l" t="t" r="r" b="b"/>
              <a:pathLst>
                <a:path w="4106" h="6024" extrusionOk="0">
                  <a:moveTo>
                    <a:pt x="1599" y="1"/>
                  </a:moveTo>
                  <a:cubicBezTo>
                    <a:pt x="1589" y="1"/>
                    <a:pt x="1579" y="1"/>
                    <a:pt x="1569" y="1"/>
                  </a:cubicBezTo>
                  <a:cubicBezTo>
                    <a:pt x="662" y="42"/>
                    <a:pt x="0" y="2550"/>
                    <a:pt x="483" y="5634"/>
                  </a:cubicBezTo>
                  <a:lnTo>
                    <a:pt x="4106" y="6023"/>
                  </a:lnTo>
                  <a:cubicBezTo>
                    <a:pt x="3555" y="2933"/>
                    <a:pt x="2731" y="1"/>
                    <a:pt x="159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5"/>
            <p:cNvSpPr/>
            <p:nvPr/>
          </p:nvSpPr>
          <p:spPr>
            <a:xfrm>
              <a:off x="4859550" y="1169450"/>
              <a:ext cx="118125" cy="253825"/>
            </a:xfrm>
            <a:custGeom>
              <a:avLst/>
              <a:gdLst/>
              <a:ahLst/>
              <a:cxnLst/>
              <a:rect l="l" t="t" r="r" b="b"/>
              <a:pathLst>
                <a:path w="4725" h="10153" extrusionOk="0">
                  <a:moveTo>
                    <a:pt x="1" y="0"/>
                  </a:moveTo>
                  <a:cubicBezTo>
                    <a:pt x="173" y="1108"/>
                    <a:pt x="494" y="2289"/>
                    <a:pt x="1007" y="3464"/>
                  </a:cubicBezTo>
                  <a:cubicBezTo>
                    <a:pt x="2279" y="6370"/>
                    <a:pt x="2025" y="9289"/>
                    <a:pt x="1330" y="9289"/>
                  </a:cubicBezTo>
                  <a:cubicBezTo>
                    <a:pt x="1330" y="9289"/>
                    <a:pt x="1329" y="9289"/>
                    <a:pt x="1329" y="9289"/>
                  </a:cubicBezTo>
                  <a:cubicBezTo>
                    <a:pt x="1313" y="9289"/>
                    <a:pt x="1301" y="9287"/>
                    <a:pt x="1287" y="9287"/>
                  </a:cubicBezTo>
                  <a:cubicBezTo>
                    <a:pt x="1285" y="9281"/>
                    <a:pt x="1284" y="9276"/>
                    <a:pt x="1282" y="9271"/>
                  </a:cubicBezTo>
                  <a:lnTo>
                    <a:pt x="1164" y="9066"/>
                  </a:lnTo>
                  <a:cubicBezTo>
                    <a:pt x="1147" y="9036"/>
                    <a:pt x="1115" y="9019"/>
                    <a:pt x="1082" y="9019"/>
                  </a:cubicBezTo>
                  <a:cubicBezTo>
                    <a:pt x="1066" y="9019"/>
                    <a:pt x="1049" y="9023"/>
                    <a:pt x="1034" y="9031"/>
                  </a:cubicBezTo>
                  <a:cubicBezTo>
                    <a:pt x="989" y="9057"/>
                    <a:pt x="973" y="9115"/>
                    <a:pt x="999" y="9161"/>
                  </a:cubicBezTo>
                  <a:cubicBezTo>
                    <a:pt x="999" y="9161"/>
                    <a:pt x="1077" y="9290"/>
                    <a:pt x="1070" y="9311"/>
                  </a:cubicBezTo>
                  <a:cubicBezTo>
                    <a:pt x="1068" y="9314"/>
                    <a:pt x="1067" y="9315"/>
                    <a:pt x="1064" y="9315"/>
                  </a:cubicBezTo>
                  <a:cubicBezTo>
                    <a:pt x="1049" y="9315"/>
                    <a:pt x="1009" y="9272"/>
                    <a:pt x="942" y="9272"/>
                  </a:cubicBezTo>
                  <a:cubicBezTo>
                    <a:pt x="940" y="9272"/>
                    <a:pt x="938" y="9272"/>
                    <a:pt x="936" y="9272"/>
                  </a:cubicBezTo>
                  <a:cubicBezTo>
                    <a:pt x="888" y="9274"/>
                    <a:pt x="841" y="9284"/>
                    <a:pt x="798" y="9300"/>
                  </a:cubicBezTo>
                  <a:cubicBezTo>
                    <a:pt x="789" y="9295"/>
                    <a:pt x="779" y="9287"/>
                    <a:pt x="769" y="9285"/>
                  </a:cubicBezTo>
                  <a:lnTo>
                    <a:pt x="540" y="9223"/>
                  </a:lnTo>
                  <a:cubicBezTo>
                    <a:pt x="532" y="9221"/>
                    <a:pt x="524" y="9220"/>
                    <a:pt x="516" y="9220"/>
                  </a:cubicBezTo>
                  <a:cubicBezTo>
                    <a:pt x="474" y="9220"/>
                    <a:pt x="435" y="9248"/>
                    <a:pt x="423" y="9290"/>
                  </a:cubicBezTo>
                  <a:cubicBezTo>
                    <a:pt x="411" y="9341"/>
                    <a:pt x="441" y="9393"/>
                    <a:pt x="491" y="9407"/>
                  </a:cubicBezTo>
                  <a:lnTo>
                    <a:pt x="606" y="9438"/>
                  </a:lnTo>
                  <a:cubicBezTo>
                    <a:pt x="594" y="9455"/>
                    <a:pt x="584" y="9474"/>
                    <a:pt x="575" y="9494"/>
                  </a:cubicBezTo>
                  <a:lnTo>
                    <a:pt x="479" y="9505"/>
                  </a:lnTo>
                  <a:cubicBezTo>
                    <a:pt x="427" y="9513"/>
                    <a:pt x="390" y="9560"/>
                    <a:pt x="396" y="9612"/>
                  </a:cubicBezTo>
                  <a:cubicBezTo>
                    <a:pt x="402" y="9660"/>
                    <a:pt x="444" y="9696"/>
                    <a:pt x="492" y="9696"/>
                  </a:cubicBezTo>
                  <a:cubicBezTo>
                    <a:pt x="496" y="9696"/>
                    <a:pt x="499" y="9696"/>
                    <a:pt x="503" y="9695"/>
                  </a:cubicBezTo>
                  <a:lnTo>
                    <a:pt x="552" y="9689"/>
                  </a:lnTo>
                  <a:cubicBezTo>
                    <a:pt x="555" y="9704"/>
                    <a:pt x="556" y="9718"/>
                    <a:pt x="560" y="9732"/>
                  </a:cubicBezTo>
                  <a:lnTo>
                    <a:pt x="521" y="9746"/>
                  </a:lnTo>
                  <a:cubicBezTo>
                    <a:pt x="471" y="9762"/>
                    <a:pt x="444" y="9814"/>
                    <a:pt x="460" y="9865"/>
                  </a:cubicBezTo>
                  <a:cubicBezTo>
                    <a:pt x="472" y="9905"/>
                    <a:pt x="510" y="9930"/>
                    <a:pt x="550" y="9930"/>
                  </a:cubicBezTo>
                  <a:cubicBezTo>
                    <a:pt x="560" y="9930"/>
                    <a:pt x="569" y="9928"/>
                    <a:pt x="579" y="9925"/>
                  </a:cubicBezTo>
                  <a:lnTo>
                    <a:pt x="662" y="9899"/>
                  </a:lnTo>
                  <a:cubicBezTo>
                    <a:pt x="677" y="9912"/>
                    <a:pt x="693" y="9924"/>
                    <a:pt x="711" y="9935"/>
                  </a:cubicBezTo>
                  <a:lnTo>
                    <a:pt x="643" y="9976"/>
                  </a:lnTo>
                  <a:cubicBezTo>
                    <a:pt x="599" y="10003"/>
                    <a:pt x="586" y="10063"/>
                    <a:pt x="613" y="10107"/>
                  </a:cubicBezTo>
                  <a:cubicBezTo>
                    <a:pt x="631" y="10136"/>
                    <a:pt x="662" y="10152"/>
                    <a:pt x="694" y="10152"/>
                  </a:cubicBezTo>
                  <a:cubicBezTo>
                    <a:pt x="711" y="10152"/>
                    <a:pt x="728" y="10147"/>
                    <a:pt x="744" y="10137"/>
                  </a:cubicBezTo>
                  <a:lnTo>
                    <a:pt x="944" y="10012"/>
                  </a:lnTo>
                  <a:cubicBezTo>
                    <a:pt x="952" y="10006"/>
                    <a:pt x="961" y="9997"/>
                    <a:pt x="967" y="9990"/>
                  </a:cubicBezTo>
                  <a:lnTo>
                    <a:pt x="1341" y="9953"/>
                  </a:lnTo>
                  <a:cubicBezTo>
                    <a:pt x="2010" y="9855"/>
                    <a:pt x="4725" y="9540"/>
                    <a:pt x="4411" y="6275"/>
                  </a:cubicBezTo>
                  <a:cubicBezTo>
                    <a:pt x="4278" y="4916"/>
                    <a:pt x="4021" y="2611"/>
                    <a:pt x="3624" y="38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8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5"/>
            <p:cNvSpPr/>
            <p:nvPr/>
          </p:nvSpPr>
          <p:spPr>
            <a:xfrm>
              <a:off x="4976275" y="1026375"/>
              <a:ext cx="33350" cy="35475"/>
            </a:xfrm>
            <a:custGeom>
              <a:avLst/>
              <a:gdLst/>
              <a:ahLst/>
              <a:cxnLst/>
              <a:rect l="l" t="t" r="r" b="b"/>
              <a:pathLst>
                <a:path w="1334" h="1419" extrusionOk="0">
                  <a:moveTo>
                    <a:pt x="909" y="0"/>
                  </a:moveTo>
                  <a:cubicBezTo>
                    <a:pt x="818" y="0"/>
                    <a:pt x="710" y="20"/>
                    <a:pt x="581" y="70"/>
                  </a:cubicBezTo>
                  <a:cubicBezTo>
                    <a:pt x="1" y="295"/>
                    <a:pt x="257" y="976"/>
                    <a:pt x="434" y="1131"/>
                  </a:cubicBezTo>
                  <a:cubicBezTo>
                    <a:pt x="582" y="1261"/>
                    <a:pt x="963" y="1418"/>
                    <a:pt x="963" y="1418"/>
                  </a:cubicBezTo>
                  <a:lnTo>
                    <a:pt x="1333" y="258"/>
                  </a:lnTo>
                  <a:cubicBezTo>
                    <a:pt x="1333" y="258"/>
                    <a:pt x="1238" y="0"/>
                    <a:pt x="909" y="0"/>
                  </a:cubicBezTo>
                  <a:close/>
                </a:path>
              </a:pathLst>
            </a:custGeom>
            <a:solidFill>
              <a:srgbClr val="F8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5"/>
            <p:cNvSpPr/>
            <p:nvPr/>
          </p:nvSpPr>
          <p:spPr>
            <a:xfrm>
              <a:off x="4985525" y="1032475"/>
              <a:ext cx="20875" cy="25550"/>
            </a:xfrm>
            <a:custGeom>
              <a:avLst/>
              <a:gdLst/>
              <a:ahLst/>
              <a:cxnLst/>
              <a:rect l="l" t="t" r="r" b="b"/>
              <a:pathLst>
                <a:path w="835" h="1022" extrusionOk="0">
                  <a:moveTo>
                    <a:pt x="307" y="0"/>
                  </a:moveTo>
                  <a:cubicBezTo>
                    <a:pt x="253" y="0"/>
                    <a:pt x="205" y="14"/>
                    <a:pt x="162" y="41"/>
                  </a:cubicBezTo>
                  <a:cubicBezTo>
                    <a:pt x="20" y="134"/>
                    <a:pt x="4" y="343"/>
                    <a:pt x="3" y="353"/>
                  </a:cubicBezTo>
                  <a:cubicBezTo>
                    <a:pt x="0" y="383"/>
                    <a:pt x="22" y="407"/>
                    <a:pt x="52" y="410"/>
                  </a:cubicBezTo>
                  <a:cubicBezTo>
                    <a:pt x="53" y="410"/>
                    <a:pt x="54" y="410"/>
                    <a:pt x="54" y="410"/>
                  </a:cubicBezTo>
                  <a:cubicBezTo>
                    <a:pt x="83" y="410"/>
                    <a:pt x="107" y="389"/>
                    <a:pt x="109" y="360"/>
                  </a:cubicBezTo>
                  <a:cubicBezTo>
                    <a:pt x="109" y="359"/>
                    <a:pt x="124" y="194"/>
                    <a:pt x="221" y="132"/>
                  </a:cubicBezTo>
                  <a:cubicBezTo>
                    <a:pt x="245" y="116"/>
                    <a:pt x="274" y="108"/>
                    <a:pt x="307" y="108"/>
                  </a:cubicBezTo>
                  <a:cubicBezTo>
                    <a:pt x="339" y="108"/>
                    <a:pt x="376" y="116"/>
                    <a:pt x="415" y="131"/>
                  </a:cubicBezTo>
                  <a:cubicBezTo>
                    <a:pt x="632" y="212"/>
                    <a:pt x="685" y="411"/>
                    <a:pt x="699" y="528"/>
                  </a:cubicBezTo>
                  <a:cubicBezTo>
                    <a:pt x="634" y="498"/>
                    <a:pt x="542" y="463"/>
                    <a:pt x="460" y="463"/>
                  </a:cubicBezTo>
                  <a:cubicBezTo>
                    <a:pt x="430" y="463"/>
                    <a:pt x="402" y="467"/>
                    <a:pt x="377" y="478"/>
                  </a:cubicBezTo>
                  <a:cubicBezTo>
                    <a:pt x="342" y="495"/>
                    <a:pt x="295" y="530"/>
                    <a:pt x="280" y="609"/>
                  </a:cubicBezTo>
                  <a:cubicBezTo>
                    <a:pt x="233" y="867"/>
                    <a:pt x="363" y="1001"/>
                    <a:pt x="369" y="1006"/>
                  </a:cubicBezTo>
                  <a:cubicBezTo>
                    <a:pt x="379" y="1017"/>
                    <a:pt x="393" y="1022"/>
                    <a:pt x="406" y="1022"/>
                  </a:cubicBezTo>
                  <a:cubicBezTo>
                    <a:pt x="420" y="1022"/>
                    <a:pt x="434" y="1017"/>
                    <a:pt x="442" y="1005"/>
                  </a:cubicBezTo>
                  <a:cubicBezTo>
                    <a:pt x="463" y="985"/>
                    <a:pt x="464" y="950"/>
                    <a:pt x="443" y="930"/>
                  </a:cubicBezTo>
                  <a:cubicBezTo>
                    <a:pt x="440" y="924"/>
                    <a:pt x="348" y="827"/>
                    <a:pt x="385" y="628"/>
                  </a:cubicBezTo>
                  <a:cubicBezTo>
                    <a:pt x="393" y="591"/>
                    <a:pt x="408" y="580"/>
                    <a:pt x="420" y="575"/>
                  </a:cubicBezTo>
                  <a:cubicBezTo>
                    <a:pt x="432" y="570"/>
                    <a:pt x="446" y="567"/>
                    <a:pt x="462" y="567"/>
                  </a:cubicBezTo>
                  <a:cubicBezTo>
                    <a:pt x="537" y="567"/>
                    <a:pt x="654" y="618"/>
                    <a:pt x="727" y="663"/>
                  </a:cubicBezTo>
                  <a:cubicBezTo>
                    <a:pt x="735" y="669"/>
                    <a:pt x="745" y="671"/>
                    <a:pt x="754" y="671"/>
                  </a:cubicBezTo>
                  <a:cubicBezTo>
                    <a:pt x="762" y="671"/>
                    <a:pt x="771" y="669"/>
                    <a:pt x="778" y="665"/>
                  </a:cubicBezTo>
                  <a:cubicBezTo>
                    <a:pt x="795" y="656"/>
                    <a:pt x="805" y="639"/>
                    <a:pt x="807" y="621"/>
                  </a:cubicBezTo>
                  <a:cubicBezTo>
                    <a:pt x="807" y="617"/>
                    <a:pt x="834" y="172"/>
                    <a:pt x="453" y="30"/>
                  </a:cubicBezTo>
                  <a:cubicBezTo>
                    <a:pt x="400" y="10"/>
                    <a:pt x="352" y="0"/>
                    <a:pt x="30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5"/>
            <p:cNvSpPr/>
            <p:nvPr/>
          </p:nvSpPr>
          <p:spPr>
            <a:xfrm>
              <a:off x="4847475" y="1028075"/>
              <a:ext cx="363075" cy="360800"/>
            </a:xfrm>
            <a:custGeom>
              <a:avLst/>
              <a:gdLst/>
              <a:ahLst/>
              <a:cxnLst/>
              <a:rect l="l" t="t" r="r" b="b"/>
              <a:pathLst>
                <a:path w="14523" h="14432" extrusionOk="0">
                  <a:moveTo>
                    <a:pt x="1739" y="0"/>
                  </a:moveTo>
                  <a:cubicBezTo>
                    <a:pt x="684" y="0"/>
                    <a:pt x="0" y="2430"/>
                    <a:pt x="603" y="4806"/>
                  </a:cubicBezTo>
                  <a:cubicBezTo>
                    <a:pt x="1238" y="7311"/>
                    <a:pt x="5734" y="13874"/>
                    <a:pt x="6887" y="14333"/>
                  </a:cubicBezTo>
                  <a:cubicBezTo>
                    <a:pt x="7060" y="14402"/>
                    <a:pt x="7239" y="14431"/>
                    <a:pt x="7419" y="14431"/>
                  </a:cubicBezTo>
                  <a:cubicBezTo>
                    <a:pt x="8437" y="14431"/>
                    <a:pt x="9471" y="13493"/>
                    <a:pt x="9471" y="13493"/>
                  </a:cubicBezTo>
                  <a:cubicBezTo>
                    <a:pt x="9471" y="13493"/>
                    <a:pt x="14523" y="7550"/>
                    <a:pt x="13647" y="6208"/>
                  </a:cubicBezTo>
                  <a:cubicBezTo>
                    <a:pt x="12773" y="4866"/>
                    <a:pt x="11181" y="4249"/>
                    <a:pt x="7969" y="2829"/>
                  </a:cubicBezTo>
                  <a:cubicBezTo>
                    <a:pt x="7969" y="2829"/>
                    <a:pt x="3068" y="312"/>
                    <a:pt x="1916" y="22"/>
                  </a:cubicBezTo>
                  <a:cubicBezTo>
                    <a:pt x="1856" y="7"/>
                    <a:pt x="1797" y="0"/>
                    <a:pt x="173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5"/>
            <p:cNvSpPr/>
            <p:nvPr/>
          </p:nvSpPr>
          <p:spPr>
            <a:xfrm>
              <a:off x="4959225" y="1068025"/>
              <a:ext cx="169700" cy="155475"/>
            </a:xfrm>
            <a:custGeom>
              <a:avLst/>
              <a:gdLst/>
              <a:ahLst/>
              <a:cxnLst/>
              <a:rect l="l" t="t" r="r" b="b"/>
              <a:pathLst>
                <a:path w="6788" h="6219" extrusionOk="0">
                  <a:moveTo>
                    <a:pt x="1033" y="0"/>
                  </a:moveTo>
                  <a:lnTo>
                    <a:pt x="1033" y="0"/>
                  </a:lnTo>
                  <a:cubicBezTo>
                    <a:pt x="0" y="3469"/>
                    <a:pt x="3037" y="6218"/>
                    <a:pt x="3037" y="6218"/>
                  </a:cubicBezTo>
                  <a:cubicBezTo>
                    <a:pt x="4409" y="5541"/>
                    <a:pt x="6788" y="2725"/>
                    <a:pt x="6788" y="2725"/>
                  </a:cubicBezTo>
                  <a:lnTo>
                    <a:pt x="1033" y="0"/>
                  </a:lnTo>
                  <a:close/>
                </a:path>
              </a:pathLst>
            </a:custGeom>
            <a:solidFill>
              <a:srgbClr val="F8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5"/>
            <p:cNvSpPr/>
            <p:nvPr/>
          </p:nvSpPr>
          <p:spPr>
            <a:xfrm>
              <a:off x="4968500" y="1075625"/>
              <a:ext cx="153100" cy="140250"/>
            </a:xfrm>
            <a:custGeom>
              <a:avLst/>
              <a:gdLst/>
              <a:ahLst/>
              <a:cxnLst/>
              <a:rect l="l" t="t" r="r" b="b"/>
              <a:pathLst>
                <a:path w="6124" h="5610" extrusionOk="0">
                  <a:moveTo>
                    <a:pt x="931" y="0"/>
                  </a:moveTo>
                  <a:lnTo>
                    <a:pt x="931" y="0"/>
                  </a:lnTo>
                  <a:cubicBezTo>
                    <a:pt x="1" y="3129"/>
                    <a:pt x="2740" y="5609"/>
                    <a:pt x="2740" y="5609"/>
                  </a:cubicBezTo>
                  <a:cubicBezTo>
                    <a:pt x="3979" y="4998"/>
                    <a:pt x="6123" y="2459"/>
                    <a:pt x="6123" y="2459"/>
                  </a:cubicBezTo>
                  <a:lnTo>
                    <a:pt x="931" y="0"/>
                  </a:lnTo>
                  <a:close/>
                </a:path>
              </a:pathLst>
            </a:custGeom>
            <a:solidFill>
              <a:srgbClr val="F8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5"/>
            <p:cNvSpPr/>
            <p:nvPr/>
          </p:nvSpPr>
          <p:spPr>
            <a:xfrm>
              <a:off x="4999675" y="1006775"/>
              <a:ext cx="160925" cy="113300"/>
            </a:xfrm>
            <a:custGeom>
              <a:avLst/>
              <a:gdLst/>
              <a:ahLst/>
              <a:cxnLst/>
              <a:rect l="l" t="t" r="r" b="b"/>
              <a:pathLst>
                <a:path w="6437" h="4532" extrusionOk="0">
                  <a:moveTo>
                    <a:pt x="1878" y="0"/>
                  </a:moveTo>
                  <a:cubicBezTo>
                    <a:pt x="1131" y="0"/>
                    <a:pt x="678" y="511"/>
                    <a:pt x="418" y="982"/>
                  </a:cubicBezTo>
                  <a:cubicBezTo>
                    <a:pt x="561" y="1068"/>
                    <a:pt x="649" y="1189"/>
                    <a:pt x="564" y="1355"/>
                  </a:cubicBezTo>
                  <a:cubicBezTo>
                    <a:pt x="332" y="1802"/>
                    <a:pt x="1" y="2363"/>
                    <a:pt x="880" y="2561"/>
                  </a:cubicBezTo>
                  <a:cubicBezTo>
                    <a:pt x="1726" y="2754"/>
                    <a:pt x="3624" y="3441"/>
                    <a:pt x="5436" y="4532"/>
                  </a:cubicBezTo>
                  <a:cubicBezTo>
                    <a:pt x="5595" y="4127"/>
                    <a:pt x="5767" y="3652"/>
                    <a:pt x="5971" y="3077"/>
                  </a:cubicBezTo>
                  <a:cubicBezTo>
                    <a:pt x="6437" y="1769"/>
                    <a:pt x="3601" y="169"/>
                    <a:pt x="2060" y="10"/>
                  </a:cubicBezTo>
                  <a:cubicBezTo>
                    <a:pt x="1998" y="4"/>
                    <a:pt x="1937" y="0"/>
                    <a:pt x="1878" y="0"/>
                  </a:cubicBezTo>
                  <a:close/>
                </a:path>
              </a:pathLst>
            </a:custGeom>
            <a:solidFill>
              <a:srgbClr val="F8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5"/>
            <p:cNvSpPr/>
            <p:nvPr/>
          </p:nvSpPr>
          <p:spPr>
            <a:xfrm>
              <a:off x="4985400" y="1031325"/>
              <a:ext cx="150175" cy="145575"/>
            </a:xfrm>
            <a:custGeom>
              <a:avLst/>
              <a:gdLst/>
              <a:ahLst/>
              <a:cxnLst/>
              <a:rect l="l" t="t" r="r" b="b"/>
              <a:pathLst>
                <a:path w="6007" h="5823" extrusionOk="0">
                  <a:moveTo>
                    <a:pt x="987" y="0"/>
                  </a:moveTo>
                  <a:cubicBezTo>
                    <a:pt x="987" y="0"/>
                    <a:pt x="320" y="1971"/>
                    <a:pt x="305" y="2421"/>
                  </a:cubicBezTo>
                  <a:cubicBezTo>
                    <a:pt x="305" y="2421"/>
                    <a:pt x="0" y="4886"/>
                    <a:pt x="2006" y="5583"/>
                  </a:cubicBezTo>
                  <a:cubicBezTo>
                    <a:pt x="2493" y="5753"/>
                    <a:pt x="2928" y="5822"/>
                    <a:pt x="3313" y="5822"/>
                  </a:cubicBezTo>
                  <a:cubicBezTo>
                    <a:pt x="4508" y="5822"/>
                    <a:pt x="5208" y="5152"/>
                    <a:pt x="5450" y="4755"/>
                  </a:cubicBezTo>
                  <a:cubicBezTo>
                    <a:pt x="5629" y="4462"/>
                    <a:pt x="5805" y="4066"/>
                    <a:pt x="6006" y="3550"/>
                  </a:cubicBezTo>
                  <a:cubicBezTo>
                    <a:pt x="4193" y="2459"/>
                    <a:pt x="2296" y="1772"/>
                    <a:pt x="1448" y="1579"/>
                  </a:cubicBezTo>
                  <a:cubicBezTo>
                    <a:pt x="571" y="1381"/>
                    <a:pt x="903" y="820"/>
                    <a:pt x="1134" y="373"/>
                  </a:cubicBezTo>
                  <a:cubicBezTo>
                    <a:pt x="1219" y="207"/>
                    <a:pt x="1131" y="86"/>
                    <a:pt x="98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5"/>
            <p:cNvSpPr/>
            <p:nvPr/>
          </p:nvSpPr>
          <p:spPr>
            <a:xfrm>
              <a:off x="5065925" y="1091175"/>
              <a:ext cx="30375" cy="24475"/>
            </a:xfrm>
            <a:custGeom>
              <a:avLst/>
              <a:gdLst/>
              <a:ahLst/>
              <a:cxnLst/>
              <a:rect l="l" t="t" r="r" b="b"/>
              <a:pathLst>
                <a:path w="1215" h="979" extrusionOk="0">
                  <a:moveTo>
                    <a:pt x="235" y="0"/>
                  </a:moveTo>
                  <a:cubicBezTo>
                    <a:pt x="218" y="0"/>
                    <a:pt x="202" y="8"/>
                    <a:pt x="192" y="24"/>
                  </a:cubicBezTo>
                  <a:cubicBezTo>
                    <a:pt x="1" y="302"/>
                    <a:pt x="72" y="682"/>
                    <a:pt x="348" y="873"/>
                  </a:cubicBezTo>
                  <a:cubicBezTo>
                    <a:pt x="455" y="943"/>
                    <a:pt x="575" y="978"/>
                    <a:pt x="694" y="978"/>
                  </a:cubicBezTo>
                  <a:cubicBezTo>
                    <a:pt x="888" y="978"/>
                    <a:pt x="1079" y="886"/>
                    <a:pt x="1198" y="714"/>
                  </a:cubicBezTo>
                  <a:cubicBezTo>
                    <a:pt x="1215" y="689"/>
                    <a:pt x="1208" y="657"/>
                    <a:pt x="1183" y="640"/>
                  </a:cubicBezTo>
                  <a:cubicBezTo>
                    <a:pt x="1174" y="634"/>
                    <a:pt x="1164" y="631"/>
                    <a:pt x="1153" y="631"/>
                  </a:cubicBezTo>
                  <a:cubicBezTo>
                    <a:pt x="1137" y="631"/>
                    <a:pt x="1120" y="639"/>
                    <a:pt x="1110" y="655"/>
                  </a:cubicBezTo>
                  <a:cubicBezTo>
                    <a:pt x="1013" y="796"/>
                    <a:pt x="855" y="872"/>
                    <a:pt x="694" y="872"/>
                  </a:cubicBezTo>
                  <a:cubicBezTo>
                    <a:pt x="596" y="872"/>
                    <a:pt x="497" y="844"/>
                    <a:pt x="409" y="784"/>
                  </a:cubicBezTo>
                  <a:cubicBezTo>
                    <a:pt x="181" y="627"/>
                    <a:pt x="123" y="313"/>
                    <a:pt x="280" y="84"/>
                  </a:cubicBezTo>
                  <a:cubicBezTo>
                    <a:pt x="296" y="59"/>
                    <a:pt x="290" y="27"/>
                    <a:pt x="265" y="9"/>
                  </a:cubicBezTo>
                  <a:cubicBezTo>
                    <a:pt x="256" y="3"/>
                    <a:pt x="245" y="0"/>
                    <a:pt x="235" y="0"/>
                  </a:cubicBezTo>
                  <a:close/>
                </a:path>
              </a:pathLst>
            </a:custGeom>
            <a:solidFill>
              <a:srgbClr val="F8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5"/>
            <p:cNvSpPr/>
            <p:nvPr/>
          </p:nvSpPr>
          <p:spPr>
            <a:xfrm>
              <a:off x="5105725" y="1087925"/>
              <a:ext cx="16475" cy="16225"/>
            </a:xfrm>
            <a:custGeom>
              <a:avLst/>
              <a:gdLst/>
              <a:ahLst/>
              <a:cxnLst/>
              <a:rect l="l" t="t" r="r" b="b"/>
              <a:pathLst>
                <a:path w="659" h="649" extrusionOk="0">
                  <a:moveTo>
                    <a:pt x="331" y="0"/>
                  </a:moveTo>
                  <a:cubicBezTo>
                    <a:pt x="155" y="0"/>
                    <a:pt x="10" y="139"/>
                    <a:pt x="5" y="316"/>
                  </a:cubicBezTo>
                  <a:cubicBezTo>
                    <a:pt x="0" y="494"/>
                    <a:pt x="141" y="644"/>
                    <a:pt x="320" y="649"/>
                  </a:cubicBezTo>
                  <a:cubicBezTo>
                    <a:pt x="323" y="649"/>
                    <a:pt x="326" y="649"/>
                    <a:pt x="329" y="649"/>
                  </a:cubicBezTo>
                  <a:cubicBezTo>
                    <a:pt x="505" y="649"/>
                    <a:pt x="648" y="510"/>
                    <a:pt x="653" y="333"/>
                  </a:cubicBezTo>
                  <a:cubicBezTo>
                    <a:pt x="658" y="155"/>
                    <a:pt x="517" y="5"/>
                    <a:pt x="339" y="0"/>
                  </a:cubicBezTo>
                  <a:cubicBezTo>
                    <a:pt x="336" y="0"/>
                    <a:pt x="333" y="0"/>
                    <a:pt x="331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5"/>
            <p:cNvSpPr/>
            <p:nvPr/>
          </p:nvSpPr>
          <p:spPr>
            <a:xfrm>
              <a:off x="5034950" y="1054650"/>
              <a:ext cx="16475" cy="16250"/>
            </a:xfrm>
            <a:custGeom>
              <a:avLst/>
              <a:gdLst/>
              <a:ahLst/>
              <a:cxnLst/>
              <a:rect l="l" t="t" r="r" b="b"/>
              <a:pathLst>
                <a:path w="659" h="650" extrusionOk="0">
                  <a:moveTo>
                    <a:pt x="329" y="1"/>
                  </a:moveTo>
                  <a:cubicBezTo>
                    <a:pt x="154" y="1"/>
                    <a:pt x="11" y="140"/>
                    <a:pt x="6" y="317"/>
                  </a:cubicBezTo>
                  <a:cubicBezTo>
                    <a:pt x="1" y="495"/>
                    <a:pt x="142" y="644"/>
                    <a:pt x="320" y="650"/>
                  </a:cubicBezTo>
                  <a:cubicBezTo>
                    <a:pt x="324" y="650"/>
                    <a:pt x="327" y="650"/>
                    <a:pt x="330" y="650"/>
                  </a:cubicBezTo>
                  <a:cubicBezTo>
                    <a:pt x="505" y="650"/>
                    <a:pt x="649" y="510"/>
                    <a:pt x="654" y="334"/>
                  </a:cubicBezTo>
                  <a:cubicBezTo>
                    <a:pt x="659" y="156"/>
                    <a:pt x="518" y="6"/>
                    <a:pt x="339" y="1"/>
                  </a:cubicBezTo>
                  <a:cubicBezTo>
                    <a:pt x="336" y="1"/>
                    <a:pt x="333" y="1"/>
                    <a:pt x="32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5"/>
            <p:cNvSpPr/>
            <p:nvPr/>
          </p:nvSpPr>
          <p:spPr>
            <a:xfrm>
              <a:off x="5032100" y="1028100"/>
              <a:ext cx="35375" cy="14900"/>
            </a:xfrm>
            <a:custGeom>
              <a:avLst/>
              <a:gdLst/>
              <a:ahLst/>
              <a:cxnLst/>
              <a:rect l="l" t="t" r="r" b="b"/>
              <a:pathLst>
                <a:path w="1415" h="596" extrusionOk="0">
                  <a:moveTo>
                    <a:pt x="708" y="1"/>
                  </a:moveTo>
                  <a:cubicBezTo>
                    <a:pt x="317" y="1"/>
                    <a:pt x="1" y="133"/>
                    <a:pt x="1" y="297"/>
                  </a:cubicBezTo>
                  <a:cubicBezTo>
                    <a:pt x="1" y="462"/>
                    <a:pt x="317" y="595"/>
                    <a:pt x="708" y="595"/>
                  </a:cubicBezTo>
                  <a:cubicBezTo>
                    <a:pt x="1098" y="595"/>
                    <a:pt x="1415" y="462"/>
                    <a:pt x="1415" y="297"/>
                  </a:cubicBezTo>
                  <a:cubicBezTo>
                    <a:pt x="1415" y="133"/>
                    <a:pt x="1098" y="1"/>
                    <a:pt x="708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5"/>
            <p:cNvSpPr/>
            <p:nvPr/>
          </p:nvSpPr>
          <p:spPr>
            <a:xfrm>
              <a:off x="5106975" y="1057275"/>
              <a:ext cx="30800" cy="27150"/>
            </a:xfrm>
            <a:custGeom>
              <a:avLst/>
              <a:gdLst/>
              <a:ahLst/>
              <a:cxnLst/>
              <a:rect l="l" t="t" r="r" b="b"/>
              <a:pathLst>
                <a:path w="1232" h="1086" extrusionOk="0">
                  <a:moveTo>
                    <a:pt x="236" y="0"/>
                  </a:moveTo>
                  <a:cubicBezTo>
                    <a:pt x="186" y="0"/>
                    <a:pt x="145" y="14"/>
                    <a:pt x="116" y="42"/>
                  </a:cubicBezTo>
                  <a:cubicBezTo>
                    <a:pt x="0" y="159"/>
                    <a:pt x="131" y="476"/>
                    <a:pt x="407" y="753"/>
                  </a:cubicBezTo>
                  <a:cubicBezTo>
                    <a:pt x="614" y="960"/>
                    <a:pt x="845" y="1085"/>
                    <a:pt x="996" y="1085"/>
                  </a:cubicBezTo>
                  <a:cubicBezTo>
                    <a:pt x="1046" y="1085"/>
                    <a:pt x="1088" y="1072"/>
                    <a:pt x="1116" y="1043"/>
                  </a:cubicBezTo>
                  <a:cubicBezTo>
                    <a:pt x="1232" y="926"/>
                    <a:pt x="1102" y="609"/>
                    <a:pt x="826" y="333"/>
                  </a:cubicBezTo>
                  <a:cubicBezTo>
                    <a:pt x="618" y="125"/>
                    <a:pt x="387" y="0"/>
                    <a:pt x="23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5"/>
            <p:cNvSpPr/>
            <p:nvPr/>
          </p:nvSpPr>
          <p:spPr>
            <a:xfrm>
              <a:off x="5122025" y="1169175"/>
              <a:ext cx="73150" cy="92575"/>
            </a:xfrm>
            <a:custGeom>
              <a:avLst/>
              <a:gdLst/>
              <a:ahLst/>
              <a:cxnLst/>
              <a:rect l="l" t="t" r="r" b="b"/>
              <a:pathLst>
                <a:path w="2926" h="3703" extrusionOk="0">
                  <a:moveTo>
                    <a:pt x="2065" y="0"/>
                  </a:moveTo>
                  <a:cubicBezTo>
                    <a:pt x="1311" y="0"/>
                    <a:pt x="455" y="1545"/>
                    <a:pt x="1" y="3371"/>
                  </a:cubicBezTo>
                  <a:cubicBezTo>
                    <a:pt x="48" y="3369"/>
                    <a:pt x="99" y="3367"/>
                    <a:pt x="151" y="3367"/>
                  </a:cubicBezTo>
                  <a:cubicBezTo>
                    <a:pt x="867" y="3367"/>
                    <a:pt x="2006" y="3574"/>
                    <a:pt x="2642" y="3703"/>
                  </a:cubicBezTo>
                  <a:cubicBezTo>
                    <a:pt x="2757" y="2014"/>
                    <a:pt x="2926" y="263"/>
                    <a:pt x="2241" y="30"/>
                  </a:cubicBezTo>
                  <a:cubicBezTo>
                    <a:pt x="2183" y="10"/>
                    <a:pt x="2124" y="0"/>
                    <a:pt x="2065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5"/>
            <p:cNvSpPr/>
            <p:nvPr/>
          </p:nvSpPr>
          <p:spPr>
            <a:xfrm>
              <a:off x="5109700" y="1253350"/>
              <a:ext cx="150000" cy="152625"/>
            </a:xfrm>
            <a:custGeom>
              <a:avLst/>
              <a:gdLst/>
              <a:ahLst/>
              <a:cxnLst/>
              <a:rect l="l" t="t" r="r" b="b"/>
              <a:pathLst>
                <a:path w="6000" h="6105" extrusionOk="0">
                  <a:moveTo>
                    <a:pt x="644" y="0"/>
                  </a:moveTo>
                  <a:cubicBezTo>
                    <a:pt x="592" y="0"/>
                    <a:pt x="541" y="2"/>
                    <a:pt x="494" y="4"/>
                  </a:cubicBezTo>
                  <a:cubicBezTo>
                    <a:pt x="435" y="242"/>
                    <a:pt x="382" y="484"/>
                    <a:pt x="336" y="727"/>
                  </a:cubicBezTo>
                  <a:cubicBezTo>
                    <a:pt x="0" y="2583"/>
                    <a:pt x="121" y="4554"/>
                    <a:pt x="1193" y="5421"/>
                  </a:cubicBezTo>
                  <a:cubicBezTo>
                    <a:pt x="1806" y="5917"/>
                    <a:pt x="2349" y="6105"/>
                    <a:pt x="2827" y="6105"/>
                  </a:cubicBezTo>
                  <a:cubicBezTo>
                    <a:pt x="4207" y="6105"/>
                    <a:pt x="5035" y="4533"/>
                    <a:pt x="5387" y="4291"/>
                  </a:cubicBezTo>
                  <a:lnTo>
                    <a:pt x="5658" y="3989"/>
                  </a:lnTo>
                  <a:cubicBezTo>
                    <a:pt x="5695" y="3946"/>
                    <a:pt x="5724" y="3898"/>
                    <a:pt x="5745" y="3848"/>
                  </a:cubicBezTo>
                  <a:lnTo>
                    <a:pt x="5912" y="3818"/>
                  </a:lnTo>
                  <a:cubicBezTo>
                    <a:pt x="5964" y="3809"/>
                    <a:pt x="5999" y="3759"/>
                    <a:pt x="5990" y="3707"/>
                  </a:cubicBezTo>
                  <a:cubicBezTo>
                    <a:pt x="5981" y="3660"/>
                    <a:pt x="5941" y="3628"/>
                    <a:pt x="5895" y="3628"/>
                  </a:cubicBezTo>
                  <a:cubicBezTo>
                    <a:pt x="5890" y="3628"/>
                    <a:pt x="5885" y="3628"/>
                    <a:pt x="5880" y="3629"/>
                  </a:cubicBezTo>
                  <a:lnTo>
                    <a:pt x="5777" y="3648"/>
                  </a:lnTo>
                  <a:cubicBezTo>
                    <a:pt x="5776" y="3616"/>
                    <a:pt x="5771" y="3584"/>
                    <a:pt x="5763" y="3553"/>
                  </a:cubicBezTo>
                  <a:lnTo>
                    <a:pt x="5885" y="3476"/>
                  </a:lnTo>
                  <a:cubicBezTo>
                    <a:pt x="5929" y="3447"/>
                    <a:pt x="5942" y="3388"/>
                    <a:pt x="5913" y="3344"/>
                  </a:cubicBezTo>
                  <a:cubicBezTo>
                    <a:pt x="5896" y="3316"/>
                    <a:pt x="5865" y="3301"/>
                    <a:pt x="5834" y="3301"/>
                  </a:cubicBezTo>
                  <a:cubicBezTo>
                    <a:pt x="5816" y="3301"/>
                    <a:pt x="5798" y="3306"/>
                    <a:pt x="5782" y="3316"/>
                  </a:cubicBezTo>
                  <a:lnTo>
                    <a:pt x="5681" y="3381"/>
                  </a:lnTo>
                  <a:cubicBezTo>
                    <a:pt x="5679" y="3375"/>
                    <a:pt x="5675" y="3371"/>
                    <a:pt x="5672" y="3367"/>
                  </a:cubicBezTo>
                  <a:cubicBezTo>
                    <a:pt x="5663" y="3356"/>
                    <a:pt x="5653" y="3347"/>
                    <a:pt x="5642" y="3336"/>
                  </a:cubicBezTo>
                  <a:lnTo>
                    <a:pt x="5746" y="3233"/>
                  </a:lnTo>
                  <a:cubicBezTo>
                    <a:pt x="5783" y="3195"/>
                    <a:pt x="5783" y="3135"/>
                    <a:pt x="5746" y="3098"/>
                  </a:cubicBezTo>
                  <a:cubicBezTo>
                    <a:pt x="5727" y="3079"/>
                    <a:pt x="5703" y="3070"/>
                    <a:pt x="5679" y="3070"/>
                  </a:cubicBezTo>
                  <a:cubicBezTo>
                    <a:pt x="5654" y="3070"/>
                    <a:pt x="5630" y="3079"/>
                    <a:pt x="5611" y="3098"/>
                  </a:cubicBezTo>
                  <a:lnTo>
                    <a:pt x="5481" y="3228"/>
                  </a:lnTo>
                  <a:cubicBezTo>
                    <a:pt x="5455" y="3217"/>
                    <a:pt x="5430" y="3209"/>
                    <a:pt x="5404" y="3203"/>
                  </a:cubicBezTo>
                  <a:lnTo>
                    <a:pt x="5476" y="3057"/>
                  </a:lnTo>
                  <a:cubicBezTo>
                    <a:pt x="5500" y="3011"/>
                    <a:pt x="5480" y="2954"/>
                    <a:pt x="5434" y="2931"/>
                  </a:cubicBezTo>
                  <a:cubicBezTo>
                    <a:pt x="5420" y="2924"/>
                    <a:pt x="5406" y="2921"/>
                    <a:pt x="5392" y="2921"/>
                  </a:cubicBezTo>
                  <a:cubicBezTo>
                    <a:pt x="5357" y="2921"/>
                    <a:pt x="5323" y="2940"/>
                    <a:pt x="5306" y="2973"/>
                  </a:cubicBezTo>
                  <a:lnTo>
                    <a:pt x="5201" y="3185"/>
                  </a:lnTo>
                  <a:cubicBezTo>
                    <a:pt x="5199" y="3191"/>
                    <a:pt x="5197" y="3200"/>
                    <a:pt x="5196" y="3206"/>
                  </a:cubicBezTo>
                  <a:cubicBezTo>
                    <a:pt x="5155" y="3214"/>
                    <a:pt x="5113" y="3232"/>
                    <a:pt x="5075" y="3253"/>
                  </a:cubicBezTo>
                  <a:lnTo>
                    <a:pt x="5010" y="3071"/>
                  </a:lnTo>
                  <a:cubicBezTo>
                    <a:pt x="4997" y="3031"/>
                    <a:pt x="4960" y="3007"/>
                    <a:pt x="4921" y="3007"/>
                  </a:cubicBezTo>
                  <a:cubicBezTo>
                    <a:pt x="4911" y="3007"/>
                    <a:pt x="4900" y="3008"/>
                    <a:pt x="4890" y="3012"/>
                  </a:cubicBezTo>
                  <a:cubicBezTo>
                    <a:pt x="4841" y="3029"/>
                    <a:pt x="4815" y="3083"/>
                    <a:pt x="4832" y="3133"/>
                  </a:cubicBezTo>
                  <a:lnTo>
                    <a:pt x="4907" y="3353"/>
                  </a:lnTo>
                  <a:cubicBezTo>
                    <a:pt x="4645" y="3504"/>
                    <a:pt x="4305" y="3650"/>
                    <a:pt x="3973" y="3650"/>
                  </a:cubicBezTo>
                  <a:cubicBezTo>
                    <a:pt x="3850" y="3650"/>
                    <a:pt x="3727" y="3629"/>
                    <a:pt x="3610" y="3581"/>
                  </a:cubicBezTo>
                  <a:cubicBezTo>
                    <a:pt x="3062" y="3357"/>
                    <a:pt x="3032" y="2245"/>
                    <a:pt x="3095" y="993"/>
                  </a:cubicBezTo>
                  <a:cubicBezTo>
                    <a:pt x="3106" y="778"/>
                    <a:pt x="3120" y="557"/>
                    <a:pt x="3135" y="336"/>
                  </a:cubicBezTo>
                  <a:cubicBezTo>
                    <a:pt x="2499" y="207"/>
                    <a:pt x="1360" y="0"/>
                    <a:pt x="644" y="0"/>
                  </a:cubicBezTo>
                  <a:close/>
                </a:path>
              </a:pathLst>
            </a:custGeom>
            <a:solidFill>
              <a:srgbClr val="F8C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5"/>
            <p:cNvSpPr/>
            <p:nvPr/>
          </p:nvSpPr>
          <p:spPr>
            <a:xfrm>
              <a:off x="5203100" y="1166800"/>
              <a:ext cx="14650" cy="23225"/>
            </a:xfrm>
            <a:custGeom>
              <a:avLst/>
              <a:gdLst/>
              <a:ahLst/>
              <a:cxnLst/>
              <a:rect l="l" t="t" r="r" b="b"/>
              <a:pathLst>
                <a:path w="586" h="929" extrusionOk="0">
                  <a:moveTo>
                    <a:pt x="63" y="0"/>
                  </a:moveTo>
                  <a:cubicBezTo>
                    <a:pt x="42" y="0"/>
                    <a:pt x="1" y="9"/>
                    <a:pt x="27" y="34"/>
                  </a:cubicBezTo>
                  <a:cubicBezTo>
                    <a:pt x="255" y="252"/>
                    <a:pt x="397" y="553"/>
                    <a:pt x="416" y="869"/>
                  </a:cubicBezTo>
                  <a:cubicBezTo>
                    <a:pt x="418" y="907"/>
                    <a:pt x="498" y="929"/>
                    <a:pt x="547" y="929"/>
                  </a:cubicBezTo>
                  <a:cubicBezTo>
                    <a:pt x="570" y="929"/>
                    <a:pt x="585" y="924"/>
                    <a:pt x="584" y="915"/>
                  </a:cubicBezTo>
                  <a:cubicBezTo>
                    <a:pt x="564" y="584"/>
                    <a:pt x="420" y="271"/>
                    <a:pt x="182" y="42"/>
                  </a:cubicBezTo>
                  <a:cubicBezTo>
                    <a:pt x="154" y="14"/>
                    <a:pt x="107" y="1"/>
                    <a:pt x="69" y="0"/>
                  </a:cubicBezTo>
                  <a:cubicBezTo>
                    <a:pt x="67" y="0"/>
                    <a:pt x="65" y="0"/>
                    <a:pt x="6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5"/>
            <p:cNvSpPr/>
            <p:nvPr/>
          </p:nvSpPr>
          <p:spPr>
            <a:xfrm>
              <a:off x="5210375" y="1156950"/>
              <a:ext cx="19375" cy="23700"/>
            </a:xfrm>
            <a:custGeom>
              <a:avLst/>
              <a:gdLst/>
              <a:ahLst/>
              <a:cxnLst/>
              <a:rect l="l" t="t" r="r" b="b"/>
              <a:pathLst>
                <a:path w="775" h="948" extrusionOk="0">
                  <a:moveTo>
                    <a:pt x="72" y="0"/>
                  </a:moveTo>
                  <a:cubicBezTo>
                    <a:pt x="52" y="0"/>
                    <a:pt x="1" y="13"/>
                    <a:pt x="28" y="43"/>
                  </a:cubicBezTo>
                  <a:cubicBezTo>
                    <a:pt x="260" y="294"/>
                    <a:pt x="452" y="581"/>
                    <a:pt x="593" y="892"/>
                  </a:cubicBezTo>
                  <a:cubicBezTo>
                    <a:pt x="609" y="927"/>
                    <a:pt x="657" y="941"/>
                    <a:pt x="691" y="946"/>
                  </a:cubicBezTo>
                  <a:cubicBezTo>
                    <a:pt x="694" y="947"/>
                    <a:pt x="702" y="948"/>
                    <a:pt x="710" y="948"/>
                  </a:cubicBezTo>
                  <a:cubicBezTo>
                    <a:pt x="736" y="948"/>
                    <a:pt x="774" y="942"/>
                    <a:pt x="762" y="916"/>
                  </a:cubicBezTo>
                  <a:cubicBezTo>
                    <a:pt x="617" y="598"/>
                    <a:pt x="422" y="302"/>
                    <a:pt x="183" y="45"/>
                  </a:cubicBezTo>
                  <a:cubicBezTo>
                    <a:pt x="155" y="16"/>
                    <a:pt x="111" y="1"/>
                    <a:pt x="72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0" name="Google Shape;1890;p45"/>
          <p:cNvSpPr/>
          <p:nvPr/>
        </p:nvSpPr>
        <p:spPr>
          <a:xfrm>
            <a:off x="6340865" y="1061094"/>
            <a:ext cx="131667" cy="131663"/>
          </a:xfrm>
          <a:custGeom>
            <a:avLst/>
            <a:gdLst/>
            <a:ahLst/>
            <a:cxnLst/>
            <a:rect l="l" t="t" r="r" b="b"/>
            <a:pathLst>
              <a:path w="1454" h="1454" extrusionOk="0">
                <a:moveTo>
                  <a:pt x="727" y="195"/>
                </a:moveTo>
                <a:cubicBezTo>
                  <a:pt x="1021" y="195"/>
                  <a:pt x="1259" y="433"/>
                  <a:pt x="1259" y="727"/>
                </a:cubicBezTo>
                <a:cubicBezTo>
                  <a:pt x="1259" y="1019"/>
                  <a:pt x="1021" y="1258"/>
                  <a:pt x="727" y="1258"/>
                </a:cubicBezTo>
                <a:cubicBezTo>
                  <a:pt x="435" y="1258"/>
                  <a:pt x="196" y="1019"/>
                  <a:pt x="196" y="727"/>
                </a:cubicBezTo>
                <a:cubicBezTo>
                  <a:pt x="196" y="433"/>
                  <a:pt x="435" y="195"/>
                  <a:pt x="727" y="195"/>
                </a:cubicBezTo>
                <a:close/>
                <a:moveTo>
                  <a:pt x="727" y="1"/>
                </a:moveTo>
                <a:cubicBezTo>
                  <a:pt x="327" y="1"/>
                  <a:pt x="1" y="326"/>
                  <a:pt x="1" y="727"/>
                </a:cubicBezTo>
                <a:cubicBezTo>
                  <a:pt x="1" y="1127"/>
                  <a:pt x="327" y="1453"/>
                  <a:pt x="727" y="1453"/>
                </a:cubicBezTo>
                <a:cubicBezTo>
                  <a:pt x="1128" y="1453"/>
                  <a:pt x="1453" y="1127"/>
                  <a:pt x="1453" y="727"/>
                </a:cubicBezTo>
                <a:cubicBezTo>
                  <a:pt x="1453" y="326"/>
                  <a:pt x="1128" y="1"/>
                  <a:pt x="727" y="1"/>
                </a:cubicBezTo>
                <a:close/>
              </a:path>
            </a:pathLst>
          </a:custGeom>
          <a:solidFill>
            <a:srgbClr val="3015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45"/>
          <p:cNvSpPr/>
          <p:nvPr/>
        </p:nvSpPr>
        <p:spPr>
          <a:xfrm>
            <a:off x="1044822" y="1159182"/>
            <a:ext cx="147786" cy="131482"/>
          </a:xfrm>
          <a:custGeom>
            <a:avLst/>
            <a:gdLst/>
            <a:ahLst/>
            <a:cxnLst/>
            <a:rect l="l" t="t" r="r" b="b"/>
            <a:pathLst>
              <a:path w="1632" h="1452" extrusionOk="0">
                <a:moveTo>
                  <a:pt x="816" y="192"/>
                </a:moveTo>
                <a:cubicBezTo>
                  <a:pt x="873" y="192"/>
                  <a:pt x="931" y="202"/>
                  <a:pt x="987" y="221"/>
                </a:cubicBezTo>
                <a:cubicBezTo>
                  <a:pt x="1264" y="316"/>
                  <a:pt x="1413" y="620"/>
                  <a:pt x="1319" y="897"/>
                </a:cubicBezTo>
                <a:cubicBezTo>
                  <a:pt x="1272" y="1032"/>
                  <a:pt x="1176" y="1141"/>
                  <a:pt x="1049" y="1203"/>
                </a:cubicBezTo>
                <a:cubicBezTo>
                  <a:pt x="975" y="1239"/>
                  <a:pt x="896" y="1257"/>
                  <a:pt x="815" y="1257"/>
                </a:cubicBezTo>
                <a:cubicBezTo>
                  <a:pt x="758" y="1257"/>
                  <a:pt x="700" y="1248"/>
                  <a:pt x="644" y="1229"/>
                </a:cubicBezTo>
                <a:cubicBezTo>
                  <a:pt x="365" y="1134"/>
                  <a:pt x="216" y="830"/>
                  <a:pt x="312" y="553"/>
                </a:cubicBezTo>
                <a:cubicBezTo>
                  <a:pt x="386" y="331"/>
                  <a:pt x="594" y="192"/>
                  <a:pt x="816" y="192"/>
                </a:cubicBezTo>
                <a:close/>
                <a:moveTo>
                  <a:pt x="816" y="1"/>
                </a:moveTo>
                <a:cubicBezTo>
                  <a:pt x="513" y="1"/>
                  <a:pt x="231" y="191"/>
                  <a:pt x="128" y="492"/>
                </a:cubicBezTo>
                <a:cubicBezTo>
                  <a:pt x="0" y="871"/>
                  <a:pt x="203" y="1284"/>
                  <a:pt x="581" y="1413"/>
                </a:cubicBezTo>
                <a:cubicBezTo>
                  <a:pt x="657" y="1439"/>
                  <a:pt x="737" y="1452"/>
                  <a:pt x="816" y="1452"/>
                </a:cubicBezTo>
                <a:cubicBezTo>
                  <a:pt x="926" y="1452"/>
                  <a:pt x="1034" y="1426"/>
                  <a:pt x="1136" y="1378"/>
                </a:cubicBezTo>
                <a:cubicBezTo>
                  <a:pt x="1310" y="1294"/>
                  <a:pt x="1440" y="1145"/>
                  <a:pt x="1503" y="962"/>
                </a:cubicBezTo>
                <a:cubicBezTo>
                  <a:pt x="1631" y="583"/>
                  <a:pt x="1429" y="169"/>
                  <a:pt x="1050" y="40"/>
                </a:cubicBezTo>
                <a:cubicBezTo>
                  <a:pt x="973" y="13"/>
                  <a:pt x="893" y="1"/>
                  <a:pt x="816" y="1"/>
                </a:cubicBezTo>
                <a:close/>
              </a:path>
            </a:pathLst>
          </a:custGeom>
          <a:solidFill>
            <a:srgbClr val="3015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45"/>
          <p:cNvSpPr/>
          <p:nvPr/>
        </p:nvSpPr>
        <p:spPr>
          <a:xfrm>
            <a:off x="3074963" y="4725318"/>
            <a:ext cx="131667" cy="131663"/>
          </a:xfrm>
          <a:custGeom>
            <a:avLst/>
            <a:gdLst/>
            <a:ahLst/>
            <a:cxnLst/>
            <a:rect l="l" t="t" r="r" b="b"/>
            <a:pathLst>
              <a:path w="1454" h="1454" extrusionOk="0">
                <a:moveTo>
                  <a:pt x="727" y="196"/>
                </a:moveTo>
                <a:cubicBezTo>
                  <a:pt x="868" y="196"/>
                  <a:pt x="1002" y="250"/>
                  <a:pt x="1103" y="351"/>
                </a:cubicBezTo>
                <a:cubicBezTo>
                  <a:pt x="1202" y="451"/>
                  <a:pt x="1258" y="585"/>
                  <a:pt x="1258" y="727"/>
                </a:cubicBezTo>
                <a:cubicBezTo>
                  <a:pt x="1258" y="869"/>
                  <a:pt x="1204" y="1002"/>
                  <a:pt x="1103" y="1103"/>
                </a:cubicBezTo>
                <a:cubicBezTo>
                  <a:pt x="1003" y="1203"/>
                  <a:pt x="869" y="1259"/>
                  <a:pt x="727" y="1259"/>
                </a:cubicBezTo>
                <a:cubicBezTo>
                  <a:pt x="585" y="1259"/>
                  <a:pt x="450" y="1203"/>
                  <a:pt x="351" y="1103"/>
                </a:cubicBezTo>
                <a:cubicBezTo>
                  <a:pt x="251" y="1004"/>
                  <a:pt x="195" y="870"/>
                  <a:pt x="195" y="727"/>
                </a:cubicBezTo>
                <a:cubicBezTo>
                  <a:pt x="195" y="586"/>
                  <a:pt x="250" y="452"/>
                  <a:pt x="351" y="351"/>
                </a:cubicBezTo>
                <a:cubicBezTo>
                  <a:pt x="450" y="252"/>
                  <a:pt x="584" y="196"/>
                  <a:pt x="727" y="196"/>
                </a:cubicBezTo>
                <a:close/>
                <a:moveTo>
                  <a:pt x="727" y="1"/>
                </a:moveTo>
                <a:cubicBezTo>
                  <a:pt x="532" y="1"/>
                  <a:pt x="351" y="76"/>
                  <a:pt x="214" y="213"/>
                </a:cubicBezTo>
                <a:cubicBezTo>
                  <a:pt x="76" y="351"/>
                  <a:pt x="1" y="534"/>
                  <a:pt x="1" y="727"/>
                </a:cubicBezTo>
                <a:cubicBezTo>
                  <a:pt x="1" y="922"/>
                  <a:pt x="76" y="1103"/>
                  <a:pt x="214" y="1240"/>
                </a:cubicBezTo>
                <a:cubicBezTo>
                  <a:pt x="351" y="1378"/>
                  <a:pt x="533" y="1453"/>
                  <a:pt x="727" y="1453"/>
                </a:cubicBezTo>
                <a:cubicBezTo>
                  <a:pt x="920" y="1453"/>
                  <a:pt x="1103" y="1378"/>
                  <a:pt x="1241" y="1240"/>
                </a:cubicBezTo>
                <a:cubicBezTo>
                  <a:pt x="1378" y="1103"/>
                  <a:pt x="1453" y="921"/>
                  <a:pt x="1453" y="727"/>
                </a:cubicBezTo>
                <a:cubicBezTo>
                  <a:pt x="1453" y="533"/>
                  <a:pt x="1378" y="351"/>
                  <a:pt x="1241" y="213"/>
                </a:cubicBezTo>
                <a:cubicBezTo>
                  <a:pt x="1103" y="76"/>
                  <a:pt x="920" y="1"/>
                  <a:pt x="727" y="1"/>
                </a:cubicBezTo>
                <a:close/>
              </a:path>
            </a:pathLst>
          </a:custGeom>
          <a:solidFill>
            <a:srgbClr val="3015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45"/>
          <p:cNvSpPr/>
          <p:nvPr/>
        </p:nvSpPr>
        <p:spPr>
          <a:xfrm>
            <a:off x="6597972" y="1094697"/>
            <a:ext cx="64385" cy="64473"/>
          </a:xfrm>
          <a:custGeom>
            <a:avLst/>
            <a:gdLst/>
            <a:ahLst/>
            <a:cxnLst/>
            <a:rect l="l" t="t" r="r" b="b"/>
            <a:pathLst>
              <a:path w="711" h="712" extrusionOk="0">
                <a:moveTo>
                  <a:pt x="355" y="1"/>
                </a:moveTo>
                <a:cubicBezTo>
                  <a:pt x="158" y="1"/>
                  <a:pt x="0" y="161"/>
                  <a:pt x="0" y="357"/>
                </a:cubicBezTo>
                <a:cubicBezTo>
                  <a:pt x="0" y="553"/>
                  <a:pt x="160" y="712"/>
                  <a:pt x="355" y="712"/>
                </a:cubicBezTo>
                <a:cubicBezTo>
                  <a:pt x="552" y="712"/>
                  <a:pt x="711" y="552"/>
                  <a:pt x="711" y="357"/>
                </a:cubicBezTo>
                <a:cubicBezTo>
                  <a:pt x="711" y="161"/>
                  <a:pt x="551" y="1"/>
                  <a:pt x="355" y="1"/>
                </a:cubicBezTo>
                <a:close/>
              </a:path>
            </a:pathLst>
          </a:custGeom>
          <a:solidFill>
            <a:srgbClr val="3015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45"/>
          <p:cNvSpPr/>
          <p:nvPr/>
        </p:nvSpPr>
        <p:spPr>
          <a:xfrm>
            <a:off x="1281961" y="1290675"/>
            <a:ext cx="72263" cy="64292"/>
          </a:xfrm>
          <a:custGeom>
            <a:avLst/>
            <a:gdLst/>
            <a:ahLst/>
            <a:cxnLst/>
            <a:rect l="l" t="t" r="r" b="b"/>
            <a:pathLst>
              <a:path w="798" h="710" extrusionOk="0">
                <a:moveTo>
                  <a:pt x="399" y="0"/>
                </a:moveTo>
                <a:cubicBezTo>
                  <a:pt x="251" y="0"/>
                  <a:pt x="114" y="93"/>
                  <a:pt x="63" y="240"/>
                </a:cubicBezTo>
                <a:cubicBezTo>
                  <a:pt x="0" y="425"/>
                  <a:pt x="99" y="626"/>
                  <a:pt x="284" y="690"/>
                </a:cubicBezTo>
                <a:cubicBezTo>
                  <a:pt x="323" y="703"/>
                  <a:pt x="362" y="709"/>
                  <a:pt x="400" y="709"/>
                </a:cubicBezTo>
                <a:cubicBezTo>
                  <a:pt x="547" y="709"/>
                  <a:pt x="684" y="617"/>
                  <a:pt x="735" y="470"/>
                </a:cubicBezTo>
                <a:cubicBezTo>
                  <a:pt x="798" y="284"/>
                  <a:pt x="698" y="83"/>
                  <a:pt x="514" y="20"/>
                </a:cubicBezTo>
                <a:cubicBezTo>
                  <a:pt x="476" y="7"/>
                  <a:pt x="437" y="0"/>
                  <a:pt x="399" y="0"/>
                </a:cubicBezTo>
                <a:close/>
              </a:path>
            </a:pathLst>
          </a:custGeom>
          <a:solidFill>
            <a:srgbClr val="3015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45"/>
          <p:cNvSpPr/>
          <p:nvPr/>
        </p:nvSpPr>
        <p:spPr>
          <a:xfrm>
            <a:off x="3371049" y="4660846"/>
            <a:ext cx="64475" cy="64473"/>
          </a:xfrm>
          <a:custGeom>
            <a:avLst/>
            <a:gdLst/>
            <a:ahLst/>
            <a:cxnLst/>
            <a:rect l="l" t="t" r="r" b="b"/>
            <a:pathLst>
              <a:path w="712" h="712" extrusionOk="0">
                <a:moveTo>
                  <a:pt x="356" y="1"/>
                </a:moveTo>
                <a:cubicBezTo>
                  <a:pt x="160" y="1"/>
                  <a:pt x="0" y="161"/>
                  <a:pt x="0" y="357"/>
                </a:cubicBezTo>
                <a:cubicBezTo>
                  <a:pt x="0" y="553"/>
                  <a:pt x="160" y="712"/>
                  <a:pt x="356" y="712"/>
                </a:cubicBezTo>
                <a:cubicBezTo>
                  <a:pt x="552" y="712"/>
                  <a:pt x="711" y="553"/>
                  <a:pt x="711" y="357"/>
                </a:cubicBezTo>
                <a:cubicBezTo>
                  <a:pt x="711" y="161"/>
                  <a:pt x="552" y="1"/>
                  <a:pt x="356" y="1"/>
                </a:cubicBezTo>
                <a:close/>
              </a:path>
            </a:pathLst>
          </a:custGeom>
          <a:solidFill>
            <a:srgbClr val="3015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45"/>
          <p:cNvSpPr/>
          <p:nvPr/>
        </p:nvSpPr>
        <p:spPr>
          <a:xfrm>
            <a:off x="7789426" y="539998"/>
            <a:ext cx="486801" cy="1075554"/>
          </a:xfrm>
          <a:custGeom>
            <a:avLst/>
            <a:gdLst/>
            <a:ahLst/>
            <a:cxnLst/>
            <a:rect l="l" t="t" r="r" b="b"/>
            <a:pathLst>
              <a:path w="3136" h="6929" extrusionOk="0">
                <a:moveTo>
                  <a:pt x="1514" y="296"/>
                </a:moveTo>
                <a:cubicBezTo>
                  <a:pt x="1618" y="296"/>
                  <a:pt x="1728" y="343"/>
                  <a:pt x="1800" y="421"/>
                </a:cubicBezTo>
                <a:cubicBezTo>
                  <a:pt x="1924" y="555"/>
                  <a:pt x="1959" y="745"/>
                  <a:pt x="1977" y="926"/>
                </a:cubicBezTo>
                <a:cubicBezTo>
                  <a:pt x="2003" y="1217"/>
                  <a:pt x="1952" y="1570"/>
                  <a:pt x="1688" y="1699"/>
                </a:cubicBezTo>
                <a:cubicBezTo>
                  <a:pt x="1559" y="1762"/>
                  <a:pt x="1407" y="1755"/>
                  <a:pt x="1265" y="1770"/>
                </a:cubicBezTo>
                <a:cubicBezTo>
                  <a:pt x="1250" y="1771"/>
                  <a:pt x="1236" y="1775"/>
                  <a:pt x="1220" y="1776"/>
                </a:cubicBezTo>
                <a:cubicBezTo>
                  <a:pt x="1101" y="1303"/>
                  <a:pt x="1102" y="805"/>
                  <a:pt x="1317" y="374"/>
                </a:cubicBezTo>
                <a:cubicBezTo>
                  <a:pt x="1369" y="320"/>
                  <a:pt x="1440" y="296"/>
                  <a:pt x="1514" y="296"/>
                </a:cubicBezTo>
                <a:close/>
                <a:moveTo>
                  <a:pt x="1491" y="3129"/>
                </a:moveTo>
                <a:cubicBezTo>
                  <a:pt x="1574" y="3242"/>
                  <a:pt x="1659" y="3353"/>
                  <a:pt x="1743" y="3464"/>
                </a:cubicBezTo>
                <a:cubicBezTo>
                  <a:pt x="1688" y="3496"/>
                  <a:pt x="1630" y="3519"/>
                  <a:pt x="1569" y="3533"/>
                </a:cubicBezTo>
                <a:cubicBezTo>
                  <a:pt x="1459" y="3434"/>
                  <a:pt x="1441" y="3269"/>
                  <a:pt x="1491" y="3129"/>
                </a:cubicBezTo>
                <a:close/>
                <a:moveTo>
                  <a:pt x="1928" y="2845"/>
                </a:moveTo>
                <a:cubicBezTo>
                  <a:pt x="2052" y="2845"/>
                  <a:pt x="2180" y="2885"/>
                  <a:pt x="2284" y="2953"/>
                </a:cubicBezTo>
                <a:cubicBezTo>
                  <a:pt x="2476" y="3080"/>
                  <a:pt x="2600" y="3287"/>
                  <a:pt x="2682" y="3504"/>
                </a:cubicBezTo>
                <a:cubicBezTo>
                  <a:pt x="2724" y="3614"/>
                  <a:pt x="2756" y="3731"/>
                  <a:pt x="2746" y="3849"/>
                </a:cubicBezTo>
                <a:cubicBezTo>
                  <a:pt x="2734" y="3995"/>
                  <a:pt x="2653" y="4120"/>
                  <a:pt x="2544" y="4220"/>
                </a:cubicBezTo>
                <a:cubicBezTo>
                  <a:pt x="2516" y="4165"/>
                  <a:pt x="2486" y="4112"/>
                  <a:pt x="2455" y="4060"/>
                </a:cubicBezTo>
                <a:cubicBezTo>
                  <a:pt x="2223" y="3661"/>
                  <a:pt x="1952" y="3285"/>
                  <a:pt x="1713" y="2890"/>
                </a:cubicBezTo>
                <a:cubicBezTo>
                  <a:pt x="1780" y="2859"/>
                  <a:pt x="1853" y="2845"/>
                  <a:pt x="1928" y="2845"/>
                </a:cubicBezTo>
                <a:close/>
                <a:moveTo>
                  <a:pt x="959" y="2289"/>
                </a:moveTo>
                <a:cubicBezTo>
                  <a:pt x="982" y="2338"/>
                  <a:pt x="1007" y="2385"/>
                  <a:pt x="1034" y="2434"/>
                </a:cubicBezTo>
                <a:cubicBezTo>
                  <a:pt x="1131" y="2611"/>
                  <a:pt x="1241" y="2778"/>
                  <a:pt x="1356" y="2943"/>
                </a:cubicBezTo>
                <a:cubicBezTo>
                  <a:pt x="1306" y="3026"/>
                  <a:pt x="1273" y="3118"/>
                  <a:pt x="1271" y="3216"/>
                </a:cubicBezTo>
                <a:cubicBezTo>
                  <a:pt x="1263" y="3448"/>
                  <a:pt x="1446" y="3685"/>
                  <a:pt x="1678" y="3692"/>
                </a:cubicBezTo>
                <a:cubicBezTo>
                  <a:pt x="1680" y="3692"/>
                  <a:pt x="1682" y="3692"/>
                  <a:pt x="1684" y="3692"/>
                </a:cubicBezTo>
                <a:cubicBezTo>
                  <a:pt x="1747" y="3692"/>
                  <a:pt x="1808" y="3662"/>
                  <a:pt x="1856" y="3619"/>
                </a:cubicBezTo>
                <a:cubicBezTo>
                  <a:pt x="1973" y="3777"/>
                  <a:pt x="2086" y="3935"/>
                  <a:pt x="2190" y="4100"/>
                </a:cubicBezTo>
                <a:cubicBezTo>
                  <a:pt x="2243" y="4185"/>
                  <a:pt x="2294" y="4271"/>
                  <a:pt x="2341" y="4360"/>
                </a:cubicBezTo>
                <a:cubicBezTo>
                  <a:pt x="2311" y="4374"/>
                  <a:pt x="2279" y="4389"/>
                  <a:pt x="2247" y="4400"/>
                </a:cubicBezTo>
                <a:cubicBezTo>
                  <a:pt x="2111" y="4452"/>
                  <a:pt x="1965" y="4476"/>
                  <a:pt x="1820" y="4476"/>
                </a:cubicBezTo>
                <a:cubicBezTo>
                  <a:pt x="1437" y="4476"/>
                  <a:pt x="1051" y="4306"/>
                  <a:pt x="812" y="4005"/>
                </a:cubicBezTo>
                <a:cubicBezTo>
                  <a:pt x="482" y="3590"/>
                  <a:pt x="454" y="2959"/>
                  <a:pt x="747" y="2517"/>
                </a:cubicBezTo>
                <a:cubicBezTo>
                  <a:pt x="804" y="2430"/>
                  <a:pt x="876" y="2351"/>
                  <a:pt x="959" y="2289"/>
                </a:cubicBezTo>
                <a:close/>
                <a:moveTo>
                  <a:pt x="1440" y="0"/>
                </a:moveTo>
                <a:cubicBezTo>
                  <a:pt x="1376" y="0"/>
                  <a:pt x="1312" y="11"/>
                  <a:pt x="1250" y="33"/>
                </a:cubicBezTo>
                <a:cubicBezTo>
                  <a:pt x="1048" y="107"/>
                  <a:pt x="904" y="293"/>
                  <a:pt x="815" y="490"/>
                </a:cubicBezTo>
                <a:cubicBezTo>
                  <a:pt x="612" y="937"/>
                  <a:pt x="648" y="1447"/>
                  <a:pt x="806" y="1920"/>
                </a:cubicBezTo>
                <a:cubicBezTo>
                  <a:pt x="446" y="2119"/>
                  <a:pt x="173" y="2490"/>
                  <a:pt x="101" y="2900"/>
                </a:cubicBezTo>
                <a:cubicBezTo>
                  <a:pt x="0" y="3471"/>
                  <a:pt x="258" y="4076"/>
                  <a:pt x="707" y="4442"/>
                </a:cubicBezTo>
                <a:cubicBezTo>
                  <a:pt x="999" y="4679"/>
                  <a:pt x="1379" y="4818"/>
                  <a:pt x="1753" y="4818"/>
                </a:cubicBezTo>
                <a:cubicBezTo>
                  <a:pt x="1946" y="4818"/>
                  <a:pt x="2137" y="4781"/>
                  <a:pt x="2315" y="4701"/>
                </a:cubicBezTo>
                <a:cubicBezTo>
                  <a:pt x="2368" y="4677"/>
                  <a:pt x="2418" y="4649"/>
                  <a:pt x="2466" y="4618"/>
                </a:cubicBezTo>
                <a:cubicBezTo>
                  <a:pt x="2664" y="5066"/>
                  <a:pt x="2764" y="5553"/>
                  <a:pt x="2647" y="6021"/>
                </a:cubicBezTo>
                <a:cubicBezTo>
                  <a:pt x="2609" y="6181"/>
                  <a:pt x="2539" y="6341"/>
                  <a:pt x="2411" y="6443"/>
                </a:cubicBezTo>
                <a:cubicBezTo>
                  <a:pt x="2339" y="6501"/>
                  <a:pt x="2243" y="6535"/>
                  <a:pt x="2152" y="6535"/>
                </a:cubicBezTo>
                <a:cubicBezTo>
                  <a:pt x="2081" y="6535"/>
                  <a:pt x="2012" y="6515"/>
                  <a:pt x="1957" y="6470"/>
                </a:cubicBezTo>
                <a:cubicBezTo>
                  <a:pt x="1893" y="6321"/>
                  <a:pt x="2075" y="6192"/>
                  <a:pt x="2214" y="6109"/>
                </a:cubicBezTo>
                <a:cubicBezTo>
                  <a:pt x="2352" y="6025"/>
                  <a:pt x="2471" y="5801"/>
                  <a:pt x="2325" y="5728"/>
                </a:cubicBezTo>
                <a:cubicBezTo>
                  <a:pt x="2268" y="5673"/>
                  <a:pt x="2193" y="5648"/>
                  <a:pt x="2115" y="5648"/>
                </a:cubicBezTo>
                <a:cubicBezTo>
                  <a:pt x="1983" y="5648"/>
                  <a:pt x="1842" y="5719"/>
                  <a:pt x="1760" y="5827"/>
                </a:cubicBezTo>
                <a:cubicBezTo>
                  <a:pt x="1630" y="5999"/>
                  <a:pt x="1610" y="6231"/>
                  <a:pt x="1605" y="6445"/>
                </a:cubicBezTo>
                <a:cubicBezTo>
                  <a:pt x="1603" y="6522"/>
                  <a:pt x="1603" y="6601"/>
                  <a:pt x="1629" y="6673"/>
                </a:cubicBezTo>
                <a:cubicBezTo>
                  <a:pt x="1687" y="6832"/>
                  <a:pt x="1866" y="6922"/>
                  <a:pt x="2037" y="6928"/>
                </a:cubicBezTo>
                <a:cubicBezTo>
                  <a:pt x="2046" y="6928"/>
                  <a:pt x="2055" y="6928"/>
                  <a:pt x="2065" y="6928"/>
                </a:cubicBezTo>
                <a:cubicBezTo>
                  <a:pt x="2531" y="6928"/>
                  <a:pt x="2874" y="6445"/>
                  <a:pt x="2948" y="5979"/>
                </a:cubicBezTo>
                <a:cubicBezTo>
                  <a:pt x="3030" y="5461"/>
                  <a:pt x="2891" y="4940"/>
                  <a:pt x="2667" y="4459"/>
                </a:cubicBezTo>
                <a:cubicBezTo>
                  <a:pt x="2975" y="4161"/>
                  <a:pt x="3136" y="3705"/>
                  <a:pt x="3014" y="3292"/>
                </a:cubicBezTo>
                <a:cubicBezTo>
                  <a:pt x="2891" y="2874"/>
                  <a:pt x="2456" y="2577"/>
                  <a:pt x="2032" y="2577"/>
                </a:cubicBezTo>
                <a:cubicBezTo>
                  <a:pt x="1901" y="2577"/>
                  <a:pt x="1770" y="2606"/>
                  <a:pt x="1650" y="2669"/>
                </a:cubicBezTo>
                <a:cubicBezTo>
                  <a:pt x="1633" y="2678"/>
                  <a:pt x="1618" y="2688"/>
                  <a:pt x="1601" y="2698"/>
                </a:cubicBezTo>
                <a:cubicBezTo>
                  <a:pt x="1534" y="2576"/>
                  <a:pt x="1469" y="2455"/>
                  <a:pt x="1412" y="2327"/>
                </a:cubicBezTo>
                <a:cubicBezTo>
                  <a:pt x="1382" y="2263"/>
                  <a:pt x="1355" y="2196"/>
                  <a:pt x="1329" y="2128"/>
                </a:cubicBezTo>
                <a:cubicBezTo>
                  <a:pt x="1445" y="2094"/>
                  <a:pt x="1563" y="2063"/>
                  <a:pt x="1667" y="2006"/>
                </a:cubicBezTo>
                <a:cubicBezTo>
                  <a:pt x="1948" y="1854"/>
                  <a:pt x="2107" y="1541"/>
                  <a:pt x="2170" y="1227"/>
                </a:cubicBezTo>
                <a:cubicBezTo>
                  <a:pt x="2230" y="927"/>
                  <a:pt x="2210" y="598"/>
                  <a:pt x="2043" y="342"/>
                </a:cubicBezTo>
                <a:cubicBezTo>
                  <a:pt x="1911" y="140"/>
                  <a:pt x="1675" y="0"/>
                  <a:pt x="14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45"/>
          <p:cNvSpPr/>
          <p:nvPr/>
        </p:nvSpPr>
        <p:spPr>
          <a:xfrm>
            <a:off x="480153" y="3796834"/>
            <a:ext cx="672659" cy="630904"/>
          </a:xfrm>
          <a:custGeom>
            <a:avLst/>
            <a:gdLst/>
            <a:ahLst/>
            <a:cxnLst/>
            <a:rect l="l" t="t" r="r" b="b"/>
            <a:pathLst>
              <a:path w="3885" h="3644" extrusionOk="0">
                <a:moveTo>
                  <a:pt x="2871" y="1"/>
                </a:moveTo>
                <a:cubicBezTo>
                  <a:pt x="2773" y="1"/>
                  <a:pt x="2673" y="16"/>
                  <a:pt x="2578" y="42"/>
                </a:cubicBezTo>
                <a:cubicBezTo>
                  <a:pt x="1560" y="315"/>
                  <a:pt x="128" y="1741"/>
                  <a:pt x="12" y="2867"/>
                </a:cubicBezTo>
                <a:cubicBezTo>
                  <a:pt x="7" y="2912"/>
                  <a:pt x="5" y="2955"/>
                  <a:pt x="6" y="2996"/>
                </a:cubicBezTo>
                <a:cubicBezTo>
                  <a:pt x="1" y="3488"/>
                  <a:pt x="332" y="3643"/>
                  <a:pt x="723" y="3643"/>
                </a:cubicBezTo>
                <a:cubicBezTo>
                  <a:pt x="1037" y="3643"/>
                  <a:pt x="1390" y="3543"/>
                  <a:pt x="1639" y="3438"/>
                </a:cubicBezTo>
                <a:cubicBezTo>
                  <a:pt x="2242" y="3184"/>
                  <a:pt x="2842" y="2866"/>
                  <a:pt x="3262" y="2363"/>
                </a:cubicBezTo>
                <a:cubicBezTo>
                  <a:pt x="3680" y="1860"/>
                  <a:pt x="3884" y="1132"/>
                  <a:pt x="3619" y="532"/>
                </a:cubicBezTo>
                <a:cubicBezTo>
                  <a:pt x="3538" y="346"/>
                  <a:pt x="3409" y="175"/>
                  <a:pt x="3228" y="82"/>
                </a:cubicBezTo>
                <a:cubicBezTo>
                  <a:pt x="3118" y="25"/>
                  <a:pt x="2996" y="1"/>
                  <a:pt x="28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45"/>
          <p:cNvSpPr/>
          <p:nvPr/>
        </p:nvSpPr>
        <p:spPr>
          <a:xfrm rot="2978607">
            <a:off x="1447728" y="728532"/>
            <a:ext cx="299776" cy="384098"/>
          </a:xfrm>
          <a:custGeom>
            <a:avLst/>
            <a:gdLst/>
            <a:ahLst/>
            <a:cxnLst/>
            <a:rect l="l" t="t" r="r" b="b"/>
            <a:pathLst>
              <a:path w="2987" h="3827" extrusionOk="0">
                <a:moveTo>
                  <a:pt x="1492" y="202"/>
                </a:moveTo>
                <a:cubicBezTo>
                  <a:pt x="1575" y="338"/>
                  <a:pt x="1657" y="475"/>
                  <a:pt x="1739" y="611"/>
                </a:cubicBezTo>
                <a:cubicBezTo>
                  <a:pt x="1304" y="835"/>
                  <a:pt x="880" y="1078"/>
                  <a:pt x="465" y="1334"/>
                </a:cubicBezTo>
                <a:cubicBezTo>
                  <a:pt x="384" y="1205"/>
                  <a:pt x="303" y="1079"/>
                  <a:pt x="225" y="951"/>
                </a:cubicBezTo>
                <a:cubicBezTo>
                  <a:pt x="649" y="701"/>
                  <a:pt x="1070" y="452"/>
                  <a:pt x="1492" y="202"/>
                </a:cubicBezTo>
                <a:close/>
                <a:moveTo>
                  <a:pt x="2440" y="2479"/>
                </a:moveTo>
                <a:cubicBezTo>
                  <a:pt x="2449" y="2490"/>
                  <a:pt x="2454" y="2501"/>
                  <a:pt x="2455" y="2514"/>
                </a:cubicBezTo>
                <a:cubicBezTo>
                  <a:pt x="2450" y="2519"/>
                  <a:pt x="2445" y="2524"/>
                  <a:pt x="2438" y="2528"/>
                </a:cubicBezTo>
                <a:cubicBezTo>
                  <a:pt x="2438" y="2514"/>
                  <a:pt x="2439" y="2496"/>
                  <a:pt x="2440" y="2479"/>
                </a:cubicBezTo>
                <a:close/>
                <a:moveTo>
                  <a:pt x="2508" y="2726"/>
                </a:moveTo>
                <a:lnTo>
                  <a:pt x="2508" y="2726"/>
                </a:lnTo>
                <a:cubicBezTo>
                  <a:pt x="2490" y="2754"/>
                  <a:pt x="2476" y="2767"/>
                  <a:pt x="2465" y="2767"/>
                </a:cubicBezTo>
                <a:cubicBezTo>
                  <a:pt x="2457" y="2767"/>
                  <a:pt x="2450" y="2760"/>
                  <a:pt x="2446" y="2747"/>
                </a:cubicBezTo>
                <a:cubicBezTo>
                  <a:pt x="2467" y="2742"/>
                  <a:pt x="2488" y="2735"/>
                  <a:pt x="2508" y="2726"/>
                </a:cubicBezTo>
                <a:close/>
                <a:moveTo>
                  <a:pt x="1013" y="3328"/>
                </a:moveTo>
                <a:cubicBezTo>
                  <a:pt x="1020" y="3338"/>
                  <a:pt x="1025" y="3350"/>
                  <a:pt x="1027" y="3361"/>
                </a:cubicBezTo>
                <a:cubicBezTo>
                  <a:pt x="1022" y="3366"/>
                  <a:pt x="1017" y="3372"/>
                  <a:pt x="1010" y="3377"/>
                </a:cubicBezTo>
                <a:cubicBezTo>
                  <a:pt x="1010" y="3361"/>
                  <a:pt x="1012" y="3345"/>
                  <a:pt x="1013" y="3328"/>
                </a:cubicBezTo>
                <a:close/>
                <a:moveTo>
                  <a:pt x="1080" y="3574"/>
                </a:moveTo>
                <a:cubicBezTo>
                  <a:pt x="1063" y="3601"/>
                  <a:pt x="1048" y="3615"/>
                  <a:pt x="1037" y="3615"/>
                </a:cubicBezTo>
                <a:cubicBezTo>
                  <a:pt x="1029" y="3615"/>
                  <a:pt x="1023" y="3608"/>
                  <a:pt x="1018" y="3595"/>
                </a:cubicBezTo>
                <a:cubicBezTo>
                  <a:pt x="1040" y="3589"/>
                  <a:pt x="1061" y="3583"/>
                  <a:pt x="1080" y="3574"/>
                </a:cubicBezTo>
                <a:close/>
                <a:moveTo>
                  <a:pt x="1541" y="1"/>
                </a:moveTo>
                <a:cubicBezTo>
                  <a:pt x="1520" y="1"/>
                  <a:pt x="1499" y="8"/>
                  <a:pt x="1482" y="20"/>
                </a:cubicBezTo>
                <a:cubicBezTo>
                  <a:pt x="1475" y="19"/>
                  <a:pt x="1469" y="18"/>
                  <a:pt x="1462" y="18"/>
                </a:cubicBezTo>
                <a:cubicBezTo>
                  <a:pt x="1448" y="18"/>
                  <a:pt x="1433" y="22"/>
                  <a:pt x="1418" y="31"/>
                </a:cubicBezTo>
                <a:cubicBezTo>
                  <a:pt x="976" y="292"/>
                  <a:pt x="532" y="556"/>
                  <a:pt x="89" y="818"/>
                </a:cubicBezTo>
                <a:cubicBezTo>
                  <a:pt x="63" y="832"/>
                  <a:pt x="50" y="852"/>
                  <a:pt x="46" y="875"/>
                </a:cubicBezTo>
                <a:cubicBezTo>
                  <a:pt x="15" y="902"/>
                  <a:pt x="0" y="944"/>
                  <a:pt x="27" y="989"/>
                </a:cubicBezTo>
                <a:cubicBezTo>
                  <a:pt x="287" y="1412"/>
                  <a:pt x="542" y="1837"/>
                  <a:pt x="791" y="2267"/>
                </a:cubicBezTo>
                <a:cubicBezTo>
                  <a:pt x="890" y="2440"/>
                  <a:pt x="993" y="2613"/>
                  <a:pt x="1091" y="2787"/>
                </a:cubicBezTo>
                <a:cubicBezTo>
                  <a:pt x="1061" y="2785"/>
                  <a:pt x="1033" y="2783"/>
                  <a:pt x="1006" y="2783"/>
                </a:cubicBezTo>
                <a:cubicBezTo>
                  <a:pt x="231" y="2783"/>
                  <a:pt x="280" y="3826"/>
                  <a:pt x="920" y="3826"/>
                </a:cubicBezTo>
                <a:cubicBezTo>
                  <a:pt x="1003" y="3826"/>
                  <a:pt x="1095" y="3809"/>
                  <a:pt x="1196" y="3770"/>
                </a:cubicBezTo>
                <a:cubicBezTo>
                  <a:pt x="1559" y="3630"/>
                  <a:pt x="1558" y="3305"/>
                  <a:pt x="1416" y="2990"/>
                </a:cubicBezTo>
                <a:cubicBezTo>
                  <a:pt x="1185" y="2478"/>
                  <a:pt x="875" y="1981"/>
                  <a:pt x="567" y="1495"/>
                </a:cubicBezTo>
                <a:cubicBezTo>
                  <a:pt x="982" y="1235"/>
                  <a:pt x="1404" y="996"/>
                  <a:pt x="1838" y="771"/>
                </a:cubicBezTo>
                <a:cubicBezTo>
                  <a:pt x="1966" y="986"/>
                  <a:pt x="2093" y="1202"/>
                  <a:pt x="2218" y="1417"/>
                </a:cubicBezTo>
                <a:cubicBezTo>
                  <a:pt x="2318" y="1591"/>
                  <a:pt x="2421" y="1763"/>
                  <a:pt x="2518" y="1939"/>
                </a:cubicBezTo>
                <a:cubicBezTo>
                  <a:pt x="2489" y="1936"/>
                  <a:pt x="2461" y="1935"/>
                  <a:pt x="2434" y="1935"/>
                </a:cubicBezTo>
                <a:cubicBezTo>
                  <a:pt x="1658" y="1935"/>
                  <a:pt x="1708" y="2977"/>
                  <a:pt x="2349" y="2977"/>
                </a:cubicBezTo>
                <a:cubicBezTo>
                  <a:pt x="2431" y="2977"/>
                  <a:pt x="2524" y="2959"/>
                  <a:pt x="2625" y="2920"/>
                </a:cubicBezTo>
                <a:cubicBezTo>
                  <a:pt x="2986" y="2780"/>
                  <a:pt x="2985" y="2455"/>
                  <a:pt x="2844" y="2141"/>
                </a:cubicBezTo>
                <a:cubicBezTo>
                  <a:pt x="2517" y="1415"/>
                  <a:pt x="2030" y="721"/>
                  <a:pt x="1616" y="45"/>
                </a:cubicBezTo>
                <a:cubicBezTo>
                  <a:pt x="1597" y="14"/>
                  <a:pt x="1569" y="1"/>
                  <a:pt x="1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45"/>
          <p:cNvSpPr/>
          <p:nvPr/>
        </p:nvSpPr>
        <p:spPr>
          <a:xfrm>
            <a:off x="8350113" y="597139"/>
            <a:ext cx="147774" cy="325935"/>
          </a:xfrm>
          <a:custGeom>
            <a:avLst/>
            <a:gdLst/>
            <a:ahLst/>
            <a:cxnLst/>
            <a:rect l="l" t="t" r="r" b="b"/>
            <a:pathLst>
              <a:path w="1690" h="3727" extrusionOk="0">
                <a:moveTo>
                  <a:pt x="621" y="3165"/>
                </a:moveTo>
                <a:cubicBezTo>
                  <a:pt x="623" y="3183"/>
                  <a:pt x="625" y="3202"/>
                  <a:pt x="626" y="3220"/>
                </a:cubicBezTo>
                <a:cubicBezTo>
                  <a:pt x="619" y="3214"/>
                  <a:pt x="613" y="3209"/>
                  <a:pt x="606" y="3203"/>
                </a:cubicBezTo>
                <a:cubicBezTo>
                  <a:pt x="608" y="3190"/>
                  <a:pt x="613" y="3177"/>
                  <a:pt x="621" y="3165"/>
                </a:cubicBezTo>
                <a:close/>
                <a:moveTo>
                  <a:pt x="554" y="3447"/>
                </a:moveTo>
                <a:lnTo>
                  <a:pt x="554" y="3447"/>
                </a:lnTo>
                <a:cubicBezTo>
                  <a:pt x="577" y="3456"/>
                  <a:pt x="601" y="3463"/>
                  <a:pt x="625" y="3467"/>
                </a:cubicBezTo>
                <a:cubicBezTo>
                  <a:pt x="620" y="3484"/>
                  <a:pt x="613" y="3493"/>
                  <a:pt x="603" y="3493"/>
                </a:cubicBezTo>
                <a:cubicBezTo>
                  <a:pt x="591" y="3493"/>
                  <a:pt x="574" y="3477"/>
                  <a:pt x="554" y="3447"/>
                </a:cubicBezTo>
                <a:close/>
                <a:moveTo>
                  <a:pt x="1087" y="0"/>
                </a:moveTo>
                <a:lnTo>
                  <a:pt x="983" y="187"/>
                </a:lnTo>
                <a:cubicBezTo>
                  <a:pt x="1133" y="268"/>
                  <a:pt x="1283" y="351"/>
                  <a:pt x="1433" y="433"/>
                </a:cubicBezTo>
                <a:cubicBezTo>
                  <a:pt x="1348" y="581"/>
                  <a:pt x="1261" y="728"/>
                  <a:pt x="1173" y="878"/>
                </a:cubicBezTo>
                <a:cubicBezTo>
                  <a:pt x="1029" y="794"/>
                  <a:pt x="884" y="713"/>
                  <a:pt x="738" y="631"/>
                </a:cubicBezTo>
                <a:lnTo>
                  <a:pt x="634" y="818"/>
                </a:lnTo>
                <a:cubicBezTo>
                  <a:pt x="777" y="896"/>
                  <a:pt x="920" y="977"/>
                  <a:pt x="1062" y="1060"/>
                </a:cubicBezTo>
                <a:cubicBezTo>
                  <a:pt x="729" y="1626"/>
                  <a:pt x="393" y="2202"/>
                  <a:pt x="149" y="2793"/>
                </a:cubicBezTo>
                <a:cubicBezTo>
                  <a:pt x="1" y="3157"/>
                  <a:pt x="11" y="3527"/>
                  <a:pt x="428" y="3672"/>
                </a:cubicBezTo>
                <a:cubicBezTo>
                  <a:pt x="537" y="3710"/>
                  <a:pt x="635" y="3727"/>
                  <a:pt x="724" y="3727"/>
                </a:cubicBezTo>
                <a:cubicBezTo>
                  <a:pt x="1465" y="3727"/>
                  <a:pt x="1501" y="2542"/>
                  <a:pt x="641" y="2542"/>
                </a:cubicBezTo>
                <a:cubicBezTo>
                  <a:pt x="601" y="2542"/>
                  <a:pt x="558" y="2545"/>
                  <a:pt x="514" y="2550"/>
                </a:cubicBezTo>
                <a:cubicBezTo>
                  <a:pt x="619" y="2348"/>
                  <a:pt x="728" y="2148"/>
                  <a:pt x="837" y="1946"/>
                </a:cubicBezTo>
                <a:cubicBezTo>
                  <a:pt x="1106" y="1448"/>
                  <a:pt x="1381" y="956"/>
                  <a:pt x="1661" y="464"/>
                </a:cubicBezTo>
                <a:cubicBezTo>
                  <a:pt x="1690" y="412"/>
                  <a:pt x="1671" y="364"/>
                  <a:pt x="1635" y="335"/>
                </a:cubicBezTo>
                <a:cubicBezTo>
                  <a:pt x="1628" y="311"/>
                  <a:pt x="1612" y="287"/>
                  <a:pt x="1584" y="272"/>
                </a:cubicBezTo>
                <a:cubicBezTo>
                  <a:pt x="1418" y="182"/>
                  <a:pt x="1253" y="90"/>
                  <a:pt x="10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0AA9F0FD-3316-443B-A438-AB5DAA95151D}"/>
              </a:ext>
            </a:extLst>
          </p:cNvPr>
          <p:cNvSpPr/>
          <p:nvPr/>
        </p:nvSpPr>
        <p:spPr>
          <a:xfrm>
            <a:off x="531488" y="125552"/>
            <a:ext cx="12426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matic SC" panose="020B0604020202020204" charset="-79"/>
                <a:cs typeface="Amatic SC" panose="020B0604020202020204" charset="-79"/>
              </a:rPr>
              <a:t>DIMARTS</a:t>
            </a:r>
            <a:endParaRPr lang="es-E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13E76061-27A2-4C9E-9F75-295B6F27F1F6}"/>
              </a:ext>
            </a:extLst>
          </p:cNvPr>
          <p:cNvSpPr/>
          <p:nvPr/>
        </p:nvSpPr>
        <p:spPr>
          <a:xfrm>
            <a:off x="531487" y="125552"/>
            <a:ext cx="12426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matic SC" panose="020B0604020202020204" charset="-79"/>
                <a:cs typeface="Amatic SC" panose="020B0604020202020204" charset="-79"/>
              </a:rPr>
              <a:t>DIMARTS</a:t>
            </a:r>
            <a:endParaRPr lang="es-E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matic SC" panose="020B0604020202020204" charset="-79"/>
              <a:cs typeface="Amatic SC" panose="020B060402020202020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6" name="Google Shape;8026;p6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/>
              <a:t>COM DESCRIU L’AMOR AQUESTA CANÇÓ?</a:t>
            </a:r>
            <a:endParaRPr sz="3600" dirty="0"/>
          </a:p>
        </p:txBody>
      </p:sp>
      <p:sp>
        <p:nvSpPr>
          <p:cNvPr id="8027" name="Google Shape;8027;p64"/>
          <p:cNvSpPr/>
          <p:nvPr/>
        </p:nvSpPr>
        <p:spPr>
          <a:xfrm rot="-5562575">
            <a:off x="4561741" y="3729079"/>
            <a:ext cx="783171" cy="1142220"/>
          </a:xfrm>
          <a:custGeom>
            <a:avLst/>
            <a:gdLst/>
            <a:ahLst/>
            <a:cxnLst/>
            <a:rect l="l" t="t" r="r" b="b"/>
            <a:pathLst>
              <a:path w="19615" h="16711" extrusionOk="0">
                <a:moveTo>
                  <a:pt x="10155" y="1"/>
                </a:moveTo>
                <a:cubicBezTo>
                  <a:pt x="10119" y="1"/>
                  <a:pt x="10083" y="1"/>
                  <a:pt x="10047" y="2"/>
                </a:cubicBezTo>
                <a:cubicBezTo>
                  <a:pt x="5143" y="150"/>
                  <a:pt x="0" y="9183"/>
                  <a:pt x="2322" y="13570"/>
                </a:cubicBezTo>
                <a:cubicBezTo>
                  <a:pt x="3449" y="15680"/>
                  <a:pt x="6305" y="16711"/>
                  <a:pt x="9255" y="16711"/>
                </a:cubicBezTo>
                <a:cubicBezTo>
                  <a:pt x="12439" y="16711"/>
                  <a:pt x="15731" y="15509"/>
                  <a:pt x="17070" y="13165"/>
                </a:cubicBezTo>
                <a:cubicBezTo>
                  <a:pt x="19615" y="8681"/>
                  <a:pt x="15037" y="1"/>
                  <a:pt x="101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8" name="Google Shape;8028;p64"/>
          <p:cNvSpPr/>
          <p:nvPr/>
        </p:nvSpPr>
        <p:spPr>
          <a:xfrm rot="198532">
            <a:off x="5050926" y="3535150"/>
            <a:ext cx="1539649" cy="710654"/>
          </a:xfrm>
          <a:custGeom>
            <a:avLst/>
            <a:gdLst/>
            <a:ahLst/>
            <a:cxnLst/>
            <a:rect l="l" t="t" r="r" b="b"/>
            <a:pathLst>
              <a:path w="24980" h="10743" extrusionOk="0">
                <a:moveTo>
                  <a:pt x="19758" y="0"/>
                </a:moveTo>
                <a:cubicBezTo>
                  <a:pt x="17520" y="0"/>
                  <a:pt x="15017" y="1612"/>
                  <a:pt x="12812" y="1927"/>
                </a:cubicBezTo>
                <a:cubicBezTo>
                  <a:pt x="12501" y="1972"/>
                  <a:pt x="12196" y="1991"/>
                  <a:pt x="11894" y="1991"/>
                </a:cubicBezTo>
                <a:cubicBezTo>
                  <a:pt x="10175" y="1991"/>
                  <a:pt x="8582" y="1376"/>
                  <a:pt x="6795" y="1376"/>
                </a:cubicBezTo>
                <a:cubicBezTo>
                  <a:pt x="6426" y="1376"/>
                  <a:pt x="6048" y="1403"/>
                  <a:pt x="5659" y="1466"/>
                </a:cubicBezTo>
                <a:cubicBezTo>
                  <a:pt x="3078" y="1909"/>
                  <a:pt x="0" y="4010"/>
                  <a:pt x="516" y="5596"/>
                </a:cubicBezTo>
                <a:cubicBezTo>
                  <a:pt x="1014" y="7200"/>
                  <a:pt x="5125" y="8269"/>
                  <a:pt x="7706" y="8969"/>
                </a:cubicBezTo>
                <a:cubicBezTo>
                  <a:pt x="10305" y="9670"/>
                  <a:pt x="11374" y="9983"/>
                  <a:pt x="12812" y="10315"/>
                </a:cubicBezTo>
                <a:cubicBezTo>
                  <a:pt x="13653" y="10522"/>
                  <a:pt x="14615" y="10743"/>
                  <a:pt x="15765" y="10743"/>
                </a:cubicBezTo>
                <a:cubicBezTo>
                  <a:pt x="16559" y="10743"/>
                  <a:pt x="17442" y="10638"/>
                  <a:pt x="18435" y="10352"/>
                </a:cubicBezTo>
                <a:cubicBezTo>
                  <a:pt x="20868" y="9652"/>
                  <a:pt x="23947" y="7882"/>
                  <a:pt x="24464" y="5596"/>
                </a:cubicBezTo>
                <a:cubicBezTo>
                  <a:pt x="24980" y="3309"/>
                  <a:pt x="22933" y="489"/>
                  <a:pt x="20500" y="65"/>
                </a:cubicBezTo>
                <a:cubicBezTo>
                  <a:pt x="20256" y="21"/>
                  <a:pt x="20009" y="0"/>
                  <a:pt x="197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9" name="Google Shape;8029;p64"/>
          <p:cNvSpPr txBox="1"/>
          <p:nvPr/>
        </p:nvSpPr>
        <p:spPr>
          <a:xfrm>
            <a:off x="4405650" y="4004500"/>
            <a:ext cx="1034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dirty="0">
                <a:solidFill>
                  <a:schemeClr val="accent3"/>
                </a:solidFill>
                <a:latin typeface="Boogaloo"/>
                <a:ea typeface="Boogaloo"/>
                <a:cs typeface="Boogaloo"/>
                <a:sym typeface="Boogaloo"/>
              </a:rPr>
              <a:t>TEU</a:t>
            </a:r>
            <a:endParaRPr sz="3000" b="1" dirty="0">
              <a:solidFill>
                <a:schemeClr val="accent3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8030" name="Google Shape;8030;p64"/>
          <p:cNvSpPr txBox="1"/>
          <p:nvPr/>
        </p:nvSpPr>
        <p:spPr>
          <a:xfrm>
            <a:off x="4990253" y="3702975"/>
            <a:ext cx="18195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IMPARABLE</a:t>
            </a:r>
            <a:endParaRPr sz="2400" b="1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8031" name="Google Shape;8031;p64"/>
          <p:cNvSpPr/>
          <p:nvPr/>
        </p:nvSpPr>
        <p:spPr>
          <a:xfrm rot="693870">
            <a:off x="2466035" y="1231451"/>
            <a:ext cx="1005363" cy="6207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2" name="Google Shape;8032;p64"/>
          <p:cNvSpPr/>
          <p:nvPr/>
        </p:nvSpPr>
        <p:spPr>
          <a:xfrm rot="4725741" flipH="1">
            <a:off x="3563273" y="1158483"/>
            <a:ext cx="736753" cy="1327397"/>
          </a:xfrm>
          <a:custGeom>
            <a:avLst/>
            <a:gdLst/>
            <a:ahLst/>
            <a:cxnLst/>
            <a:rect l="l" t="t" r="r" b="b"/>
            <a:pathLst>
              <a:path w="20831" h="28923" extrusionOk="0">
                <a:moveTo>
                  <a:pt x="9391" y="1"/>
                </a:moveTo>
                <a:cubicBezTo>
                  <a:pt x="7322" y="1"/>
                  <a:pt x="5151" y="2320"/>
                  <a:pt x="3409" y="4417"/>
                </a:cubicBezTo>
                <a:cubicBezTo>
                  <a:pt x="1585" y="6592"/>
                  <a:pt x="220" y="8528"/>
                  <a:pt x="110" y="10482"/>
                </a:cubicBezTo>
                <a:cubicBezTo>
                  <a:pt x="0" y="12454"/>
                  <a:pt x="1142" y="14445"/>
                  <a:pt x="2065" y="16252"/>
                </a:cubicBezTo>
                <a:cubicBezTo>
                  <a:pt x="2986" y="18077"/>
                  <a:pt x="3687" y="19736"/>
                  <a:pt x="4922" y="22133"/>
                </a:cubicBezTo>
                <a:cubicBezTo>
                  <a:pt x="6175" y="24529"/>
                  <a:pt x="7963" y="27663"/>
                  <a:pt x="10434" y="28603"/>
                </a:cubicBezTo>
                <a:cubicBezTo>
                  <a:pt x="11010" y="28821"/>
                  <a:pt x="11622" y="28922"/>
                  <a:pt x="12247" y="28922"/>
                </a:cubicBezTo>
                <a:cubicBezTo>
                  <a:pt x="14319" y="28922"/>
                  <a:pt x="16532" y="27809"/>
                  <a:pt x="18047" y="26151"/>
                </a:cubicBezTo>
                <a:cubicBezTo>
                  <a:pt x="20038" y="23995"/>
                  <a:pt x="20831" y="20935"/>
                  <a:pt x="19983" y="18502"/>
                </a:cubicBezTo>
                <a:cubicBezTo>
                  <a:pt x="19153" y="16086"/>
                  <a:pt x="16702" y="14316"/>
                  <a:pt x="15724" y="12307"/>
                </a:cubicBezTo>
                <a:cubicBezTo>
                  <a:pt x="14748" y="10280"/>
                  <a:pt x="15246" y="8011"/>
                  <a:pt x="14489" y="5504"/>
                </a:cubicBezTo>
                <a:cubicBezTo>
                  <a:pt x="13752" y="2979"/>
                  <a:pt x="11743" y="196"/>
                  <a:pt x="9623" y="11"/>
                </a:cubicBezTo>
                <a:cubicBezTo>
                  <a:pt x="9546" y="4"/>
                  <a:pt x="9468" y="1"/>
                  <a:pt x="93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3" name="Google Shape;8033;p64"/>
          <p:cNvSpPr txBox="1"/>
          <p:nvPr/>
        </p:nvSpPr>
        <p:spPr>
          <a:xfrm rot="1998">
            <a:off x="2447200" y="1233050"/>
            <a:ext cx="10326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dirty="0">
                <a:solidFill>
                  <a:schemeClr val="accent6"/>
                </a:solidFill>
                <a:latin typeface="Boogaloo"/>
                <a:ea typeface="Boogaloo"/>
                <a:cs typeface="Boogaloo"/>
                <a:sym typeface="Boogaloo"/>
              </a:rPr>
              <a:t>TEU</a:t>
            </a:r>
            <a:endParaRPr sz="3000" b="1" dirty="0">
              <a:solidFill>
                <a:schemeClr val="accent6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8034" name="Google Shape;8034;p64"/>
          <p:cNvSpPr txBox="1"/>
          <p:nvPr/>
        </p:nvSpPr>
        <p:spPr>
          <a:xfrm>
            <a:off x="3038420" y="1660050"/>
            <a:ext cx="18156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REMEDIA</a:t>
            </a:r>
            <a:endParaRPr sz="2400" b="1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8035" name="Google Shape;8035;p64"/>
          <p:cNvSpPr/>
          <p:nvPr/>
        </p:nvSpPr>
        <p:spPr>
          <a:xfrm rot="-4884733">
            <a:off x="957163" y="3726581"/>
            <a:ext cx="723876" cy="1102422"/>
          </a:xfrm>
          <a:custGeom>
            <a:avLst/>
            <a:gdLst/>
            <a:ahLst/>
            <a:cxnLst/>
            <a:rect l="l" t="t" r="r" b="b"/>
            <a:pathLst>
              <a:path w="24483" h="25637" extrusionOk="0">
                <a:moveTo>
                  <a:pt x="8251" y="0"/>
                </a:moveTo>
                <a:cubicBezTo>
                  <a:pt x="7628" y="0"/>
                  <a:pt x="7049" y="103"/>
                  <a:pt x="6545" y="343"/>
                </a:cubicBezTo>
                <a:cubicBezTo>
                  <a:pt x="4573" y="1302"/>
                  <a:pt x="3743" y="4362"/>
                  <a:pt x="2600" y="7183"/>
                </a:cubicBezTo>
                <a:cubicBezTo>
                  <a:pt x="1457" y="10004"/>
                  <a:pt x="0" y="12584"/>
                  <a:pt x="333" y="14908"/>
                </a:cubicBezTo>
                <a:cubicBezTo>
                  <a:pt x="646" y="17248"/>
                  <a:pt x="2747" y="19332"/>
                  <a:pt x="4702" y="21451"/>
                </a:cubicBezTo>
                <a:cubicBezTo>
                  <a:pt x="6657" y="23535"/>
                  <a:pt x="8486" y="25637"/>
                  <a:pt x="10531" y="25637"/>
                </a:cubicBezTo>
                <a:cubicBezTo>
                  <a:pt x="10548" y="25637"/>
                  <a:pt x="10565" y="25637"/>
                  <a:pt x="10583" y="25636"/>
                </a:cubicBezTo>
                <a:cubicBezTo>
                  <a:pt x="12666" y="25618"/>
                  <a:pt x="14952" y="23424"/>
                  <a:pt x="17183" y="22226"/>
                </a:cubicBezTo>
                <a:cubicBezTo>
                  <a:pt x="19412" y="21028"/>
                  <a:pt x="21588" y="20825"/>
                  <a:pt x="22860" y="19664"/>
                </a:cubicBezTo>
                <a:cubicBezTo>
                  <a:pt x="24133" y="18502"/>
                  <a:pt x="24482" y="16382"/>
                  <a:pt x="24261" y="14520"/>
                </a:cubicBezTo>
                <a:cubicBezTo>
                  <a:pt x="24021" y="12639"/>
                  <a:pt x="23192" y="11000"/>
                  <a:pt x="22289" y="9542"/>
                </a:cubicBezTo>
                <a:cubicBezTo>
                  <a:pt x="21386" y="8086"/>
                  <a:pt x="20427" y="6814"/>
                  <a:pt x="19155" y="5542"/>
                </a:cubicBezTo>
                <a:cubicBezTo>
                  <a:pt x="17901" y="4252"/>
                  <a:pt x="16334" y="2980"/>
                  <a:pt x="13992" y="1782"/>
                </a:cubicBezTo>
                <a:cubicBezTo>
                  <a:pt x="12249" y="875"/>
                  <a:pt x="10067" y="0"/>
                  <a:pt x="8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6" name="Google Shape;8036;p64"/>
          <p:cNvSpPr/>
          <p:nvPr/>
        </p:nvSpPr>
        <p:spPr>
          <a:xfrm rot="-553005" flipH="1">
            <a:off x="1426636" y="3615294"/>
            <a:ext cx="1122482" cy="688116"/>
          </a:xfrm>
          <a:custGeom>
            <a:avLst/>
            <a:gdLst/>
            <a:ahLst/>
            <a:cxnLst/>
            <a:rect l="l" t="t" r="r" b="b"/>
            <a:pathLst>
              <a:path w="34327" h="23188" extrusionOk="0">
                <a:moveTo>
                  <a:pt x="16499" y="0"/>
                </a:moveTo>
                <a:cubicBezTo>
                  <a:pt x="15407" y="0"/>
                  <a:pt x="14243" y="335"/>
                  <a:pt x="13053" y="789"/>
                </a:cubicBezTo>
                <a:cubicBezTo>
                  <a:pt x="11633" y="1324"/>
                  <a:pt x="10177" y="2024"/>
                  <a:pt x="7799" y="3203"/>
                </a:cubicBezTo>
                <a:cubicBezTo>
                  <a:pt x="5402" y="4366"/>
                  <a:pt x="2120" y="6006"/>
                  <a:pt x="1070" y="8237"/>
                </a:cubicBezTo>
                <a:cubicBezTo>
                  <a:pt x="1" y="10467"/>
                  <a:pt x="1199" y="13325"/>
                  <a:pt x="3245" y="15039"/>
                </a:cubicBezTo>
                <a:cubicBezTo>
                  <a:pt x="5310" y="16773"/>
                  <a:pt x="8260" y="17362"/>
                  <a:pt x="10730" y="18800"/>
                </a:cubicBezTo>
                <a:cubicBezTo>
                  <a:pt x="13182" y="20238"/>
                  <a:pt x="15173" y="22524"/>
                  <a:pt x="17477" y="23059"/>
                </a:cubicBezTo>
                <a:cubicBezTo>
                  <a:pt x="17852" y="23146"/>
                  <a:pt x="18235" y="23187"/>
                  <a:pt x="18621" y="23187"/>
                </a:cubicBezTo>
                <a:cubicBezTo>
                  <a:pt x="20606" y="23187"/>
                  <a:pt x="22672" y="22098"/>
                  <a:pt x="24169" y="20570"/>
                </a:cubicBezTo>
                <a:cubicBezTo>
                  <a:pt x="25958" y="18726"/>
                  <a:pt x="26916" y="16274"/>
                  <a:pt x="28575" y="14007"/>
                </a:cubicBezTo>
                <a:cubicBezTo>
                  <a:pt x="30234" y="11758"/>
                  <a:pt x="32576" y="9693"/>
                  <a:pt x="33461" y="7131"/>
                </a:cubicBezTo>
                <a:cubicBezTo>
                  <a:pt x="34327" y="4568"/>
                  <a:pt x="33718" y="1490"/>
                  <a:pt x="31340" y="475"/>
                </a:cubicBezTo>
                <a:cubicBezTo>
                  <a:pt x="30570" y="141"/>
                  <a:pt x="29615" y="23"/>
                  <a:pt x="28586" y="23"/>
                </a:cubicBezTo>
                <a:cubicBezTo>
                  <a:pt x="26441" y="23"/>
                  <a:pt x="23973" y="535"/>
                  <a:pt x="22178" y="660"/>
                </a:cubicBezTo>
                <a:cubicBezTo>
                  <a:pt x="21860" y="682"/>
                  <a:pt x="21562" y="692"/>
                  <a:pt x="21283" y="692"/>
                </a:cubicBezTo>
                <a:cubicBezTo>
                  <a:pt x="19239" y="692"/>
                  <a:pt x="18191" y="163"/>
                  <a:pt x="17072" y="33"/>
                </a:cubicBezTo>
                <a:cubicBezTo>
                  <a:pt x="16883" y="11"/>
                  <a:pt x="16692" y="0"/>
                  <a:pt x="1649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7" name="Google Shape;8037;p64"/>
          <p:cNvSpPr txBox="1"/>
          <p:nvPr/>
        </p:nvSpPr>
        <p:spPr>
          <a:xfrm>
            <a:off x="1078125" y="3702975"/>
            <a:ext cx="18195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ENERGIA</a:t>
            </a:r>
            <a:endParaRPr sz="2400" b="1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8038" name="Google Shape;8038;p64"/>
          <p:cNvSpPr txBox="1"/>
          <p:nvPr/>
        </p:nvSpPr>
        <p:spPr>
          <a:xfrm rot="1998">
            <a:off x="797575" y="4004750"/>
            <a:ext cx="10326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dirty="0">
                <a:solidFill>
                  <a:srgbClr val="FF62B8"/>
                </a:solidFill>
                <a:latin typeface="Boogaloo"/>
                <a:ea typeface="Boogaloo"/>
                <a:cs typeface="Boogaloo"/>
                <a:sym typeface="Boogaloo"/>
              </a:rPr>
              <a:t>MEU</a:t>
            </a:r>
            <a:endParaRPr sz="3000" b="1" dirty="0">
              <a:solidFill>
                <a:schemeClr val="accent5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8039" name="Google Shape;8039;p64"/>
          <p:cNvSpPr/>
          <p:nvPr/>
        </p:nvSpPr>
        <p:spPr>
          <a:xfrm rot="235866">
            <a:off x="6383812" y="1189086"/>
            <a:ext cx="944452" cy="614149"/>
          </a:xfrm>
          <a:custGeom>
            <a:avLst/>
            <a:gdLst/>
            <a:ahLst/>
            <a:cxnLst/>
            <a:rect l="l" t="t" r="r" b="b"/>
            <a:pathLst>
              <a:path w="27819" h="26829" extrusionOk="0">
                <a:moveTo>
                  <a:pt x="12122" y="1"/>
                </a:moveTo>
                <a:cubicBezTo>
                  <a:pt x="10177" y="1"/>
                  <a:pt x="8172" y="821"/>
                  <a:pt x="6674" y="2136"/>
                </a:cubicBezTo>
                <a:cubicBezTo>
                  <a:pt x="4867" y="3722"/>
                  <a:pt x="3780" y="6026"/>
                  <a:pt x="2895" y="8201"/>
                </a:cubicBezTo>
                <a:cubicBezTo>
                  <a:pt x="2010" y="10395"/>
                  <a:pt x="1309" y="12496"/>
                  <a:pt x="812" y="14874"/>
                </a:cubicBezTo>
                <a:cubicBezTo>
                  <a:pt x="314" y="17253"/>
                  <a:pt x="1" y="19907"/>
                  <a:pt x="1014" y="21898"/>
                </a:cubicBezTo>
                <a:cubicBezTo>
                  <a:pt x="2010" y="23890"/>
                  <a:pt x="4332" y="25217"/>
                  <a:pt x="6637" y="25991"/>
                </a:cubicBezTo>
                <a:cubicBezTo>
                  <a:pt x="8360" y="26552"/>
                  <a:pt x="10063" y="26828"/>
                  <a:pt x="11708" y="26828"/>
                </a:cubicBezTo>
                <a:cubicBezTo>
                  <a:pt x="12280" y="26828"/>
                  <a:pt x="12846" y="26795"/>
                  <a:pt x="13403" y="26728"/>
                </a:cubicBezTo>
                <a:cubicBezTo>
                  <a:pt x="15560" y="26488"/>
                  <a:pt x="17569" y="25751"/>
                  <a:pt x="19763" y="24922"/>
                </a:cubicBezTo>
                <a:cubicBezTo>
                  <a:pt x="21938" y="24074"/>
                  <a:pt x="24298" y="23115"/>
                  <a:pt x="25663" y="21364"/>
                </a:cubicBezTo>
                <a:cubicBezTo>
                  <a:pt x="27026" y="19631"/>
                  <a:pt x="27395" y="17105"/>
                  <a:pt x="27597" y="14469"/>
                </a:cubicBezTo>
                <a:cubicBezTo>
                  <a:pt x="27801" y="11833"/>
                  <a:pt x="27818" y="9067"/>
                  <a:pt x="26474" y="7297"/>
                </a:cubicBezTo>
                <a:cubicBezTo>
                  <a:pt x="25128" y="5528"/>
                  <a:pt x="22417" y="4735"/>
                  <a:pt x="20021" y="3482"/>
                </a:cubicBezTo>
                <a:cubicBezTo>
                  <a:pt x="17643" y="2228"/>
                  <a:pt x="15596" y="514"/>
                  <a:pt x="13310" y="108"/>
                </a:cubicBezTo>
                <a:cubicBezTo>
                  <a:pt x="12920" y="35"/>
                  <a:pt x="12522" y="1"/>
                  <a:pt x="12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0" name="Google Shape;8040;p64"/>
          <p:cNvSpPr/>
          <p:nvPr/>
        </p:nvSpPr>
        <p:spPr>
          <a:xfrm rot="5580422" flipH="1">
            <a:off x="7208657" y="1274973"/>
            <a:ext cx="610892" cy="1299465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1" name="Google Shape;8041;p64"/>
          <p:cNvSpPr txBox="1"/>
          <p:nvPr/>
        </p:nvSpPr>
        <p:spPr>
          <a:xfrm>
            <a:off x="6608250" y="1666112"/>
            <a:ext cx="18156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INSUPERABLE</a:t>
            </a:r>
            <a:endParaRPr sz="1800" b="1" dirty="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8042" name="Google Shape;8042;p64"/>
          <p:cNvSpPr txBox="1"/>
          <p:nvPr/>
        </p:nvSpPr>
        <p:spPr>
          <a:xfrm rot="1048">
            <a:off x="6382575" y="1223200"/>
            <a:ext cx="9843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000" b="1" dirty="0">
                <a:solidFill>
                  <a:schemeClr val="accent1"/>
                </a:solidFill>
                <a:latin typeface="Boogaloo"/>
                <a:ea typeface="Boogaloo"/>
                <a:cs typeface="Boogaloo"/>
                <a:sym typeface="Boogaloo"/>
              </a:rPr>
              <a:t>MEU</a:t>
            </a:r>
            <a:endParaRPr sz="3000" b="1" dirty="0">
              <a:solidFill>
                <a:schemeClr val="accent1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8043" name="Google Shape;8043;p64"/>
          <p:cNvSpPr txBox="1">
            <a:spLocks noGrp="1"/>
          </p:cNvSpPr>
          <p:nvPr>
            <p:ph type="subTitle" idx="4294967295"/>
          </p:nvPr>
        </p:nvSpPr>
        <p:spPr>
          <a:xfrm>
            <a:off x="5031688" y="3028688"/>
            <a:ext cx="1817100" cy="5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</a:t>
            </a:r>
            <a:r>
              <a:rPr lang="es-ES" dirty="0"/>
              <a:t>Lo llevo dentro y me hace ser imparable”</a:t>
            </a:r>
            <a:endParaRPr dirty="0"/>
          </a:p>
        </p:txBody>
      </p:sp>
      <p:sp>
        <p:nvSpPr>
          <p:cNvPr id="8044" name="Google Shape;8044;p64"/>
          <p:cNvSpPr txBox="1">
            <a:spLocks noGrp="1"/>
          </p:cNvSpPr>
          <p:nvPr>
            <p:ph type="subTitle" idx="4294967295"/>
          </p:nvPr>
        </p:nvSpPr>
        <p:spPr>
          <a:xfrm>
            <a:off x="1218471" y="3028688"/>
            <a:ext cx="1819800" cy="5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</a:t>
            </a:r>
            <a:r>
              <a:rPr lang="es-ES" dirty="0"/>
              <a:t>Una energía que me lleva hacia ti”</a:t>
            </a:r>
            <a:endParaRPr dirty="0"/>
          </a:p>
        </p:txBody>
      </p:sp>
      <p:sp>
        <p:nvSpPr>
          <p:cNvPr id="8045" name="Google Shape;8045;p64"/>
          <p:cNvSpPr txBox="1">
            <a:spLocks noGrp="1"/>
          </p:cNvSpPr>
          <p:nvPr>
            <p:ph type="subTitle" idx="4294967295"/>
          </p:nvPr>
        </p:nvSpPr>
        <p:spPr>
          <a:xfrm>
            <a:off x="3034375" y="2175350"/>
            <a:ext cx="18198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</a:t>
            </a:r>
            <a:r>
              <a:rPr lang="es-ES" dirty="0"/>
              <a:t>Remedia todo lo irremediable”</a:t>
            </a:r>
            <a:endParaRPr dirty="0"/>
          </a:p>
        </p:txBody>
      </p:sp>
      <p:sp>
        <p:nvSpPr>
          <p:cNvPr id="8046" name="Google Shape;8046;p64"/>
          <p:cNvSpPr txBox="1">
            <a:spLocks noGrp="1"/>
          </p:cNvSpPr>
          <p:nvPr>
            <p:ph type="subTitle" idx="4294967295"/>
          </p:nvPr>
        </p:nvSpPr>
        <p:spPr>
          <a:xfrm>
            <a:off x="6604200" y="2175350"/>
            <a:ext cx="18198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</a:t>
            </a:r>
            <a:r>
              <a:rPr lang="es-ES" dirty="0"/>
              <a:t>Está en nosotros”</a:t>
            </a:r>
            <a:endParaRPr dirty="0"/>
          </a:p>
        </p:txBody>
      </p:sp>
      <p:cxnSp>
        <p:nvCxnSpPr>
          <p:cNvPr id="8047" name="Google Shape;8047;p64"/>
          <p:cNvCxnSpPr>
            <a:stCxn id="8048" idx="2"/>
          </p:cNvCxnSpPr>
          <p:nvPr/>
        </p:nvCxnSpPr>
        <p:spPr>
          <a:xfrm rot="10800000" flipH="1">
            <a:off x="1077975" y="1762113"/>
            <a:ext cx="1646100" cy="2253900"/>
          </a:xfrm>
          <a:prstGeom prst="curvedConnector4">
            <a:avLst>
              <a:gd name="adj1" fmla="val -14466"/>
              <a:gd name="adj2" fmla="val 539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049" name="Google Shape;8049;p64"/>
          <p:cNvCxnSpPr>
            <a:stCxn id="8050" idx="2"/>
            <a:endCxn id="8051" idx="6"/>
          </p:cNvCxnSpPr>
          <p:nvPr/>
        </p:nvCxnSpPr>
        <p:spPr>
          <a:xfrm rot="10800000" flipH="1">
            <a:off x="4393650" y="1781988"/>
            <a:ext cx="178500" cy="2518200"/>
          </a:xfrm>
          <a:prstGeom prst="curvedConnector5">
            <a:avLst>
              <a:gd name="adj1" fmla="val -133403"/>
              <a:gd name="adj2" fmla="val 50001"/>
              <a:gd name="adj3" fmla="val 34537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8052" name="Google Shape;8052;p64"/>
          <p:cNvCxnSpPr>
            <a:stCxn id="8053" idx="6"/>
            <a:endCxn id="8042" idx="1"/>
          </p:cNvCxnSpPr>
          <p:nvPr/>
        </p:nvCxnSpPr>
        <p:spPr>
          <a:xfrm rot="10800000">
            <a:off x="6382650" y="1496475"/>
            <a:ext cx="174000" cy="2394000"/>
          </a:xfrm>
          <a:prstGeom prst="curvedConnector5">
            <a:avLst>
              <a:gd name="adj1" fmla="val -136853"/>
              <a:gd name="adj2" fmla="val 48013"/>
              <a:gd name="adj3" fmla="val 23689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053" name="Google Shape;8053;p64"/>
          <p:cNvSpPr/>
          <p:nvPr/>
        </p:nvSpPr>
        <p:spPr>
          <a:xfrm>
            <a:off x="6199950" y="3712125"/>
            <a:ext cx="356700" cy="356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0" name="Google Shape;8050;p64"/>
          <p:cNvSpPr/>
          <p:nvPr/>
        </p:nvSpPr>
        <p:spPr>
          <a:xfrm>
            <a:off x="4393650" y="4121838"/>
            <a:ext cx="356700" cy="356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1" name="Google Shape;8051;p64"/>
          <p:cNvSpPr/>
          <p:nvPr/>
        </p:nvSpPr>
        <p:spPr>
          <a:xfrm>
            <a:off x="4215300" y="1603563"/>
            <a:ext cx="356700" cy="356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8" name="Google Shape;8048;p64"/>
          <p:cNvSpPr/>
          <p:nvPr/>
        </p:nvSpPr>
        <p:spPr>
          <a:xfrm>
            <a:off x="1077975" y="3837663"/>
            <a:ext cx="356700" cy="356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4" name="Google Shape;8054;p64"/>
          <p:cNvSpPr/>
          <p:nvPr/>
        </p:nvSpPr>
        <p:spPr>
          <a:xfrm>
            <a:off x="8839215" y="2886919"/>
            <a:ext cx="131667" cy="131663"/>
          </a:xfrm>
          <a:custGeom>
            <a:avLst/>
            <a:gdLst/>
            <a:ahLst/>
            <a:cxnLst/>
            <a:rect l="l" t="t" r="r" b="b"/>
            <a:pathLst>
              <a:path w="1454" h="1454" extrusionOk="0">
                <a:moveTo>
                  <a:pt x="727" y="195"/>
                </a:moveTo>
                <a:cubicBezTo>
                  <a:pt x="1021" y="195"/>
                  <a:pt x="1259" y="433"/>
                  <a:pt x="1259" y="727"/>
                </a:cubicBezTo>
                <a:cubicBezTo>
                  <a:pt x="1259" y="1019"/>
                  <a:pt x="1021" y="1258"/>
                  <a:pt x="727" y="1258"/>
                </a:cubicBezTo>
                <a:cubicBezTo>
                  <a:pt x="435" y="1258"/>
                  <a:pt x="196" y="1019"/>
                  <a:pt x="196" y="727"/>
                </a:cubicBezTo>
                <a:cubicBezTo>
                  <a:pt x="196" y="433"/>
                  <a:pt x="435" y="195"/>
                  <a:pt x="727" y="195"/>
                </a:cubicBezTo>
                <a:close/>
                <a:moveTo>
                  <a:pt x="727" y="1"/>
                </a:moveTo>
                <a:cubicBezTo>
                  <a:pt x="327" y="1"/>
                  <a:pt x="1" y="326"/>
                  <a:pt x="1" y="727"/>
                </a:cubicBezTo>
                <a:cubicBezTo>
                  <a:pt x="1" y="1127"/>
                  <a:pt x="327" y="1453"/>
                  <a:pt x="727" y="1453"/>
                </a:cubicBezTo>
                <a:cubicBezTo>
                  <a:pt x="1128" y="1453"/>
                  <a:pt x="1453" y="1127"/>
                  <a:pt x="1453" y="727"/>
                </a:cubicBezTo>
                <a:cubicBezTo>
                  <a:pt x="1453" y="326"/>
                  <a:pt x="1128" y="1"/>
                  <a:pt x="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5" name="Google Shape;8055;p64"/>
          <p:cNvSpPr/>
          <p:nvPr/>
        </p:nvSpPr>
        <p:spPr>
          <a:xfrm>
            <a:off x="9014147" y="3018585"/>
            <a:ext cx="64385" cy="64473"/>
          </a:xfrm>
          <a:custGeom>
            <a:avLst/>
            <a:gdLst/>
            <a:ahLst/>
            <a:cxnLst/>
            <a:rect l="l" t="t" r="r" b="b"/>
            <a:pathLst>
              <a:path w="711" h="712" extrusionOk="0">
                <a:moveTo>
                  <a:pt x="355" y="1"/>
                </a:moveTo>
                <a:cubicBezTo>
                  <a:pt x="158" y="1"/>
                  <a:pt x="0" y="161"/>
                  <a:pt x="0" y="357"/>
                </a:cubicBezTo>
                <a:cubicBezTo>
                  <a:pt x="0" y="553"/>
                  <a:pt x="160" y="712"/>
                  <a:pt x="355" y="712"/>
                </a:cubicBezTo>
                <a:cubicBezTo>
                  <a:pt x="552" y="712"/>
                  <a:pt x="711" y="552"/>
                  <a:pt x="711" y="357"/>
                </a:cubicBezTo>
                <a:cubicBezTo>
                  <a:pt x="711" y="161"/>
                  <a:pt x="551" y="1"/>
                  <a:pt x="3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6" name="Google Shape;8056;p64"/>
          <p:cNvSpPr/>
          <p:nvPr/>
        </p:nvSpPr>
        <p:spPr>
          <a:xfrm>
            <a:off x="125650" y="1149612"/>
            <a:ext cx="356716" cy="319704"/>
          </a:xfrm>
          <a:custGeom>
            <a:avLst/>
            <a:gdLst/>
            <a:ahLst/>
            <a:cxnLst/>
            <a:rect l="l" t="t" r="r" b="b"/>
            <a:pathLst>
              <a:path w="21945" h="19665" extrusionOk="0">
                <a:moveTo>
                  <a:pt x="9272" y="1"/>
                </a:moveTo>
                <a:cubicBezTo>
                  <a:pt x="7085" y="1"/>
                  <a:pt x="4953" y="1214"/>
                  <a:pt x="3395" y="2660"/>
                </a:cubicBezTo>
                <a:cubicBezTo>
                  <a:pt x="723" y="5136"/>
                  <a:pt x="0" y="9185"/>
                  <a:pt x="830" y="12616"/>
                </a:cubicBezTo>
                <a:cubicBezTo>
                  <a:pt x="1081" y="13652"/>
                  <a:pt x="1494" y="14649"/>
                  <a:pt x="2059" y="15552"/>
                </a:cubicBezTo>
                <a:cubicBezTo>
                  <a:pt x="2452" y="16178"/>
                  <a:pt x="2910" y="16730"/>
                  <a:pt x="3426" y="17212"/>
                </a:cubicBezTo>
                <a:cubicBezTo>
                  <a:pt x="4663" y="18367"/>
                  <a:pt x="6240" y="19106"/>
                  <a:pt x="7900" y="19411"/>
                </a:cubicBezTo>
                <a:cubicBezTo>
                  <a:pt x="8755" y="19568"/>
                  <a:pt x="9609" y="19665"/>
                  <a:pt x="10459" y="19665"/>
                </a:cubicBezTo>
                <a:cubicBezTo>
                  <a:pt x="11298" y="19665"/>
                  <a:pt x="12135" y="19570"/>
                  <a:pt x="12966" y="19346"/>
                </a:cubicBezTo>
                <a:cubicBezTo>
                  <a:pt x="14757" y="18862"/>
                  <a:pt x="16474" y="18073"/>
                  <a:pt x="17976" y="16980"/>
                </a:cubicBezTo>
                <a:cubicBezTo>
                  <a:pt x="19776" y="15671"/>
                  <a:pt x="21112" y="14222"/>
                  <a:pt x="21562" y="11988"/>
                </a:cubicBezTo>
                <a:cubicBezTo>
                  <a:pt x="21944" y="10081"/>
                  <a:pt x="21461" y="8128"/>
                  <a:pt x="19924" y="6861"/>
                </a:cubicBezTo>
                <a:cubicBezTo>
                  <a:pt x="18963" y="6067"/>
                  <a:pt x="17745" y="5718"/>
                  <a:pt x="16561" y="5415"/>
                </a:cubicBezTo>
                <a:cubicBezTo>
                  <a:pt x="15584" y="5165"/>
                  <a:pt x="14316" y="5000"/>
                  <a:pt x="13657" y="4155"/>
                </a:cubicBezTo>
                <a:cubicBezTo>
                  <a:pt x="12824" y="3087"/>
                  <a:pt x="12975" y="1552"/>
                  <a:pt x="11836" y="719"/>
                </a:cubicBezTo>
                <a:cubicBezTo>
                  <a:pt x="11280" y="311"/>
                  <a:pt x="10595" y="113"/>
                  <a:pt x="9911" y="36"/>
                </a:cubicBezTo>
                <a:cubicBezTo>
                  <a:pt x="9698" y="12"/>
                  <a:pt x="9485" y="1"/>
                  <a:pt x="92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7" name="Google Shape;8057;p64"/>
          <p:cNvGrpSpPr/>
          <p:nvPr/>
        </p:nvGrpSpPr>
        <p:grpSpPr>
          <a:xfrm rot="831799">
            <a:off x="3740901" y="3472372"/>
            <a:ext cx="232894" cy="205654"/>
            <a:chOff x="3464700" y="2777375"/>
            <a:chExt cx="57275" cy="50575"/>
          </a:xfrm>
        </p:grpSpPr>
        <p:sp>
          <p:nvSpPr>
            <p:cNvPr id="8058" name="Google Shape;8058;p64"/>
            <p:cNvSpPr/>
            <p:nvPr/>
          </p:nvSpPr>
          <p:spPr>
            <a:xfrm>
              <a:off x="3490700" y="2800350"/>
              <a:ext cx="31275" cy="27600"/>
            </a:xfrm>
            <a:custGeom>
              <a:avLst/>
              <a:gdLst/>
              <a:ahLst/>
              <a:cxnLst/>
              <a:rect l="l" t="t" r="r" b="b"/>
              <a:pathLst>
                <a:path w="1251" h="1104" extrusionOk="0">
                  <a:moveTo>
                    <a:pt x="1131" y="1"/>
                  </a:moveTo>
                  <a:cubicBezTo>
                    <a:pt x="1105" y="1"/>
                    <a:pt x="1080" y="10"/>
                    <a:pt x="1059" y="27"/>
                  </a:cubicBezTo>
                  <a:lnTo>
                    <a:pt x="50" y="913"/>
                  </a:lnTo>
                  <a:cubicBezTo>
                    <a:pt x="4" y="954"/>
                    <a:pt x="0" y="1021"/>
                    <a:pt x="40" y="1067"/>
                  </a:cubicBezTo>
                  <a:cubicBezTo>
                    <a:pt x="62" y="1090"/>
                    <a:pt x="92" y="1103"/>
                    <a:pt x="122" y="1103"/>
                  </a:cubicBezTo>
                  <a:cubicBezTo>
                    <a:pt x="146" y="1103"/>
                    <a:pt x="172" y="1094"/>
                    <a:pt x="192" y="1077"/>
                  </a:cubicBezTo>
                  <a:lnTo>
                    <a:pt x="1202" y="191"/>
                  </a:lnTo>
                  <a:cubicBezTo>
                    <a:pt x="1247" y="151"/>
                    <a:pt x="1251" y="83"/>
                    <a:pt x="1212" y="38"/>
                  </a:cubicBezTo>
                  <a:cubicBezTo>
                    <a:pt x="1190" y="13"/>
                    <a:pt x="1161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64"/>
            <p:cNvSpPr/>
            <p:nvPr/>
          </p:nvSpPr>
          <p:spPr>
            <a:xfrm>
              <a:off x="3475875" y="2777375"/>
              <a:ext cx="40850" cy="5700"/>
            </a:xfrm>
            <a:custGeom>
              <a:avLst/>
              <a:gdLst/>
              <a:ahLst/>
              <a:cxnLst/>
              <a:rect l="l" t="t" r="r" b="b"/>
              <a:pathLst>
                <a:path w="1634" h="228" extrusionOk="0">
                  <a:moveTo>
                    <a:pt x="1525" y="0"/>
                  </a:moveTo>
                  <a:lnTo>
                    <a:pt x="109" y="10"/>
                  </a:lnTo>
                  <a:cubicBezTo>
                    <a:pt x="49" y="10"/>
                    <a:pt x="1" y="59"/>
                    <a:pt x="1" y="119"/>
                  </a:cubicBezTo>
                  <a:cubicBezTo>
                    <a:pt x="1" y="178"/>
                    <a:pt x="49" y="227"/>
                    <a:pt x="109" y="227"/>
                  </a:cubicBezTo>
                  <a:lnTo>
                    <a:pt x="1526" y="217"/>
                  </a:lnTo>
                  <a:cubicBezTo>
                    <a:pt x="1586" y="217"/>
                    <a:pt x="1634" y="167"/>
                    <a:pt x="1634" y="108"/>
                  </a:cubicBezTo>
                  <a:cubicBezTo>
                    <a:pt x="1634" y="48"/>
                    <a:pt x="1586" y="0"/>
                    <a:pt x="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64"/>
            <p:cNvSpPr/>
            <p:nvPr/>
          </p:nvSpPr>
          <p:spPr>
            <a:xfrm>
              <a:off x="3464700" y="2789525"/>
              <a:ext cx="53225" cy="26125"/>
            </a:xfrm>
            <a:custGeom>
              <a:avLst/>
              <a:gdLst/>
              <a:ahLst/>
              <a:cxnLst/>
              <a:rect l="l" t="t" r="r" b="b"/>
              <a:pathLst>
                <a:path w="2129" h="1045" extrusionOk="0">
                  <a:moveTo>
                    <a:pt x="2004" y="0"/>
                  </a:moveTo>
                  <a:cubicBezTo>
                    <a:pt x="1990" y="0"/>
                    <a:pt x="1975" y="3"/>
                    <a:pt x="1962" y="9"/>
                  </a:cubicBezTo>
                  <a:lnTo>
                    <a:pt x="81" y="837"/>
                  </a:lnTo>
                  <a:cubicBezTo>
                    <a:pt x="27" y="862"/>
                    <a:pt x="1" y="925"/>
                    <a:pt x="26" y="979"/>
                  </a:cubicBezTo>
                  <a:cubicBezTo>
                    <a:pt x="42" y="1019"/>
                    <a:pt x="83" y="1044"/>
                    <a:pt x="124" y="1044"/>
                  </a:cubicBezTo>
                  <a:cubicBezTo>
                    <a:pt x="138" y="1044"/>
                    <a:pt x="152" y="1040"/>
                    <a:pt x="168" y="1035"/>
                  </a:cubicBezTo>
                  <a:lnTo>
                    <a:pt x="2049" y="208"/>
                  </a:lnTo>
                  <a:cubicBezTo>
                    <a:pt x="2103" y="183"/>
                    <a:pt x="2129" y="120"/>
                    <a:pt x="2104" y="65"/>
                  </a:cubicBezTo>
                  <a:cubicBezTo>
                    <a:pt x="2086" y="25"/>
                    <a:pt x="2046" y="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1" name="Google Shape;8061;p64"/>
          <p:cNvGrpSpPr/>
          <p:nvPr/>
        </p:nvGrpSpPr>
        <p:grpSpPr>
          <a:xfrm rot="3575774">
            <a:off x="554225" y="3086815"/>
            <a:ext cx="215478" cy="190271"/>
            <a:chOff x="3464700" y="2777375"/>
            <a:chExt cx="57275" cy="50575"/>
          </a:xfrm>
        </p:grpSpPr>
        <p:sp>
          <p:nvSpPr>
            <p:cNvPr id="8062" name="Google Shape;8062;p64"/>
            <p:cNvSpPr/>
            <p:nvPr/>
          </p:nvSpPr>
          <p:spPr>
            <a:xfrm>
              <a:off x="3490700" y="2800350"/>
              <a:ext cx="31275" cy="27600"/>
            </a:xfrm>
            <a:custGeom>
              <a:avLst/>
              <a:gdLst/>
              <a:ahLst/>
              <a:cxnLst/>
              <a:rect l="l" t="t" r="r" b="b"/>
              <a:pathLst>
                <a:path w="1251" h="1104" extrusionOk="0">
                  <a:moveTo>
                    <a:pt x="1131" y="1"/>
                  </a:moveTo>
                  <a:cubicBezTo>
                    <a:pt x="1105" y="1"/>
                    <a:pt x="1080" y="10"/>
                    <a:pt x="1059" y="27"/>
                  </a:cubicBezTo>
                  <a:lnTo>
                    <a:pt x="50" y="913"/>
                  </a:lnTo>
                  <a:cubicBezTo>
                    <a:pt x="4" y="954"/>
                    <a:pt x="0" y="1021"/>
                    <a:pt x="40" y="1067"/>
                  </a:cubicBezTo>
                  <a:cubicBezTo>
                    <a:pt x="62" y="1090"/>
                    <a:pt x="92" y="1103"/>
                    <a:pt x="122" y="1103"/>
                  </a:cubicBezTo>
                  <a:cubicBezTo>
                    <a:pt x="146" y="1103"/>
                    <a:pt x="172" y="1094"/>
                    <a:pt x="192" y="1077"/>
                  </a:cubicBezTo>
                  <a:lnTo>
                    <a:pt x="1202" y="191"/>
                  </a:lnTo>
                  <a:cubicBezTo>
                    <a:pt x="1247" y="151"/>
                    <a:pt x="1251" y="83"/>
                    <a:pt x="1212" y="38"/>
                  </a:cubicBezTo>
                  <a:cubicBezTo>
                    <a:pt x="1190" y="13"/>
                    <a:pt x="1161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64"/>
            <p:cNvSpPr/>
            <p:nvPr/>
          </p:nvSpPr>
          <p:spPr>
            <a:xfrm>
              <a:off x="3475875" y="2777375"/>
              <a:ext cx="40850" cy="5700"/>
            </a:xfrm>
            <a:custGeom>
              <a:avLst/>
              <a:gdLst/>
              <a:ahLst/>
              <a:cxnLst/>
              <a:rect l="l" t="t" r="r" b="b"/>
              <a:pathLst>
                <a:path w="1634" h="228" extrusionOk="0">
                  <a:moveTo>
                    <a:pt x="1525" y="0"/>
                  </a:moveTo>
                  <a:lnTo>
                    <a:pt x="109" y="10"/>
                  </a:lnTo>
                  <a:cubicBezTo>
                    <a:pt x="49" y="10"/>
                    <a:pt x="1" y="59"/>
                    <a:pt x="1" y="119"/>
                  </a:cubicBezTo>
                  <a:cubicBezTo>
                    <a:pt x="1" y="178"/>
                    <a:pt x="49" y="227"/>
                    <a:pt x="109" y="227"/>
                  </a:cubicBezTo>
                  <a:lnTo>
                    <a:pt x="1526" y="217"/>
                  </a:lnTo>
                  <a:cubicBezTo>
                    <a:pt x="1586" y="217"/>
                    <a:pt x="1634" y="167"/>
                    <a:pt x="1634" y="108"/>
                  </a:cubicBezTo>
                  <a:cubicBezTo>
                    <a:pt x="1634" y="48"/>
                    <a:pt x="1586" y="0"/>
                    <a:pt x="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64"/>
            <p:cNvSpPr/>
            <p:nvPr/>
          </p:nvSpPr>
          <p:spPr>
            <a:xfrm>
              <a:off x="3464700" y="2789525"/>
              <a:ext cx="53225" cy="26125"/>
            </a:xfrm>
            <a:custGeom>
              <a:avLst/>
              <a:gdLst/>
              <a:ahLst/>
              <a:cxnLst/>
              <a:rect l="l" t="t" r="r" b="b"/>
              <a:pathLst>
                <a:path w="2129" h="1045" extrusionOk="0">
                  <a:moveTo>
                    <a:pt x="2004" y="0"/>
                  </a:moveTo>
                  <a:cubicBezTo>
                    <a:pt x="1990" y="0"/>
                    <a:pt x="1975" y="3"/>
                    <a:pt x="1962" y="9"/>
                  </a:cubicBezTo>
                  <a:lnTo>
                    <a:pt x="81" y="837"/>
                  </a:lnTo>
                  <a:cubicBezTo>
                    <a:pt x="27" y="862"/>
                    <a:pt x="1" y="925"/>
                    <a:pt x="26" y="979"/>
                  </a:cubicBezTo>
                  <a:cubicBezTo>
                    <a:pt x="42" y="1019"/>
                    <a:pt x="83" y="1044"/>
                    <a:pt x="124" y="1044"/>
                  </a:cubicBezTo>
                  <a:cubicBezTo>
                    <a:pt x="138" y="1044"/>
                    <a:pt x="152" y="1040"/>
                    <a:pt x="168" y="1035"/>
                  </a:cubicBezTo>
                  <a:lnTo>
                    <a:pt x="2049" y="208"/>
                  </a:lnTo>
                  <a:cubicBezTo>
                    <a:pt x="2103" y="183"/>
                    <a:pt x="2129" y="120"/>
                    <a:pt x="2104" y="65"/>
                  </a:cubicBezTo>
                  <a:cubicBezTo>
                    <a:pt x="2086" y="25"/>
                    <a:pt x="2046" y="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5" name="Google Shape;8065;p64"/>
          <p:cNvGrpSpPr/>
          <p:nvPr/>
        </p:nvGrpSpPr>
        <p:grpSpPr>
          <a:xfrm rot="-9623773">
            <a:off x="7124749" y="3058377"/>
            <a:ext cx="232897" cy="205656"/>
            <a:chOff x="3464700" y="2777375"/>
            <a:chExt cx="57275" cy="50575"/>
          </a:xfrm>
        </p:grpSpPr>
        <p:sp>
          <p:nvSpPr>
            <p:cNvPr id="8066" name="Google Shape;8066;p64"/>
            <p:cNvSpPr/>
            <p:nvPr/>
          </p:nvSpPr>
          <p:spPr>
            <a:xfrm>
              <a:off x="3490700" y="2800350"/>
              <a:ext cx="31275" cy="27600"/>
            </a:xfrm>
            <a:custGeom>
              <a:avLst/>
              <a:gdLst/>
              <a:ahLst/>
              <a:cxnLst/>
              <a:rect l="l" t="t" r="r" b="b"/>
              <a:pathLst>
                <a:path w="1251" h="1104" extrusionOk="0">
                  <a:moveTo>
                    <a:pt x="1131" y="1"/>
                  </a:moveTo>
                  <a:cubicBezTo>
                    <a:pt x="1105" y="1"/>
                    <a:pt x="1080" y="10"/>
                    <a:pt x="1059" y="27"/>
                  </a:cubicBezTo>
                  <a:lnTo>
                    <a:pt x="50" y="913"/>
                  </a:lnTo>
                  <a:cubicBezTo>
                    <a:pt x="4" y="954"/>
                    <a:pt x="0" y="1021"/>
                    <a:pt x="40" y="1067"/>
                  </a:cubicBezTo>
                  <a:cubicBezTo>
                    <a:pt x="62" y="1090"/>
                    <a:pt x="92" y="1103"/>
                    <a:pt x="122" y="1103"/>
                  </a:cubicBezTo>
                  <a:cubicBezTo>
                    <a:pt x="146" y="1103"/>
                    <a:pt x="172" y="1094"/>
                    <a:pt x="192" y="1077"/>
                  </a:cubicBezTo>
                  <a:lnTo>
                    <a:pt x="1202" y="191"/>
                  </a:lnTo>
                  <a:cubicBezTo>
                    <a:pt x="1247" y="151"/>
                    <a:pt x="1251" y="83"/>
                    <a:pt x="1212" y="38"/>
                  </a:cubicBezTo>
                  <a:cubicBezTo>
                    <a:pt x="1190" y="13"/>
                    <a:pt x="1161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64"/>
            <p:cNvSpPr/>
            <p:nvPr/>
          </p:nvSpPr>
          <p:spPr>
            <a:xfrm>
              <a:off x="3475875" y="2777375"/>
              <a:ext cx="40850" cy="5700"/>
            </a:xfrm>
            <a:custGeom>
              <a:avLst/>
              <a:gdLst/>
              <a:ahLst/>
              <a:cxnLst/>
              <a:rect l="l" t="t" r="r" b="b"/>
              <a:pathLst>
                <a:path w="1634" h="228" extrusionOk="0">
                  <a:moveTo>
                    <a:pt x="1525" y="0"/>
                  </a:moveTo>
                  <a:lnTo>
                    <a:pt x="109" y="10"/>
                  </a:lnTo>
                  <a:cubicBezTo>
                    <a:pt x="49" y="10"/>
                    <a:pt x="1" y="59"/>
                    <a:pt x="1" y="119"/>
                  </a:cubicBezTo>
                  <a:cubicBezTo>
                    <a:pt x="1" y="178"/>
                    <a:pt x="49" y="227"/>
                    <a:pt x="109" y="227"/>
                  </a:cubicBezTo>
                  <a:lnTo>
                    <a:pt x="1526" y="217"/>
                  </a:lnTo>
                  <a:cubicBezTo>
                    <a:pt x="1586" y="217"/>
                    <a:pt x="1634" y="167"/>
                    <a:pt x="1634" y="108"/>
                  </a:cubicBezTo>
                  <a:cubicBezTo>
                    <a:pt x="1634" y="48"/>
                    <a:pt x="1586" y="0"/>
                    <a:pt x="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64"/>
            <p:cNvSpPr/>
            <p:nvPr/>
          </p:nvSpPr>
          <p:spPr>
            <a:xfrm>
              <a:off x="3464700" y="2789525"/>
              <a:ext cx="53225" cy="26125"/>
            </a:xfrm>
            <a:custGeom>
              <a:avLst/>
              <a:gdLst/>
              <a:ahLst/>
              <a:cxnLst/>
              <a:rect l="l" t="t" r="r" b="b"/>
              <a:pathLst>
                <a:path w="2129" h="1045" extrusionOk="0">
                  <a:moveTo>
                    <a:pt x="2004" y="0"/>
                  </a:moveTo>
                  <a:cubicBezTo>
                    <a:pt x="1990" y="0"/>
                    <a:pt x="1975" y="3"/>
                    <a:pt x="1962" y="9"/>
                  </a:cubicBezTo>
                  <a:lnTo>
                    <a:pt x="81" y="837"/>
                  </a:lnTo>
                  <a:cubicBezTo>
                    <a:pt x="27" y="862"/>
                    <a:pt x="1" y="925"/>
                    <a:pt x="26" y="979"/>
                  </a:cubicBezTo>
                  <a:cubicBezTo>
                    <a:pt x="42" y="1019"/>
                    <a:pt x="83" y="1044"/>
                    <a:pt x="124" y="1044"/>
                  </a:cubicBezTo>
                  <a:cubicBezTo>
                    <a:pt x="138" y="1044"/>
                    <a:pt x="152" y="1040"/>
                    <a:pt x="168" y="1035"/>
                  </a:cubicBezTo>
                  <a:lnTo>
                    <a:pt x="2049" y="208"/>
                  </a:lnTo>
                  <a:cubicBezTo>
                    <a:pt x="2103" y="183"/>
                    <a:pt x="2129" y="120"/>
                    <a:pt x="2104" y="65"/>
                  </a:cubicBezTo>
                  <a:cubicBezTo>
                    <a:pt x="2086" y="25"/>
                    <a:pt x="2046" y="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9" name="Google Shape;8069;p64"/>
          <p:cNvSpPr/>
          <p:nvPr/>
        </p:nvSpPr>
        <p:spPr>
          <a:xfrm>
            <a:off x="8023547" y="3932985"/>
            <a:ext cx="64385" cy="64473"/>
          </a:xfrm>
          <a:custGeom>
            <a:avLst/>
            <a:gdLst/>
            <a:ahLst/>
            <a:cxnLst/>
            <a:rect l="l" t="t" r="r" b="b"/>
            <a:pathLst>
              <a:path w="711" h="712" extrusionOk="0">
                <a:moveTo>
                  <a:pt x="355" y="1"/>
                </a:moveTo>
                <a:cubicBezTo>
                  <a:pt x="158" y="1"/>
                  <a:pt x="0" y="161"/>
                  <a:pt x="0" y="357"/>
                </a:cubicBezTo>
                <a:cubicBezTo>
                  <a:pt x="0" y="553"/>
                  <a:pt x="160" y="712"/>
                  <a:pt x="355" y="712"/>
                </a:cubicBezTo>
                <a:cubicBezTo>
                  <a:pt x="552" y="712"/>
                  <a:pt x="711" y="552"/>
                  <a:pt x="711" y="357"/>
                </a:cubicBezTo>
                <a:cubicBezTo>
                  <a:pt x="711" y="161"/>
                  <a:pt x="551" y="1"/>
                  <a:pt x="3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0" name="Google Shape;8070;p64"/>
          <p:cNvSpPr/>
          <p:nvPr/>
        </p:nvSpPr>
        <p:spPr>
          <a:xfrm>
            <a:off x="1985343" y="4388886"/>
            <a:ext cx="286050" cy="327690"/>
          </a:xfrm>
          <a:custGeom>
            <a:avLst/>
            <a:gdLst/>
            <a:ahLst/>
            <a:cxnLst/>
            <a:rect l="l" t="t" r="r" b="b"/>
            <a:pathLst>
              <a:path w="2492" h="2855" extrusionOk="0">
                <a:moveTo>
                  <a:pt x="1625" y="1"/>
                </a:moveTo>
                <a:cubicBezTo>
                  <a:pt x="1620" y="1"/>
                  <a:pt x="1614" y="1"/>
                  <a:pt x="1609" y="2"/>
                </a:cubicBezTo>
                <a:cubicBezTo>
                  <a:pt x="1430" y="716"/>
                  <a:pt x="1187" y="1411"/>
                  <a:pt x="882" y="2080"/>
                </a:cubicBezTo>
                <a:cubicBezTo>
                  <a:pt x="840" y="2057"/>
                  <a:pt x="792" y="2043"/>
                  <a:pt x="747" y="2031"/>
                </a:cubicBezTo>
                <a:cubicBezTo>
                  <a:pt x="649" y="2005"/>
                  <a:pt x="537" y="1980"/>
                  <a:pt x="430" y="1980"/>
                </a:cubicBezTo>
                <a:cubicBezTo>
                  <a:pt x="297" y="1980"/>
                  <a:pt x="171" y="2019"/>
                  <a:pt x="89" y="2146"/>
                </a:cubicBezTo>
                <a:cubicBezTo>
                  <a:pt x="36" y="2226"/>
                  <a:pt x="14" y="2325"/>
                  <a:pt x="6" y="2423"/>
                </a:cubicBezTo>
                <a:cubicBezTo>
                  <a:pt x="1" y="2484"/>
                  <a:pt x="3" y="2548"/>
                  <a:pt x="30" y="2604"/>
                </a:cubicBezTo>
                <a:cubicBezTo>
                  <a:pt x="37" y="2621"/>
                  <a:pt x="47" y="2638"/>
                  <a:pt x="61" y="2653"/>
                </a:cubicBezTo>
                <a:cubicBezTo>
                  <a:pt x="154" y="2773"/>
                  <a:pt x="357" y="2855"/>
                  <a:pt x="524" y="2855"/>
                </a:cubicBezTo>
                <a:cubicBezTo>
                  <a:pt x="583" y="2855"/>
                  <a:pt x="637" y="2845"/>
                  <a:pt x="680" y="2823"/>
                </a:cubicBezTo>
                <a:cubicBezTo>
                  <a:pt x="831" y="2748"/>
                  <a:pt x="897" y="2573"/>
                  <a:pt x="950" y="2413"/>
                </a:cubicBezTo>
                <a:cubicBezTo>
                  <a:pt x="973" y="2347"/>
                  <a:pt x="994" y="2273"/>
                  <a:pt x="981" y="2209"/>
                </a:cubicBezTo>
                <a:cubicBezTo>
                  <a:pt x="1183" y="1597"/>
                  <a:pt x="1407" y="991"/>
                  <a:pt x="1648" y="391"/>
                </a:cubicBezTo>
                <a:cubicBezTo>
                  <a:pt x="1717" y="452"/>
                  <a:pt x="1686" y="564"/>
                  <a:pt x="1696" y="655"/>
                </a:cubicBezTo>
                <a:cubicBezTo>
                  <a:pt x="1711" y="787"/>
                  <a:pt x="1836" y="895"/>
                  <a:pt x="1968" y="895"/>
                </a:cubicBezTo>
                <a:cubicBezTo>
                  <a:pt x="1975" y="895"/>
                  <a:pt x="1983" y="895"/>
                  <a:pt x="1990" y="894"/>
                </a:cubicBezTo>
                <a:cubicBezTo>
                  <a:pt x="2036" y="890"/>
                  <a:pt x="2084" y="874"/>
                  <a:pt x="2130" y="874"/>
                </a:cubicBezTo>
                <a:cubicBezTo>
                  <a:pt x="2146" y="874"/>
                  <a:pt x="2161" y="876"/>
                  <a:pt x="2176" y="881"/>
                </a:cubicBezTo>
                <a:cubicBezTo>
                  <a:pt x="2265" y="908"/>
                  <a:pt x="2294" y="1019"/>
                  <a:pt x="2285" y="1111"/>
                </a:cubicBezTo>
                <a:cubicBezTo>
                  <a:pt x="2276" y="1203"/>
                  <a:pt x="2241" y="1294"/>
                  <a:pt x="2256" y="1385"/>
                </a:cubicBezTo>
                <a:cubicBezTo>
                  <a:pt x="2370" y="1189"/>
                  <a:pt x="2492" y="965"/>
                  <a:pt x="2424" y="750"/>
                </a:cubicBezTo>
                <a:cubicBezTo>
                  <a:pt x="2387" y="633"/>
                  <a:pt x="2295" y="535"/>
                  <a:pt x="2180" y="494"/>
                </a:cubicBezTo>
                <a:cubicBezTo>
                  <a:pt x="2070" y="452"/>
                  <a:pt x="1933" y="456"/>
                  <a:pt x="1856" y="365"/>
                </a:cubicBezTo>
                <a:cubicBezTo>
                  <a:pt x="1805" y="305"/>
                  <a:pt x="1799" y="219"/>
                  <a:pt x="1776" y="144"/>
                </a:cubicBezTo>
                <a:cubicBezTo>
                  <a:pt x="1753" y="74"/>
                  <a:pt x="1696" y="1"/>
                  <a:pt x="1625" y="1"/>
                </a:cubicBezTo>
                <a:close/>
              </a:path>
            </a:pathLst>
          </a:custGeom>
          <a:solidFill>
            <a:schemeClr val="accent5"/>
          </a:solidFill>
          <a:ln w="1775" cap="flat" cmpd="sng">
            <a:solidFill>
              <a:schemeClr val="accent5"/>
            </a:solidFill>
            <a:prstDash val="solid"/>
            <a:miter lim="103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1" name="Google Shape;8071;p64"/>
          <p:cNvSpPr/>
          <p:nvPr/>
        </p:nvSpPr>
        <p:spPr>
          <a:xfrm rot="-899848">
            <a:off x="4894285" y="3225702"/>
            <a:ext cx="159183" cy="351201"/>
          </a:xfrm>
          <a:custGeom>
            <a:avLst/>
            <a:gdLst/>
            <a:ahLst/>
            <a:cxnLst/>
            <a:rect l="l" t="t" r="r" b="b"/>
            <a:pathLst>
              <a:path w="1941" h="4283" extrusionOk="0">
                <a:moveTo>
                  <a:pt x="1229" y="3637"/>
                </a:moveTo>
                <a:cubicBezTo>
                  <a:pt x="1238" y="3651"/>
                  <a:pt x="1244" y="3667"/>
                  <a:pt x="1245" y="3682"/>
                </a:cubicBezTo>
                <a:lnTo>
                  <a:pt x="1222" y="3701"/>
                </a:lnTo>
                <a:cubicBezTo>
                  <a:pt x="1224" y="3680"/>
                  <a:pt x="1227" y="3658"/>
                  <a:pt x="1229" y="3637"/>
                </a:cubicBezTo>
                <a:close/>
                <a:moveTo>
                  <a:pt x="1306" y="3962"/>
                </a:moveTo>
                <a:lnTo>
                  <a:pt x="1306" y="3962"/>
                </a:lnTo>
                <a:cubicBezTo>
                  <a:pt x="1283" y="3996"/>
                  <a:pt x="1263" y="4014"/>
                  <a:pt x="1249" y="4014"/>
                </a:cubicBezTo>
                <a:cubicBezTo>
                  <a:pt x="1238" y="4014"/>
                  <a:pt x="1230" y="4004"/>
                  <a:pt x="1224" y="3985"/>
                </a:cubicBezTo>
                <a:cubicBezTo>
                  <a:pt x="1253" y="3981"/>
                  <a:pt x="1280" y="3974"/>
                  <a:pt x="1306" y="3962"/>
                </a:cubicBezTo>
                <a:close/>
                <a:moveTo>
                  <a:pt x="692" y="1"/>
                </a:moveTo>
                <a:cubicBezTo>
                  <a:pt x="502" y="106"/>
                  <a:pt x="311" y="210"/>
                  <a:pt x="123" y="315"/>
                </a:cubicBezTo>
                <a:cubicBezTo>
                  <a:pt x="88" y="333"/>
                  <a:pt x="71" y="360"/>
                  <a:pt x="64" y="389"/>
                </a:cubicBezTo>
                <a:cubicBezTo>
                  <a:pt x="23" y="422"/>
                  <a:pt x="0" y="477"/>
                  <a:pt x="34" y="536"/>
                </a:cubicBezTo>
                <a:cubicBezTo>
                  <a:pt x="356" y="1101"/>
                  <a:pt x="671" y="1667"/>
                  <a:pt x="980" y="2238"/>
                </a:cubicBezTo>
                <a:cubicBezTo>
                  <a:pt x="1104" y="2469"/>
                  <a:pt x="1230" y="2699"/>
                  <a:pt x="1351" y="2932"/>
                </a:cubicBezTo>
                <a:cubicBezTo>
                  <a:pt x="1300" y="2926"/>
                  <a:pt x="1252" y="2923"/>
                  <a:pt x="1205" y="2923"/>
                </a:cubicBezTo>
                <a:cubicBezTo>
                  <a:pt x="219" y="2923"/>
                  <a:pt x="260" y="4282"/>
                  <a:pt x="1111" y="4282"/>
                </a:cubicBezTo>
                <a:cubicBezTo>
                  <a:pt x="1212" y="4282"/>
                  <a:pt x="1325" y="4263"/>
                  <a:pt x="1450" y="4220"/>
                </a:cubicBezTo>
                <a:cubicBezTo>
                  <a:pt x="1928" y="4053"/>
                  <a:pt x="1940" y="3628"/>
                  <a:pt x="1768" y="3211"/>
                </a:cubicBezTo>
                <a:cubicBezTo>
                  <a:pt x="1488" y="2533"/>
                  <a:pt x="1103" y="1872"/>
                  <a:pt x="720" y="1223"/>
                </a:cubicBezTo>
                <a:cubicBezTo>
                  <a:pt x="882" y="1128"/>
                  <a:pt x="1047" y="1036"/>
                  <a:pt x="1213" y="945"/>
                </a:cubicBezTo>
                <a:lnTo>
                  <a:pt x="1095" y="730"/>
                </a:lnTo>
                <a:cubicBezTo>
                  <a:pt x="928" y="822"/>
                  <a:pt x="761" y="915"/>
                  <a:pt x="594" y="1011"/>
                </a:cubicBezTo>
                <a:cubicBezTo>
                  <a:pt x="492" y="839"/>
                  <a:pt x="392" y="669"/>
                  <a:pt x="295" y="499"/>
                </a:cubicBezTo>
                <a:cubicBezTo>
                  <a:pt x="466" y="406"/>
                  <a:pt x="638" y="311"/>
                  <a:pt x="809" y="217"/>
                </a:cubicBezTo>
                <a:lnTo>
                  <a:pt x="69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2" name="Google Shape;8072;p64"/>
          <p:cNvSpPr/>
          <p:nvPr/>
        </p:nvSpPr>
        <p:spPr>
          <a:xfrm rot="-1196519">
            <a:off x="2796581" y="2027417"/>
            <a:ext cx="207169" cy="456867"/>
          </a:xfrm>
          <a:custGeom>
            <a:avLst/>
            <a:gdLst/>
            <a:ahLst/>
            <a:cxnLst/>
            <a:rect l="l" t="t" r="r" b="b"/>
            <a:pathLst>
              <a:path w="1690" h="3727" extrusionOk="0">
                <a:moveTo>
                  <a:pt x="621" y="3165"/>
                </a:moveTo>
                <a:cubicBezTo>
                  <a:pt x="623" y="3183"/>
                  <a:pt x="625" y="3202"/>
                  <a:pt x="626" y="3220"/>
                </a:cubicBezTo>
                <a:cubicBezTo>
                  <a:pt x="619" y="3214"/>
                  <a:pt x="613" y="3209"/>
                  <a:pt x="606" y="3203"/>
                </a:cubicBezTo>
                <a:cubicBezTo>
                  <a:pt x="608" y="3190"/>
                  <a:pt x="613" y="3177"/>
                  <a:pt x="621" y="3165"/>
                </a:cubicBezTo>
                <a:close/>
                <a:moveTo>
                  <a:pt x="554" y="3447"/>
                </a:moveTo>
                <a:lnTo>
                  <a:pt x="554" y="3447"/>
                </a:lnTo>
                <a:cubicBezTo>
                  <a:pt x="577" y="3456"/>
                  <a:pt x="601" y="3463"/>
                  <a:pt x="625" y="3467"/>
                </a:cubicBezTo>
                <a:cubicBezTo>
                  <a:pt x="620" y="3484"/>
                  <a:pt x="613" y="3493"/>
                  <a:pt x="603" y="3493"/>
                </a:cubicBezTo>
                <a:cubicBezTo>
                  <a:pt x="591" y="3493"/>
                  <a:pt x="574" y="3477"/>
                  <a:pt x="554" y="3447"/>
                </a:cubicBezTo>
                <a:close/>
                <a:moveTo>
                  <a:pt x="1087" y="0"/>
                </a:moveTo>
                <a:lnTo>
                  <a:pt x="983" y="187"/>
                </a:lnTo>
                <a:cubicBezTo>
                  <a:pt x="1133" y="268"/>
                  <a:pt x="1283" y="351"/>
                  <a:pt x="1433" y="433"/>
                </a:cubicBezTo>
                <a:cubicBezTo>
                  <a:pt x="1348" y="581"/>
                  <a:pt x="1261" y="728"/>
                  <a:pt x="1173" y="878"/>
                </a:cubicBezTo>
                <a:cubicBezTo>
                  <a:pt x="1029" y="794"/>
                  <a:pt x="884" y="713"/>
                  <a:pt x="738" y="631"/>
                </a:cubicBezTo>
                <a:lnTo>
                  <a:pt x="634" y="818"/>
                </a:lnTo>
                <a:cubicBezTo>
                  <a:pt x="777" y="896"/>
                  <a:pt x="920" y="977"/>
                  <a:pt x="1062" y="1060"/>
                </a:cubicBezTo>
                <a:cubicBezTo>
                  <a:pt x="729" y="1626"/>
                  <a:pt x="393" y="2202"/>
                  <a:pt x="149" y="2793"/>
                </a:cubicBezTo>
                <a:cubicBezTo>
                  <a:pt x="1" y="3157"/>
                  <a:pt x="11" y="3527"/>
                  <a:pt x="428" y="3672"/>
                </a:cubicBezTo>
                <a:cubicBezTo>
                  <a:pt x="537" y="3710"/>
                  <a:pt x="635" y="3727"/>
                  <a:pt x="724" y="3727"/>
                </a:cubicBezTo>
                <a:cubicBezTo>
                  <a:pt x="1465" y="3727"/>
                  <a:pt x="1501" y="2542"/>
                  <a:pt x="641" y="2542"/>
                </a:cubicBezTo>
                <a:cubicBezTo>
                  <a:pt x="601" y="2542"/>
                  <a:pt x="558" y="2545"/>
                  <a:pt x="514" y="2550"/>
                </a:cubicBezTo>
                <a:cubicBezTo>
                  <a:pt x="619" y="2348"/>
                  <a:pt x="728" y="2148"/>
                  <a:pt x="837" y="1946"/>
                </a:cubicBezTo>
                <a:cubicBezTo>
                  <a:pt x="1106" y="1448"/>
                  <a:pt x="1381" y="956"/>
                  <a:pt x="1661" y="464"/>
                </a:cubicBezTo>
                <a:cubicBezTo>
                  <a:pt x="1690" y="412"/>
                  <a:pt x="1671" y="364"/>
                  <a:pt x="1635" y="335"/>
                </a:cubicBezTo>
                <a:cubicBezTo>
                  <a:pt x="1628" y="311"/>
                  <a:pt x="1612" y="287"/>
                  <a:pt x="1584" y="272"/>
                </a:cubicBezTo>
                <a:cubicBezTo>
                  <a:pt x="1418" y="182"/>
                  <a:pt x="1253" y="90"/>
                  <a:pt x="10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3" name="Google Shape;8073;p64"/>
          <p:cNvSpPr/>
          <p:nvPr/>
        </p:nvSpPr>
        <p:spPr>
          <a:xfrm flipH="1">
            <a:off x="7490300" y="1043375"/>
            <a:ext cx="292822" cy="327697"/>
          </a:xfrm>
          <a:custGeom>
            <a:avLst/>
            <a:gdLst/>
            <a:ahLst/>
            <a:cxnLst/>
            <a:rect l="l" t="t" r="r" b="b"/>
            <a:pathLst>
              <a:path w="2492" h="2855" extrusionOk="0">
                <a:moveTo>
                  <a:pt x="1625" y="1"/>
                </a:moveTo>
                <a:cubicBezTo>
                  <a:pt x="1620" y="1"/>
                  <a:pt x="1614" y="1"/>
                  <a:pt x="1609" y="2"/>
                </a:cubicBezTo>
                <a:cubicBezTo>
                  <a:pt x="1430" y="716"/>
                  <a:pt x="1187" y="1411"/>
                  <a:pt x="882" y="2080"/>
                </a:cubicBezTo>
                <a:cubicBezTo>
                  <a:pt x="840" y="2057"/>
                  <a:pt x="792" y="2043"/>
                  <a:pt x="747" y="2031"/>
                </a:cubicBezTo>
                <a:cubicBezTo>
                  <a:pt x="649" y="2005"/>
                  <a:pt x="537" y="1980"/>
                  <a:pt x="430" y="1980"/>
                </a:cubicBezTo>
                <a:cubicBezTo>
                  <a:pt x="297" y="1980"/>
                  <a:pt x="171" y="2019"/>
                  <a:pt x="89" y="2146"/>
                </a:cubicBezTo>
                <a:cubicBezTo>
                  <a:pt x="36" y="2226"/>
                  <a:pt x="14" y="2325"/>
                  <a:pt x="6" y="2423"/>
                </a:cubicBezTo>
                <a:cubicBezTo>
                  <a:pt x="1" y="2484"/>
                  <a:pt x="3" y="2548"/>
                  <a:pt x="30" y="2604"/>
                </a:cubicBezTo>
                <a:cubicBezTo>
                  <a:pt x="37" y="2621"/>
                  <a:pt x="47" y="2638"/>
                  <a:pt x="61" y="2653"/>
                </a:cubicBezTo>
                <a:cubicBezTo>
                  <a:pt x="154" y="2773"/>
                  <a:pt x="357" y="2855"/>
                  <a:pt x="524" y="2855"/>
                </a:cubicBezTo>
                <a:cubicBezTo>
                  <a:pt x="583" y="2855"/>
                  <a:pt x="637" y="2845"/>
                  <a:pt x="680" y="2823"/>
                </a:cubicBezTo>
                <a:cubicBezTo>
                  <a:pt x="831" y="2748"/>
                  <a:pt x="897" y="2573"/>
                  <a:pt x="950" y="2413"/>
                </a:cubicBezTo>
                <a:cubicBezTo>
                  <a:pt x="973" y="2347"/>
                  <a:pt x="994" y="2273"/>
                  <a:pt x="981" y="2209"/>
                </a:cubicBezTo>
                <a:cubicBezTo>
                  <a:pt x="1183" y="1597"/>
                  <a:pt x="1407" y="991"/>
                  <a:pt x="1648" y="391"/>
                </a:cubicBezTo>
                <a:cubicBezTo>
                  <a:pt x="1717" y="452"/>
                  <a:pt x="1686" y="564"/>
                  <a:pt x="1696" y="655"/>
                </a:cubicBezTo>
                <a:cubicBezTo>
                  <a:pt x="1711" y="787"/>
                  <a:pt x="1836" y="895"/>
                  <a:pt x="1968" y="895"/>
                </a:cubicBezTo>
                <a:cubicBezTo>
                  <a:pt x="1975" y="895"/>
                  <a:pt x="1983" y="895"/>
                  <a:pt x="1990" y="894"/>
                </a:cubicBezTo>
                <a:cubicBezTo>
                  <a:pt x="2036" y="890"/>
                  <a:pt x="2084" y="874"/>
                  <a:pt x="2130" y="874"/>
                </a:cubicBezTo>
                <a:cubicBezTo>
                  <a:pt x="2146" y="874"/>
                  <a:pt x="2161" y="876"/>
                  <a:pt x="2176" y="881"/>
                </a:cubicBezTo>
                <a:cubicBezTo>
                  <a:pt x="2265" y="908"/>
                  <a:pt x="2294" y="1019"/>
                  <a:pt x="2285" y="1111"/>
                </a:cubicBezTo>
                <a:cubicBezTo>
                  <a:pt x="2276" y="1203"/>
                  <a:pt x="2241" y="1294"/>
                  <a:pt x="2256" y="1385"/>
                </a:cubicBezTo>
                <a:cubicBezTo>
                  <a:pt x="2370" y="1189"/>
                  <a:pt x="2492" y="965"/>
                  <a:pt x="2424" y="750"/>
                </a:cubicBezTo>
                <a:cubicBezTo>
                  <a:pt x="2387" y="633"/>
                  <a:pt x="2295" y="535"/>
                  <a:pt x="2180" y="494"/>
                </a:cubicBezTo>
                <a:cubicBezTo>
                  <a:pt x="2070" y="452"/>
                  <a:pt x="1933" y="456"/>
                  <a:pt x="1856" y="365"/>
                </a:cubicBezTo>
                <a:cubicBezTo>
                  <a:pt x="1805" y="305"/>
                  <a:pt x="1799" y="219"/>
                  <a:pt x="1776" y="144"/>
                </a:cubicBezTo>
                <a:cubicBezTo>
                  <a:pt x="1753" y="74"/>
                  <a:pt x="1696" y="1"/>
                  <a:pt x="1625" y="1"/>
                </a:cubicBezTo>
                <a:close/>
              </a:path>
            </a:pathLst>
          </a:custGeom>
          <a:solidFill>
            <a:schemeClr val="accent1"/>
          </a:solidFill>
          <a:ln w="1775" cap="flat" cmpd="sng">
            <a:solidFill>
              <a:schemeClr val="accent1"/>
            </a:solidFill>
            <a:prstDash val="solid"/>
            <a:miter lim="103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4" name="Google Shape;8074;p64"/>
          <p:cNvSpPr/>
          <p:nvPr/>
        </p:nvSpPr>
        <p:spPr>
          <a:xfrm rot="6808589">
            <a:off x="289190" y="1433786"/>
            <a:ext cx="131668" cy="131665"/>
          </a:xfrm>
          <a:custGeom>
            <a:avLst/>
            <a:gdLst/>
            <a:ahLst/>
            <a:cxnLst/>
            <a:rect l="l" t="t" r="r" b="b"/>
            <a:pathLst>
              <a:path w="1454" h="1454" extrusionOk="0">
                <a:moveTo>
                  <a:pt x="727" y="195"/>
                </a:moveTo>
                <a:cubicBezTo>
                  <a:pt x="1021" y="195"/>
                  <a:pt x="1259" y="433"/>
                  <a:pt x="1259" y="727"/>
                </a:cubicBezTo>
                <a:cubicBezTo>
                  <a:pt x="1259" y="1019"/>
                  <a:pt x="1021" y="1258"/>
                  <a:pt x="727" y="1258"/>
                </a:cubicBezTo>
                <a:cubicBezTo>
                  <a:pt x="435" y="1258"/>
                  <a:pt x="196" y="1019"/>
                  <a:pt x="196" y="727"/>
                </a:cubicBezTo>
                <a:cubicBezTo>
                  <a:pt x="196" y="433"/>
                  <a:pt x="435" y="195"/>
                  <a:pt x="727" y="195"/>
                </a:cubicBezTo>
                <a:close/>
                <a:moveTo>
                  <a:pt x="727" y="1"/>
                </a:moveTo>
                <a:cubicBezTo>
                  <a:pt x="327" y="1"/>
                  <a:pt x="1" y="326"/>
                  <a:pt x="1" y="727"/>
                </a:cubicBezTo>
                <a:cubicBezTo>
                  <a:pt x="1" y="1127"/>
                  <a:pt x="327" y="1453"/>
                  <a:pt x="727" y="1453"/>
                </a:cubicBezTo>
                <a:cubicBezTo>
                  <a:pt x="1128" y="1453"/>
                  <a:pt x="1453" y="1127"/>
                  <a:pt x="1453" y="727"/>
                </a:cubicBezTo>
                <a:cubicBezTo>
                  <a:pt x="1453" y="326"/>
                  <a:pt x="1128" y="1"/>
                  <a:pt x="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5" name="Google Shape;8075;p64"/>
          <p:cNvSpPr/>
          <p:nvPr/>
        </p:nvSpPr>
        <p:spPr>
          <a:xfrm rot="6808589">
            <a:off x="176591" y="1557907"/>
            <a:ext cx="64385" cy="64474"/>
          </a:xfrm>
          <a:custGeom>
            <a:avLst/>
            <a:gdLst/>
            <a:ahLst/>
            <a:cxnLst/>
            <a:rect l="l" t="t" r="r" b="b"/>
            <a:pathLst>
              <a:path w="711" h="712" extrusionOk="0">
                <a:moveTo>
                  <a:pt x="355" y="1"/>
                </a:moveTo>
                <a:cubicBezTo>
                  <a:pt x="158" y="1"/>
                  <a:pt x="0" y="161"/>
                  <a:pt x="0" y="357"/>
                </a:cubicBezTo>
                <a:cubicBezTo>
                  <a:pt x="0" y="553"/>
                  <a:pt x="160" y="712"/>
                  <a:pt x="355" y="712"/>
                </a:cubicBezTo>
                <a:cubicBezTo>
                  <a:pt x="552" y="712"/>
                  <a:pt x="711" y="552"/>
                  <a:pt x="711" y="357"/>
                </a:cubicBezTo>
                <a:cubicBezTo>
                  <a:pt x="711" y="161"/>
                  <a:pt x="551" y="1"/>
                  <a:pt x="3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4554B37-F715-4571-98D4-0CD15D56F1BD}"/>
              </a:ext>
            </a:extLst>
          </p:cNvPr>
          <p:cNvSpPr/>
          <p:nvPr/>
        </p:nvSpPr>
        <p:spPr>
          <a:xfrm>
            <a:off x="2688311" y="4735936"/>
            <a:ext cx="3767377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Tu també </a:t>
            </a:r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penses</a:t>
            </a:r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que </a:t>
            </a:r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l’amor</a:t>
            </a:r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és així?</a:t>
            </a:r>
          </a:p>
        </p:txBody>
      </p:sp>
      <p:sp>
        <p:nvSpPr>
          <p:cNvPr id="53" name="Google Shape;1523;p44">
            <a:extLst>
              <a:ext uri="{FF2B5EF4-FFF2-40B4-BE49-F238E27FC236}">
                <a16:creationId xmlns:a16="http://schemas.microsoft.com/office/drawing/2014/main" xmlns="" id="{850B7E23-D917-4978-A728-92E34101B280}"/>
              </a:ext>
            </a:extLst>
          </p:cNvPr>
          <p:cNvSpPr/>
          <p:nvPr/>
        </p:nvSpPr>
        <p:spPr>
          <a:xfrm rot="16424277" flipH="1">
            <a:off x="724634" y="-499715"/>
            <a:ext cx="618616" cy="1731828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729EE5F2-0D11-4307-8E64-3676F47330C9}"/>
              </a:ext>
            </a:extLst>
          </p:cNvPr>
          <p:cNvSpPr/>
          <p:nvPr/>
        </p:nvSpPr>
        <p:spPr>
          <a:xfrm>
            <a:off x="276512" y="58704"/>
            <a:ext cx="13500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matic SC" panose="020B0604020202020204" charset="-79"/>
                <a:cs typeface="Amatic SC" panose="020B0604020202020204" charset="-79"/>
              </a:rPr>
              <a:t>dimecres</a:t>
            </a:r>
            <a:endParaRPr lang="es-E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537816" y="4550622"/>
            <a:ext cx="1886034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Següent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diapositiva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8510660" y="4591120"/>
            <a:ext cx="567872" cy="250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" name="Google Shape;2888;p49"/>
          <p:cNvSpPr/>
          <p:nvPr/>
        </p:nvSpPr>
        <p:spPr>
          <a:xfrm rot="950138">
            <a:off x="-411571" y="3857925"/>
            <a:ext cx="1664098" cy="1491157"/>
          </a:xfrm>
          <a:custGeom>
            <a:avLst/>
            <a:gdLst/>
            <a:ahLst/>
            <a:cxnLst/>
            <a:rect l="l" t="t" r="r" b="b"/>
            <a:pathLst>
              <a:path w="21945" h="19665" extrusionOk="0">
                <a:moveTo>
                  <a:pt x="9272" y="1"/>
                </a:moveTo>
                <a:cubicBezTo>
                  <a:pt x="7085" y="1"/>
                  <a:pt x="4953" y="1214"/>
                  <a:pt x="3395" y="2660"/>
                </a:cubicBezTo>
                <a:cubicBezTo>
                  <a:pt x="723" y="5136"/>
                  <a:pt x="0" y="9185"/>
                  <a:pt x="830" y="12616"/>
                </a:cubicBezTo>
                <a:cubicBezTo>
                  <a:pt x="1081" y="13652"/>
                  <a:pt x="1494" y="14649"/>
                  <a:pt x="2059" y="15552"/>
                </a:cubicBezTo>
                <a:cubicBezTo>
                  <a:pt x="2452" y="16178"/>
                  <a:pt x="2910" y="16730"/>
                  <a:pt x="3426" y="17212"/>
                </a:cubicBezTo>
                <a:cubicBezTo>
                  <a:pt x="4663" y="18367"/>
                  <a:pt x="6240" y="19106"/>
                  <a:pt x="7900" y="19411"/>
                </a:cubicBezTo>
                <a:cubicBezTo>
                  <a:pt x="8755" y="19568"/>
                  <a:pt x="9609" y="19665"/>
                  <a:pt x="10459" y="19665"/>
                </a:cubicBezTo>
                <a:cubicBezTo>
                  <a:pt x="11298" y="19665"/>
                  <a:pt x="12135" y="19570"/>
                  <a:pt x="12966" y="19346"/>
                </a:cubicBezTo>
                <a:cubicBezTo>
                  <a:pt x="14757" y="18862"/>
                  <a:pt x="16474" y="18073"/>
                  <a:pt x="17976" y="16980"/>
                </a:cubicBezTo>
                <a:cubicBezTo>
                  <a:pt x="19776" y="15671"/>
                  <a:pt x="21112" y="14222"/>
                  <a:pt x="21562" y="11988"/>
                </a:cubicBezTo>
                <a:cubicBezTo>
                  <a:pt x="21944" y="10081"/>
                  <a:pt x="21461" y="8128"/>
                  <a:pt x="19924" y="6861"/>
                </a:cubicBezTo>
                <a:cubicBezTo>
                  <a:pt x="18963" y="6067"/>
                  <a:pt x="17745" y="5718"/>
                  <a:pt x="16561" y="5415"/>
                </a:cubicBezTo>
                <a:cubicBezTo>
                  <a:pt x="15584" y="5165"/>
                  <a:pt x="14316" y="5000"/>
                  <a:pt x="13657" y="4155"/>
                </a:cubicBezTo>
                <a:cubicBezTo>
                  <a:pt x="12824" y="3087"/>
                  <a:pt x="12975" y="1552"/>
                  <a:pt x="11836" y="719"/>
                </a:cubicBezTo>
                <a:cubicBezTo>
                  <a:pt x="11280" y="311"/>
                  <a:pt x="10595" y="113"/>
                  <a:pt x="9911" y="36"/>
                </a:cubicBezTo>
                <a:cubicBezTo>
                  <a:pt x="9698" y="12"/>
                  <a:pt x="9485" y="1"/>
                  <a:pt x="92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49"/>
          <p:cNvSpPr/>
          <p:nvPr/>
        </p:nvSpPr>
        <p:spPr>
          <a:xfrm rot="950138">
            <a:off x="-367570" y="3857925"/>
            <a:ext cx="1664098" cy="1491157"/>
          </a:xfrm>
          <a:custGeom>
            <a:avLst/>
            <a:gdLst/>
            <a:ahLst/>
            <a:cxnLst/>
            <a:rect l="l" t="t" r="r" b="b"/>
            <a:pathLst>
              <a:path w="21945" h="19665" extrusionOk="0">
                <a:moveTo>
                  <a:pt x="9272" y="1"/>
                </a:moveTo>
                <a:cubicBezTo>
                  <a:pt x="7085" y="1"/>
                  <a:pt x="4953" y="1214"/>
                  <a:pt x="3395" y="2660"/>
                </a:cubicBezTo>
                <a:cubicBezTo>
                  <a:pt x="723" y="5136"/>
                  <a:pt x="0" y="9185"/>
                  <a:pt x="830" y="12616"/>
                </a:cubicBezTo>
                <a:cubicBezTo>
                  <a:pt x="1081" y="13652"/>
                  <a:pt x="1494" y="14649"/>
                  <a:pt x="2059" y="15552"/>
                </a:cubicBezTo>
                <a:cubicBezTo>
                  <a:pt x="2452" y="16178"/>
                  <a:pt x="2910" y="16730"/>
                  <a:pt x="3426" y="17212"/>
                </a:cubicBezTo>
                <a:cubicBezTo>
                  <a:pt x="4663" y="18367"/>
                  <a:pt x="6240" y="19106"/>
                  <a:pt x="7900" y="19411"/>
                </a:cubicBezTo>
                <a:cubicBezTo>
                  <a:pt x="8755" y="19568"/>
                  <a:pt x="9609" y="19665"/>
                  <a:pt x="10459" y="19665"/>
                </a:cubicBezTo>
                <a:cubicBezTo>
                  <a:pt x="11298" y="19665"/>
                  <a:pt x="12135" y="19570"/>
                  <a:pt x="12966" y="19346"/>
                </a:cubicBezTo>
                <a:cubicBezTo>
                  <a:pt x="14757" y="18862"/>
                  <a:pt x="16474" y="18073"/>
                  <a:pt x="17976" y="16980"/>
                </a:cubicBezTo>
                <a:cubicBezTo>
                  <a:pt x="19776" y="15671"/>
                  <a:pt x="21112" y="14222"/>
                  <a:pt x="21562" y="11988"/>
                </a:cubicBezTo>
                <a:cubicBezTo>
                  <a:pt x="21944" y="10081"/>
                  <a:pt x="21461" y="8128"/>
                  <a:pt x="19924" y="6861"/>
                </a:cubicBezTo>
                <a:cubicBezTo>
                  <a:pt x="18963" y="6067"/>
                  <a:pt x="17745" y="5718"/>
                  <a:pt x="16561" y="5415"/>
                </a:cubicBezTo>
                <a:cubicBezTo>
                  <a:pt x="15584" y="5165"/>
                  <a:pt x="14316" y="5000"/>
                  <a:pt x="13657" y="4155"/>
                </a:cubicBezTo>
                <a:cubicBezTo>
                  <a:pt x="12824" y="3087"/>
                  <a:pt x="12975" y="1552"/>
                  <a:pt x="11836" y="719"/>
                </a:cubicBezTo>
                <a:cubicBezTo>
                  <a:pt x="11280" y="311"/>
                  <a:pt x="10595" y="113"/>
                  <a:pt x="9911" y="36"/>
                </a:cubicBezTo>
                <a:cubicBezTo>
                  <a:pt x="9698" y="12"/>
                  <a:pt x="9485" y="1"/>
                  <a:pt x="927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9"/>
          <p:cNvSpPr/>
          <p:nvPr/>
        </p:nvSpPr>
        <p:spPr>
          <a:xfrm rot="10800000">
            <a:off x="6077950" y="3287177"/>
            <a:ext cx="1216214" cy="612324"/>
          </a:xfrm>
          <a:custGeom>
            <a:avLst/>
            <a:gdLst/>
            <a:ahLst/>
            <a:cxnLst/>
            <a:rect l="l" t="t" r="r" b="b"/>
            <a:pathLst>
              <a:path w="24980" h="10743" extrusionOk="0">
                <a:moveTo>
                  <a:pt x="19758" y="0"/>
                </a:moveTo>
                <a:cubicBezTo>
                  <a:pt x="17520" y="0"/>
                  <a:pt x="15017" y="1612"/>
                  <a:pt x="12812" y="1927"/>
                </a:cubicBezTo>
                <a:cubicBezTo>
                  <a:pt x="12501" y="1972"/>
                  <a:pt x="12196" y="1991"/>
                  <a:pt x="11894" y="1991"/>
                </a:cubicBezTo>
                <a:cubicBezTo>
                  <a:pt x="10175" y="1991"/>
                  <a:pt x="8582" y="1376"/>
                  <a:pt x="6795" y="1376"/>
                </a:cubicBezTo>
                <a:cubicBezTo>
                  <a:pt x="6426" y="1376"/>
                  <a:pt x="6048" y="1403"/>
                  <a:pt x="5659" y="1466"/>
                </a:cubicBezTo>
                <a:cubicBezTo>
                  <a:pt x="3078" y="1909"/>
                  <a:pt x="0" y="4010"/>
                  <a:pt x="516" y="5596"/>
                </a:cubicBezTo>
                <a:cubicBezTo>
                  <a:pt x="1014" y="7200"/>
                  <a:pt x="5125" y="8269"/>
                  <a:pt x="7706" y="8969"/>
                </a:cubicBezTo>
                <a:cubicBezTo>
                  <a:pt x="10305" y="9670"/>
                  <a:pt x="11374" y="9983"/>
                  <a:pt x="12812" y="10315"/>
                </a:cubicBezTo>
                <a:cubicBezTo>
                  <a:pt x="13653" y="10522"/>
                  <a:pt x="14615" y="10743"/>
                  <a:pt x="15765" y="10743"/>
                </a:cubicBezTo>
                <a:cubicBezTo>
                  <a:pt x="16559" y="10743"/>
                  <a:pt x="17442" y="10638"/>
                  <a:pt x="18435" y="10352"/>
                </a:cubicBezTo>
                <a:cubicBezTo>
                  <a:pt x="20868" y="9652"/>
                  <a:pt x="23947" y="7882"/>
                  <a:pt x="24464" y="5596"/>
                </a:cubicBezTo>
                <a:cubicBezTo>
                  <a:pt x="24980" y="3309"/>
                  <a:pt x="22933" y="489"/>
                  <a:pt x="20500" y="65"/>
                </a:cubicBezTo>
                <a:cubicBezTo>
                  <a:pt x="20256" y="21"/>
                  <a:pt x="20009" y="0"/>
                  <a:pt x="1975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49"/>
          <p:cNvSpPr/>
          <p:nvPr/>
        </p:nvSpPr>
        <p:spPr>
          <a:xfrm rot="681501">
            <a:off x="5973514" y="1530037"/>
            <a:ext cx="1268552" cy="655309"/>
          </a:xfrm>
          <a:custGeom>
            <a:avLst/>
            <a:gdLst/>
            <a:ahLst/>
            <a:cxnLst/>
            <a:rect l="l" t="t" r="r" b="b"/>
            <a:pathLst>
              <a:path w="25723" h="13288" extrusionOk="0">
                <a:moveTo>
                  <a:pt x="22320" y="0"/>
                </a:moveTo>
                <a:cubicBezTo>
                  <a:pt x="21169" y="0"/>
                  <a:pt x="19933" y="758"/>
                  <a:pt x="18886" y="1226"/>
                </a:cubicBezTo>
                <a:cubicBezTo>
                  <a:pt x="17471" y="1859"/>
                  <a:pt x="15928" y="2173"/>
                  <a:pt x="14389" y="2284"/>
                </a:cubicBezTo>
                <a:cubicBezTo>
                  <a:pt x="14097" y="2304"/>
                  <a:pt x="13805" y="2313"/>
                  <a:pt x="13512" y="2313"/>
                </a:cubicBezTo>
                <a:cubicBezTo>
                  <a:pt x="11994" y="2313"/>
                  <a:pt x="10460" y="2079"/>
                  <a:pt x="8954" y="2079"/>
                </a:cubicBezTo>
                <a:cubicBezTo>
                  <a:pt x="8321" y="2079"/>
                  <a:pt x="7693" y="2120"/>
                  <a:pt x="7073" y="2238"/>
                </a:cubicBezTo>
                <a:cubicBezTo>
                  <a:pt x="5797" y="2481"/>
                  <a:pt x="4544" y="3025"/>
                  <a:pt x="3655" y="3971"/>
                </a:cubicBezTo>
                <a:cubicBezTo>
                  <a:pt x="0" y="7855"/>
                  <a:pt x="4249" y="13288"/>
                  <a:pt x="8762" y="13288"/>
                </a:cubicBezTo>
                <a:cubicBezTo>
                  <a:pt x="8914" y="13288"/>
                  <a:pt x="9066" y="13282"/>
                  <a:pt x="9218" y="13269"/>
                </a:cubicBezTo>
                <a:cubicBezTo>
                  <a:pt x="9901" y="13214"/>
                  <a:pt x="10563" y="13074"/>
                  <a:pt x="11223" y="12925"/>
                </a:cubicBezTo>
                <a:cubicBezTo>
                  <a:pt x="12198" y="12704"/>
                  <a:pt x="13168" y="12464"/>
                  <a:pt x="14189" y="12442"/>
                </a:cubicBezTo>
                <a:cubicBezTo>
                  <a:pt x="15976" y="12405"/>
                  <a:pt x="17822" y="12447"/>
                  <a:pt x="19565" y="12000"/>
                </a:cubicBezTo>
                <a:cubicBezTo>
                  <a:pt x="22520" y="11240"/>
                  <a:pt x="25055" y="9127"/>
                  <a:pt x="25484" y="5975"/>
                </a:cubicBezTo>
                <a:cubicBezTo>
                  <a:pt x="25723" y="4217"/>
                  <a:pt x="25237" y="2088"/>
                  <a:pt x="24002" y="756"/>
                </a:cubicBezTo>
                <a:cubicBezTo>
                  <a:pt x="23490" y="204"/>
                  <a:pt x="22917" y="0"/>
                  <a:pt x="223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49"/>
          <p:cNvSpPr/>
          <p:nvPr/>
        </p:nvSpPr>
        <p:spPr>
          <a:xfrm rot="-3569798">
            <a:off x="2093937" y="3043274"/>
            <a:ext cx="728034" cy="1010846"/>
          </a:xfrm>
          <a:custGeom>
            <a:avLst/>
            <a:gdLst/>
            <a:ahLst/>
            <a:cxnLst/>
            <a:rect l="l" t="t" r="r" b="b"/>
            <a:pathLst>
              <a:path w="20831" h="28923" extrusionOk="0">
                <a:moveTo>
                  <a:pt x="9391" y="1"/>
                </a:moveTo>
                <a:cubicBezTo>
                  <a:pt x="7322" y="1"/>
                  <a:pt x="5151" y="2320"/>
                  <a:pt x="3409" y="4417"/>
                </a:cubicBezTo>
                <a:cubicBezTo>
                  <a:pt x="1585" y="6592"/>
                  <a:pt x="220" y="8528"/>
                  <a:pt x="110" y="10482"/>
                </a:cubicBezTo>
                <a:cubicBezTo>
                  <a:pt x="0" y="12454"/>
                  <a:pt x="1142" y="14445"/>
                  <a:pt x="2065" y="16252"/>
                </a:cubicBezTo>
                <a:cubicBezTo>
                  <a:pt x="2986" y="18077"/>
                  <a:pt x="3687" y="19736"/>
                  <a:pt x="4922" y="22133"/>
                </a:cubicBezTo>
                <a:cubicBezTo>
                  <a:pt x="6175" y="24529"/>
                  <a:pt x="7963" y="27663"/>
                  <a:pt x="10434" y="28603"/>
                </a:cubicBezTo>
                <a:cubicBezTo>
                  <a:pt x="11010" y="28821"/>
                  <a:pt x="11622" y="28922"/>
                  <a:pt x="12247" y="28922"/>
                </a:cubicBezTo>
                <a:cubicBezTo>
                  <a:pt x="14319" y="28922"/>
                  <a:pt x="16532" y="27809"/>
                  <a:pt x="18047" y="26151"/>
                </a:cubicBezTo>
                <a:cubicBezTo>
                  <a:pt x="20038" y="23995"/>
                  <a:pt x="20831" y="20935"/>
                  <a:pt x="19983" y="18502"/>
                </a:cubicBezTo>
                <a:cubicBezTo>
                  <a:pt x="19153" y="16086"/>
                  <a:pt x="16702" y="14316"/>
                  <a:pt x="15724" y="12307"/>
                </a:cubicBezTo>
                <a:cubicBezTo>
                  <a:pt x="14748" y="10280"/>
                  <a:pt x="15246" y="8011"/>
                  <a:pt x="14489" y="5504"/>
                </a:cubicBezTo>
                <a:cubicBezTo>
                  <a:pt x="13752" y="2979"/>
                  <a:pt x="11743" y="196"/>
                  <a:pt x="9623" y="11"/>
                </a:cubicBezTo>
                <a:cubicBezTo>
                  <a:pt x="9546" y="4"/>
                  <a:pt x="9468" y="1"/>
                  <a:pt x="939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49"/>
          <p:cNvSpPr/>
          <p:nvPr/>
        </p:nvSpPr>
        <p:spPr>
          <a:xfrm rot="4916347">
            <a:off x="2067855" y="1341153"/>
            <a:ext cx="780271" cy="103307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accent5"/>
                </a:solidFill>
              </a:rPr>
              <a:t>AMB QUIN</a:t>
            </a:r>
            <a:r>
              <a:rPr lang="es-ES" sz="2800" dirty="0"/>
              <a:t>A DESCRIPCIÓ DE L’AMOR ET QUEDES, TU?</a:t>
            </a:r>
            <a:endParaRPr sz="2800" dirty="0">
              <a:solidFill>
                <a:schemeClr val="accent5"/>
              </a:solidFill>
            </a:endParaRPr>
          </a:p>
        </p:txBody>
      </p:sp>
      <p:sp>
        <p:nvSpPr>
          <p:cNvPr id="2895" name="Google Shape;2895;p49"/>
          <p:cNvSpPr txBox="1">
            <a:spLocks noGrp="1"/>
          </p:cNvSpPr>
          <p:nvPr>
            <p:ph type="title" idx="2"/>
          </p:nvPr>
        </p:nvSpPr>
        <p:spPr>
          <a:xfrm>
            <a:off x="1848539" y="1670213"/>
            <a:ext cx="12189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INTERMINABLE</a:t>
            </a:r>
            <a:endParaRPr sz="1400" dirty="0"/>
          </a:p>
        </p:txBody>
      </p:sp>
      <p:sp>
        <p:nvSpPr>
          <p:cNvPr id="2896" name="Google Shape;2896;p49"/>
          <p:cNvSpPr txBox="1">
            <a:spLocks noGrp="1"/>
          </p:cNvSpPr>
          <p:nvPr>
            <p:ph type="subTitle" idx="1"/>
          </p:nvPr>
        </p:nvSpPr>
        <p:spPr>
          <a:xfrm>
            <a:off x="1379038" y="2190063"/>
            <a:ext cx="2157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Que no acaba </a:t>
            </a:r>
            <a:r>
              <a:rPr lang="es-ES" dirty="0" err="1"/>
              <a:t>mai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2897" name="Google Shape;2897;p49"/>
          <p:cNvSpPr txBox="1">
            <a:spLocks noGrp="1"/>
          </p:cNvSpPr>
          <p:nvPr>
            <p:ph type="title" idx="3"/>
          </p:nvPr>
        </p:nvSpPr>
        <p:spPr>
          <a:xfrm>
            <a:off x="6077973" y="1670213"/>
            <a:ext cx="12162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INSUPERABLE</a:t>
            </a:r>
            <a:endParaRPr sz="1400" dirty="0"/>
          </a:p>
        </p:txBody>
      </p:sp>
      <p:sp>
        <p:nvSpPr>
          <p:cNvPr id="2898" name="Google Shape;2898;p49"/>
          <p:cNvSpPr txBox="1">
            <a:spLocks noGrp="1"/>
          </p:cNvSpPr>
          <p:nvPr>
            <p:ph type="subTitle" idx="4"/>
          </p:nvPr>
        </p:nvSpPr>
        <p:spPr>
          <a:xfrm>
            <a:off x="5607115" y="2190063"/>
            <a:ext cx="2157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No hi ha res en aquest </a:t>
            </a:r>
            <a:r>
              <a:rPr lang="es-ES" dirty="0" err="1"/>
              <a:t>món</a:t>
            </a:r>
            <a:r>
              <a:rPr lang="es-ES" dirty="0"/>
              <a:t> </a:t>
            </a:r>
            <a:r>
              <a:rPr lang="es-ES" dirty="0" err="1"/>
              <a:t>millor</a:t>
            </a:r>
            <a:r>
              <a:rPr lang="es-ES" dirty="0"/>
              <a:t> que </a:t>
            </a:r>
            <a:r>
              <a:rPr lang="es-ES" dirty="0" err="1"/>
              <a:t>l’amor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2899" name="Google Shape;2899;p49"/>
          <p:cNvSpPr txBox="1">
            <a:spLocks noGrp="1"/>
          </p:cNvSpPr>
          <p:nvPr>
            <p:ph type="title" idx="5"/>
          </p:nvPr>
        </p:nvSpPr>
        <p:spPr>
          <a:xfrm>
            <a:off x="1848534" y="3361200"/>
            <a:ext cx="12189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INAGOTABLE</a:t>
            </a:r>
            <a:endParaRPr sz="1400" dirty="0"/>
          </a:p>
        </p:txBody>
      </p:sp>
      <p:sp>
        <p:nvSpPr>
          <p:cNvPr id="2900" name="Google Shape;2900;p49"/>
          <p:cNvSpPr txBox="1">
            <a:spLocks noGrp="1"/>
          </p:cNvSpPr>
          <p:nvPr>
            <p:ph type="subTitle" idx="6"/>
          </p:nvPr>
        </p:nvSpPr>
        <p:spPr>
          <a:xfrm>
            <a:off x="1379025" y="3890575"/>
            <a:ext cx="21579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Mai </a:t>
            </a:r>
            <a:r>
              <a:rPr lang="es-ES" dirty="0" err="1"/>
              <a:t>ens</a:t>
            </a:r>
            <a:r>
              <a:rPr lang="es-ES" dirty="0"/>
              <a:t> </a:t>
            </a:r>
            <a:r>
              <a:rPr lang="es-ES" dirty="0" err="1"/>
              <a:t>quedarem</a:t>
            </a:r>
            <a:r>
              <a:rPr lang="es-ES" dirty="0"/>
              <a:t> sense, té tota </a:t>
            </a:r>
            <a:r>
              <a:rPr lang="es-ES" dirty="0" err="1"/>
              <a:t>l’energía</a:t>
            </a:r>
            <a:r>
              <a:rPr lang="es-ES" dirty="0"/>
              <a:t> del </a:t>
            </a:r>
            <a:r>
              <a:rPr lang="es-ES" dirty="0" err="1"/>
              <a:t>món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2901" name="Google Shape;2901;p49"/>
          <p:cNvSpPr txBox="1">
            <a:spLocks noGrp="1"/>
          </p:cNvSpPr>
          <p:nvPr>
            <p:ph type="title" idx="7"/>
          </p:nvPr>
        </p:nvSpPr>
        <p:spPr>
          <a:xfrm>
            <a:off x="6077968" y="3361200"/>
            <a:ext cx="12162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/>
              <a:t>INEXPLICABLE</a:t>
            </a:r>
            <a:endParaRPr sz="1400" dirty="0"/>
          </a:p>
        </p:txBody>
      </p:sp>
      <p:sp>
        <p:nvSpPr>
          <p:cNvPr id="2902" name="Google Shape;2902;p49"/>
          <p:cNvSpPr txBox="1">
            <a:spLocks noGrp="1"/>
          </p:cNvSpPr>
          <p:nvPr>
            <p:ph type="subTitle" idx="8"/>
          </p:nvPr>
        </p:nvSpPr>
        <p:spPr>
          <a:xfrm>
            <a:off x="5608913" y="3890575"/>
            <a:ext cx="21543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Costa definir-lo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paraules</a:t>
            </a:r>
            <a:r>
              <a:rPr lang="es-ES" dirty="0"/>
              <a:t>.</a:t>
            </a:r>
            <a:endParaRPr dirty="0"/>
          </a:p>
        </p:txBody>
      </p:sp>
      <p:sp>
        <p:nvSpPr>
          <p:cNvPr id="2903" name="Google Shape;2903;p49"/>
          <p:cNvSpPr/>
          <p:nvPr/>
        </p:nvSpPr>
        <p:spPr>
          <a:xfrm>
            <a:off x="4007713" y="2195175"/>
            <a:ext cx="1128600" cy="240900"/>
          </a:xfrm>
          <a:prstGeom prst="ellipse">
            <a:avLst/>
          </a:prstGeom>
          <a:solidFill>
            <a:srgbClr val="FF62B8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49"/>
          <p:cNvSpPr/>
          <p:nvPr/>
        </p:nvSpPr>
        <p:spPr>
          <a:xfrm>
            <a:off x="4007713" y="3850225"/>
            <a:ext cx="1128600" cy="240900"/>
          </a:xfrm>
          <a:prstGeom prst="ellipse">
            <a:avLst/>
          </a:prstGeom>
          <a:solidFill>
            <a:srgbClr val="41C5D3">
              <a:alpha val="35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5" name="Google Shape;2905;p49"/>
          <p:cNvGrpSpPr/>
          <p:nvPr/>
        </p:nvGrpSpPr>
        <p:grpSpPr>
          <a:xfrm>
            <a:off x="4250720" y="1717852"/>
            <a:ext cx="642605" cy="612335"/>
            <a:chOff x="1533501" y="2119869"/>
            <a:chExt cx="386739" cy="368499"/>
          </a:xfrm>
        </p:grpSpPr>
        <p:sp>
          <p:nvSpPr>
            <p:cNvPr id="2906" name="Google Shape;2906;p49"/>
            <p:cNvSpPr/>
            <p:nvPr/>
          </p:nvSpPr>
          <p:spPr>
            <a:xfrm>
              <a:off x="1669566" y="2436487"/>
              <a:ext cx="66941" cy="51882"/>
            </a:xfrm>
            <a:custGeom>
              <a:avLst/>
              <a:gdLst/>
              <a:ahLst/>
              <a:cxnLst/>
              <a:rect l="l" t="t" r="r" b="b"/>
              <a:pathLst>
                <a:path w="1747" h="1354" extrusionOk="0">
                  <a:moveTo>
                    <a:pt x="151" y="1"/>
                  </a:moveTo>
                  <a:lnTo>
                    <a:pt x="79" y="402"/>
                  </a:lnTo>
                  <a:cubicBezTo>
                    <a:pt x="1" y="842"/>
                    <a:pt x="295" y="1263"/>
                    <a:pt x="736" y="1340"/>
                  </a:cubicBezTo>
                  <a:cubicBezTo>
                    <a:pt x="784" y="1349"/>
                    <a:pt x="832" y="1353"/>
                    <a:pt x="879" y="1353"/>
                  </a:cubicBezTo>
                  <a:cubicBezTo>
                    <a:pt x="1265" y="1353"/>
                    <a:pt x="1606" y="1078"/>
                    <a:pt x="1676" y="683"/>
                  </a:cubicBezTo>
                  <a:lnTo>
                    <a:pt x="1746" y="282"/>
                  </a:lnTo>
                  <a:lnTo>
                    <a:pt x="151" y="1"/>
                  </a:lnTo>
                  <a:close/>
                </a:path>
              </a:pathLst>
            </a:custGeom>
            <a:solidFill>
              <a:srgbClr val="DA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9"/>
            <p:cNvSpPr/>
            <p:nvPr/>
          </p:nvSpPr>
          <p:spPr>
            <a:xfrm>
              <a:off x="1533501" y="2231105"/>
              <a:ext cx="57208" cy="71002"/>
            </a:xfrm>
            <a:custGeom>
              <a:avLst/>
              <a:gdLst/>
              <a:ahLst/>
              <a:cxnLst/>
              <a:rect l="l" t="t" r="r" b="b"/>
              <a:pathLst>
                <a:path w="1493" h="1853" extrusionOk="0">
                  <a:moveTo>
                    <a:pt x="924" y="1"/>
                  </a:moveTo>
                  <a:cubicBezTo>
                    <a:pt x="617" y="1"/>
                    <a:pt x="324" y="176"/>
                    <a:pt x="188" y="473"/>
                  </a:cubicBezTo>
                  <a:cubicBezTo>
                    <a:pt x="1" y="880"/>
                    <a:pt x="180" y="1360"/>
                    <a:pt x="586" y="1547"/>
                  </a:cubicBezTo>
                  <a:lnTo>
                    <a:pt x="1239" y="1852"/>
                  </a:lnTo>
                  <a:lnTo>
                    <a:pt x="1493" y="185"/>
                  </a:lnTo>
                  <a:lnTo>
                    <a:pt x="1262" y="75"/>
                  </a:lnTo>
                  <a:cubicBezTo>
                    <a:pt x="1152" y="25"/>
                    <a:pt x="1037" y="1"/>
                    <a:pt x="924" y="1"/>
                  </a:cubicBezTo>
                  <a:close/>
                </a:path>
              </a:pathLst>
            </a:custGeom>
            <a:solidFill>
              <a:srgbClr val="DA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9"/>
            <p:cNvSpPr/>
            <p:nvPr/>
          </p:nvSpPr>
          <p:spPr>
            <a:xfrm>
              <a:off x="1761490" y="2119869"/>
              <a:ext cx="158749" cy="163233"/>
            </a:xfrm>
            <a:custGeom>
              <a:avLst/>
              <a:gdLst/>
              <a:ahLst/>
              <a:cxnLst/>
              <a:rect l="l" t="t" r="r" b="b"/>
              <a:pathLst>
                <a:path w="4143" h="4260" extrusionOk="0">
                  <a:moveTo>
                    <a:pt x="1854" y="1"/>
                  </a:moveTo>
                  <a:cubicBezTo>
                    <a:pt x="1690" y="1"/>
                    <a:pt x="1524" y="38"/>
                    <a:pt x="1367" y="117"/>
                  </a:cubicBezTo>
                  <a:lnTo>
                    <a:pt x="1365" y="118"/>
                  </a:lnTo>
                  <a:cubicBezTo>
                    <a:pt x="1355" y="112"/>
                    <a:pt x="1343" y="107"/>
                    <a:pt x="1332" y="102"/>
                  </a:cubicBezTo>
                  <a:cubicBezTo>
                    <a:pt x="1221" y="50"/>
                    <a:pt x="1111" y="26"/>
                    <a:pt x="1005" y="26"/>
                  </a:cubicBezTo>
                  <a:cubicBezTo>
                    <a:pt x="432" y="26"/>
                    <a:pt x="0" y="718"/>
                    <a:pt x="391" y="1257"/>
                  </a:cubicBezTo>
                  <a:lnTo>
                    <a:pt x="2328" y="3937"/>
                  </a:lnTo>
                  <a:cubicBezTo>
                    <a:pt x="2489" y="4161"/>
                    <a:pt x="2719" y="4259"/>
                    <a:pt x="2946" y="4259"/>
                  </a:cubicBezTo>
                  <a:cubicBezTo>
                    <a:pt x="3369" y="4259"/>
                    <a:pt x="3782" y="3917"/>
                    <a:pt x="3720" y="3406"/>
                  </a:cubicBezTo>
                  <a:cubicBezTo>
                    <a:pt x="3721" y="3395"/>
                    <a:pt x="3720" y="3382"/>
                    <a:pt x="3716" y="3370"/>
                  </a:cubicBezTo>
                  <a:lnTo>
                    <a:pt x="3718" y="3369"/>
                  </a:lnTo>
                  <a:cubicBezTo>
                    <a:pt x="4140" y="2947"/>
                    <a:pt x="4143" y="2264"/>
                    <a:pt x="3724" y="1839"/>
                  </a:cubicBezTo>
                  <a:lnTo>
                    <a:pt x="3722" y="1837"/>
                  </a:lnTo>
                  <a:lnTo>
                    <a:pt x="3722" y="1836"/>
                  </a:lnTo>
                  <a:cubicBezTo>
                    <a:pt x="3816" y="1246"/>
                    <a:pt x="3415" y="692"/>
                    <a:pt x="2825" y="595"/>
                  </a:cubicBezTo>
                  <a:lnTo>
                    <a:pt x="2824" y="595"/>
                  </a:lnTo>
                  <a:lnTo>
                    <a:pt x="2822" y="593"/>
                  </a:lnTo>
                  <a:cubicBezTo>
                    <a:pt x="2631" y="217"/>
                    <a:pt x="2250" y="1"/>
                    <a:pt x="1854" y="1"/>
                  </a:cubicBezTo>
                  <a:close/>
                </a:path>
              </a:pathLst>
            </a:custGeom>
            <a:solidFill>
              <a:srgbClr val="5C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9"/>
            <p:cNvSpPr/>
            <p:nvPr/>
          </p:nvSpPr>
          <p:spPr>
            <a:xfrm>
              <a:off x="1672134" y="2436448"/>
              <a:ext cx="64450" cy="30424"/>
            </a:xfrm>
            <a:custGeom>
              <a:avLst/>
              <a:gdLst/>
              <a:ahLst/>
              <a:cxnLst/>
              <a:rect l="l" t="t" r="r" b="b"/>
              <a:pathLst>
                <a:path w="1682" h="794" extrusionOk="0">
                  <a:moveTo>
                    <a:pt x="85" y="1"/>
                  </a:moveTo>
                  <a:lnTo>
                    <a:pt x="14" y="403"/>
                  </a:lnTo>
                  <a:cubicBezTo>
                    <a:pt x="5" y="455"/>
                    <a:pt x="0" y="508"/>
                    <a:pt x="1" y="557"/>
                  </a:cubicBezTo>
                  <a:cubicBezTo>
                    <a:pt x="566" y="756"/>
                    <a:pt x="1094" y="793"/>
                    <a:pt x="1409" y="793"/>
                  </a:cubicBezTo>
                  <a:cubicBezTo>
                    <a:pt x="1476" y="793"/>
                    <a:pt x="1535" y="791"/>
                    <a:pt x="1583" y="789"/>
                  </a:cubicBezTo>
                  <a:cubicBezTo>
                    <a:pt x="1594" y="756"/>
                    <a:pt x="1603" y="720"/>
                    <a:pt x="1610" y="684"/>
                  </a:cubicBezTo>
                  <a:lnTo>
                    <a:pt x="1682" y="283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C78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9"/>
            <p:cNvSpPr/>
            <p:nvPr/>
          </p:nvSpPr>
          <p:spPr>
            <a:xfrm>
              <a:off x="1555878" y="2231335"/>
              <a:ext cx="34831" cy="70811"/>
            </a:xfrm>
            <a:custGeom>
              <a:avLst/>
              <a:gdLst/>
              <a:ahLst/>
              <a:cxnLst/>
              <a:rect l="l" t="t" r="r" b="b"/>
              <a:pathLst>
                <a:path w="909" h="1848" extrusionOk="0">
                  <a:moveTo>
                    <a:pt x="442" y="1"/>
                  </a:moveTo>
                  <a:cubicBezTo>
                    <a:pt x="161" y="565"/>
                    <a:pt x="45" y="1122"/>
                    <a:pt x="1" y="1541"/>
                  </a:cubicBezTo>
                  <a:cubicBezTo>
                    <a:pt x="1" y="1541"/>
                    <a:pt x="2" y="1541"/>
                    <a:pt x="2" y="1542"/>
                  </a:cubicBezTo>
                  <a:lnTo>
                    <a:pt x="655" y="1847"/>
                  </a:lnTo>
                  <a:lnTo>
                    <a:pt x="909" y="180"/>
                  </a:lnTo>
                  <a:lnTo>
                    <a:pt x="677" y="70"/>
                  </a:lnTo>
                  <a:cubicBezTo>
                    <a:pt x="601" y="33"/>
                    <a:pt x="521" y="11"/>
                    <a:pt x="442" y="1"/>
                  </a:cubicBezTo>
                  <a:close/>
                </a:path>
              </a:pathLst>
            </a:custGeom>
            <a:solidFill>
              <a:srgbClr val="C78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9"/>
            <p:cNvSpPr/>
            <p:nvPr/>
          </p:nvSpPr>
          <p:spPr>
            <a:xfrm>
              <a:off x="1570477" y="2238155"/>
              <a:ext cx="177832" cy="209712"/>
            </a:xfrm>
            <a:custGeom>
              <a:avLst/>
              <a:gdLst/>
              <a:ahLst/>
              <a:cxnLst/>
              <a:rect l="l" t="t" r="r" b="b"/>
              <a:pathLst>
                <a:path w="4641" h="5473" extrusionOk="0">
                  <a:moveTo>
                    <a:pt x="528" y="1"/>
                  </a:moveTo>
                  <a:cubicBezTo>
                    <a:pt x="1" y="1024"/>
                    <a:pt x="96" y="2035"/>
                    <a:pt x="96" y="2035"/>
                  </a:cubicBezTo>
                  <a:cubicBezTo>
                    <a:pt x="1005" y="2596"/>
                    <a:pt x="1846" y="2685"/>
                    <a:pt x="2287" y="2685"/>
                  </a:cubicBezTo>
                  <a:cubicBezTo>
                    <a:pt x="2491" y="2685"/>
                    <a:pt x="2609" y="2666"/>
                    <a:pt x="2609" y="2666"/>
                  </a:cubicBezTo>
                  <a:lnTo>
                    <a:pt x="2609" y="2666"/>
                  </a:lnTo>
                  <a:cubicBezTo>
                    <a:pt x="2630" y="3897"/>
                    <a:pt x="2225" y="4982"/>
                    <a:pt x="2225" y="4982"/>
                  </a:cubicBezTo>
                  <a:cubicBezTo>
                    <a:pt x="2916" y="5408"/>
                    <a:pt x="3673" y="5472"/>
                    <a:pt x="4065" y="5472"/>
                  </a:cubicBezTo>
                  <a:cubicBezTo>
                    <a:pt x="4233" y="5472"/>
                    <a:pt x="4334" y="5461"/>
                    <a:pt x="4334" y="5461"/>
                  </a:cubicBezTo>
                  <a:cubicBezTo>
                    <a:pt x="4640" y="3860"/>
                    <a:pt x="4330" y="2630"/>
                    <a:pt x="4330" y="2630"/>
                  </a:cubicBezTo>
                  <a:lnTo>
                    <a:pt x="4090" y="1531"/>
                  </a:lnTo>
                  <a:lnTo>
                    <a:pt x="2910" y="664"/>
                  </a:lnTo>
                  <a:cubicBezTo>
                    <a:pt x="1621" y="585"/>
                    <a:pt x="528" y="1"/>
                    <a:pt x="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9"/>
            <p:cNvSpPr/>
            <p:nvPr/>
          </p:nvSpPr>
          <p:spPr>
            <a:xfrm>
              <a:off x="1682020" y="2125310"/>
              <a:ext cx="162581" cy="264161"/>
            </a:xfrm>
            <a:custGeom>
              <a:avLst/>
              <a:gdLst/>
              <a:ahLst/>
              <a:cxnLst/>
              <a:rect l="l" t="t" r="r" b="b"/>
              <a:pathLst>
                <a:path w="4243" h="6894" extrusionOk="0">
                  <a:moveTo>
                    <a:pt x="973" y="0"/>
                  </a:moveTo>
                  <a:cubicBezTo>
                    <a:pt x="689" y="0"/>
                    <a:pt x="441" y="209"/>
                    <a:pt x="399" y="498"/>
                  </a:cubicBezTo>
                  <a:cubicBezTo>
                    <a:pt x="386" y="598"/>
                    <a:pt x="260" y="1589"/>
                    <a:pt x="698" y="2620"/>
                  </a:cubicBezTo>
                  <a:cubicBezTo>
                    <a:pt x="466" y="2836"/>
                    <a:pt x="200" y="3157"/>
                    <a:pt x="0" y="3609"/>
                  </a:cubicBezTo>
                  <a:lnTo>
                    <a:pt x="1420" y="5575"/>
                  </a:lnTo>
                  <a:cubicBezTo>
                    <a:pt x="2105" y="5508"/>
                    <a:pt x="2586" y="5243"/>
                    <a:pt x="2852" y="5053"/>
                  </a:cubicBezTo>
                  <a:cubicBezTo>
                    <a:pt x="2958" y="5370"/>
                    <a:pt x="3053" y="5794"/>
                    <a:pt x="3070" y="6333"/>
                  </a:cubicBezTo>
                  <a:cubicBezTo>
                    <a:pt x="3074" y="6453"/>
                    <a:pt x="3113" y="6562"/>
                    <a:pt x="3180" y="6652"/>
                  </a:cubicBezTo>
                  <a:cubicBezTo>
                    <a:pt x="3287" y="6800"/>
                    <a:pt x="3459" y="6894"/>
                    <a:pt x="3652" y="6894"/>
                  </a:cubicBezTo>
                  <a:cubicBezTo>
                    <a:pt x="3658" y="6894"/>
                    <a:pt x="3665" y="6894"/>
                    <a:pt x="3671" y="6894"/>
                  </a:cubicBezTo>
                  <a:cubicBezTo>
                    <a:pt x="3991" y="6883"/>
                    <a:pt x="4242" y="6614"/>
                    <a:pt x="4231" y="6295"/>
                  </a:cubicBezTo>
                  <a:cubicBezTo>
                    <a:pt x="4169" y="4428"/>
                    <a:pt x="3369" y="3549"/>
                    <a:pt x="3277" y="3455"/>
                  </a:cubicBezTo>
                  <a:lnTo>
                    <a:pt x="2212" y="2978"/>
                  </a:lnTo>
                  <a:cubicBezTo>
                    <a:pt x="1777" y="2333"/>
                    <a:pt x="1610" y="1787"/>
                    <a:pt x="1545" y="1443"/>
                  </a:cubicBezTo>
                  <a:cubicBezTo>
                    <a:pt x="1486" y="1126"/>
                    <a:pt x="1550" y="666"/>
                    <a:pt x="1550" y="663"/>
                  </a:cubicBezTo>
                  <a:cubicBezTo>
                    <a:pt x="1595" y="346"/>
                    <a:pt x="1375" y="52"/>
                    <a:pt x="1058" y="6"/>
                  </a:cubicBezTo>
                  <a:cubicBezTo>
                    <a:pt x="1029" y="2"/>
                    <a:pt x="1001" y="0"/>
                    <a:pt x="973" y="0"/>
                  </a:cubicBezTo>
                  <a:close/>
                </a:path>
              </a:pathLst>
            </a:custGeom>
            <a:solidFill>
              <a:srgbClr val="DA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9"/>
            <p:cNvSpPr/>
            <p:nvPr/>
          </p:nvSpPr>
          <p:spPr>
            <a:xfrm>
              <a:off x="1722061" y="2169720"/>
              <a:ext cx="111657" cy="136870"/>
            </a:xfrm>
            <a:custGeom>
              <a:avLst/>
              <a:gdLst/>
              <a:ahLst/>
              <a:cxnLst/>
              <a:rect l="l" t="t" r="r" b="b"/>
              <a:pathLst>
                <a:path w="2914" h="3572" extrusionOk="0">
                  <a:moveTo>
                    <a:pt x="475" y="1"/>
                  </a:moveTo>
                  <a:cubicBezTo>
                    <a:pt x="1" y="788"/>
                    <a:pt x="16" y="1810"/>
                    <a:pt x="583" y="2596"/>
                  </a:cubicBezTo>
                  <a:cubicBezTo>
                    <a:pt x="1025" y="3207"/>
                    <a:pt x="1739" y="3572"/>
                    <a:pt x="2493" y="3572"/>
                  </a:cubicBezTo>
                  <a:cubicBezTo>
                    <a:pt x="2634" y="3572"/>
                    <a:pt x="2775" y="3559"/>
                    <a:pt x="2914" y="3534"/>
                  </a:cubicBezTo>
                  <a:cubicBezTo>
                    <a:pt x="2654" y="2746"/>
                    <a:pt x="2293" y="2351"/>
                    <a:pt x="2232" y="2290"/>
                  </a:cubicBezTo>
                  <a:lnTo>
                    <a:pt x="1167" y="1813"/>
                  </a:lnTo>
                  <a:cubicBezTo>
                    <a:pt x="732" y="1169"/>
                    <a:pt x="565" y="623"/>
                    <a:pt x="500" y="279"/>
                  </a:cubicBezTo>
                  <a:cubicBezTo>
                    <a:pt x="484" y="192"/>
                    <a:pt x="478" y="96"/>
                    <a:pt x="475" y="1"/>
                  </a:cubicBezTo>
                  <a:close/>
                </a:path>
              </a:pathLst>
            </a:custGeom>
            <a:solidFill>
              <a:srgbClr val="C78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9"/>
            <p:cNvSpPr/>
            <p:nvPr/>
          </p:nvSpPr>
          <p:spPr>
            <a:xfrm>
              <a:off x="1737618" y="2156117"/>
              <a:ext cx="165072" cy="131697"/>
            </a:xfrm>
            <a:custGeom>
              <a:avLst/>
              <a:gdLst/>
              <a:ahLst/>
              <a:cxnLst/>
              <a:rect l="l" t="t" r="r" b="b"/>
              <a:pathLst>
                <a:path w="4308" h="3437" extrusionOk="0">
                  <a:moveTo>
                    <a:pt x="1612" y="1"/>
                  </a:moveTo>
                  <a:cubicBezTo>
                    <a:pt x="1249" y="1"/>
                    <a:pt x="917" y="133"/>
                    <a:pt x="917" y="133"/>
                  </a:cubicBezTo>
                  <a:cubicBezTo>
                    <a:pt x="156" y="750"/>
                    <a:pt x="0" y="1862"/>
                    <a:pt x="581" y="2667"/>
                  </a:cubicBezTo>
                  <a:cubicBezTo>
                    <a:pt x="944" y="3169"/>
                    <a:pt x="1512" y="3436"/>
                    <a:pt x="2088" y="3436"/>
                  </a:cubicBezTo>
                  <a:cubicBezTo>
                    <a:pt x="2433" y="3436"/>
                    <a:pt x="2782" y="3340"/>
                    <a:pt x="3091" y="3142"/>
                  </a:cubicBezTo>
                  <a:cubicBezTo>
                    <a:pt x="3091" y="3140"/>
                    <a:pt x="4308" y="1694"/>
                    <a:pt x="2529" y="1258"/>
                  </a:cubicBezTo>
                  <a:cubicBezTo>
                    <a:pt x="2610" y="225"/>
                    <a:pt x="2085" y="1"/>
                    <a:pt x="1612" y="1"/>
                  </a:cubicBezTo>
                  <a:close/>
                </a:path>
              </a:pathLst>
            </a:custGeom>
            <a:solidFill>
              <a:srgbClr val="DA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9"/>
            <p:cNvSpPr/>
            <p:nvPr/>
          </p:nvSpPr>
          <p:spPr>
            <a:xfrm>
              <a:off x="1812337" y="2255973"/>
              <a:ext cx="25098" cy="24178"/>
            </a:xfrm>
            <a:custGeom>
              <a:avLst/>
              <a:gdLst/>
              <a:ahLst/>
              <a:cxnLst/>
              <a:rect l="l" t="t" r="r" b="b"/>
              <a:pathLst>
                <a:path w="655" h="631" extrusionOk="0">
                  <a:moveTo>
                    <a:pt x="264" y="0"/>
                  </a:moveTo>
                  <a:cubicBezTo>
                    <a:pt x="215" y="0"/>
                    <a:pt x="168" y="14"/>
                    <a:pt x="128" y="43"/>
                  </a:cubicBezTo>
                  <a:cubicBezTo>
                    <a:pt x="9" y="130"/>
                    <a:pt x="0" y="323"/>
                    <a:pt x="110" y="473"/>
                  </a:cubicBezTo>
                  <a:cubicBezTo>
                    <a:pt x="183" y="575"/>
                    <a:pt x="291" y="631"/>
                    <a:pt x="390" y="631"/>
                  </a:cubicBezTo>
                  <a:cubicBezTo>
                    <a:pt x="439" y="631"/>
                    <a:pt x="486" y="617"/>
                    <a:pt x="525" y="589"/>
                  </a:cubicBezTo>
                  <a:cubicBezTo>
                    <a:pt x="646" y="502"/>
                    <a:pt x="654" y="308"/>
                    <a:pt x="544" y="158"/>
                  </a:cubicBezTo>
                  <a:cubicBezTo>
                    <a:pt x="471" y="57"/>
                    <a:pt x="363" y="0"/>
                    <a:pt x="2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9"/>
            <p:cNvSpPr/>
            <p:nvPr/>
          </p:nvSpPr>
          <p:spPr>
            <a:xfrm>
              <a:off x="1758923" y="2182442"/>
              <a:ext cx="25098" cy="24178"/>
            </a:xfrm>
            <a:custGeom>
              <a:avLst/>
              <a:gdLst/>
              <a:ahLst/>
              <a:cxnLst/>
              <a:rect l="l" t="t" r="r" b="b"/>
              <a:pathLst>
                <a:path w="655" h="631" extrusionOk="0">
                  <a:moveTo>
                    <a:pt x="264" y="1"/>
                  </a:moveTo>
                  <a:cubicBezTo>
                    <a:pt x="215" y="1"/>
                    <a:pt x="169" y="14"/>
                    <a:pt x="129" y="43"/>
                  </a:cubicBezTo>
                  <a:cubicBezTo>
                    <a:pt x="9" y="130"/>
                    <a:pt x="1" y="323"/>
                    <a:pt x="111" y="473"/>
                  </a:cubicBezTo>
                  <a:cubicBezTo>
                    <a:pt x="184" y="574"/>
                    <a:pt x="292" y="630"/>
                    <a:pt x="391" y="630"/>
                  </a:cubicBezTo>
                  <a:cubicBezTo>
                    <a:pt x="439" y="630"/>
                    <a:pt x="486" y="617"/>
                    <a:pt x="525" y="588"/>
                  </a:cubicBezTo>
                  <a:cubicBezTo>
                    <a:pt x="646" y="502"/>
                    <a:pt x="655" y="309"/>
                    <a:pt x="545" y="159"/>
                  </a:cubicBezTo>
                  <a:cubicBezTo>
                    <a:pt x="471" y="57"/>
                    <a:pt x="363" y="1"/>
                    <a:pt x="26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9"/>
            <p:cNvSpPr/>
            <p:nvPr/>
          </p:nvSpPr>
          <p:spPr>
            <a:xfrm>
              <a:off x="1776970" y="2182020"/>
              <a:ext cx="19082" cy="15902"/>
            </a:xfrm>
            <a:custGeom>
              <a:avLst/>
              <a:gdLst/>
              <a:ahLst/>
              <a:cxnLst/>
              <a:rect l="l" t="t" r="r" b="b"/>
              <a:pathLst>
                <a:path w="498" h="415" extrusionOk="0">
                  <a:moveTo>
                    <a:pt x="330" y="1"/>
                  </a:moveTo>
                  <a:cubicBezTo>
                    <a:pt x="300" y="1"/>
                    <a:pt x="269" y="10"/>
                    <a:pt x="243" y="29"/>
                  </a:cubicBezTo>
                  <a:lnTo>
                    <a:pt x="82" y="145"/>
                  </a:lnTo>
                  <a:cubicBezTo>
                    <a:pt x="15" y="193"/>
                    <a:pt x="1" y="287"/>
                    <a:pt x="48" y="353"/>
                  </a:cubicBezTo>
                  <a:cubicBezTo>
                    <a:pt x="77" y="393"/>
                    <a:pt x="123" y="415"/>
                    <a:pt x="170" y="415"/>
                  </a:cubicBezTo>
                  <a:cubicBezTo>
                    <a:pt x="200" y="415"/>
                    <a:pt x="230" y="406"/>
                    <a:pt x="257" y="387"/>
                  </a:cubicBezTo>
                  <a:lnTo>
                    <a:pt x="417" y="270"/>
                  </a:lnTo>
                  <a:cubicBezTo>
                    <a:pt x="483" y="223"/>
                    <a:pt x="498" y="128"/>
                    <a:pt x="450" y="62"/>
                  </a:cubicBezTo>
                  <a:cubicBezTo>
                    <a:pt x="421" y="22"/>
                    <a:pt x="376" y="1"/>
                    <a:pt x="330" y="1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9"/>
            <p:cNvSpPr/>
            <p:nvPr/>
          </p:nvSpPr>
          <p:spPr>
            <a:xfrm>
              <a:off x="1823296" y="2246125"/>
              <a:ext cx="19120" cy="15902"/>
            </a:xfrm>
            <a:custGeom>
              <a:avLst/>
              <a:gdLst/>
              <a:ahLst/>
              <a:cxnLst/>
              <a:rect l="l" t="t" r="r" b="b"/>
              <a:pathLst>
                <a:path w="499" h="415" extrusionOk="0">
                  <a:moveTo>
                    <a:pt x="329" y="1"/>
                  </a:moveTo>
                  <a:cubicBezTo>
                    <a:pt x="299" y="1"/>
                    <a:pt x="268" y="10"/>
                    <a:pt x="242" y="29"/>
                  </a:cubicBezTo>
                  <a:lnTo>
                    <a:pt x="81" y="145"/>
                  </a:lnTo>
                  <a:cubicBezTo>
                    <a:pt x="15" y="193"/>
                    <a:pt x="1" y="287"/>
                    <a:pt x="49" y="354"/>
                  </a:cubicBezTo>
                  <a:cubicBezTo>
                    <a:pt x="77" y="393"/>
                    <a:pt x="123" y="415"/>
                    <a:pt x="169" y="415"/>
                  </a:cubicBezTo>
                  <a:cubicBezTo>
                    <a:pt x="200" y="415"/>
                    <a:pt x="230" y="406"/>
                    <a:pt x="256" y="386"/>
                  </a:cubicBezTo>
                  <a:lnTo>
                    <a:pt x="417" y="270"/>
                  </a:lnTo>
                  <a:cubicBezTo>
                    <a:pt x="483" y="222"/>
                    <a:pt x="498" y="128"/>
                    <a:pt x="451" y="63"/>
                  </a:cubicBezTo>
                  <a:cubicBezTo>
                    <a:pt x="422" y="22"/>
                    <a:pt x="376" y="1"/>
                    <a:pt x="329" y="1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9"/>
            <p:cNvSpPr/>
            <p:nvPr/>
          </p:nvSpPr>
          <p:spPr>
            <a:xfrm>
              <a:off x="1792412" y="2209954"/>
              <a:ext cx="26477" cy="28355"/>
            </a:xfrm>
            <a:custGeom>
              <a:avLst/>
              <a:gdLst/>
              <a:ahLst/>
              <a:cxnLst/>
              <a:rect l="l" t="t" r="r" b="b"/>
              <a:pathLst>
                <a:path w="691" h="740" extrusionOk="0">
                  <a:moveTo>
                    <a:pt x="215" y="1"/>
                  </a:moveTo>
                  <a:cubicBezTo>
                    <a:pt x="148" y="1"/>
                    <a:pt x="86" y="47"/>
                    <a:pt x="70" y="116"/>
                  </a:cubicBezTo>
                  <a:cubicBezTo>
                    <a:pt x="1" y="416"/>
                    <a:pt x="211" y="711"/>
                    <a:pt x="521" y="739"/>
                  </a:cubicBezTo>
                  <a:cubicBezTo>
                    <a:pt x="525" y="739"/>
                    <a:pt x="529" y="739"/>
                    <a:pt x="533" y="739"/>
                  </a:cubicBezTo>
                  <a:cubicBezTo>
                    <a:pt x="610" y="739"/>
                    <a:pt x="676" y="682"/>
                    <a:pt x="682" y="604"/>
                  </a:cubicBezTo>
                  <a:cubicBezTo>
                    <a:pt x="691" y="522"/>
                    <a:pt x="629" y="451"/>
                    <a:pt x="548" y="443"/>
                  </a:cubicBezTo>
                  <a:cubicBezTo>
                    <a:pt x="418" y="431"/>
                    <a:pt x="331" y="309"/>
                    <a:pt x="359" y="183"/>
                  </a:cubicBezTo>
                  <a:cubicBezTo>
                    <a:pt x="378" y="104"/>
                    <a:pt x="330" y="24"/>
                    <a:pt x="248" y="5"/>
                  </a:cubicBezTo>
                  <a:cubicBezTo>
                    <a:pt x="237" y="2"/>
                    <a:pt x="226" y="1"/>
                    <a:pt x="215" y="1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0" name="Google Shape;2920;p49"/>
          <p:cNvGrpSpPr/>
          <p:nvPr/>
        </p:nvGrpSpPr>
        <p:grpSpPr>
          <a:xfrm>
            <a:off x="4299609" y="3361201"/>
            <a:ext cx="556944" cy="612650"/>
            <a:chOff x="1555917" y="2713445"/>
            <a:chExt cx="342482" cy="378155"/>
          </a:xfrm>
        </p:grpSpPr>
        <p:sp>
          <p:nvSpPr>
            <p:cNvPr id="2921" name="Google Shape;2921;p49"/>
            <p:cNvSpPr/>
            <p:nvPr/>
          </p:nvSpPr>
          <p:spPr>
            <a:xfrm>
              <a:off x="1746776" y="3025733"/>
              <a:ext cx="56978" cy="65868"/>
            </a:xfrm>
            <a:custGeom>
              <a:avLst/>
              <a:gdLst/>
              <a:ahLst/>
              <a:cxnLst/>
              <a:rect l="l" t="t" r="r" b="b"/>
              <a:pathLst>
                <a:path w="1487" h="1719" extrusionOk="0">
                  <a:moveTo>
                    <a:pt x="1357" y="0"/>
                  </a:moveTo>
                  <a:lnTo>
                    <a:pt x="0" y="731"/>
                  </a:lnTo>
                  <a:lnTo>
                    <a:pt x="35" y="1077"/>
                  </a:lnTo>
                  <a:cubicBezTo>
                    <a:pt x="71" y="1444"/>
                    <a:pt x="381" y="1719"/>
                    <a:pt x="741" y="1719"/>
                  </a:cubicBezTo>
                  <a:cubicBezTo>
                    <a:pt x="764" y="1719"/>
                    <a:pt x="787" y="1718"/>
                    <a:pt x="811" y="1715"/>
                  </a:cubicBezTo>
                  <a:cubicBezTo>
                    <a:pt x="1201" y="1677"/>
                    <a:pt x="1487" y="1329"/>
                    <a:pt x="1449" y="939"/>
                  </a:cubicBezTo>
                  <a:lnTo>
                    <a:pt x="1357" y="0"/>
                  </a:lnTo>
                  <a:close/>
                </a:path>
              </a:pathLst>
            </a:custGeom>
            <a:solidFill>
              <a:srgbClr val="DA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9"/>
            <p:cNvSpPr/>
            <p:nvPr/>
          </p:nvSpPr>
          <p:spPr>
            <a:xfrm>
              <a:off x="1555917" y="3031212"/>
              <a:ext cx="63722" cy="57170"/>
            </a:xfrm>
            <a:custGeom>
              <a:avLst/>
              <a:gdLst/>
              <a:ahLst/>
              <a:cxnLst/>
              <a:rect l="l" t="t" r="r" b="b"/>
              <a:pathLst>
                <a:path w="1663" h="1492" extrusionOk="0">
                  <a:moveTo>
                    <a:pt x="1662" y="0"/>
                  </a:moveTo>
                  <a:lnTo>
                    <a:pt x="150" y="297"/>
                  </a:lnTo>
                  <a:lnTo>
                    <a:pt x="80" y="638"/>
                  </a:lnTo>
                  <a:cubicBezTo>
                    <a:pt x="1" y="1023"/>
                    <a:pt x="248" y="1399"/>
                    <a:pt x="633" y="1477"/>
                  </a:cubicBezTo>
                  <a:cubicBezTo>
                    <a:pt x="681" y="1487"/>
                    <a:pt x="729" y="1492"/>
                    <a:pt x="777" y="1492"/>
                  </a:cubicBezTo>
                  <a:cubicBezTo>
                    <a:pt x="1107" y="1492"/>
                    <a:pt x="1402" y="1260"/>
                    <a:pt x="1472" y="924"/>
                  </a:cubicBezTo>
                  <a:lnTo>
                    <a:pt x="1662" y="0"/>
                  </a:lnTo>
                  <a:close/>
                </a:path>
              </a:pathLst>
            </a:custGeom>
            <a:solidFill>
              <a:srgbClr val="DA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9"/>
            <p:cNvSpPr/>
            <p:nvPr/>
          </p:nvSpPr>
          <p:spPr>
            <a:xfrm>
              <a:off x="1746738" y="3025771"/>
              <a:ext cx="55944" cy="47054"/>
            </a:xfrm>
            <a:custGeom>
              <a:avLst/>
              <a:gdLst/>
              <a:ahLst/>
              <a:cxnLst/>
              <a:rect l="l" t="t" r="r" b="b"/>
              <a:pathLst>
                <a:path w="1460" h="1228" extrusionOk="0">
                  <a:moveTo>
                    <a:pt x="1356" y="0"/>
                  </a:moveTo>
                  <a:lnTo>
                    <a:pt x="0" y="731"/>
                  </a:lnTo>
                  <a:lnTo>
                    <a:pt x="35" y="1078"/>
                  </a:lnTo>
                  <a:cubicBezTo>
                    <a:pt x="40" y="1129"/>
                    <a:pt x="50" y="1180"/>
                    <a:pt x="67" y="1228"/>
                  </a:cubicBezTo>
                  <a:lnTo>
                    <a:pt x="1418" y="1228"/>
                  </a:lnTo>
                  <a:cubicBezTo>
                    <a:pt x="1447" y="1138"/>
                    <a:pt x="1459" y="1039"/>
                    <a:pt x="1450" y="938"/>
                  </a:cubicBezTo>
                  <a:lnTo>
                    <a:pt x="1356" y="0"/>
                  </a:lnTo>
                  <a:close/>
                </a:path>
              </a:pathLst>
            </a:custGeom>
            <a:solidFill>
              <a:srgbClr val="C78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9"/>
            <p:cNvSpPr/>
            <p:nvPr/>
          </p:nvSpPr>
          <p:spPr>
            <a:xfrm>
              <a:off x="1558407" y="3031212"/>
              <a:ext cx="61231" cy="40770"/>
            </a:xfrm>
            <a:custGeom>
              <a:avLst/>
              <a:gdLst/>
              <a:ahLst/>
              <a:cxnLst/>
              <a:rect l="l" t="t" r="r" b="b"/>
              <a:pathLst>
                <a:path w="1598" h="1064" extrusionOk="0">
                  <a:moveTo>
                    <a:pt x="1597" y="0"/>
                  </a:moveTo>
                  <a:lnTo>
                    <a:pt x="85" y="297"/>
                  </a:lnTo>
                  <a:lnTo>
                    <a:pt x="15" y="638"/>
                  </a:lnTo>
                  <a:cubicBezTo>
                    <a:pt x="5" y="689"/>
                    <a:pt x="0" y="738"/>
                    <a:pt x="0" y="786"/>
                  </a:cubicBezTo>
                  <a:lnTo>
                    <a:pt x="1363" y="1063"/>
                  </a:lnTo>
                  <a:cubicBezTo>
                    <a:pt x="1381" y="1019"/>
                    <a:pt x="1396" y="974"/>
                    <a:pt x="1407" y="924"/>
                  </a:cubicBezTo>
                  <a:lnTo>
                    <a:pt x="1597" y="0"/>
                  </a:lnTo>
                  <a:close/>
                </a:path>
              </a:pathLst>
            </a:custGeom>
            <a:solidFill>
              <a:srgbClr val="C78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9"/>
            <p:cNvSpPr/>
            <p:nvPr/>
          </p:nvSpPr>
          <p:spPr>
            <a:xfrm>
              <a:off x="1583122" y="2713445"/>
              <a:ext cx="244427" cy="116294"/>
            </a:xfrm>
            <a:custGeom>
              <a:avLst/>
              <a:gdLst/>
              <a:ahLst/>
              <a:cxnLst/>
              <a:rect l="l" t="t" r="r" b="b"/>
              <a:pathLst>
                <a:path w="6379" h="3035" extrusionOk="0">
                  <a:moveTo>
                    <a:pt x="3972" y="0"/>
                  </a:moveTo>
                  <a:cubicBezTo>
                    <a:pt x="3615" y="0"/>
                    <a:pt x="3234" y="51"/>
                    <a:pt x="2840" y="158"/>
                  </a:cubicBezTo>
                  <a:cubicBezTo>
                    <a:pt x="2467" y="260"/>
                    <a:pt x="2084" y="311"/>
                    <a:pt x="1701" y="311"/>
                  </a:cubicBezTo>
                  <a:cubicBezTo>
                    <a:pt x="1361" y="311"/>
                    <a:pt x="1022" y="271"/>
                    <a:pt x="690" y="190"/>
                  </a:cubicBezTo>
                  <a:cubicBezTo>
                    <a:pt x="634" y="177"/>
                    <a:pt x="584" y="170"/>
                    <a:pt x="538" y="170"/>
                  </a:cubicBezTo>
                  <a:cubicBezTo>
                    <a:pt x="1" y="170"/>
                    <a:pt x="122" y="1078"/>
                    <a:pt x="599" y="2052"/>
                  </a:cubicBezTo>
                  <a:cubicBezTo>
                    <a:pt x="725" y="2307"/>
                    <a:pt x="898" y="2537"/>
                    <a:pt x="1105" y="2732"/>
                  </a:cubicBezTo>
                  <a:lnTo>
                    <a:pt x="1425" y="3034"/>
                  </a:lnTo>
                  <a:lnTo>
                    <a:pt x="2979" y="3034"/>
                  </a:lnTo>
                  <a:lnTo>
                    <a:pt x="6379" y="2005"/>
                  </a:lnTo>
                  <a:cubicBezTo>
                    <a:pt x="6379" y="772"/>
                    <a:pt x="5360" y="0"/>
                    <a:pt x="39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9"/>
            <p:cNvSpPr/>
            <p:nvPr/>
          </p:nvSpPr>
          <p:spPr>
            <a:xfrm>
              <a:off x="1666041" y="2744751"/>
              <a:ext cx="161508" cy="45100"/>
            </a:xfrm>
            <a:custGeom>
              <a:avLst/>
              <a:gdLst/>
              <a:ahLst/>
              <a:cxnLst/>
              <a:rect l="l" t="t" r="r" b="b"/>
              <a:pathLst>
                <a:path w="4215" h="1177" extrusionOk="0">
                  <a:moveTo>
                    <a:pt x="2107" y="1"/>
                  </a:moveTo>
                  <a:cubicBezTo>
                    <a:pt x="1058" y="1"/>
                    <a:pt x="185" y="181"/>
                    <a:pt x="1" y="1176"/>
                  </a:cubicBezTo>
                  <a:lnTo>
                    <a:pt x="4215" y="1176"/>
                  </a:lnTo>
                  <a:cubicBezTo>
                    <a:pt x="4031" y="181"/>
                    <a:pt x="3158" y="1"/>
                    <a:pt x="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9"/>
            <p:cNvSpPr/>
            <p:nvPr/>
          </p:nvSpPr>
          <p:spPr>
            <a:xfrm>
              <a:off x="1766970" y="2771343"/>
              <a:ext cx="131429" cy="136142"/>
            </a:xfrm>
            <a:custGeom>
              <a:avLst/>
              <a:gdLst/>
              <a:ahLst/>
              <a:cxnLst/>
              <a:rect l="l" t="t" r="r" b="b"/>
              <a:pathLst>
                <a:path w="3430" h="3553" extrusionOk="0">
                  <a:moveTo>
                    <a:pt x="2711" y="1"/>
                  </a:moveTo>
                  <a:cubicBezTo>
                    <a:pt x="2433" y="1"/>
                    <a:pt x="2175" y="182"/>
                    <a:pt x="2092" y="462"/>
                  </a:cubicBezTo>
                  <a:cubicBezTo>
                    <a:pt x="1880" y="1174"/>
                    <a:pt x="1473" y="1689"/>
                    <a:pt x="883" y="1997"/>
                  </a:cubicBezTo>
                  <a:cubicBezTo>
                    <a:pt x="419" y="2239"/>
                    <a:pt x="4" y="2264"/>
                    <a:pt x="0" y="2264"/>
                  </a:cubicBezTo>
                  <a:lnTo>
                    <a:pt x="5" y="2264"/>
                  </a:lnTo>
                  <a:lnTo>
                    <a:pt x="53" y="3553"/>
                  </a:lnTo>
                  <a:cubicBezTo>
                    <a:pt x="119" y="3551"/>
                    <a:pt x="720" y="3519"/>
                    <a:pt x="1413" y="3175"/>
                  </a:cubicBezTo>
                  <a:cubicBezTo>
                    <a:pt x="2066" y="2851"/>
                    <a:pt x="2928" y="2181"/>
                    <a:pt x="3329" y="828"/>
                  </a:cubicBezTo>
                  <a:cubicBezTo>
                    <a:pt x="3429" y="487"/>
                    <a:pt x="3235" y="129"/>
                    <a:pt x="2894" y="27"/>
                  </a:cubicBezTo>
                  <a:cubicBezTo>
                    <a:pt x="2833" y="9"/>
                    <a:pt x="2772" y="1"/>
                    <a:pt x="2711" y="1"/>
                  </a:cubicBezTo>
                  <a:close/>
                </a:path>
              </a:pathLst>
            </a:custGeom>
            <a:solidFill>
              <a:srgbClr val="C78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9"/>
            <p:cNvSpPr/>
            <p:nvPr/>
          </p:nvSpPr>
          <p:spPr>
            <a:xfrm>
              <a:off x="1586686" y="2720649"/>
              <a:ext cx="73914" cy="109090"/>
            </a:xfrm>
            <a:custGeom>
              <a:avLst/>
              <a:gdLst/>
              <a:ahLst/>
              <a:cxnLst/>
              <a:rect l="l" t="t" r="r" b="b"/>
              <a:pathLst>
                <a:path w="1929" h="2847" extrusionOk="0">
                  <a:moveTo>
                    <a:pt x="583" y="1"/>
                  </a:moveTo>
                  <a:cubicBezTo>
                    <a:pt x="399" y="1"/>
                    <a:pt x="1" y="833"/>
                    <a:pt x="506" y="1864"/>
                  </a:cubicBezTo>
                  <a:cubicBezTo>
                    <a:pt x="632" y="2119"/>
                    <a:pt x="805" y="2349"/>
                    <a:pt x="1012" y="2545"/>
                  </a:cubicBezTo>
                  <a:lnTo>
                    <a:pt x="1332" y="2846"/>
                  </a:lnTo>
                  <a:lnTo>
                    <a:pt x="1929" y="2846"/>
                  </a:lnTo>
                  <a:lnTo>
                    <a:pt x="1443" y="2388"/>
                  </a:lnTo>
                  <a:cubicBezTo>
                    <a:pt x="562" y="1313"/>
                    <a:pt x="965" y="388"/>
                    <a:pt x="1133" y="97"/>
                  </a:cubicBezTo>
                  <a:cubicBezTo>
                    <a:pt x="953" y="77"/>
                    <a:pt x="774" y="46"/>
                    <a:pt x="597" y="2"/>
                  </a:cubicBezTo>
                  <a:cubicBezTo>
                    <a:pt x="592" y="1"/>
                    <a:pt x="588" y="1"/>
                    <a:pt x="583" y="1"/>
                  </a:cubicBezTo>
                  <a:close/>
                </a:path>
              </a:pathLst>
            </a:custGeom>
            <a:solidFill>
              <a:srgbClr val="FF480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9"/>
            <p:cNvSpPr/>
            <p:nvPr/>
          </p:nvSpPr>
          <p:spPr>
            <a:xfrm>
              <a:off x="1560553" y="2808166"/>
              <a:ext cx="175034" cy="77440"/>
            </a:xfrm>
            <a:custGeom>
              <a:avLst/>
              <a:gdLst/>
              <a:ahLst/>
              <a:cxnLst/>
              <a:rect l="l" t="t" r="r" b="b"/>
              <a:pathLst>
                <a:path w="4568" h="2021" extrusionOk="0">
                  <a:moveTo>
                    <a:pt x="3874" y="1595"/>
                  </a:moveTo>
                  <a:lnTo>
                    <a:pt x="3874" y="1595"/>
                  </a:lnTo>
                  <a:cubicBezTo>
                    <a:pt x="3874" y="1595"/>
                    <a:pt x="3874" y="1595"/>
                    <a:pt x="3874" y="1595"/>
                  </a:cubicBezTo>
                  <a:close/>
                  <a:moveTo>
                    <a:pt x="2698" y="1"/>
                  </a:moveTo>
                  <a:cubicBezTo>
                    <a:pt x="2025" y="1"/>
                    <a:pt x="1177" y="189"/>
                    <a:pt x="323" y="872"/>
                  </a:cubicBezTo>
                  <a:cubicBezTo>
                    <a:pt x="45" y="1095"/>
                    <a:pt x="0" y="1501"/>
                    <a:pt x="223" y="1779"/>
                  </a:cubicBezTo>
                  <a:cubicBezTo>
                    <a:pt x="350" y="1938"/>
                    <a:pt x="537" y="2020"/>
                    <a:pt x="726" y="2020"/>
                  </a:cubicBezTo>
                  <a:cubicBezTo>
                    <a:pt x="867" y="2020"/>
                    <a:pt x="1009" y="1974"/>
                    <a:pt x="1128" y="1880"/>
                  </a:cubicBezTo>
                  <a:cubicBezTo>
                    <a:pt x="1618" y="1487"/>
                    <a:pt x="2145" y="1290"/>
                    <a:pt x="2696" y="1290"/>
                  </a:cubicBezTo>
                  <a:cubicBezTo>
                    <a:pt x="2796" y="1290"/>
                    <a:pt x="2897" y="1296"/>
                    <a:pt x="2998" y="1309"/>
                  </a:cubicBezTo>
                  <a:cubicBezTo>
                    <a:pt x="3509" y="1376"/>
                    <a:pt x="3860" y="1585"/>
                    <a:pt x="3874" y="1595"/>
                  </a:cubicBezTo>
                  <a:lnTo>
                    <a:pt x="3874" y="1595"/>
                  </a:lnTo>
                  <a:lnTo>
                    <a:pt x="3870" y="1592"/>
                  </a:lnTo>
                  <a:lnTo>
                    <a:pt x="4567" y="507"/>
                  </a:lnTo>
                  <a:cubicBezTo>
                    <a:pt x="4511" y="472"/>
                    <a:pt x="4001" y="155"/>
                    <a:pt x="3235" y="41"/>
                  </a:cubicBezTo>
                  <a:cubicBezTo>
                    <a:pt x="3073" y="17"/>
                    <a:pt x="2893" y="1"/>
                    <a:pt x="2698" y="1"/>
                  </a:cubicBezTo>
                  <a:close/>
                </a:path>
              </a:pathLst>
            </a:custGeom>
            <a:solidFill>
              <a:srgbClr val="DA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9"/>
            <p:cNvSpPr/>
            <p:nvPr/>
          </p:nvSpPr>
          <p:spPr>
            <a:xfrm>
              <a:off x="1561664" y="2934537"/>
              <a:ext cx="265617" cy="119934"/>
            </a:xfrm>
            <a:custGeom>
              <a:avLst/>
              <a:gdLst/>
              <a:ahLst/>
              <a:cxnLst/>
              <a:rect l="l" t="t" r="r" b="b"/>
              <a:pathLst>
                <a:path w="6932" h="3130" extrusionOk="0">
                  <a:moveTo>
                    <a:pt x="2026" y="1"/>
                  </a:moveTo>
                  <a:cubicBezTo>
                    <a:pt x="353" y="770"/>
                    <a:pt x="0" y="2816"/>
                    <a:pt x="0" y="2816"/>
                  </a:cubicBezTo>
                  <a:lnTo>
                    <a:pt x="1496" y="3119"/>
                  </a:lnTo>
                  <a:cubicBezTo>
                    <a:pt x="1531" y="3126"/>
                    <a:pt x="1566" y="3129"/>
                    <a:pt x="1600" y="3129"/>
                  </a:cubicBezTo>
                  <a:cubicBezTo>
                    <a:pt x="1813" y="3129"/>
                    <a:pt x="2009" y="2999"/>
                    <a:pt x="2090" y="2793"/>
                  </a:cubicBezTo>
                  <a:cubicBezTo>
                    <a:pt x="2558" y="1594"/>
                    <a:pt x="3595" y="1192"/>
                    <a:pt x="3595" y="1192"/>
                  </a:cubicBezTo>
                  <a:cubicBezTo>
                    <a:pt x="4733" y="1553"/>
                    <a:pt x="4831" y="3106"/>
                    <a:pt x="4831" y="3106"/>
                  </a:cubicBezTo>
                  <a:lnTo>
                    <a:pt x="6332" y="3106"/>
                  </a:lnTo>
                  <a:cubicBezTo>
                    <a:pt x="6332" y="3106"/>
                    <a:pt x="6333" y="3106"/>
                    <a:pt x="6333" y="3106"/>
                  </a:cubicBezTo>
                  <a:cubicBezTo>
                    <a:pt x="6683" y="3106"/>
                    <a:pt x="6931" y="2769"/>
                    <a:pt x="6833" y="2433"/>
                  </a:cubicBezTo>
                  <a:cubicBezTo>
                    <a:pt x="6416" y="1017"/>
                    <a:pt x="5411" y="334"/>
                    <a:pt x="5411" y="334"/>
                  </a:cubicBezTo>
                  <a:lnTo>
                    <a:pt x="20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9"/>
            <p:cNvSpPr/>
            <p:nvPr/>
          </p:nvSpPr>
          <p:spPr>
            <a:xfrm>
              <a:off x="1639296" y="2896910"/>
              <a:ext cx="145951" cy="55637"/>
            </a:xfrm>
            <a:custGeom>
              <a:avLst/>
              <a:gdLst/>
              <a:ahLst/>
              <a:cxnLst/>
              <a:rect l="l" t="t" r="r" b="b"/>
              <a:pathLst>
                <a:path w="3809" h="1452" extrusionOk="0">
                  <a:moveTo>
                    <a:pt x="534" y="1"/>
                  </a:moveTo>
                  <a:cubicBezTo>
                    <a:pt x="395" y="323"/>
                    <a:pt x="220" y="664"/>
                    <a:pt x="0" y="987"/>
                  </a:cubicBezTo>
                  <a:cubicBezTo>
                    <a:pt x="0" y="987"/>
                    <a:pt x="963" y="1451"/>
                    <a:pt x="2243" y="1451"/>
                  </a:cubicBezTo>
                  <a:cubicBezTo>
                    <a:pt x="2604" y="1451"/>
                    <a:pt x="2989" y="1414"/>
                    <a:pt x="3385" y="1320"/>
                  </a:cubicBezTo>
                  <a:cubicBezTo>
                    <a:pt x="3385" y="1320"/>
                    <a:pt x="3614" y="1093"/>
                    <a:pt x="3808" y="619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DA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9"/>
            <p:cNvSpPr/>
            <p:nvPr/>
          </p:nvSpPr>
          <p:spPr>
            <a:xfrm>
              <a:off x="1659757" y="2836904"/>
              <a:ext cx="136487" cy="83954"/>
            </a:xfrm>
            <a:custGeom>
              <a:avLst/>
              <a:gdLst/>
              <a:ahLst/>
              <a:cxnLst/>
              <a:rect l="l" t="t" r="r" b="b"/>
              <a:pathLst>
                <a:path w="3562" h="2191" extrusionOk="0">
                  <a:moveTo>
                    <a:pt x="480" y="1"/>
                  </a:moveTo>
                  <a:cubicBezTo>
                    <a:pt x="480" y="1"/>
                    <a:pt x="365" y="725"/>
                    <a:pt x="1" y="1569"/>
                  </a:cubicBezTo>
                  <a:cubicBezTo>
                    <a:pt x="1033" y="2080"/>
                    <a:pt x="2170" y="2191"/>
                    <a:pt x="2958" y="2191"/>
                  </a:cubicBezTo>
                  <a:cubicBezTo>
                    <a:pt x="3071" y="2191"/>
                    <a:pt x="3177" y="2188"/>
                    <a:pt x="3274" y="2185"/>
                  </a:cubicBezTo>
                  <a:cubicBezTo>
                    <a:pt x="3429" y="1810"/>
                    <a:pt x="3561" y="1284"/>
                    <a:pt x="3545" y="597"/>
                  </a:cubicBezTo>
                  <a:lnTo>
                    <a:pt x="4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9"/>
            <p:cNvSpPr/>
            <p:nvPr/>
          </p:nvSpPr>
          <p:spPr>
            <a:xfrm>
              <a:off x="1666003" y="2750767"/>
              <a:ext cx="33336" cy="39007"/>
            </a:xfrm>
            <a:custGeom>
              <a:avLst/>
              <a:gdLst/>
              <a:ahLst/>
              <a:cxnLst/>
              <a:rect l="l" t="t" r="r" b="b"/>
              <a:pathLst>
                <a:path w="870" h="1018" extrusionOk="0">
                  <a:moveTo>
                    <a:pt x="869" y="0"/>
                  </a:moveTo>
                  <a:lnTo>
                    <a:pt x="869" y="0"/>
                  </a:lnTo>
                  <a:cubicBezTo>
                    <a:pt x="380" y="174"/>
                    <a:pt x="96" y="505"/>
                    <a:pt x="1" y="1017"/>
                  </a:cubicBezTo>
                  <a:lnTo>
                    <a:pt x="569" y="1017"/>
                  </a:lnTo>
                  <a:cubicBezTo>
                    <a:pt x="576" y="851"/>
                    <a:pt x="584" y="685"/>
                    <a:pt x="595" y="620"/>
                  </a:cubicBezTo>
                  <a:cubicBezTo>
                    <a:pt x="645" y="363"/>
                    <a:pt x="738" y="161"/>
                    <a:pt x="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9"/>
            <p:cNvSpPr/>
            <p:nvPr/>
          </p:nvSpPr>
          <p:spPr>
            <a:xfrm>
              <a:off x="1664662" y="2779237"/>
              <a:ext cx="164229" cy="107940"/>
            </a:xfrm>
            <a:custGeom>
              <a:avLst/>
              <a:gdLst/>
              <a:ahLst/>
              <a:cxnLst/>
              <a:rect l="l" t="t" r="r" b="b"/>
              <a:pathLst>
                <a:path w="4286" h="2817" extrusionOk="0">
                  <a:moveTo>
                    <a:pt x="2143" y="0"/>
                  </a:moveTo>
                  <a:cubicBezTo>
                    <a:pt x="1376" y="0"/>
                    <a:pt x="657" y="103"/>
                    <a:pt x="37" y="283"/>
                  </a:cubicBezTo>
                  <a:cubicBezTo>
                    <a:pt x="13" y="409"/>
                    <a:pt x="1" y="541"/>
                    <a:pt x="1" y="674"/>
                  </a:cubicBezTo>
                  <a:cubicBezTo>
                    <a:pt x="1" y="1857"/>
                    <a:pt x="960" y="2817"/>
                    <a:pt x="2143" y="2817"/>
                  </a:cubicBezTo>
                  <a:cubicBezTo>
                    <a:pt x="3327" y="2817"/>
                    <a:pt x="4286" y="1858"/>
                    <a:pt x="4286" y="674"/>
                  </a:cubicBezTo>
                  <a:cubicBezTo>
                    <a:pt x="4286" y="540"/>
                    <a:pt x="4274" y="408"/>
                    <a:pt x="4251" y="283"/>
                  </a:cubicBezTo>
                  <a:cubicBezTo>
                    <a:pt x="3630" y="103"/>
                    <a:pt x="2910" y="0"/>
                    <a:pt x="2143" y="0"/>
                  </a:cubicBezTo>
                  <a:close/>
                </a:path>
              </a:pathLst>
            </a:custGeom>
            <a:solidFill>
              <a:srgbClr val="DA9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9"/>
            <p:cNvSpPr/>
            <p:nvPr/>
          </p:nvSpPr>
          <p:spPr>
            <a:xfrm>
              <a:off x="1656615" y="2784639"/>
              <a:ext cx="101618" cy="102538"/>
            </a:xfrm>
            <a:custGeom>
              <a:avLst/>
              <a:gdLst/>
              <a:ahLst/>
              <a:cxnLst/>
              <a:rect l="l" t="t" r="r" b="b"/>
              <a:pathLst>
                <a:path w="2652" h="2676" extrusionOk="0">
                  <a:moveTo>
                    <a:pt x="820" y="1"/>
                  </a:moveTo>
                  <a:cubicBezTo>
                    <a:pt x="621" y="41"/>
                    <a:pt x="430" y="88"/>
                    <a:pt x="246" y="140"/>
                  </a:cubicBezTo>
                  <a:cubicBezTo>
                    <a:pt x="0" y="1458"/>
                    <a:pt x="1013" y="2676"/>
                    <a:pt x="2353" y="2676"/>
                  </a:cubicBezTo>
                  <a:cubicBezTo>
                    <a:pt x="2447" y="2676"/>
                    <a:pt x="2551" y="2669"/>
                    <a:pt x="2652" y="2654"/>
                  </a:cubicBezTo>
                  <a:cubicBezTo>
                    <a:pt x="1608" y="2510"/>
                    <a:pt x="806" y="1614"/>
                    <a:pt x="806" y="532"/>
                  </a:cubicBezTo>
                  <a:cubicBezTo>
                    <a:pt x="806" y="447"/>
                    <a:pt x="812" y="201"/>
                    <a:pt x="820" y="1"/>
                  </a:cubicBezTo>
                  <a:close/>
                </a:path>
              </a:pathLst>
            </a:custGeom>
            <a:solidFill>
              <a:srgbClr val="C785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9"/>
            <p:cNvSpPr/>
            <p:nvPr/>
          </p:nvSpPr>
          <p:spPr>
            <a:xfrm>
              <a:off x="1785285" y="2823723"/>
              <a:ext cx="30654" cy="24370"/>
            </a:xfrm>
            <a:custGeom>
              <a:avLst/>
              <a:gdLst/>
              <a:ahLst/>
              <a:cxnLst/>
              <a:rect l="l" t="t" r="r" b="b"/>
              <a:pathLst>
                <a:path w="800" h="636" extrusionOk="0">
                  <a:moveTo>
                    <a:pt x="400" y="1"/>
                  </a:moveTo>
                  <a:cubicBezTo>
                    <a:pt x="179" y="1"/>
                    <a:pt x="0" y="144"/>
                    <a:pt x="0" y="318"/>
                  </a:cubicBezTo>
                  <a:cubicBezTo>
                    <a:pt x="0" y="494"/>
                    <a:pt x="179" y="636"/>
                    <a:pt x="400" y="636"/>
                  </a:cubicBezTo>
                  <a:cubicBezTo>
                    <a:pt x="620" y="636"/>
                    <a:pt x="799" y="494"/>
                    <a:pt x="799" y="318"/>
                  </a:cubicBezTo>
                  <a:cubicBezTo>
                    <a:pt x="799" y="144"/>
                    <a:pt x="620" y="1"/>
                    <a:pt x="40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9"/>
            <p:cNvSpPr/>
            <p:nvPr/>
          </p:nvSpPr>
          <p:spPr>
            <a:xfrm>
              <a:off x="1677613" y="2823723"/>
              <a:ext cx="30654" cy="24370"/>
            </a:xfrm>
            <a:custGeom>
              <a:avLst/>
              <a:gdLst/>
              <a:ahLst/>
              <a:cxnLst/>
              <a:rect l="l" t="t" r="r" b="b"/>
              <a:pathLst>
                <a:path w="800" h="636" extrusionOk="0">
                  <a:moveTo>
                    <a:pt x="400" y="1"/>
                  </a:moveTo>
                  <a:cubicBezTo>
                    <a:pt x="179" y="1"/>
                    <a:pt x="0" y="144"/>
                    <a:pt x="0" y="318"/>
                  </a:cubicBezTo>
                  <a:cubicBezTo>
                    <a:pt x="0" y="494"/>
                    <a:pt x="179" y="636"/>
                    <a:pt x="400" y="636"/>
                  </a:cubicBezTo>
                  <a:cubicBezTo>
                    <a:pt x="620" y="636"/>
                    <a:pt x="799" y="494"/>
                    <a:pt x="799" y="318"/>
                  </a:cubicBezTo>
                  <a:cubicBezTo>
                    <a:pt x="799" y="144"/>
                    <a:pt x="620" y="1"/>
                    <a:pt x="40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9"/>
            <p:cNvSpPr/>
            <p:nvPr/>
          </p:nvSpPr>
          <p:spPr>
            <a:xfrm>
              <a:off x="1697462" y="2809469"/>
              <a:ext cx="11112" cy="19235"/>
            </a:xfrm>
            <a:custGeom>
              <a:avLst/>
              <a:gdLst/>
              <a:ahLst/>
              <a:cxnLst/>
              <a:rect l="l" t="t" r="r" b="b"/>
              <a:pathLst>
                <a:path w="290" h="502" extrusionOk="0">
                  <a:moveTo>
                    <a:pt x="147" y="0"/>
                  </a:moveTo>
                  <a:cubicBezTo>
                    <a:pt x="145" y="0"/>
                    <a:pt x="143" y="0"/>
                    <a:pt x="141" y="0"/>
                  </a:cubicBezTo>
                  <a:cubicBezTo>
                    <a:pt x="62" y="1"/>
                    <a:pt x="1" y="71"/>
                    <a:pt x="1" y="151"/>
                  </a:cubicBezTo>
                  <a:lnTo>
                    <a:pt x="1" y="350"/>
                  </a:lnTo>
                  <a:cubicBezTo>
                    <a:pt x="1" y="429"/>
                    <a:pt x="62" y="499"/>
                    <a:pt x="141" y="502"/>
                  </a:cubicBezTo>
                  <a:cubicBezTo>
                    <a:pt x="143" y="502"/>
                    <a:pt x="144" y="502"/>
                    <a:pt x="145" y="502"/>
                  </a:cubicBezTo>
                  <a:cubicBezTo>
                    <a:pt x="224" y="502"/>
                    <a:pt x="289" y="437"/>
                    <a:pt x="289" y="357"/>
                  </a:cubicBezTo>
                  <a:lnTo>
                    <a:pt x="289" y="144"/>
                  </a:lnTo>
                  <a:cubicBezTo>
                    <a:pt x="289" y="66"/>
                    <a:pt x="226" y="0"/>
                    <a:pt x="147" y="0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9"/>
            <p:cNvSpPr/>
            <p:nvPr/>
          </p:nvSpPr>
          <p:spPr>
            <a:xfrm>
              <a:off x="1784672" y="2809469"/>
              <a:ext cx="11112" cy="19235"/>
            </a:xfrm>
            <a:custGeom>
              <a:avLst/>
              <a:gdLst/>
              <a:ahLst/>
              <a:cxnLst/>
              <a:rect l="l" t="t" r="r" b="b"/>
              <a:pathLst>
                <a:path w="290" h="502" extrusionOk="0">
                  <a:moveTo>
                    <a:pt x="147" y="0"/>
                  </a:moveTo>
                  <a:cubicBezTo>
                    <a:pt x="145" y="0"/>
                    <a:pt x="143" y="0"/>
                    <a:pt x="141" y="0"/>
                  </a:cubicBezTo>
                  <a:cubicBezTo>
                    <a:pt x="62" y="1"/>
                    <a:pt x="1" y="71"/>
                    <a:pt x="1" y="151"/>
                  </a:cubicBezTo>
                  <a:lnTo>
                    <a:pt x="1" y="350"/>
                  </a:lnTo>
                  <a:cubicBezTo>
                    <a:pt x="1" y="429"/>
                    <a:pt x="62" y="499"/>
                    <a:pt x="141" y="502"/>
                  </a:cubicBezTo>
                  <a:cubicBezTo>
                    <a:pt x="143" y="502"/>
                    <a:pt x="144" y="502"/>
                    <a:pt x="145" y="502"/>
                  </a:cubicBezTo>
                  <a:cubicBezTo>
                    <a:pt x="224" y="502"/>
                    <a:pt x="289" y="437"/>
                    <a:pt x="289" y="357"/>
                  </a:cubicBezTo>
                  <a:lnTo>
                    <a:pt x="289" y="144"/>
                  </a:lnTo>
                  <a:cubicBezTo>
                    <a:pt x="289" y="66"/>
                    <a:pt x="226" y="0"/>
                    <a:pt x="147" y="0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9"/>
            <p:cNvSpPr/>
            <p:nvPr/>
          </p:nvSpPr>
          <p:spPr>
            <a:xfrm>
              <a:off x="1728882" y="2817248"/>
              <a:ext cx="35789" cy="16745"/>
            </a:xfrm>
            <a:custGeom>
              <a:avLst/>
              <a:gdLst/>
              <a:ahLst/>
              <a:cxnLst/>
              <a:rect l="l" t="t" r="r" b="b"/>
              <a:pathLst>
                <a:path w="934" h="437" extrusionOk="0">
                  <a:moveTo>
                    <a:pt x="167" y="1"/>
                  </a:moveTo>
                  <a:cubicBezTo>
                    <a:pt x="133" y="1"/>
                    <a:pt x="98" y="13"/>
                    <a:pt x="69" y="38"/>
                  </a:cubicBezTo>
                  <a:cubicBezTo>
                    <a:pt x="7" y="93"/>
                    <a:pt x="1" y="186"/>
                    <a:pt x="55" y="248"/>
                  </a:cubicBezTo>
                  <a:cubicBezTo>
                    <a:pt x="159" y="368"/>
                    <a:pt x="309" y="436"/>
                    <a:pt x="467" y="436"/>
                  </a:cubicBezTo>
                  <a:cubicBezTo>
                    <a:pt x="625" y="436"/>
                    <a:pt x="776" y="368"/>
                    <a:pt x="880" y="248"/>
                  </a:cubicBezTo>
                  <a:cubicBezTo>
                    <a:pt x="934" y="186"/>
                    <a:pt x="928" y="93"/>
                    <a:pt x="865" y="38"/>
                  </a:cubicBezTo>
                  <a:cubicBezTo>
                    <a:pt x="837" y="13"/>
                    <a:pt x="803" y="1"/>
                    <a:pt x="768" y="1"/>
                  </a:cubicBezTo>
                  <a:cubicBezTo>
                    <a:pt x="726" y="1"/>
                    <a:pt x="685" y="18"/>
                    <a:pt x="656" y="52"/>
                  </a:cubicBezTo>
                  <a:cubicBezTo>
                    <a:pt x="608" y="106"/>
                    <a:pt x="539" y="138"/>
                    <a:pt x="467" y="138"/>
                  </a:cubicBezTo>
                  <a:cubicBezTo>
                    <a:pt x="396" y="138"/>
                    <a:pt x="328" y="106"/>
                    <a:pt x="280" y="52"/>
                  </a:cubicBezTo>
                  <a:cubicBezTo>
                    <a:pt x="251" y="18"/>
                    <a:pt x="209" y="1"/>
                    <a:pt x="167" y="1"/>
                  </a:cubicBezTo>
                  <a:close/>
                </a:path>
              </a:pathLst>
            </a:custGeom>
            <a:solidFill>
              <a:srgbClr val="423E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1" name="Google Shape;2941;p49"/>
          <p:cNvSpPr/>
          <p:nvPr/>
        </p:nvSpPr>
        <p:spPr>
          <a:xfrm>
            <a:off x="8883897" y="2674507"/>
            <a:ext cx="147786" cy="131482"/>
          </a:xfrm>
          <a:custGeom>
            <a:avLst/>
            <a:gdLst/>
            <a:ahLst/>
            <a:cxnLst/>
            <a:rect l="l" t="t" r="r" b="b"/>
            <a:pathLst>
              <a:path w="1632" h="1452" extrusionOk="0">
                <a:moveTo>
                  <a:pt x="816" y="192"/>
                </a:moveTo>
                <a:cubicBezTo>
                  <a:pt x="873" y="192"/>
                  <a:pt x="931" y="202"/>
                  <a:pt x="987" y="221"/>
                </a:cubicBezTo>
                <a:cubicBezTo>
                  <a:pt x="1264" y="316"/>
                  <a:pt x="1413" y="620"/>
                  <a:pt x="1319" y="897"/>
                </a:cubicBezTo>
                <a:cubicBezTo>
                  <a:pt x="1272" y="1032"/>
                  <a:pt x="1176" y="1141"/>
                  <a:pt x="1049" y="1203"/>
                </a:cubicBezTo>
                <a:cubicBezTo>
                  <a:pt x="975" y="1239"/>
                  <a:pt x="896" y="1257"/>
                  <a:pt x="815" y="1257"/>
                </a:cubicBezTo>
                <a:cubicBezTo>
                  <a:pt x="758" y="1257"/>
                  <a:pt x="700" y="1248"/>
                  <a:pt x="644" y="1229"/>
                </a:cubicBezTo>
                <a:cubicBezTo>
                  <a:pt x="365" y="1134"/>
                  <a:pt x="216" y="830"/>
                  <a:pt x="312" y="553"/>
                </a:cubicBezTo>
                <a:cubicBezTo>
                  <a:pt x="386" y="331"/>
                  <a:pt x="594" y="192"/>
                  <a:pt x="816" y="192"/>
                </a:cubicBezTo>
                <a:close/>
                <a:moveTo>
                  <a:pt x="816" y="1"/>
                </a:moveTo>
                <a:cubicBezTo>
                  <a:pt x="513" y="1"/>
                  <a:pt x="231" y="191"/>
                  <a:pt x="128" y="492"/>
                </a:cubicBezTo>
                <a:cubicBezTo>
                  <a:pt x="0" y="871"/>
                  <a:pt x="203" y="1284"/>
                  <a:pt x="581" y="1413"/>
                </a:cubicBezTo>
                <a:cubicBezTo>
                  <a:pt x="657" y="1439"/>
                  <a:pt x="737" y="1452"/>
                  <a:pt x="816" y="1452"/>
                </a:cubicBezTo>
                <a:cubicBezTo>
                  <a:pt x="926" y="1452"/>
                  <a:pt x="1034" y="1426"/>
                  <a:pt x="1136" y="1378"/>
                </a:cubicBezTo>
                <a:cubicBezTo>
                  <a:pt x="1310" y="1294"/>
                  <a:pt x="1440" y="1145"/>
                  <a:pt x="1503" y="962"/>
                </a:cubicBezTo>
                <a:cubicBezTo>
                  <a:pt x="1631" y="583"/>
                  <a:pt x="1429" y="169"/>
                  <a:pt x="1050" y="40"/>
                </a:cubicBezTo>
                <a:cubicBezTo>
                  <a:pt x="973" y="13"/>
                  <a:pt x="893" y="1"/>
                  <a:pt x="8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49"/>
          <p:cNvSpPr/>
          <p:nvPr/>
        </p:nvSpPr>
        <p:spPr>
          <a:xfrm>
            <a:off x="168388" y="3527505"/>
            <a:ext cx="131667" cy="131663"/>
          </a:xfrm>
          <a:custGeom>
            <a:avLst/>
            <a:gdLst/>
            <a:ahLst/>
            <a:cxnLst/>
            <a:rect l="l" t="t" r="r" b="b"/>
            <a:pathLst>
              <a:path w="1454" h="1454" extrusionOk="0">
                <a:moveTo>
                  <a:pt x="727" y="196"/>
                </a:moveTo>
                <a:cubicBezTo>
                  <a:pt x="868" y="196"/>
                  <a:pt x="1002" y="250"/>
                  <a:pt x="1103" y="351"/>
                </a:cubicBezTo>
                <a:cubicBezTo>
                  <a:pt x="1202" y="451"/>
                  <a:pt x="1258" y="585"/>
                  <a:pt x="1258" y="727"/>
                </a:cubicBezTo>
                <a:cubicBezTo>
                  <a:pt x="1258" y="869"/>
                  <a:pt x="1204" y="1002"/>
                  <a:pt x="1103" y="1103"/>
                </a:cubicBezTo>
                <a:cubicBezTo>
                  <a:pt x="1003" y="1203"/>
                  <a:pt x="869" y="1259"/>
                  <a:pt x="727" y="1259"/>
                </a:cubicBezTo>
                <a:cubicBezTo>
                  <a:pt x="585" y="1259"/>
                  <a:pt x="450" y="1203"/>
                  <a:pt x="351" y="1103"/>
                </a:cubicBezTo>
                <a:cubicBezTo>
                  <a:pt x="251" y="1004"/>
                  <a:pt x="195" y="870"/>
                  <a:pt x="195" y="727"/>
                </a:cubicBezTo>
                <a:cubicBezTo>
                  <a:pt x="195" y="586"/>
                  <a:pt x="250" y="452"/>
                  <a:pt x="351" y="351"/>
                </a:cubicBezTo>
                <a:cubicBezTo>
                  <a:pt x="450" y="252"/>
                  <a:pt x="584" y="196"/>
                  <a:pt x="727" y="196"/>
                </a:cubicBezTo>
                <a:close/>
                <a:moveTo>
                  <a:pt x="727" y="1"/>
                </a:moveTo>
                <a:cubicBezTo>
                  <a:pt x="532" y="1"/>
                  <a:pt x="351" y="76"/>
                  <a:pt x="214" y="213"/>
                </a:cubicBezTo>
                <a:cubicBezTo>
                  <a:pt x="76" y="351"/>
                  <a:pt x="1" y="534"/>
                  <a:pt x="1" y="727"/>
                </a:cubicBezTo>
                <a:cubicBezTo>
                  <a:pt x="1" y="922"/>
                  <a:pt x="76" y="1103"/>
                  <a:pt x="214" y="1240"/>
                </a:cubicBezTo>
                <a:cubicBezTo>
                  <a:pt x="351" y="1378"/>
                  <a:pt x="533" y="1453"/>
                  <a:pt x="727" y="1453"/>
                </a:cubicBezTo>
                <a:cubicBezTo>
                  <a:pt x="920" y="1453"/>
                  <a:pt x="1103" y="1378"/>
                  <a:pt x="1241" y="1240"/>
                </a:cubicBezTo>
                <a:cubicBezTo>
                  <a:pt x="1378" y="1103"/>
                  <a:pt x="1453" y="921"/>
                  <a:pt x="1453" y="727"/>
                </a:cubicBezTo>
                <a:cubicBezTo>
                  <a:pt x="1453" y="533"/>
                  <a:pt x="1378" y="351"/>
                  <a:pt x="1241" y="213"/>
                </a:cubicBezTo>
                <a:cubicBezTo>
                  <a:pt x="1103" y="76"/>
                  <a:pt x="920" y="1"/>
                  <a:pt x="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49"/>
          <p:cNvSpPr/>
          <p:nvPr/>
        </p:nvSpPr>
        <p:spPr>
          <a:xfrm>
            <a:off x="6921822" y="811760"/>
            <a:ext cx="64385" cy="64473"/>
          </a:xfrm>
          <a:custGeom>
            <a:avLst/>
            <a:gdLst/>
            <a:ahLst/>
            <a:cxnLst/>
            <a:rect l="l" t="t" r="r" b="b"/>
            <a:pathLst>
              <a:path w="711" h="712" extrusionOk="0">
                <a:moveTo>
                  <a:pt x="355" y="1"/>
                </a:moveTo>
                <a:cubicBezTo>
                  <a:pt x="158" y="1"/>
                  <a:pt x="0" y="161"/>
                  <a:pt x="0" y="357"/>
                </a:cubicBezTo>
                <a:cubicBezTo>
                  <a:pt x="0" y="553"/>
                  <a:pt x="160" y="712"/>
                  <a:pt x="355" y="712"/>
                </a:cubicBezTo>
                <a:cubicBezTo>
                  <a:pt x="552" y="712"/>
                  <a:pt x="711" y="552"/>
                  <a:pt x="711" y="357"/>
                </a:cubicBezTo>
                <a:cubicBezTo>
                  <a:pt x="711" y="161"/>
                  <a:pt x="551" y="1"/>
                  <a:pt x="3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49"/>
          <p:cNvSpPr/>
          <p:nvPr/>
        </p:nvSpPr>
        <p:spPr>
          <a:xfrm>
            <a:off x="382511" y="3361200"/>
            <a:ext cx="72263" cy="64292"/>
          </a:xfrm>
          <a:custGeom>
            <a:avLst/>
            <a:gdLst/>
            <a:ahLst/>
            <a:cxnLst/>
            <a:rect l="l" t="t" r="r" b="b"/>
            <a:pathLst>
              <a:path w="798" h="710" extrusionOk="0">
                <a:moveTo>
                  <a:pt x="399" y="0"/>
                </a:moveTo>
                <a:cubicBezTo>
                  <a:pt x="251" y="0"/>
                  <a:pt x="114" y="93"/>
                  <a:pt x="63" y="240"/>
                </a:cubicBezTo>
                <a:cubicBezTo>
                  <a:pt x="0" y="425"/>
                  <a:pt x="99" y="626"/>
                  <a:pt x="284" y="690"/>
                </a:cubicBezTo>
                <a:cubicBezTo>
                  <a:pt x="323" y="703"/>
                  <a:pt x="362" y="709"/>
                  <a:pt x="400" y="709"/>
                </a:cubicBezTo>
                <a:cubicBezTo>
                  <a:pt x="547" y="709"/>
                  <a:pt x="684" y="617"/>
                  <a:pt x="735" y="470"/>
                </a:cubicBezTo>
                <a:cubicBezTo>
                  <a:pt x="798" y="284"/>
                  <a:pt x="698" y="83"/>
                  <a:pt x="514" y="20"/>
                </a:cubicBezTo>
                <a:cubicBezTo>
                  <a:pt x="476" y="7"/>
                  <a:pt x="437" y="0"/>
                  <a:pt x="3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49"/>
          <p:cNvSpPr/>
          <p:nvPr/>
        </p:nvSpPr>
        <p:spPr>
          <a:xfrm>
            <a:off x="8469223" y="3890563"/>
            <a:ext cx="315325" cy="361229"/>
          </a:xfrm>
          <a:custGeom>
            <a:avLst/>
            <a:gdLst/>
            <a:ahLst/>
            <a:cxnLst/>
            <a:rect l="l" t="t" r="r" b="b"/>
            <a:pathLst>
              <a:path w="2492" h="2855" extrusionOk="0">
                <a:moveTo>
                  <a:pt x="1625" y="1"/>
                </a:moveTo>
                <a:cubicBezTo>
                  <a:pt x="1620" y="1"/>
                  <a:pt x="1614" y="1"/>
                  <a:pt x="1609" y="2"/>
                </a:cubicBezTo>
                <a:cubicBezTo>
                  <a:pt x="1430" y="716"/>
                  <a:pt x="1187" y="1411"/>
                  <a:pt x="882" y="2080"/>
                </a:cubicBezTo>
                <a:cubicBezTo>
                  <a:pt x="840" y="2057"/>
                  <a:pt x="792" y="2043"/>
                  <a:pt x="747" y="2031"/>
                </a:cubicBezTo>
                <a:cubicBezTo>
                  <a:pt x="649" y="2005"/>
                  <a:pt x="537" y="1980"/>
                  <a:pt x="430" y="1980"/>
                </a:cubicBezTo>
                <a:cubicBezTo>
                  <a:pt x="297" y="1980"/>
                  <a:pt x="171" y="2019"/>
                  <a:pt x="89" y="2146"/>
                </a:cubicBezTo>
                <a:cubicBezTo>
                  <a:pt x="36" y="2226"/>
                  <a:pt x="14" y="2325"/>
                  <a:pt x="6" y="2423"/>
                </a:cubicBezTo>
                <a:cubicBezTo>
                  <a:pt x="1" y="2484"/>
                  <a:pt x="3" y="2548"/>
                  <a:pt x="30" y="2604"/>
                </a:cubicBezTo>
                <a:cubicBezTo>
                  <a:pt x="37" y="2621"/>
                  <a:pt x="47" y="2638"/>
                  <a:pt x="61" y="2653"/>
                </a:cubicBezTo>
                <a:cubicBezTo>
                  <a:pt x="154" y="2773"/>
                  <a:pt x="357" y="2855"/>
                  <a:pt x="524" y="2855"/>
                </a:cubicBezTo>
                <a:cubicBezTo>
                  <a:pt x="583" y="2855"/>
                  <a:pt x="637" y="2845"/>
                  <a:pt x="680" y="2823"/>
                </a:cubicBezTo>
                <a:cubicBezTo>
                  <a:pt x="831" y="2748"/>
                  <a:pt x="897" y="2573"/>
                  <a:pt x="950" y="2413"/>
                </a:cubicBezTo>
                <a:cubicBezTo>
                  <a:pt x="973" y="2347"/>
                  <a:pt x="994" y="2273"/>
                  <a:pt x="981" y="2209"/>
                </a:cubicBezTo>
                <a:cubicBezTo>
                  <a:pt x="1183" y="1597"/>
                  <a:pt x="1407" y="991"/>
                  <a:pt x="1648" y="391"/>
                </a:cubicBezTo>
                <a:cubicBezTo>
                  <a:pt x="1717" y="452"/>
                  <a:pt x="1686" y="564"/>
                  <a:pt x="1696" y="655"/>
                </a:cubicBezTo>
                <a:cubicBezTo>
                  <a:pt x="1711" y="787"/>
                  <a:pt x="1836" y="895"/>
                  <a:pt x="1968" y="895"/>
                </a:cubicBezTo>
                <a:cubicBezTo>
                  <a:pt x="1975" y="895"/>
                  <a:pt x="1983" y="895"/>
                  <a:pt x="1990" y="894"/>
                </a:cubicBezTo>
                <a:cubicBezTo>
                  <a:pt x="2036" y="890"/>
                  <a:pt x="2084" y="874"/>
                  <a:pt x="2130" y="874"/>
                </a:cubicBezTo>
                <a:cubicBezTo>
                  <a:pt x="2146" y="874"/>
                  <a:pt x="2161" y="876"/>
                  <a:pt x="2176" y="881"/>
                </a:cubicBezTo>
                <a:cubicBezTo>
                  <a:pt x="2265" y="908"/>
                  <a:pt x="2294" y="1019"/>
                  <a:pt x="2285" y="1111"/>
                </a:cubicBezTo>
                <a:cubicBezTo>
                  <a:pt x="2276" y="1203"/>
                  <a:pt x="2241" y="1294"/>
                  <a:pt x="2256" y="1385"/>
                </a:cubicBezTo>
                <a:cubicBezTo>
                  <a:pt x="2370" y="1189"/>
                  <a:pt x="2492" y="965"/>
                  <a:pt x="2424" y="750"/>
                </a:cubicBezTo>
                <a:cubicBezTo>
                  <a:pt x="2387" y="633"/>
                  <a:pt x="2295" y="535"/>
                  <a:pt x="2180" y="494"/>
                </a:cubicBezTo>
                <a:cubicBezTo>
                  <a:pt x="2070" y="452"/>
                  <a:pt x="1933" y="456"/>
                  <a:pt x="1856" y="365"/>
                </a:cubicBezTo>
                <a:cubicBezTo>
                  <a:pt x="1805" y="305"/>
                  <a:pt x="1799" y="219"/>
                  <a:pt x="1776" y="144"/>
                </a:cubicBezTo>
                <a:cubicBezTo>
                  <a:pt x="1753" y="74"/>
                  <a:pt x="1696" y="1"/>
                  <a:pt x="1625" y="1"/>
                </a:cubicBezTo>
                <a:close/>
              </a:path>
            </a:pathLst>
          </a:custGeom>
          <a:solidFill>
            <a:schemeClr val="accent4"/>
          </a:solidFill>
          <a:ln w="1775" cap="flat" cmpd="sng">
            <a:solidFill>
              <a:schemeClr val="accent4"/>
            </a:solidFill>
            <a:prstDash val="solid"/>
            <a:miter lim="103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49"/>
          <p:cNvSpPr/>
          <p:nvPr/>
        </p:nvSpPr>
        <p:spPr>
          <a:xfrm>
            <a:off x="8606709" y="1509316"/>
            <a:ext cx="315325" cy="696746"/>
          </a:xfrm>
          <a:custGeom>
            <a:avLst/>
            <a:gdLst/>
            <a:ahLst/>
            <a:cxnLst/>
            <a:rect l="l" t="t" r="r" b="b"/>
            <a:pathLst>
              <a:path w="3136" h="6929" extrusionOk="0">
                <a:moveTo>
                  <a:pt x="1514" y="296"/>
                </a:moveTo>
                <a:cubicBezTo>
                  <a:pt x="1618" y="296"/>
                  <a:pt x="1728" y="343"/>
                  <a:pt x="1800" y="421"/>
                </a:cubicBezTo>
                <a:cubicBezTo>
                  <a:pt x="1924" y="555"/>
                  <a:pt x="1959" y="745"/>
                  <a:pt x="1977" y="926"/>
                </a:cubicBezTo>
                <a:cubicBezTo>
                  <a:pt x="2003" y="1217"/>
                  <a:pt x="1952" y="1570"/>
                  <a:pt x="1688" y="1699"/>
                </a:cubicBezTo>
                <a:cubicBezTo>
                  <a:pt x="1559" y="1762"/>
                  <a:pt x="1407" y="1755"/>
                  <a:pt x="1265" y="1770"/>
                </a:cubicBezTo>
                <a:cubicBezTo>
                  <a:pt x="1250" y="1771"/>
                  <a:pt x="1236" y="1775"/>
                  <a:pt x="1220" y="1776"/>
                </a:cubicBezTo>
                <a:cubicBezTo>
                  <a:pt x="1101" y="1303"/>
                  <a:pt x="1102" y="805"/>
                  <a:pt x="1317" y="374"/>
                </a:cubicBezTo>
                <a:cubicBezTo>
                  <a:pt x="1369" y="320"/>
                  <a:pt x="1440" y="296"/>
                  <a:pt x="1514" y="296"/>
                </a:cubicBezTo>
                <a:close/>
                <a:moveTo>
                  <a:pt x="1491" y="3129"/>
                </a:moveTo>
                <a:cubicBezTo>
                  <a:pt x="1574" y="3242"/>
                  <a:pt x="1659" y="3353"/>
                  <a:pt x="1743" y="3464"/>
                </a:cubicBezTo>
                <a:cubicBezTo>
                  <a:pt x="1688" y="3496"/>
                  <a:pt x="1630" y="3519"/>
                  <a:pt x="1569" y="3533"/>
                </a:cubicBezTo>
                <a:cubicBezTo>
                  <a:pt x="1459" y="3434"/>
                  <a:pt x="1441" y="3269"/>
                  <a:pt x="1491" y="3129"/>
                </a:cubicBezTo>
                <a:close/>
                <a:moveTo>
                  <a:pt x="1928" y="2845"/>
                </a:moveTo>
                <a:cubicBezTo>
                  <a:pt x="2052" y="2845"/>
                  <a:pt x="2180" y="2885"/>
                  <a:pt x="2284" y="2953"/>
                </a:cubicBezTo>
                <a:cubicBezTo>
                  <a:pt x="2476" y="3080"/>
                  <a:pt x="2600" y="3287"/>
                  <a:pt x="2682" y="3504"/>
                </a:cubicBezTo>
                <a:cubicBezTo>
                  <a:pt x="2724" y="3614"/>
                  <a:pt x="2756" y="3731"/>
                  <a:pt x="2746" y="3849"/>
                </a:cubicBezTo>
                <a:cubicBezTo>
                  <a:pt x="2734" y="3995"/>
                  <a:pt x="2653" y="4120"/>
                  <a:pt x="2544" y="4220"/>
                </a:cubicBezTo>
                <a:cubicBezTo>
                  <a:pt x="2516" y="4165"/>
                  <a:pt x="2486" y="4112"/>
                  <a:pt x="2455" y="4060"/>
                </a:cubicBezTo>
                <a:cubicBezTo>
                  <a:pt x="2223" y="3661"/>
                  <a:pt x="1952" y="3285"/>
                  <a:pt x="1713" y="2890"/>
                </a:cubicBezTo>
                <a:cubicBezTo>
                  <a:pt x="1780" y="2859"/>
                  <a:pt x="1853" y="2845"/>
                  <a:pt x="1928" y="2845"/>
                </a:cubicBezTo>
                <a:close/>
                <a:moveTo>
                  <a:pt x="959" y="2289"/>
                </a:moveTo>
                <a:cubicBezTo>
                  <a:pt x="982" y="2338"/>
                  <a:pt x="1007" y="2385"/>
                  <a:pt x="1034" y="2434"/>
                </a:cubicBezTo>
                <a:cubicBezTo>
                  <a:pt x="1131" y="2611"/>
                  <a:pt x="1241" y="2778"/>
                  <a:pt x="1356" y="2943"/>
                </a:cubicBezTo>
                <a:cubicBezTo>
                  <a:pt x="1306" y="3026"/>
                  <a:pt x="1273" y="3118"/>
                  <a:pt x="1271" y="3216"/>
                </a:cubicBezTo>
                <a:cubicBezTo>
                  <a:pt x="1263" y="3448"/>
                  <a:pt x="1446" y="3685"/>
                  <a:pt x="1678" y="3692"/>
                </a:cubicBezTo>
                <a:cubicBezTo>
                  <a:pt x="1680" y="3692"/>
                  <a:pt x="1682" y="3692"/>
                  <a:pt x="1684" y="3692"/>
                </a:cubicBezTo>
                <a:cubicBezTo>
                  <a:pt x="1747" y="3692"/>
                  <a:pt x="1808" y="3662"/>
                  <a:pt x="1856" y="3619"/>
                </a:cubicBezTo>
                <a:cubicBezTo>
                  <a:pt x="1973" y="3777"/>
                  <a:pt x="2086" y="3935"/>
                  <a:pt x="2190" y="4100"/>
                </a:cubicBezTo>
                <a:cubicBezTo>
                  <a:pt x="2243" y="4185"/>
                  <a:pt x="2294" y="4271"/>
                  <a:pt x="2341" y="4360"/>
                </a:cubicBezTo>
                <a:cubicBezTo>
                  <a:pt x="2311" y="4374"/>
                  <a:pt x="2279" y="4389"/>
                  <a:pt x="2247" y="4400"/>
                </a:cubicBezTo>
                <a:cubicBezTo>
                  <a:pt x="2111" y="4452"/>
                  <a:pt x="1965" y="4476"/>
                  <a:pt x="1820" y="4476"/>
                </a:cubicBezTo>
                <a:cubicBezTo>
                  <a:pt x="1437" y="4476"/>
                  <a:pt x="1051" y="4306"/>
                  <a:pt x="812" y="4005"/>
                </a:cubicBezTo>
                <a:cubicBezTo>
                  <a:pt x="482" y="3590"/>
                  <a:pt x="454" y="2959"/>
                  <a:pt x="747" y="2517"/>
                </a:cubicBezTo>
                <a:cubicBezTo>
                  <a:pt x="804" y="2430"/>
                  <a:pt x="876" y="2351"/>
                  <a:pt x="959" y="2289"/>
                </a:cubicBezTo>
                <a:close/>
                <a:moveTo>
                  <a:pt x="1440" y="0"/>
                </a:moveTo>
                <a:cubicBezTo>
                  <a:pt x="1376" y="0"/>
                  <a:pt x="1312" y="11"/>
                  <a:pt x="1250" y="33"/>
                </a:cubicBezTo>
                <a:cubicBezTo>
                  <a:pt x="1048" y="107"/>
                  <a:pt x="904" y="293"/>
                  <a:pt x="815" y="490"/>
                </a:cubicBezTo>
                <a:cubicBezTo>
                  <a:pt x="612" y="937"/>
                  <a:pt x="648" y="1447"/>
                  <a:pt x="806" y="1920"/>
                </a:cubicBezTo>
                <a:cubicBezTo>
                  <a:pt x="446" y="2119"/>
                  <a:pt x="173" y="2490"/>
                  <a:pt x="101" y="2900"/>
                </a:cubicBezTo>
                <a:cubicBezTo>
                  <a:pt x="0" y="3471"/>
                  <a:pt x="258" y="4076"/>
                  <a:pt x="707" y="4442"/>
                </a:cubicBezTo>
                <a:cubicBezTo>
                  <a:pt x="999" y="4679"/>
                  <a:pt x="1379" y="4818"/>
                  <a:pt x="1753" y="4818"/>
                </a:cubicBezTo>
                <a:cubicBezTo>
                  <a:pt x="1946" y="4818"/>
                  <a:pt x="2137" y="4781"/>
                  <a:pt x="2315" y="4701"/>
                </a:cubicBezTo>
                <a:cubicBezTo>
                  <a:pt x="2368" y="4677"/>
                  <a:pt x="2418" y="4649"/>
                  <a:pt x="2466" y="4618"/>
                </a:cubicBezTo>
                <a:cubicBezTo>
                  <a:pt x="2664" y="5066"/>
                  <a:pt x="2764" y="5553"/>
                  <a:pt x="2647" y="6021"/>
                </a:cubicBezTo>
                <a:cubicBezTo>
                  <a:pt x="2609" y="6181"/>
                  <a:pt x="2539" y="6341"/>
                  <a:pt x="2411" y="6443"/>
                </a:cubicBezTo>
                <a:cubicBezTo>
                  <a:pt x="2339" y="6501"/>
                  <a:pt x="2243" y="6535"/>
                  <a:pt x="2152" y="6535"/>
                </a:cubicBezTo>
                <a:cubicBezTo>
                  <a:pt x="2081" y="6535"/>
                  <a:pt x="2012" y="6515"/>
                  <a:pt x="1957" y="6470"/>
                </a:cubicBezTo>
                <a:cubicBezTo>
                  <a:pt x="1893" y="6321"/>
                  <a:pt x="2075" y="6192"/>
                  <a:pt x="2214" y="6109"/>
                </a:cubicBezTo>
                <a:cubicBezTo>
                  <a:pt x="2352" y="6025"/>
                  <a:pt x="2471" y="5801"/>
                  <a:pt x="2325" y="5728"/>
                </a:cubicBezTo>
                <a:cubicBezTo>
                  <a:pt x="2268" y="5673"/>
                  <a:pt x="2193" y="5648"/>
                  <a:pt x="2115" y="5648"/>
                </a:cubicBezTo>
                <a:cubicBezTo>
                  <a:pt x="1983" y="5648"/>
                  <a:pt x="1842" y="5719"/>
                  <a:pt x="1760" y="5827"/>
                </a:cubicBezTo>
                <a:cubicBezTo>
                  <a:pt x="1630" y="5999"/>
                  <a:pt x="1610" y="6231"/>
                  <a:pt x="1605" y="6445"/>
                </a:cubicBezTo>
                <a:cubicBezTo>
                  <a:pt x="1603" y="6522"/>
                  <a:pt x="1603" y="6601"/>
                  <a:pt x="1629" y="6673"/>
                </a:cubicBezTo>
                <a:cubicBezTo>
                  <a:pt x="1687" y="6832"/>
                  <a:pt x="1866" y="6922"/>
                  <a:pt x="2037" y="6928"/>
                </a:cubicBezTo>
                <a:cubicBezTo>
                  <a:pt x="2046" y="6928"/>
                  <a:pt x="2055" y="6928"/>
                  <a:pt x="2065" y="6928"/>
                </a:cubicBezTo>
                <a:cubicBezTo>
                  <a:pt x="2531" y="6928"/>
                  <a:pt x="2874" y="6445"/>
                  <a:pt x="2948" y="5979"/>
                </a:cubicBezTo>
                <a:cubicBezTo>
                  <a:pt x="3030" y="5461"/>
                  <a:pt x="2891" y="4940"/>
                  <a:pt x="2667" y="4459"/>
                </a:cubicBezTo>
                <a:cubicBezTo>
                  <a:pt x="2975" y="4161"/>
                  <a:pt x="3136" y="3705"/>
                  <a:pt x="3014" y="3292"/>
                </a:cubicBezTo>
                <a:cubicBezTo>
                  <a:pt x="2891" y="2874"/>
                  <a:pt x="2456" y="2577"/>
                  <a:pt x="2032" y="2577"/>
                </a:cubicBezTo>
                <a:cubicBezTo>
                  <a:pt x="1901" y="2577"/>
                  <a:pt x="1770" y="2606"/>
                  <a:pt x="1650" y="2669"/>
                </a:cubicBezTo>
                <a:cubicBezTo>
                  <a:pt x="1633" y="2678"/>
                  <a:pt x="1618" y="2688"/>
                  <a:pt x="1601" y="2698"/>
                </a:cubicBezTo>
                <a:cubicBezTo>
                  <a:pt x="1534" y="2576"/>
                  <a:pt x="1469" y="2455"/>
                  <a:pt x="1412" y="2327"/>
                </a:cubicBezTo>
                <a:cubicBezTo>
                  <a:pt x="1382" y="2263"/>
                  <a:pt x="1355" y="2196"/>
                  <a:pt x="1329" y="2128"/>
                </a:cubicBezTo>
                <a:cubicBezTo>
                  <a:pt x="1445" y="2094"/>
                  <a:pt x="1563" y="2063"/>
                  <a:pt x="1667" y="2006"/>
                </a:cubicBezTo>
                <a:cubicBezTo>
                  <a:pt x="1948" y="1854"/>
                  <a:pt x="2107" y="1541"/>
                  <a:pt x="2170" y="1227"/>
                </a:cubicBezTo>
                <a:cubicBezTo>
                  <a:pt x="2230" y="927"/>
                  <a:pt x="2210" y="598"/>
                  <a:pt x="2043" y="342"/>
                </a:cubicBezTo>
                <a:cubicBezTo>
                  <a:pt x="1911" y="140"/>
                  <a:pt x="1675" y="0"/>
                  <a:pt x="14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49"/>
          <p:cNvSpPr/>
          <p:nvPr/>
        </p:nvSpPr>
        <p:spPr>
          <a:xfrm>
            <a:off x="555943" y="176773"/>
            <a:ext cx="98988" cy="218300"/>
          </a:xfrm>
          <a:custGeom>
            <a:avLst/>
            <a:gdLst/>
            <a:ahLst/>
            <a:cxnLst/>
            <a:rect l="l" t="t" r="r" b="b"/>
            <a:pathLst>
              <a:path w="1690" h="3727" extrusionOk="0">
                <a:moveTo>
                  <a:pt x="621" y="3165"/>
                </a:moveTo>
                <a:cubicBezTo>
                  <a:pt x="623" y="3183"/>
                  <a:pt x="625" y="3202"/>
                  <a:pt x="626" y="3220"/>
                </a:cubicBezTo>
                <a:cubicBezTo>
                  <a:pt x="619" y="3214"/>
                  <a:pt x="613" y="3209"/>
                  <a:pt x="606" y="3203"/>
                </a:cubicBezTo>
                <a:cubicBezTo>
                  <a:pt x="608" y="3190"/>
                  <a:pt x="613" y="3177"/>
                  <a:pt x="621" y="3165"/>
                </a:cubicBezTo>
                <a:close/>
                <a:moveTo>
                  <a:pt x="554" y="3447"/>
                </a:moveTo>
                <a:lnTo>
                  <a:pt x="554" y="3447"/>
                </a:lnTo>
                <a:cubicBezTo>
                  <a:pt x="577" y="3456"/>
                  <a:pt x="601" y="3463"/>
                  <a:pt x="625" y="3467"/>
                </a:cubicBezTo>
                <a:cubicBezTo>
                  <a:pt x="620" y="3484"/>
                  <a:pt x="613" y="3493"/>
                  <a:pt x="603" y="3493"/>
                </a:cubicBezTo>
                <a:cubicBezTo>
                  <a:pt x="591" y="3493"/>
                  <a:pt x="574" y="3477"/>
                  <a:pt x="554" y="3447"/>
                </a:cubicBezTo>
                <a:close/>
                <a:moveTo>
                  <a:pt x="1087" y="0"/>
                </a:moveTo>
                <a:lnTo>
                  <a:pt x="983" y="187"/>
                </a:lnTo>
                <a:cubicBezTo>
                  <a:pt x="1133" y="268"/>
                  <a:pt x="1283" y="351"/>
                  <a:pt x="1433" y="433"/>
                </a:cubicBezTo>
                <a:cubicBezTo>
                  <a:pt x="1348" y="581"/>
                  <a:pt x="1261" y="728"/>
                  <a:pt x="1173" y="878"/>
                </a:cubicBezTo>
                <a:cubicBezTo>
                  <a:pt x="1029" y="794"/>
                  <a:pt x="884" y="713"/>
                  <a:pt x="738" y="631"/>
                </a:cubicBezTo>
                <a:lnTo>
                  <a:pt x="634" y="818"/>
                </a:lnTo>
                <a:cubicBezTo>
                  <a:pt x="777" y="896"/>
                  <a:pt x="920" y="977"/>
                  <a:pt x="1062" y="1060"/>
                </a:cubicBezTo>
                <a:cubicBezTo>
                  <a:pt x="729" y="1626"/>
                  <a:pt x="393" y="2202"/>
                  <a:pt x="149" y="2793"/>
                </a:cubicBezTo>
                <a:cubicBezTo>
                  <a:pt x="1" y="3157"/>
                  <a:pt x="11" y="3527"/>
                  <a:pt x="428" y="3672"/>
                </a:cubicBezTo>
                <a:cubicBezTo>
                  <a:pt x="537" y="3710"/>
                  <a:pt x="635" y="3727"/>
                  <a:pt x="724" y="3727"/>
                </a:cubicBezTo>
                <a:cubicBezTo>
                  <a:pt x="1465" y="3727"/>
                  <a:pt x="1501" y="2542"/>
                  <a:pt x="641" y="2542"/>
                </a:cubicBezTo>
                <a:cubicBezTo>
                  <a:pt x="601" y="2542"/>
                  <a:pt x="558" y="2545"/>
                  <a:pt x="514" y="2550"/>
                </a:cubicBezTo>
                <a:cubicBezTo>
                  <a:pt x="619" y="2348"/>
                  <a:pt x="728" y="2148"/>
                  <a:pt x="837" y="1946"/>
                </a:cubicBezTo>
                <a:cubicBezTo>
                  <a:pt x="1106" y="1448"/>
                  <a:pt x="1381" y="956"/>
                  <a:pt x="1661" y="464"/>
                </a:cubicBezTo>
                <a:cubicBezTo>
                  <a:pt x="1690" y="412"/>
                  <a:pt x="1671" y="364"/>
                  <a:pt x="1635" y="335"/>
                </a:cubicBezTo>
                <a:cubicBezTo>
                  <a:pt x="1628" y="311"/>
                  <a:pt x="1612" y="287"/>
                  <a:pt x="1584" y="272"/>
                </a:cubicBezTo>
                <a:cubicBezTo>
                  <a:pt x="1418" y="182"/>
                  <a:pt x="1253" y="90"/>
                  <a:pt x="10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49"/>
          <p:cNvSpPr/>
          <p:nvPr/>
        </p:nvSpPr>
        <p:spPr>
          <a:xfrm>
            <a:off x="274021" y="395084"/>
            <a:ext cx="281935" cy="361221"/>
          </a:xfrm>
          <a:custGeom>
            <a:avLst/>
            <a:gdLst/>
            <a:ahLst/>
            <a:cxnLst/>
            <a:rect l="l" t="t" r="r" b="b"/>
            <a:pathLst>
              <a:path w="2987" h="3827" extrusionOk="0">
                <a:moveTo>
                  <a:pt x="1492" y="202"/>
                </a:moveTo>
                <a:cubicBezTo>
                  <a:pt x="1575" y="338"/>
                  <a:pt x="1657" y="475"/>
                  <a:pt x="1739" y="611"/>
                </a:cubicBezTo>
                <a:cubicBezTo>
                  <a:pt x="1304" y="835"/>
                  <a:pt x="880" y="1078"/>
                  <a:pt x="465" y="1334"/>
                </a:cubicBezTo>
                <a:cubicBezTo>
                  <a:pt x="384" y="1205"/>
                  <a:pt x="303" y="1079"/>
                  <a:pt x="225" y="951"/>
                </a:cubicBezTo>
                <a:cubicBezTo>
                  <a:pt x="649" y="701"/>
                  <a:pt x="1070" y="452"/>
                  <a:pt x="1492" y="202"/>
                </a:cubicBezTo>
                <a:close/>
                <a:moveTo>
                  <a:pt x="2440" y="2479"/>
                </a:moveTo>
                <a:cubicBezTo>
                  <a:pt x="2449" y="2490"/>
                  <a:pt x="2454" y="2501"/>
                  <a:pt x="2455" y="2514"/>
                </a:cubicBezTo>
                <a:cubicBezTo>
                  <a:pt x="2450" y="2519"/>
                  <a:pt x="2445" y="2524"/>
                  <a:pt x="2438" y="2528"/>
                </a:cubicBezTo>
                <a:cubicBezTo>
                  <a:pt x="2438" y="2514"/>
                  <a:pt x="2439" y="2496"/>
                  <a:pt x="2440" y="2479"/>
                </a:cubicBezTo>
                <a:close/>
                <a:moveTo>
                  <a:pt x="2508" y="2726"/>
                </a:moveTo>
                <a:lnTo>
                  <a:pt x="2508" y="2726"/>
                </a:lnTo>
                <a:cubicBezTo>
                  <a:pt x="2490" y="2754"/>
                  <a:pt x="2476" y="2767"/>
                  <a:pt x="2465" y="2767"/>
                </a:cubicBezTo>
                <a:cubicBezTo>
                  <a:pt x="2457" y="2767"/>
                  <a:pt x="2450" y="2760"/>
                  <a:pt x="2446" y="2747"/>
                </a:cubicBezTo>
                <a:cubicBezTo>
                  <a:pt x="2467" y="2742"/>
                  <a:pt x="2488" y="2735"/>
                  <a:pt x="2508" y="2726"/>
                </a:cubicBezTo>
                <a:close/>
                <a:moveTo>
                  <a:pt x="1013" y="3328"/>
                </a:moveTo>
                <a:cubicBezTo>
                  <a:pt x="1020" y="3338"/>
                  <a:pt x="1025" y="3350"/>
                  <a:pt x="1027" y="3361"/>
                </a:cubicBezTo>
                <a:cubicBezTo>
                  <a:pt x="1022" y="3366"/>
                  <a:pt x="1017" y="3372"/>
                  <a:pt x="1010" y="3377"/>
                </a:cubicBezTo>
                <a:cubicBezTo>
                  <a:pt x="1010" y="3361"/>
                  <a:pt x="1012" y="3345"/>
                  <a:pt x="1013" y="3328"/>
                </a:cubicBezTo>
                <a:close/>
                <a:moveTo>
                  <a:pt x="1080" y="3574"/>
                </a:moveTo>
                <a:cubicBezTo>
                  <a:pt x="1063" y="3601"/>
                  <a:pt x="1048" y="3615"/>
                  <a:pt x="1037" y="3615"/>
                </a:cubicBezTo>
                <a:cubicBezTo>
                  <a:pt x="1029" y="3615"/>
                  <a:pt x="1023" y="3608"/>
                  <a:pt x="1018" y="3595"/>
                </a:cubicBezTo>
                <a:cubicBezTo>
                  <a:pt x="1040" y="3589"/>
                  <a:pt x="1061" y="3583"/>
                  <a:pt x="1080" y="3574"/>
                </a:cubicBezTo>
                <a:close/>
                <a:moveTo>
                  <a:pt x="1541" y="1"/>
                </a:moveTo>
                <a:cubicBezTo>
                  <a:pt x="1520" y="1"/>
                  <a:pt x="1499" y="8"/>
                  <a:pt x="1482" y="20"/>
                </a:cubicBezTo>
                <a:cubicBezTo>
                  <a:pt x="1475" y="19"/>
                  <a:pt x="1469" y="18"/>
                  <a:pt x="1462" y="18"/>
                </a:cubicBezTo>
                <a:cubicBezTo>
                  <a:pt x="1448" y="18"/>
                  <a:pt x="1433" y="22"/>
                  <a:pt x="1418" y="31"/>
                </a:cubicBezTo>
                <a:cubicBezTo>
                  <a:pt x="976" y="292"/>
                  <a:pt x="532" y="556"/>
                  <a:pt x="89" y="818"/>
                </a:cubicBezTo>
                <a:cubicBezTo>
                  <a:pt x="63" y="832"/>
                  <a:pt x="50" y="852"/>
                  <a:pt x="46" y="875"/>
                </a:cubicBezTo>
                <a:cubicBezTo>
                  <a:pt x="15" y="902"/>
                  <a:pt x="0" y="944"/>
                  <a:pt x="27" y="989"/>
                </a:cubicBezTo>
                <a:cubicBezTo>
                  <a:pt x="287" y="1412"/>
                  <a:pt x="542" y="1837"/>
                  <a:pt x="791" y="2267"/>
                </a:cubicBezTo>
                <a:cubicBezTo>
                  <a:pt x="890" y="2440"/>
                  <a:pt x="993" y="2613"/>
                  <a:pt x="1091" y="2787"/>
                </a:cubicBezTo>
                <a:cubicBezTo>
                  <a:pt x="1061" y="2785"/>
                  <a:pt x="1033" y="2783"/>
                  <a:pt x="1006" y="2783"/>
                </a:cubicBezTo>
                <a:cubicBezTo>
                  <a:pt x="231" y="2783"/>
                  <a:pt x="280" y="3826"/>
                  <a:pt x="920" y="3826"/>
                </a:cubicBezTo>
                <a:cubicBezTo>
                  <a:pt x="1003" y="3826"/>
                  <a:pt x="1095" y="3809"/>
                  <a:pt x="1196" y="3770"/>
                </a:cubicBezTo>
                <a:cubicBezTo>
                  <a:pt x="1559" y="3630"/>
                  <a:pt x="1558" y="3305"/>
                  <a:pt x="1416" y="2990"/>
                </a:cubicBezTo>
                <a:cubicBezTo>
                  <a:pt x="1185" y="2478"/>
                  <a:pt x="875" y="1981"/>
                  <a:pt x="567" y="1495"/>
                </a:cubicBezTo>
                <a:cubicBezTo>
                  <a:pt x="982" y="1235"/>
                  <a:pt x="1404" y="996"/>
                  <a:pt x="1838" y="771"/>
                </a:cubicBezTo>
                <a:cubicBezTo>
                  <a:pt x="1966" y="986"/>
                  <a:pt x="2093" y="1202"/>
                  <a:pt x="2218" y="1417"/>
                </a:cubicBezTo>
                <a:cubicBezTo>
                  <a:pt x="2318" y="1591"/>
                  <a:pt x="2421" y="1763"/>
                  <a:pt x="2518" y="1939"/>
                </a:cubicBezTo>
                <a:cubicBezTo>
                  <a:pt x="2489" y="1936"/>
                  <a:pt x="2461" y="1935"/>
                  <a:pt x="2434" y="1935"/>
                </a:cubicBezTo>
                <a:cubicBezTo>
                  <a:pt x="1658" y="1935"/>
                  <a:pt x="1708" y="2977"/>
                  <a:pt x="2349" y="2977"/>
                </a:cubicBezTo>
                <a:cubicBezTo>
                  <a:pt x="2431" y="2977"/>
                  <a:pt x="2524" y="2959"/>
                  <a:pt x="2625" y="2920"/>
                </a:cubicBezTo>
                <a:cubicBezTo>
                  <a:pt x="2986" y="2780"/>
                  <a:pt x="2985" y="2455"/>
                  <a:pt x="2844" y="2141"/>
                </a:cubicBezTo>
                <a:cubicBezTo>
                  <a:pt x="2517" y="1415"/>
                  <a:pt x="2030" y="721"/>
                  <a:pt x="1616" y="45"/>
                </a:cubicBezTo>
                <a:cubicBezTo>
                  <a:pt x="1597" y="14"/>
                  <a:pt x="1569" y="1"/>
                  <a:pt x="15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9" name="Google Shape;2949;p49"/>
          <p:cNvGrpSpPr/>
          <p:nvPr/>
        </p:nvGrpSpPr>
        <p:grpSpPr>
          <a:xfrm rot="-1305710">
            <a:off x="8218283" y="4173306"/>
            <a:ext cx="411412" cy="612659"/>
            <a:chOff x="2049650" y="2668550"/>
            <a:chExt cx="110075" cy="163925"/>
          </a:xfrm>
        </p:grpSpPr>
        <p:sp>
          <p:nvSpPr>
            <p:cNvPr id="2950" name="Google Shape;2950;p49"/>
            <p:cNvSpPr/>
            <p:nvPr/>
          </p:nvSpPr>
          <p:spPr>
            <a:xfrm>
              <a:off x="2063625" y="2668550"/>
              <a:ext cx="29725" cy="27700"/>
            </a:xfrm>
            <a:custGeom>
              <a:avLst/>
              <a:gdLst/>
              <a:ahLst/>
              <a:cxnLst/>
              <a:rect l="l" t="t" r="r" b="b"/>
              <a:pathLst>
                <a:path w="1189" h="1108" extrusionOk="0">
                  <a:moveTo>
                    <a:pt x="126" y="0"/>
                  </a:moveTo>
                  <a:cubicBezTo>
                    <a:pt x="126" y="0"/>
                    <a:pt x="94" y="34"/>
                    <a:pt x="63" y="68"/>
                  </a:cubicBezTo>
                  <a:cubicBezTo>
                    <a:pt x="47" y="85"/>
                    <a:pt x="32" y="101"/>
                    <a:pt x="20" y="115"/>
                  </a:cubicBezTo>
                  <a:cubicBezTo>
                    <a:pt x="7" y="127"/>
                    <a:pt x="0" y="136"/>
                    <a:pt x="0" y="136"/>
                  </a:cubicBezTo>
                  <a:lnTo>
                    <a:pt x="1149" y="1107"/>
                  </a:lnTo>
                  <a:lnTo>
                    <a:pt x="1149" y="1107"/>
                  </a:lnTo>
                  <a:cubicBezTo>
                    <a:pt x="1149" y="1107"/>
                    <a:pt x="1159" y="1097"/>
                    <a:pt x="1169" y="1087"/>
                  </a:cubicBezTo>
                  <a:cubicBezTo>
                    <a:pt x="1179" y="1076"/>
                    <a:pt x="1188" y="1065"/>
                    <a:pt x="1188" y="1065"/>
                  </a:cubicBezTo>
                  <a:lnTo>
                    <a:pt x="126" y="0"/>
                  </a:lnTo>
                  <a:close/>
                  <a:moveTo>
                    <a:pt x="1149" y="1107"/>
                  </a:moveTo>
                  <a:cubicBezTo>
                    <a:pt x="1149" y="1108"/>
                    <a:pt x="1149" y="1108"/>
                    <a:pt x="1149" y="1108"/>
                  </a:cubicBezTo>
                  <a:lnTo>
                    <a:pt x="1149" y="1107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9"/>
            <p:cNvSpPr/>
            <p:nvPr/>
          </p:nvSpPr>
          <p:spPr>
            <a:xfrm>
              <a:off x="2074825" y="2683100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78" y="1"/>
                  </a:moveTo>
                  <a:cubicBezTo>
                    <a:pt x="53" y="35"/>
                    <a:pt x="26" y="67"/>
                    <a:pt x="1" y="100"/>
                  </a:cubicBezTo>
                  <a:lnTo>
                    <a:pt x="99" y="172"/>
                  </a:lnTo>
                  <a:cubicBezTo>
                    <a:pt x="121" y="140"/>
                    <a:pt x="147" y="111"/>
                    <a:pt x="171" y="79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9"/>
            <p:cNvSpPr/>
            <p:nvPr/>
          </p:nvSpPr>
          <p:spPr>
            <a:xfrm>
              <a:off x="2067825" y="2677525"/>
              <a:ext cx="4700" cy="4850"/>
            </a:xfrm>
            <a:custGeom>
              <a:avLst/>
              <a:gdLst/>
              <a:ahLst/>
              <a:cxnLst/>
              <a:rect l="l" t="t" r="r" b="b"/>
              <a:pathLst>
                <a:path w="188" h="194" extrusionOk="0">
                  <a:moveTo>
                    <a:pt x="96" y="0"/>
                  </a:moveTo>
                  <a:cubicBezTo>
                    <a:pt x="63" y="41"/>
                    <a:pt x="31" y="81"/>
                    <a:pt x="1" y="123"/>
                  </a:cubicBezTo>
                  <a:lnTo>
                    <a:pt x="99" y="193"/>
                  </a:lnTo>
                  <a:cubicBezTo>
                    <a:pt x="126" y="155"/>
                    <a:pt x="159" y="118"/>
                    <a:pt x="187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9"/>
            <p:cNvSpPr/>
            <p:nvPr/>
          </p:nvSpPr>
          <p:spPr>
            <a:xfrm>
              <a:off x="2081875" y="2688675"/>
              <a:ext cx="3850" cy="3775"/>
            </a:xfrm>
            <a:custGeom>
              <a:avLst/>
              <a:gdLst/>
              <a:ahLst/>
              <a:cxnLst/>
              <a:rect l="l" t="t" r="r" b="b"/>
              <a:pathLst>
                <a:path w="154" h="151" extrusionOk="0">
                  <a:moveTo>
                    <a:pt x="60" y="1"/>
                  </a:moveTo>
                  <a:cubicBezTo>
                    <a:pt x="40" y="27"/>
                    <a:pt x="20" y="51"/>
                    <a:pt x="1" y="78"/>
                  </a:cubicBezTo>
                  <a:lnTo>
                    <a:pt x="99" y="150"/>
                  </a:lnTo>
                  <a:cubicBezTo>
                    <a:pt x="116" y="125"/>
                    <a:pt x="136" y="103"/>
                    <a:pt x="153" y="7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9"/>
            <p:cNvSpPr/>
            <p:nvPr/>
          </p:nvSpPr>
          <p:spPr>
            <a:xfrm>
              <a:off x="2088925" y="2694275"/>
              <a:ext cx="3375" cy="3200"/>
            </a:xfrm>
            <a:custGeom>
              <a:avLst/>
              <a:gdLst/>
              <a:ahLst/>
              <a:cxnLst/>
              <a:rect l="l" t="t" r="r" b="b"/>
              <a:pathLst>
                <a:path w="135" h="128" extrusionOk="0">
                  <a:moveTo>
                    <a:pt x="42" y="1"/>
                  </a:moveTo>
                  <a:cubicBezTo>
                    <a:pt x="30" y="19"/>
                    <a:pt x="12" y="36"/>
                    <a:pt x="0" y="56"/>
                  </a:cubicBezTo>
                  <a:lnTo>
                    <a:pt x="99" y="127"/>
                  </a:lnTo>
                  <a:cubicBezTo>
                    <a:pt x="110" y="110"/>
                    <a:pt x="124" y="96"/>
                    <a:pt x="135" y="81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9"/>
            <p:cNvSpPr/>
            <p:nvPr/>
          </p:nvSpPr>
          <p:spPr>
            <a:xfrm>
              <a:off x="2060775" y="2671950"/>
              <a:ext cx="5150" cy="5450"/>
            </a:xfrm>
            <a:custGeom>
              <a:avLst/>
              <a:gdLst/>
              <a:ahLst/>
              <a:cxnLst/>
              <a:rect l="l" t="t" r="r" b="b"/>
              <a:pathLst>
                <a:path w="206" h="218" extrusionOk="0">
                  <a:moveTo>
                    <a:pt x="113" y="0"/>
                  </a:moveTo>
                  <a:cubicBezTo>
                    <a:pt x="75" y="48"/>
                    <a:pt x="36" y="95"/>
                    <a:pt x="0" y="146"/>
                  </a:cubicBezTo>
                  <a:lnTo>
                    <a:pt x="99" y="217"/>
                  </a:lnTo>
                  <a:cubicBezTo>
                    <a:pt x="134" y="170"/>
                    <a:pt x="171" y="125"/>
                    <a:pt x="206" y="79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9"/>
            <p:cNvSpPr/>
            <p:nvPr/>
          </p:nvSpPr>
          <p:spPr>
            <a:xfrm>
              <a:off x="2073150" y="268560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0" y="0"/>
                  </a:moveTo>
                  <a:lnTo>
                    <a:pt x="34" y="52"/>
                  </a:lnTo>
                  <a:cubicBezTo>
                    <a:pt x="23" y="70"/>
                    <a:pt x="11" y="87"/>
                    <a:pt x="0" y="106"/>
                  </a:cubicBezTo>
                  <a:lnTo>
                    <a:pt x="106" y="168"/>
                  </a:lnTo>
                  <a:cubicBezTo>
                    <a:pt x="114" y="151"/>
                    <a:pt x="127" y="134"/>
                    <a:pt x="137" y="118"/>
                  </a:cubicBezTo>
                  <a:lnTo>
                    <a:pt x="169" y="7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2065725" y="2680575"/>
              <a:ext cx="4625" cy="4775"/>
            </a:xfrm>
            <a:custGeom>
              <a:avLst/>
              <a:gdLst/>
              <a:ahLst/>
              <a:cxnLst/>
              <a:rect l="l" t="t" r="r" b="b"/>
              <a:pathLst>
                <a:path w="185" h="191" extrusionOk="0">
                  <a:moveTo>
                    <a:pt x="85" y="1"/>
                  </a:moveTo>
                  <a:lnTo>
                    <a:pt x="42" y="64"/>
                  </a:lnTo>
                  <a:cubicBezTo>
                    <a:pt x="27" y="85"/>
                    <a:pt x="14" y="107"/>
                    <a:pt x="0" y="129"/>
                  </a:cubicBezTo>
                  <a:lnTo>
                    <a:pt x="105" y="191"/>
                  </a:lnTo>
                  <a:cubicBezTo>
                    <a:pt x="118" y="170"/>
                    <a:pt x="130" y="149"/>
                    <a:pt x="145" y="131"/>
                  </a:cubicBezTo>
                  <a:lnTo>
                    <a:pt x="184" y="70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9"/>
            <p:cNvSpPr/>
            <p:nvPr/>
          </p:nvSpPr>
          <p:spPr>
            <a:xfrm>
              <a:off x="2080525" y="2690600"/>
              <a:ext cx="3875" cy="3675"/>
            </a:xfrm>
            <a:custGeom>
              <a:avLst/>
              <a:gdLst/>
              <a:ahLst/>
              <a:cxnLst/>
              <a:rect l="l" t="t" r="r" b="b"/>
              <a:pathLst>
                <a:path w="155" h="147" extrusionOk="0">
                  <a:moveTo>
                    <a:pt x="56" y="0"/>
                  </a:moveTo>
                  <a:lnTo>
                    <a:pt x="29" y="42"/>
                  </a:lnTo>
                  <a:cubicBezTo>
                    <a:pt x="19" y="56"/>
                    <a:pt x="9" y="69"/>
                    <a:pt x="1" y="84"/>
                  </a:cubicBezTo>
                  <a:lnTo>
                    <a:pt x="107" y="147"/>
                  </a:lnTo>
                  <a:cubicBezTo>
                    <a:pt x="113" y="134"/>
                    <a:pt x="122" y="121"/>
                    <a:pt x="130" y="109"/>
                  </a:cubicBezTo>
                  <a:lnTo>
                    <a:pt x="154" y="7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9"/>
            <p:cNvSpPr/>
            <p:nvPr/>
          </p:nvSpPr>
          <p:spPr>
            <a:xfrm>
              <a:off x="2087925" y="2695625"/>
              <a:ext cx="3500" cy="3100"/>
            </a:xfrm>
            <a:custGeom>
              <a:avLst/>
              <a:gdLst/>
              <a:ahLst/>
              <a:cxnLst/>
              <a:rect l="l" t="t" r="r" b="b"/>
              <a:pathLst>
                <a:path w="140" h="124" extrusionOk="0">
                  <a:moveTo>
                    <a:pt x="41" y="1"/>
                  </a:moveTo>
                  <a:lnTo>
                    <a:pt x="21" y="30"/>
                  </a:lnTo>
                  <a:cubicBezTo>
                    <a:pt x="14" y="40"/>
                    <a:pt x="6" y="49"/>
                    <a:pt x="1" y="61"/>
                  </a:cubicBezTo>
                  <a:lnTo>
                    <a:pt x="106" y="123"/>
                  </a:lnTo>
                  <a:cubicBezTo>
                    <a:pt x="112" y="115"/>
                    <a:pt x="117" y="105"/>
                    <a:pt x="123" y="97"/>
                  </a:cubicBezTo>
                  <a:cubicBezTo>
                    <a:pt x="128" y="90"/>
                    <a:pt x="134" y="81"/>
                    <a:pt x="140" y="71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2058350" y="2675550"/>
              <a:ext cx="4950" cy="5375"/>
            </a:xfrm>
            <a:custGeom>
              <a:avLst/>
              <a:gdLst/>
              <a:ahLst/>
              <a:cxnLst/>
              <a:rect l="l" t="t" r="r" b="b"/>
              <a:pathLst>
                <a:path w="198" h="215" extrusionOk="0">
                  <a:moveTo>
                    <a:pt x="99" y="1"/>
                  </a:moveTo>
                  <a:lnTo>
                    <a:pt x="50" y="75"/>
                  </a:lnTo>
                  <a:cubicBezTo>
                    <a:pt x="32" y="100"/>
                    <a:pt x="15" y="126"/>
                    <a:pt x="1" y="152"/>
                  </a:cubicBezTo>
                  <a:lnTo>
                    <a:pt x="107" y="214"/>
                  </a:lnTo>
                  <a:cubicBezTo>
                    <a:pt x="120" y="189"/>
                    <a:pt x="136" y="167"/>
                    <a:pt x="151" y="142"/>
                  </a:cubicBezTo>
                  <a:lnTo>
                    <a:pt x="198" y="72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9"/>
            <p:cNvSpPr/>
            <p:nvPr/>
          </p:nvSpPr>
          <p:spPr>
            <a:xfrm>
              <a:off x="2071650" y="268827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59" y="0"/>
                  </a:moveTo>
                  <a:lnTo>
                    <a:pt x="28" y="54"/>
                  </a:lnTo>
                  <a:lnTo>
                    <a:pt x="12" y="82"/>
                  </a:lnTo>
                  <a:lnTo>
                    <a:pt x="0" y="110"/>
                  </a:lnTo>
                  <a:lnTo>
                    <a:pt x="108" y="165"/>
                  </a:lnTo>
                  <a:lnTo>
                    <a:pt x="120" y="139"/>
                  </a:lnTo>
                  <a:lnTo>
                    <a:pt x="136" y="113"/>
                  </a:lnTo>
                  <a:lnTo>
                    <a:pt x="164" y="6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9"/>
            <p:cNvSpPr/>
            <p:nvPr/>
          </p:nvSpPr>
          <p:spPr>
            <a:xfrm>
              <a:off x="2063875" y="2683825"/>
              <a:ext cx="4500" cy="4725"/>
            </a:xfrm>
            <a:custGeom>
              <a:avLst/>
              <a:gdLst/>
              <a:ahLst/>
              <a:cxnLst/>
              <a:rect l="l" t="t" r="r" b="b"/>
              <a:pathLst>
                <a:path w="180" h="189" extrusionOk="0">
                  <a:moveTo>
                    <a:pt x="74" y="1"/>
                  </a:moveTo>
                  <a:lnTo>
                    <a:pt x="37" y="66"/>
                  </a:lnTo>
                  <a:lnTo>
                    <a:pt x="17" y="100"/>
                  </a:lnTo>
                  <a:lnTo>
                    <a:pt x="1" y="133"/>
                  </a:lnTo>
                  <a:lnTo>
                    <a:pt x="110" y="188"/>
                  </a:lnTo>
                  <a:lnTo>
                    <a:pt x="126" y="156"/>
                  </a:lnTo>
                  <a:lnTo>
                    <a:pt x="143" y="125"/>
                  </a:lnTo>
                  <a:lnTo>
                    <a:pt x="179" y="63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9"/>
            <p:cNvSpPr/>
            <p:nvPr/>
          </p:nvSpPr>
          <p:spPr>
            <a:xfrm>
              <a:off x="2079350" y="2692700"/>
              <a:ext cx="3800" cy="3550"/>
            </a:xfrm>
            <a:custGeom>
              <a:avLst/>
              <a:gdLst/>
              <a:ahLst/>
              <a:cxnLst/>
              <a:rect l="l" t="t" r="r" b="b"/>
              <a:pathLst>
                <a:path w="152" h="142" extrusionOk="0">
                  <a:moveTo>
                    <a:pt x="48" y="0"/>
                  </a:moveTo>
                  <a:lnTo>
                    <a:pt x="24" y="43"/>
                  </a:lnTo>
                  <a:lnTo>
                    <a:pt x="11" y="66"/>
                  </a:lnTo>
                  <a:lnTo>
                    <a:pt x="0" y="88"/>
                  </a:lnTo>
                  <a:lnTo>
                    <a:pt x="109" y="142"/>
                  </a:lnTo>
                  <a:lnTo>
                    <a:pt x="118" y="121"/>
                  </a:lnTo>
                  <a:lnTo>
                    <a:pt x="130" y="102"/>
                  </a:lnTo>
                  <a:lnTo>
                    <a:pt x="152" y="6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9"/>
            <p:cNvSpPr/>
            <p:nvPr/>
          </p:nvSpPr>
          <p:spPr>
            <a:xfrm>
              <a:off x="2087075" y="2697150"/>
              <a:ext cx="3475" cy="2975"/>
            </a:xfrm>
            <a:custGeom>
              <a:avLst/>
              <a:gdLst/>
              <a:ahLst/>
              <a:cxnLst/>
              <a:rect l="l" t="t" r="r" b="b"/>
              <a:pathLst>
                <a:path w="139" h="119" extrusionOk="0">
                  <a:moveTo>
                    <a:pt x="34" y="1"/>
                  </a:moveTo>
                  <a:lnTo>
                    <a:pt x="16" y="32"/>
                  </a:lnTo>
                  <a:lnTo>
                    <a:pt x="7" y="48"/>
                  </a:lnTo>
                  <a:lnTo>
                    <a:pt x="0" y="64"/>
                  </a:lnTo>
                  <a:lnTo>
                    <a:pt x="109" y="118"/>
                  </a:lnTo>
                  <a:lnTo>
                    <a:pt x="116" y="104"/>
                  </a:lnTo>
                  <a:lnTo>
                    <a:pt x="123" y="91"/>
                  </a:lnTo>
                  <a:lnTo>
                    <a:pt x="138" y="6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9"/>
            <p:cNvSpPr/>
            <p:nvPr/>
          </p:nvSpPr>
          <p:spPr>
            <a:xfrm>
              <a:off x="2056150" y="2679375"/>
              <a:ext cx="4800" cy="5300"/>
            </a:xfrm>
            <a:custGeom>
              <a:avLst/>
              <a:gdLst/>
              <a:ahLst/>
              <a:cxnLst/>
              <a:rect l="l" t="t" r="r" b="b"/>
              <a:pathLst>
                <a:path w="192" h="212" extrusionOk="0">
                  <a:moveTo>
                    <a:pt x="88" y="0"/>
                  </a:moveTo>
                  <a:lnTo>
                    <a:pt x="42" y="78"/>
                  </a:lnTo>
                  <a:lnTo>
                    <a:pt x="20" y="117"/>
                  </a:lnTo>
                  <a:lnTo>
                    <a:pt x="1" y="158"/>
                  </a:lnTo>
                  <a:lnTo>
                    <a:pt x="110" y="212"/>
                  </a:lnTo>
                  <a:lnTo>
                    <a:pt x="129" y="174"/>
                  </a:lnTo>
                  <a:lnTo>
                    <a:pt x="150" y="137"/>
                  </a:lnTo>
                  <a:lnTo>
                    <a:pt x="192" y="6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9"/>
            <p:cNvSpPr/>
            <p:nvPr/>
          </p:nvSpPr>
          <p:spPr>
            <a:xfrm>
              <a:off x="2070350" y="2691025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52" y="0"/>
                  </a:moveTo>
                  <a:cubicBezTo>
                    <a:pt x="33" y="37"/>
                    <a:pt x="14" y="76"/>
                    <a:pt x="0" y="114"/>
                  </a:cubicBezTo>
                  <a:lnTo>
                    <a:pt x="112" y="161"/>
                  </a:lnTo>
                  <a:cubicBezTo>
                    <a:pt x="126" y="125"/>
                    <a:pt x="143" y="89"/>
                    <a:pt x="160" y="55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9"/>
            <p:cNvSpPr/>
            <p:nvPr/>
          </p:nvSpPr>
          <p:spPr>
            <a:xfrm>
              <a:off x="2062325" y="2687150"/>
              <a:ext cx="4300" cy="4675"/>
            </a:xfrm>
            <a:custGeom>
              <a:avLst/>
              <a:gdLst/>
              <a:ahLst/>
              <a:cxnLst/>
              <a:rect l="l" t="t" r="r" b="b"/>
              <a:pathLst>
                <a:path w="172" h="187" extrusionOk="0">
                  <a:moveTo>
                    <a:pt x="63" y="0"/>
                  </a:moveTo>
                  <a:cubicBezTo>
                    <a:pt x="41" y="46"/>
                    <a:pt x="17" y="92"/>
                    <a:pt x="1" y="139"/>
                  </a:cubicBezTo>
                  <a:lnTo>
                    <a:pt x="113" y="186"/>
                  </a:lnTo>
                  <a:cubicBezTo>
                    <a:pt x="130" y="143"/>
                    <a:pt x="152" y="99"/>
                    <a:pt x="172" y="56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9"/>
            <p:cNvSpPr/>
            <p:nvPr/>
          </p:nvSpPr>
          <p:spPr>
            <a:xfrm>
              <a:off x="2078300" y="2694900"/>
              <a:ext cx="3800" cy="3475"/>
            </a:xfrm>
            <a:custGeom>
              <a:avLst/>
              <a:gdLst/>
              <a:ahLst/>
              <a:cxnLst/>
              <a:rect l="l" t="t" r="r" b="b"/>
              <a:pathLst>
                <a:path w="152" h="139" extrusionOk="0">
                  <a:moveTo>
                    <a:pt x="42" y="1"/>
                  </a:moveTo>
                  <a:cubicBezTo>
                    <a:pt x="28" y="30"/>
                    <a:pt x="12" y="59"/>
                    <a:pt x="1" y="92"/>
                  </a:cubicBezTo>
                  <a:lnTo>
                    <a:pt x="114" y="139"/>
                  </a:lnTo>
                  <a:cubicBezTo>
                    <a:pt x="124" y="110"/>
                    <a:pt x="139" y="83"/>
                    <a:pt x="151" y="56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9"/>
            <p:cNvSpPr/>
            <p:nvPr/>
          </p:nvSpPr>
          <p:spPr>
            <a:xfrm>
              <a:off x="2086300" y="2698775"/>
              <a:ext cx="3525" cy="2875"/>
            </a:xfrm>
            <a:custGeom>
              <a:avLst/>
              <a:gdLst/>
              <a:ahLst/>
              <a:cxnLst/>
              <a:rect l="l" t="t" r="r" b="b"/>
              <a:pathLst>
                <a:path w="141" h="115" extrusionOk="0">
                  <a:moveTo>
                    <a:pt x="30" y="0"/>
                  </a:moveTo>
                  <a:cubicBezTo>
                    <a:pt x="21" y="22"/>
                    <a:pt x="9" y="43"/>
                    <a:pt x="0" y="68"/>
                  </a:cubicBezTo>
                  <a:lnTo>
                    <a:pt x="112" y="114"/>
                  </a:lnTo>
                  <a:cubicBezTo>
                    <a:pt x="120" y="93"/>
                    <a:pt x="131" y="74"/>
                    <a:pt x="140" y="5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9"/>
            <p:cNvSpPr/>
            <p:nvPr/>
          </p:nvSpPr>
          <p:spPr>
            <a:xfrm>
              <a:off x="2054325" y="2683300"/>
              <a:ext cx="4575" cy="5250"/>
            </a:xfrm>
            <a:custGeom>
              <a:avLst/>
              <a:gdLst/>
              <a:ahLst/>
              <a:cxnLst/>
              <a:rect l="l" t="t" r="r" b="b"/>
              <a:pathLst>
                <a:path w="183" h="210" extrusionOk="0">
                  <a:moveTo>
                    <a:pt x="74" y="1"/>
                  </a:moveTo>
                  <a:cubicBezTo>
                    <a:pt x="48" y="54"/>
                    <a:pt x="21" y="107"/>
                    <a:pt x="1" y="163"/>
                  </a:cubicBezTo>
                  <a:lnTo>
                    <a:pt x="114" y="209"/>
                  </a:lnTo>
                  <a:cubicBezTo>
                    <a:pt x="134" y="156"/>
                    <a:pt x="160" y="106"/>
                    <a:pt x="183" y="55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9"/>
            <p:cNvSpPr/>
            <p:nvPr/>
          </p:nvSpPr>
          <p:spPr>
            <a:xfrm>
              <a:off x="2069225" y="2693900"/>
              <a:ext cx="3925" cy="3900"/>
            </a:xfrm>
            <a:custGeom>
              <a:avLst/>
              <a:gdLst/>
              <a:ahLst/>
              <a:cxnLst/>
              <a:rect l="l" t="t" r="r" b="b"/>
              <a:pathLst>
                <a:path w="157" h="156" extrusionOk="0">
                  <a:moveTo>
                    <a:pt x="45" y="0"/>
                  </a:moveTo>
                  <a:lnTo>
                    <a:pt x="21" y="59"/>
                  </a:lnTo>
                  <a:cubicBezTo>
                    <a:pt x="14" y="78"/>
                    <a:pt x="9" y="99"/>
                    <a:pt x="1" y="118"/>
                  </a:cubicBezTo>
                  <a:lnTo>
                    <a:pt x="116" y="156"/>
                  </a:lnTo>
                  <a:cubicBezTo>
                    <a:pt x="123" y="138"/>
                    <a:pt x="128" y="118"/>
                    <a:pt x="134" y="101"/>
                  </a:cubicBezTo>
                  <a:lnTo>
                    <a:pt x="156" y="4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9"/>
            <p:cNvSpPr/>
            <p:nvPr/>
          </p:nvSpPr>
          <p:spPr>
            <a:xfrm>
              <a:off x="2061025" y="2690600"/>
              <a:ext cx="4150" cy="4475"/>
            </a:xfrm>
            <a:custGeom>
              <a:avLst/>
              <a:gdLst/>
              <a:ahLst/>
              <a:cxnLst/>
              <a:rect l="l" t="t" r="r" b="b"/>
              <a:pathLst>
                <a:path w="166" h="179" extrusionOk="0">
                  <a:moveTo>
                    <a:pt x="53" y="0"/>
                  </a:moveTo>
                  <a:lnTo>
                    <a:pt x="26" y="70"/>
                  </a:lnTo>
                  <a:cubicBezTo>
                    <a:pt x="16" y="94"/>
                    <a:pt x="10" y="118"/>
                    <a:pt x="1" y="142"/>
                  </a:cubicBezTo>
                  <a:lnTo>
                    <a:pt x="116" y="179"/>
                  </a:lnTo>
                  <a:cubicBezTo>
                    <a:pt x="124" y="157"/>
                    <a:pt x="130" y="133"/>
                    <a:pt x="140" y="111"/>
                  </a:cubicBezTo>
                  <a:lnTo>
                    <a:pt x="166" y="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9"/>
            <p:cNvSpPr/>
            <p:nvPr/>
          </p:nvSpPr>
          <p:spPr>
            <a:xfrm>
              <a:off x="2077425" y="2697125"/>
              <a:ext cx="3700" cy="3375"/>
            </a:xfrm>
            <a:custGeom>
              <a:avLst/>
              <a:gdLst/>
              <a:ahLst/>
              <a:cxnLst/>
              <a:rect l="l" t="t" r="r" b="b"/>
              <a:pathLst>
                <a:path w="148" h="135" extrusionOk="0">
                  <a:moveTo>
                    <a:pt x="35" y="1"/>
                  </a:moveTo>
                  <a:lnTo>
                    <a:pt x="16" y="48"/>
                  </a:lnTo>
                  <a:cubicBezTo>
                    <a:pt x="10" y="65"/>
                    <a:pt x="6" y="81"/>
                    <a:pt x="0" y="97"/>
                  </a:cubicBezTo>
                  <a:lnTo>
                    <a:pt x="117" y="135"/>
                  </a:lnTo>
                  <a:cubicBezTo>
                    <a:pt x="122" y="120"/>
                    <a:pt x="125" y="105"/>
                    <a:pt x="130" y="91"/>
                  </a:cubicBezTo>
                  <a:lnTo>
                    <a:pt x="148" y="4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9"/>
            <p:cNvSpPr/>
            <p:nvPr/>
          </p:nvSpPr>
          <p:spPr>
            <a:xfrm>
              <a:off x="2085650" y="2700425"/>
              <a:ext cx="3475" cy="2775"/>
            </a:xfrm>
            <a:custGeom>
              <a:avLst/>
              <a:gdLst/>
              <a:ahLst/>
              <a:cxnLst/>
              <a:rect l="l" t="t" r="r" b="b"/>
              <a:pathLst>
                <a:path w="139" h="111" extrusionOk="0">
                  <a:moveTo>
                    <a:pt x="26" y="1"/>
                  </a:moveTo>
                  <a:lnTo>
                    <a:pt x="12" y="35"/>
                  </a:lnTo>
                  <a:cubicBezTo>
                    <a:pt x="7" y="48"/>
                    <a:pt x="3" y="61"/>
                    <a:pt x="0" y="73"/>
                  </a:cubicBezTo>
                  <a:lnTo>
                    <a:pt x="115" y="111"/>
                  </a:lnTo>
                  <a:cubicBezTo>
                    <a:pt x="120" y="100"/>
                    <a:pt x="122" y="89"/>
                    <a:pt x="126" y="78"/>
                  </a:cubicBezTo>
                  <a:lnTo>
                    <a:pt x="138" y="47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9"/>
            <p:cNvSpPr/>
            <p:nvPr/>
          </p:nvSpPr>
          <p:spPr>
            <a:xfrm>
              <a:off x="2052825" y="2687300"/>
              <a:ext cx="4375" cy="5075"/>
            </a:xfrm>
            <a:custGeom>
              <a:avLst/>
              <a:gdLst/>
              <a:ahLst/>
              <a:cxnLst/>
              <a:rect l="l" t="t" r="r" b="b"/>
              <a:pathLst>
                <a:path w="175" h="203" extrusionOk="0">
                  <a:moveTo>
                    <a:pt x="61" y="1"/>
                  </a:moveTo>
                  <a:lnTo>
                    <a:pt x="29" y="83"/>
                  </a:lnTo>
                  <a:cubicBezTo>
                    <a:pt x="18" y="111"/>
                    <a:pt x="9" y="139"/>
                    <a:pt x="1" y="166"/>
                  </a:cubicBezTo>
                  <a:lnTo>
                    <a:pt x="116" y="203"/>
                  </a:lnTo>
                  <a:cubicBezTo>
                    <a:pt x="125" y="177"/>
                    <a:pt x="133" y="150"/>
                    <a:pt x="143" y="124"/>
                  </a:cubicBezTo>
                  <a:lnTo>
                    <a:pt x="174" y="48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9"/>
            <p:cNvSpPr/>
            <p:nvPr/>
          </p:nvSpPr>
          <p:spPr>
            <a:xfrm>
              <a:off x="2068350" y="2696850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36" y="0"/>
                  </a:moveTo>
                  <a:lnTo>
                    <a:pt x="16" y="61"/>
                  </a:lnTo>
                  <a:cubicBezTo>
                    <a:pt x="11" y="81"/>
                    <a:pt x="5" y="100"/>
                    <a:pt x="0" y="121"/>
                  </a:cubicBezTo>
                  <a:lnTo>
                    <a:pt x="119" y="151"/>
                  </a:lnTo>
                  <a:cubicBezTo>
                    <a:pt x="124" y="131"/>
                    <a:pt x="128" y="114"/>
                    <a:pt x="133" y="94"/>
                  </a:cubicBezTo>
                  <a:lnTo>
                    <a:pt x="151" y="3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9"/>
            <p:cNvSpPr/>
            <p:nvPr/>
          </p:nvSpPr>
          <p:spPr>
            <a:xfrm>
              <a:off x="2059950" y="2694150"/>
              <a:ext cx="3975" cy="4375"/>
            </a:xfrm>
            <a:custGeom>
              <a:avLst/>
              <a:gdLst/>
              <a:ahLst/>
              <a:cxnLst/>
              <a:rect l="l" t="t" r="r" b="b"/>
              <a:pathLst>
                <a:path w="159" h="175" extrusionOk="0">
                  <a:moveTo>
                    <a:pt x="44" y="1"/>
                  </a:moveTo>
                  <a:lnTo>
                    <a:pt x="20" y="72"/>
                  </a:lnTo>
                  <a:cubicBezTo>
                    <a:pt x="14" y="96"/>
                    <a:pt x="7" y="120"/>
                    <a:pt x="0" y="145"/>
                  </a:cubicBezTo>
                  <a:lnTo>
                    <a:pt x="118" y="175"/>
                  </a:lnTo>
                  <a:cubicBezTo>
                    <a:pt x="125" y="151"/>
                    <a:pt x="130" y="129"/>
                    <a:pt x="137" y="106"/>
                  </a:cubicBezTo>
                  <a:lnTo>
                    <a:pt x="159" y="39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9"/>
            <p:cNvSpPr/>
            <p:nvPr/>
          </p:nvSpPr>
          <p:spPr>
            <a:xfrm>
              <a:off x="2076725" y="2699550"/>
              <a:ext cx="3625" cy="3175"/>
            </a:xfrm>
            <a:custGeom>
              <a:avLst/>
              <a:gdLst/>
              <a:ahLst/>
              <a:cxnLst/>
              <a:rect l="l" t="t" r="r" b="b"/>
              <a:pathLst>
                <a:path w="145" h="127" extrusionOk="0">
                  <a:moveTo>
                    <a:pt x="28" y="0"/>
                  </a:moveTo>
                  <a:lnTo>
                    <a:pt x="13" y="48"/>
                  </a:lnTo>
                  <a:cubicBezTo>
                    <a:pt x="8" y="64"/>
                    <a:pt x="6" y="80"/>
                    <a:pt x="0" y="98"/>
                  </a:cubicBezTo>
                  <a:lnTo>
                    <a:pt x="119" y="127"/>
                  </a:lnTo>
                  <a:cubicBezTo>
                    <a:pt x="122" y="111"/>
                    <a:pt x="126" y="98"/>
                    <a:pt x="130" y="82"/>
                  </a:cubicBezTo>
                  <a:lnTo>
                    <a:pt x="145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9"/>
            <p:cNvSpPr/>
            <p:nvPr/>
          </p:nvSpPr>
          <p:spPr>
            <a:xfrm>
              <a:off x="2085125" y="2702250"/>
              <a:ext cx="3425" cy="2625"/>
            </a:xfrm>
            <a:custGeom>
              <a:avLst/>
              <a:gdLst/>
              <a:ahLst/>
              <a:cxnLst/>
              <a:rect l="l" t="t" r="r" b="b"/>
              <a:pathLst>
                <a:path w="137" h="105" extrusionOk="0">
                  <a:moveTo>
                    <a:pt x="21" y="0"/>
                  </a:moveTo>
                  <a:lnTo>
                    <a:pt x="9" y="37"/>
                  </a:lnTo>
                  <a:cubicBezTo>
                    <a:pt x="6" y="49"/>
                    <a:pt x="3" y="63"/>
                    <a:pt x="1" y="74"/>
                  </a:cubicBezTo>
                  <a:lnTo>
                    <a:pt x="118" y="104"/>
                  </a:lnTo>
                  <a:cubicBezTo>
                    <a:pt x="121" y="92"/>
                    <a:pt x="123" y="80"/>
                    <a:pt x="126" y="70"/>
                  </a:cubicBezTo>
                  <a:lnTo>
                    <a:pt x="136" y="3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9"/>
            <p:cNvSpPr/>
            <p:nvPr/>
          </p:nvSpPr>
          <p:spPr>
            <a:xfrm>
              <a:off x="2051625" y="2691475"/>
              <a:ext cx="4100" cy="4950"/>
            </a:xfrm>
            <a:custGeom>
              <a:avLst/>
              <a:gdLst/>
              <a:ahLst/>
              <a:cxnLst/>
              <a:rect l="l" t="t" r="r" b="b"/>
              <a:pathLst>
                <a:path w="164" h="198" extrusionOk="0">
                  <a:moveTo>
                    <a:pt x="48" y="1"/>
                  </a:moveTo>
                  <a:lnTo>
                    <a:pt x="22" y="84"/>
                  </a:lnTo>
                  <a:cubicBezTo>
                    <a:pt x="15" y="111"/>
                    <a:pt x="8" y="139"/>
                    <a:pt x="0" y="168"/>
                  </a:cubicBezTo>
                  <a:lnTo>
                    <a:pt x="118" y="198"/>
                  </a:lnTo>
                  <a:cubicBezTo>
                    <a:pt x="125" y="170"/>
                    <a:pt x="131" y="144"/>
                    <a:pt x="139" y="117"/>
                  </a:cubicBezTo>
                  <a:lnTo>
                    <a:pt x="164" y="3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9"/>
            <p:cNvSpPr/>
            <p:nvPr/>
          </p:nvSpPr>
          <p:spPr>
            <a:xfrm>
              <a:off x="2067700" y="26998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6" y="1"/>
                  </a:moveTo>
                  <a:lnTo>
                    <a:pt x="11" y="62"/>
                  </a:lnTo>
                  <a:lnTo>
                    <a:pt x="0" y="123"/>
                  </a:lnTo>
                  <a:lnTo>
                    <a:pt x="120" y="145"/>
                  </a:lnTo>
                  <a:lnTo>
                    <a:pt x="130" y="88"/>
                  </a:lnTo>
                  <a:lnTo>
                    <a:pt x="145" y="3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9"/>
            <p:cNvSpPr/>
            <p:nvPr/>
          </p:nvSpPr>
          <p:spPr>
            <a:xfrm>
              <a:off x="2059225" y="2697725"/>
              <a:ext cx="3750" cy="4225"/>
            </a:xfrm>
            <a:custGeom>
              <a:avLst/>
              <a:gdLst/>
              <a:ahLst/>
              <a:cxnLst/>
              <a:rect l="l" t="t" r="r" b="b"/>
              <a:pathLst>
                <a:path w="150" h="169" extrusionOk="0">
                  <a:moveTo>
                    <a:pt x="31" y="1"/>
                  </a:moveTo>
                  <a:lnTo>
                    <a:pt x="12" y="73"/>
                  </a:lnTo>
                  <a:lnTo>
                    <a:pt x="0" y="147"/>
                  </a:lnTo>
                  <a:lnTo>
                    <a:pt x="119" y="169"/>
                  </a:lnTo>
                  <a:lnTo>
                    <a:pt x="132" y="99"/>
                  </a:lnTo>
                  <a:lnTo>
                    <a:pt x="149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9"/>
            <p:cNvSpPr/>
            <p:nvPr/>
          </p:nvSpPr>
          <p:spPr>
            <a:xfrm>
              <a:off x="2076200" y="2701975"/>
              <a:ext cx="3500" cy="3075"/>
            </a:xfrm>
            <a:custGeom>
              <a:avLst/>
              <a:gdLst/>
              <a:ahLst/>
              <a:cxnLst/>
              <a:rect l="l" t="t" r="r" b="b"/>
              <a:pathLst>
                <a:path w="140" h="123" extrusionOk="0">
                  <a:moveTo>
                    <a:pt x="21" y="1"/>
                  </a:moveTo>
                  <a:lnTo>
                    <a:pt x="10" y="50"/>
                  </a:lnTo>
                  <a:lnTo>
                    <a:pt x="1" y="100"/>
                  </a:lnTo>
                  <a:lnTo>
                    <a:pt x="120" y="122"/>
                  </a:lnTo>
                  <a:lnTo>
                    <a:pt x="129" y="76"/>
                  </a:lnTo>
                  <a:lnTo>
                    <a:pt x="140" y="3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9"/>
            <p:cNvSpPr/>
            <p:nvPr/>
          </p:nvSpPr>
          <p:spPr>
            <a:xfrm>
              <a:off x="2084675" y="2704075"/>
              <a:ext cx="3400" cy="2500"/>
            </a:xfrm>
            <a:custGeom>
              <a:avLst/>
              <a:gdLst/>
              <a:ahLst/>
              <a:cxnLst/>
              <a:rect l="l" t="t" r="r" b="b"/>
              <a:pathLst>
                <a:path w="136" h="100" extrusionOk="0">
                  <a:moveTo>
                    <a:pt x="19" y="1"/>
                  </a:moveTo>
                  <a:lnTo>
                    <a:pt x="8" y="38"/>
                  </a:lnTo>
                  <a:lnTo>
                    <a:pt x="1" y="78"/>
                  </a:lnTo>
                  <a:lnTo>
                    <a:pt x="120" y="99"/>
                  </a:lnTo>
                  <a:lnTo>
                    <a:pt x="127" y="64"/>
                  </a:lnTo>
                  <a:lnTo>
                    <a:pt x="136" y="3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9"/>
            <p:cNvSpPr/>
            <p:nvPr/>
          </p:nvSpPr>
          <p:spPr>
            <a:xfrm>
              <a:off x="2050675" y="2695625"/>
              <a:ext cx="3925" cy="4775"/>
            </a:xfrm>
            <a:custGeom>
              <a:avLst/>
              <a:gdLst/>
              <a:ahLst/>
              <a:cxnLst/>
              <a:rect l="l" t="t" r="r" b="b"/>
              <a:pathLst>
                <a:path w="157" h="191" extrusionOk="0">
                  <a:moveTo>
                    <a:pt x="38" y="1"/>
                  </a:moveTo>
                  <a:lnTo>
                    <a:pt x="17" y="85"/>
                  </a:lnTo>
                  <a:lnTo>
                    <a:pt x="1" y="169"/>
                  </a:lnTo>
                  <a:lnTo>
                    <a:pt x="121" y="191"/>
                  </a:lnTo>
                  <a:lnTo>
                    <a:pt x="137" y="111"/>
                  </a:lnTo>
                  <a:lnTo>
                    <a:pt x="156" y="3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9"/>
            <p:cNvSpPr/>
            <p:nvPr/>
          </p:nvSpPr>
          <p:spPr>
            <a:xfrm>
              <a:off x="2067250" y="2702925"/>
              <a:ext cx="3450" cy="3500"/>
            </a:xfrm>
            <a:custGeom>
              <a:avLst/>
              <a:gdLst/>
              <a:ahLst/>
              <a:cxnLst/>
              <a:rect l="l" t="t" r="r" b="b"/>
              <a:pathLst>
                <a:path w="138" h="140" extrusionOk="0">
                  <a:moveTo>
                    <a:pt x="18" y="0"/>
                  </a:moveTo>
                  <a:cubicBezTo>
                    <a:pt x="14" y="21"/>
                    <a:pt x="11" y="42"/>
                    <a:pt x="8" y="62"/>
                  </a:cubicBezTo>
                  <a:lnTo>
                    <a:pt x="1" y="125"/>
                  </a:lnTo>
                  <a:lnTo>
                    <a:pt x="121" y="139"/>
                  </a:lnTo>
                  <a:lnTo>
                    <a:pt x="127" y="80"/>
                  </a:lnTo>
                  <a:cubicBezTo>
                    <a:pt x="130" y="61"/>
                    <a:pt x="135" y="42"/>
                    <a:pt x="138" y="2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9"/>
            <p:cNvSpPr/>
            <p:nvPr/>
          </p:nvSpPr>
          <p:spPr>
            <a:xfrm>
              <a:off x="2058675" y="2701400"/>
              <a:ext cx="3550" cy="4050"/>
            </a:xfrm>
            <a:custGeom>
              <a:avLst/>
              <a:gdLst/>
              <a:ahLst/>
              <a:cxnLst/>
              <a:rect l="l" t="t" r="r" b="b"/>
              <a:pathLst>
                <a:path w="142" h="162" extrusionOk="0">
                  <a:moveTo>
                    <a:pt x="22" y="0"/>
                  </a:moveTo>
                  <a:cubicBezTo>
                    <a:pt x="18" y="25"/>
                    <a:pt x="13" y="50"/>
                    <a:pt x="9" y="74"/>
                  </a:cubicBezTo>
                  <a:lnTo>
                    <a:pt x="0" y="148"/>
                  </a:lnTo>
                  <a:lnTo>
                    <a:pt x="121" y="162"/>
                  </a:lnTo>
                  <a:lnTo>
                    <a:pt x="130" y="92"/>
                  </a:lnTo>
                  <a:cubicBezTo>
                    <a:pt x="132" y="69"/>
                    <a:pt x="137" y="46"/>
                    <a:pt x="141" y="2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9"/>
            <p:cNvSpPr/>
            <p:nvPr/>
          </p:nvSpPr>
          <p:spPr>
            <a:xfrm>
              <a:off x="2075825" y="2704475"/>
              <a:ext cx="3350" cy="2900"/>
            </a:xfrm>
            <a:custGeom>
              <a:avLst/>
              <a:gdLst/>
              <a:ahLst/>
              <a:cxnLst/>
              <a:rect l="l" t="t" r="r" b="b"/>
              <a:pathLst>
                <a:path w="134" h="116" extrusionOk="0">
                  <a:moveTo>
                    <a:pt x="15" y="0"/>
                  </a:moveTo>
                  <a:cubicBezTo>
                    <a:pt x="11" y="17"/>
                    <a:pt x="7" y="34"/>
                    <a:pt x="5" y="51"/>
                  </a:cubicBezTo>
                  <a:lnTo>
                    <a:pt x="0" y="101"/>
                  </a:lnTo>
                  <a:lnTo>
                    <a:pt x="120" y="116"/>
                  </a:lnTo>
                  <a:lnTo>
                    <a:pt x="126" y="69"/>
                  </a:lnTo>
                  <a:cubicBezTo>
                    <a:pt x="127" y="53"/>
                    <a:pt x="131" y="38"/>
                    <a:pt x="134" y="22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9"/>
            <p:cNvSpPr/>
            <p:nvPr/>
          </p:nvSpPr>
          <p:spPr>
            <a:xfrm>
              <a:off x="2084400" y="2706025"/>
              <a:ext cx="3300" cy="2350"/>
            </a:xfrm>
            <a:custGeom>
              <a:avLst/>
              <a:gdLst/>
              <a:ahLst/>
              <a:cxnLst/>
              <a:rect l="l" t="t" r="r" b="b"/>
              <a:pathLst>
                <a:path w="132" h="94" extrusionOk="0">
                  <a:moveTo>
                    <a:pt x="12" y="1"/>
                  </a:moveTo>
                  <a:cubicBezTo>
                    <a:pt x="10" y="13"/>
                    <a:pt x="7" y="27"/>
                    <a:pt x="6" y="39"/>
                  </a:cubicBezTo>
                  <a:lnTo>
                    <a:pt x="1" y="79"/>
                  </a:lnTo>
                  <a:lnTo>
                    <a:pt x="121" y="93"/>
                  </a:lnTo>
                  <a:lnTo>
                    <a:pt x="125" y="58"/>
                  </a:lnTo>
                  <a:cubicBezTo>
                    <a:pt x="126" y="46"/>
                    <a:pt x="129" y="34"/>
                    <a:pt x="131" y="2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9"/>
            <p:cNvSpPr/>
            <p:nvPr/>
          </p:nvSpPr>
          <p:spPr>
            <a:xfrm>
              <a:off x="2050100" y="2699825"/>
              <a:ext cx="3625" cy="4650"/>
            </a:xfrm>
            <a:custGeom>
              <a:avLst/>
              <a:gdLst/>
              <a:ahLst/>
              <a:cxnLst/>
              <a:rect l="l" t="t" r="r" b="b"/>
              <a:pathLst>
                <a:path w="145" h="186" extrusionOk="0">
                  <a:moveTo>
                    <a:pt x="25" y="1"/>
                  </a:moveTo>
                  <a:cubicBezTo>
                    <a:pt x="20" y="30"/>
                    <a:pt x="14" y="58"/>
                    <a:pt x="11" y="85"/>
                  </a:cubicBezTo>
                  <a:lnTo>
                    <a:pt x="1" y="171"/>
                  </a:lnTo>
                  <a:lnTo>
                    <a:pt x="121" y="185"/>
                  </a:lnTo>
                  <a:lnTo>
                    <a:pt x="132" y="105"/>
                  </a:lnTo>
                  <a:cubicBezTo>
                    <a:pt x="134" y="77"/>
                    <a:pt x="139" y="51"/>
                    <a:pt x="144" y="23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9"/>
            <p:cNvSpPr/>
            <p:nvPr/>
          </p:nvSpPr>
          <p:spPr>
            <a:xfrm>
              <a:off x="2066950" y="2706025"/>
              <a:ext cx="3300" cy="3275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11" y="1"/>
                  </a:moveTo>
                  <a:cubicBezTo>
                    <a:pt x="4" y="42"/>
                    <a:pt x="3" y="84"/>
                    <a:pt x="0" y="125"/>
                  </a:cubicBezTo>
                  <a:lnTo>
                    <a:pt x="123" y="130"/>
                  </a:lnTo>
                  <a:cubicBezTo>
                    <a:pt x="125" y="91"/>
                    <a:pt x="127" y="53"/>
                    <a:pt x="132" y="13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9"/>
            <p:cNvSpPr/>
            <p:nvPr/>
          </p:nvSpPr>
          <p:spPr>
            <a:xfrm>
              <a:off x="2058350" y="2705050"/>
              <a:ext cx="3375" cy="3850"/>
            </a:xfrm>
            <a:custGeom>
              <a:avLst/>
              <a:gdLst/>
              <a:ahLst/>
              <a:cxnLst/>
              <a:rect l="l" t="t" r="r" b="b"/>
              <a:pathLst>
                <a:path w="135" h="154" extrusionOk="0">
                  <a:moveTo>
                    <a:pt x="13" y="0"/>
                  </a:moveTo>
                  <a:cubicBezTo>
                    <a:pt x="6" y="50"/>
                    <a:pt x="4" y="99"/>
                    <a:pt x="1" y="149"/>
                  </a:cubicBezTo>
                  <a:lnTo>
                    <a:pt x="123" y="154"/>
                  </a:lnTo>
                  <a:cubicBezTo>
                    <a:pt x="125" y="107"/>
                    <a:pt x="128" y="60"/>
                    <a:pt x="135" y="1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9"/>
            <p:cNvSpPr/>
            <p:nvPr/>
          </p:nvSpPr>
          <p:spPr>
            <a:xfrm>
              <a:off x="2075600" y="2706975"/>
              <a:ext cx="3275" cy="2750"/>
            </a:xfrm>
            <a:custGeom>
              <a:avLst/>
              <a:gdLst/>
              <a:ahLst/>
              <a:cxnLst/>
              <a:rect l="l" t="t" r="r" b="b"/>
              <a:pathLst>
                <a:path w="131" h="110" extrusionOk="0">
                  <a:moveTo>
                    <a:pt x="10" y="0"/>
                  </a:moveTo>
                  <a:cubicBezTo>
                    <a:pt x="4" y="35"/>
                    <a:pt x="2" y="71"/>
                    <a:pt x="1" y="104"/>
                  </a:cubicBezTo>
                  <a:lnTo>
                    <a:pt x="123" y="109"/>
                  </a:lnTo>
                  <a:cubicBezTo>
                    <a:pt x="124" y="78"/>
                    <a:pt x="125" y="46"/>
                    <a:pt x="130" y="15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9"/>
            <p:cNvSpPr/>
            <p:nvPr/>
          </p:nvSpPr>
          <p:spPr>
            <a:xfrm>
              <a:off x="2084250" y="2707975"/>
              <a:ext cx="3175" cy="2150"/>
            </a:xfrm>
            <a:custGeom>
              <a:avLst/>
              <a:gdLst/>
              <a:ahLst/>
              <a:cxnLst/>
              <a:rect l="l" t="t" r="r" b="b"/>
              <a:pathLst>
                <a:path w="127" h="86" extrusionOk="0">
                  <a:moveTo>
                    <a:pt x="7" y="1"/>
                  </a:moveTo>
                  <a:cubicBezTo>
                    <a:pt x="1" y="26"/>
                    <a:pt x="1" y="53"/>
                    <a:pt x="0" y="80"/>
                  </a:cubicBezTo>
                  <a:lnTo>
                    <a:pt x="122" y="86"/>
                  </a:lnTo>
                  <a:cubicBezTo>
                    <a:pt x="124" y="62"/>
                    <a:pt x="124" y="38"/>
                    <a:pt x="127" y="1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9"/>
            <p:cNvSpPr/>
            <p:nvPr/>
          </p:nvSpPr>
          <p:spPr>
            <a:xfrm>
              <a:off x="2049750" y="2704075"/>
              <a:ext cx="3400" cy="4425"/>
            </a:xfrm>
            <a:custGeom>
              <a:avLst/>
              <a:gdLst/>
              <a:ahLst/>
              <a:cxnLst/>
              <a:rect l="l" t="t" r="r" b="b"/>
              <a:pathLst>
                <a:path w="136" h="177" extrusionOk="0">
                  <a:moveTo>
                    <a:pt x="14" y="1"/>
                  </a:moveTo>
                  <a:cubicBezTo>
                    <a:pt x="7" y="58"/>
                    <a:pt x="3" y="115"/>
                    <a:pt x="0" y="171"/>
                  </a:cubicBezTo>
                  <a:lnTo>
                    <a:pt x="122" y="176"/>
                  </a:lnTo>
                  <a:cubicBezTo>
                    <a:pt x="125" y="122"/>
                    <a:pt x="127" y="68"/>
                    <a:pt x="135" y="15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9"/>
            <p:cNvSpPr/>
            <p:nvPr/>
          </p:nvSpPr>
          <p:spPr>
            <a:xfrm>
              <a:off x="2066900" y="2709175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4" y="0"/>
                  </a:moveTo>
                  <a:cubicBezTo>
                    <a:pt x="0" y="42"/>
                    <a:pt x="3" y="83"/>
                    <a:pt x="3" y="126"/>
                  </a:cubicBezTo>
                  <a:lnTo>
                    <a:pt x="125" y="124"/>
                  </a:lnTo>
                  <a:cubicBezTo>
                    <a:pt x="125" y="84"/>
                    <a:pt x="124" y="46"/>
                    <a:pt x="126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9"/>
            <p:cNvSpPr/>
            <p:nvPr/>
          </p:nvSpPr>
          <p:spPr>
            <a:xfrm>
              <a:off x="2058275" y="2708750"/>
              <a:ext cx="3175" cy="372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4" y="1"/>
                  </a:moveTo>
                  <a:cubicBezTo>
                    <a:pt x="1" y="49"/>
                    <a:pt x="2" y="99"/>
                    <a:pt x="2" y="148"/>
                  </a:cubicBezTo>
                  <a:lnTo>
                    <a:pt x="123" y="146"/>
                  </a:lnTo>
                  <a:cubicBezTo>
                    <a:pt x="123" y="99"/>
                    <a:pt x="122" y="53"/>
                    <a:pt x="126" y="6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9"/>
            <p:cNvSpPr/>
            <p:nvPr/>
          </p:nvSpPr>
          <p:spPr>
            <a:xfrm>
              <a:off x="2075525" y="2709550"/>
              <a:ext cx="3175" cy="2600"/>
            </a:xfrm>
            <a:custGeom>
              <a:avLst/>
              <a:gdLst/>
              <a:ahLst/>
              <a:cxnLst/>
              <a:rect l="l" t="t" r="r" b="b"/>
              <a:pathLst>
                <a:path w="127" h="104" extrusionOk="0">
                  <a:moveTo>
                    <a:pt x="4" y="1"/>
                  </a:moveTo>
                  <a:cubicBezTo>
                    <a:pt x="1" y="35"/>
                    <a:pt x="3" y="69"/>
                    <a:pt x="3" y="104"/>
                  </a:cubicBezTo>
                  <a:lnTo>
                    <a:pt x="125" y="100"/>
                  </a:lnTo>
                  <a:cubicBezTo>
                    <a:pt x="125" y="69"/>
                    <a:pt x="123" y="37"/>
                    <a:pt x="126" y="6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9"/>
            <p:cNvSpPr/>
            <p:nvPr/>
          </p:nvSpPr>
          <p:spPr>
            <a:xfrm>
              <a:off x="2084175" y="2709950"/>
              <a:ext cx="3125" cy="2050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3" y="0"/>
                  </a:moveTo>
                  <a:cubicBezTo>
                    <a:pt x="0" y="27"/>
                    <a:pt x="2" y="55"/>
                    <a:pt x="2" y="81"/>
                  </a:cubicBezTo>
                  <a:lnTo>
                    <a:pt x="124" y="78"/>
                  </a:lnTo>
                  <a:cubicBezTo>
                    <a:pt x="124" y="53"/>
                    <a:pt x="123" y="31"/>
                    <a:pt x="125" y="6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9"/>
            <p:cNvSpPr/>
            <p:nvPr/>
          </p:nvSpPr>
          <p:spPr>
            <a:xfrm>
              <a:off x="2049650" y="2708375"/>
              <a:ext cx="3150" cy="4300"/>
            </a:xfrm>
            <a:custGeom>
              <a:avLst/>
              <a:gdLst/>
              <a:ahLst/>
              <a:cxnLst/>
              <a:rect l="l" t="t" r="r" b="b"/>
              <a:pathLst>
                <a:path w="126" h="172" extrusionOk="0">
                  <a:moveTo>
                    <a:pt x="4" y="0"/>
                  </a:moveTo>
                  <a:cubicBezTo>
                    <a:pt x="0" y="57"/>
                    <a:pt x="1" y="114"/>
                    <a:pt x="1" y="171"/>
                  </a:cubicBezTo>
                  <a:lnTo>
                    <a:pt x="124" y="168"/>
                  </a:lnTo>
                  <a:cubicBezTo>
                    <a:pt x="124" y="114"/>
                    <a:pt x="121" y="59"/>
                    <a:pt x="126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9"/>
            <p:cNvSpPr/>
            <p:nvPr/>
          </p:nvSpPr>
          <p:spPr>
            <a:xfrm>
              <a:off x="2066925" y="2712250"/>
              <a:ext cx="3225" cy="3200"/>
            </a:xfrm>
            <a:custGeom>
              <a:avLst/>
              <a:gdLst/>
              <a:ahLst/>
              <a:cxnLst/>
              <a:rect l="l" t="t" r="r" b="b"/>
              <a:pathLst>
                <a:path w="129" h="128" extrusionOk="0">
                  <a:moveTo>
                    <a:pt x="123" y="1"/>
                  </a:moveTo>
                  <a:lnTo>
                    <a:pt x="0" y="2"/>
                  </a:lnTo>
                  <a:lnTo>
                    <a:pt x="0" y="33"/>
                  </a:lnTo>
                  <a:lnTo>
                    <a:pt x="3" y="65"/>
                  </a:lnTo>
                  <a:lnTo>
                    <a:pt x="7" y="127"/>
                  </a:lnTo>
                  <a:lnTo>
                    <a:pt x="129" y="117"/>
                  </a:lnTo>
                  <a:lnTo>
                    <a:pt x="125" y="59"/>
                  </a:lnTo>
                  <a:lnTo>
                    <a:pt x="123" y="29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9"/>
            <p:cNvSpPr/>
            <p:nvPr/>
          </p:nvSpPr>
          <p:spPr>
            <a:xfrm>
              <a:off x="2058300" y="2712375"/>
              <a:ext cx="3250" cy="3800"/>
            </a:xfrm>
            <a:custGeom>
              <a:avLst/>
              <a:gdLst/>
              <a:ahLst/>
              <a:cxnLst/>
              <a:rect l="l" t="t" r="r" b="b"/>
              <a:pathLst>
                <a:path w="130" h="152" extrusionOk="0">
                  <a:moveTo>
                    <a:pt x="122" y="1"/>
                  </a:moveTo>
                  <a:lnTo>
                    <a:pt x="1" y="3"/>
                  </a:lnTo>
                  <a:lnTo>
                    <a:pt x="1" y="41"/>
                  </a:lnTo>
                  <a:lnTo>
                    <a:pt x="3" y="78"/>
                  </a:lnTo>
                  <a:lnTo>
                    <a:pt x="8" y="151"/>
                  </a:lnTo>
                  <a:lnTo>
                    <a:pt x="129" y="141"/>
                  </a:lnTo>
                  <a:lnTo>
                    <a:pt x="125" y="70"/>
                  </a:lnTo>
                  <a:lnTo>
                    <a:pt x="122" y="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9"/>
            <p:cNvSpPr/>
            <p:nvPr/>
          </p:nvSpPr>
          <p:spPr>
            <a:xfrm>
              <a:off x="2075575" y="2712100"/>
              <a:ext cx="3175" cy="2650"/>
            </a:xfrm>
            <a:custGeom>
              <a:avLst/>
              <a:gdLst/>
              <a:ahLst/>
              <a:cxnLst/>
              <a:rect l="l" t="t" r="r" b="b"/>
              <a:pathLst>
                <a:path w="127" h="106" extrusionOk="0">
                  <a:moveTo>
                    <a:pt x="123" y="1"/>
                  </a:moveTo>
                  <a:lnTo>
                    <a:pt x="1" y="2"/>
                  </a:lnTo>
                  <a:lnTo>
                    <a:pt x="1" y="28"/>
                  </a:lnTo>
                  <a:lnTo>
                    <a:pt x="2" y="53"/>
                  </a:lnTo>
                  <a:lnTo>
                    <a:pt x="6" y="105"/>
                  </a:lnTo>
                  <a:lnTo>
                    <a:pt x="126" y="95"/>
                  </a:lnTo>
                  <a:lnTo>
                    <a:pt x="124" y="47"/>
                  </a:lnTo>
                  <a:lnTo>
                    <a:pt x="121" y="23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9"/>
            <p:cNvSpPr/>
            <p:nvPr/>
          </p:nvSpPr>
          <p:spPr>
            <a:xfrm>
              <a:off x="2084225" y="2711925"/>
              <a:ext cx="3150" cy="2075"/>
            </a:xfrm>
            <a:custGeom>
              <a:avLst/>
              <a:gdLst/>
              <a:ahLst/>
              <a:cxnLst/>
              <a:rect l="l" t="t" r="r" b="b"/>
              <a:pathLst>
                <a:path w="126" h="83" extrusionOk="0">
                  <a:moveTo>
                    <a:pt x="122" y="0"/>
                  </a:moveTo>
                  <a:lnTo>
                    <a:pt x="0" y="2"/>
                  </a:lnTo>
                  <a:lnTo>
                    <a:pt x="0" y="23"/>
                  </a:lnTo>
                  <a:lnTo>
                    <a:pt x="1" y="42"/>
                  </a:lnTo>
                  <a:lnTo>
                    <a:pt x="3" y="82"/>
                  </a:lnTo>
                  <a:lnTo>
                    <a:pt x="126" y="72"/>
                  </a:lnTo>
                  <a:lnTo>
                    <a:pt x="123" y="37"/>
                  </a:lnTo>
                  <a:lnTo>
                    <a:pt x="122" y="1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9"/>
            <p:cNvSpPr/>
            <p:nvPr/>
          </p:nvSpPr>
          <p:spPr>
            <a:xfrm>
              <a:off x="2049675" y="2712550"/>
              <a:ext cx="3250" cy="4375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23" y="0"/>
                  </a:moveTo>
                  <a:lnTo>
                    <a:pt x="0" y="3"/>
                  </a:lnTo>
                  <a:lnTo>
                    <a:pt x="0" y="46"/>
                  </a:lnTo>
                  <a:lnTo>
                    <a:pt x="3" y="88"/>
                  </a:lnTo>
                  <a:lnTo>
                    <a:pt x="9" y="174"/>
                  </a:lnTo>
                  <a:lnTo>
                    <a:pt x="130" y="164"/>
                  </a:lnTo>
                  <a:lnTo>
                    <a:pt x="125" y="82"/>
                  </a:lnTo>
                  <a:lnTo>
                    <a:pt x="123" y="4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9"/>
            <p:cNvSpPr/>
            <p:nvPr/>
          </p:nvSpPr>
          <p:spPr>
            <a:xfrm>
              <a:off x="2067100" y="2715150"/>
              <a:ext cx="3400" cy="3400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121" y="1"/>
                  </a:moveTo>
                  <a:lnTo>
                    <a:pt x="0" y="11"/>
                  </a:lnTo>
                  <a:cubicBezTo>
                    <a:pt x="1" y="32"/>
                    <a:pt x="4" y="53"/>
                    <a:pt x="7" y="74"/>
                  </a:cubicBezTo>
                  <a:lnTo>
                    <a:pt x="14" y="136"/>
                  </a:lnTo>
                  <a:lnTo>
                    <a:pt x="135" y="118"/>
                  </a:lnTo>
                  <a:lnTo>
                    <a:pt x="127" y="60"/>
                  </a:lnTo>
                  <a:cubicBezTo>
                    <a:pt x="125" y="40"/>
                    <a:pt x="122" y="21"/>
                    <a:pt x="12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9"/>
            <p:cNvSpPr/>
            <p:nvPr/>
          </p:nvSpPr>
          <p:spPr>
            <a:xfrm>
              <a:off x="2058475" y="2715900"/>
              <a:ext cx="3475" cy="3950"/>
            </a:xfrm>
            <a:custGeom>
              <a:avLst/>
              <a:gdLst/>
              <a:ahLst/>
              <a:cxnLst/>
              <a:rect l="l" t="t" r="r" b="b"/>
              <a:pathLst>
                <a:path w="139" h="158" extrusionOk="0">
                  <a:moveTo>
                    <a:pt x="122" y="0"/>
                  </a:moveTo>
                  <a:lnTo>
                    <a:pt x="1" y="10"/>
                  </a:lnTo>
                  <a:cubicBezTo>
                    <a:pt x="3" y="35"/>
                    <a:pt x="5" y="59"/>
                    <a:pt x="9" y="84"/>
                  </a:cubicBezTo>
                  <a:lnTo>
                    <a:pt x="19" y="158"/>
                  </a:lnTo>
                  <a:lnTo>
                    <a:pt x="139" y="140"/>
                  </a:lnTo>
                  <a:lnTo>
                    <a:pt x="130" y="70"/>
                  </a:lnTo>
                  <a:cubicBezTo>
                    <a:pt x="128" y="47"/>
                    <a:pt x="123" y="23"/>
                    <a:pt x="122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9"/>
            <p:cNvSpPr/>
            <p:nvPr/>
          </p:nvSpPr>
          <p:spPr>
            <a:xfrm>
              <a:off x="2075675" y="2714450"/>
              <a:ext cx="3375" cy="2800"/>
            </a:xfrm>
            <a:custGeom>
              <a:avLst/>
              <a:gdLst/>
              <a:ahLst/>
              <a:cxnLst/>
              <a:rect l="l" t="t" r="r" b="b"/>
              <a:pathLst>
                <a:path w="135" h="112" extrusionOk="0">
                  <a:moveTo>
                    <a:pt x="122" y="1"/>
                  </a:moveTo>
                  <a:lnTo>
                    <a:pt x="1" y="11"/>
                  </a:lnTo>
                  <a:cubicBezTo>
                    <a:pt x="1" y="28"/>
                    <a:pt x="3" y="45"/>
                    <a:pt x="6" y="62"/>
                  </a:cubicBezTo>
                  <a:lnTo>
                    <a:pt x="13" y="112"/>
                  </a:lnTo>
                  <a:lnTo>
                    <a:pt x="135" y="94"/>
                  </a:lnTo>
                  <a:lnTo>
                    <a:pt x="127" y="48"/>
                  </a:lnTo>
                  <a:cubicBezTo>
                    <a:pt x="125" y="32"/>
                    <a:pt x="124" y="17"/>
                    <a:pt x="12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9"/>
            <p:cNvSpPr/>
            <p:nvPr/>
          </p:nvSpPr>
          <p:spPr>
            <a:xfrm>
              <a:off x="2084300" y="2713700"/>
              <a:ext cx="3275" cy="2275"/>
            </a:xfrm>
            <a:custGeom>
              <a:avLst/>
              <a:gdLst/>
              <a:ahLst/>
              <a:cxnLst/>
              <a:rect l="l" t="t" r="r" b="b"/>
              <a:pathLst>
                <a:path w="131" h="91" extrusionOk="0">
                  <a:moveTo>
                    <a:pt x="123" y="1"/>
                  </a:moveTo>
                  <a:lnTo>
                    <a:pt x="0" y="11"/>
                  </a:lnTo>
                  <a:cubicBezTo>
                    <a:pt x="0" y="25"/>
                    <a:pt x="3" y="38"/>
                    <a:pt x="5" y="52"/>
                  </a:cubicBezTo>
                  <a:lnTo>
                    <a:pt x="10" y="90"/>
                  </a:lnTo>
                  <a:lnTo>
                    <a:pt x="130" y="72"/>
                  </a:lnTo>
                  <a:lnTo>
                    <a:pt x="127" y="37"/>
                  </a:lnTo>
                  <a:cubicBezTo>
                    <a:pt x="125" y="26"/>
                    <a:pt x="123" y="14"/>
                    <a:pt x="12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9"/>
            <p:cNvSpPr/>
            <p:nvPr/>
          </p:nvSpPr>
          <p:spPr>
            <a:xfrm>
              <a:off x="2049875" y="2716650"/>
              <a:ext cx="3550" cy="4500"/>
            </a:xfrm>
            <a:custGeom>
              <a:avLst/>
              <a:gdLst/>
              <a:ahLst/>
              <a:cxnLst/>
              <a:rect l="l" t="t" r="r" b="b"/>
              <a:pathLst>
                <a:path w="142" h="180" extrusionOk="0">
                  <a:moveTo>
                    <a:pt x="122" y="0"/>
                  </a:moveTo>
                  <a:lnTo>
                    <a:pt x="1" y="10"/>
                  </a:lnTo>
                  <a:cubicBezTo>
                    <a:pt x="2" y="38"/>
                    <a:pt x="6" y="68"/>
                    <a:pt x="9" y="96"/>
                  </a:cubicBezTo>
                  <a:lnTo>
                    <a:pt x="21" y="180"/>
                  </a:lnTo>
                  <a:lnTo>
                    <a:pt x="142" y="162"/>
                  </a:lnTo>
                  <a:lnTo>
                    <a:pt x="131" y="81"/>
                  </a:lnTo>
                  <a:cubicBezTo>
                    <a:pt x="127" y="53"/>
                    <a:pt x="123" y="27"/>
                    <a:pt x="122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9"/>
            <p:cNvSpPr/>
            <p:nvPr/>
          </p:nvSpPr>
          <p:spPr>
            <a:xfrm>
              <a:off x="2067425" y="2718100"/>
              <a:ext cx="3625" cy="3550"/>
            </a:xfrm>
            <a:custGeom>
              <a:avLst/>
              <a:gdLst/>
              <a:ahLst/>
              <a:cxnLst/>
              <a:rect l="l" t="t" r="r" b="b"/>
              <a:pathLst>
                <a:path w="145" h="142" extrusionOk="0">
                  <a:moveTo>
                    <a:pt x="123" y="0"/>
                  </a:moveTo>
                  <a:lnTo>
                    <a:pt x="1" y="18"/>
                  </a:lnTo>
                  <a:cubicBezTo>
                    <a:pt x="6" y="59"/>
                    <a:pt x="17" y="100"/>
                    <a:pt x="25" y="141"/>
                  </a:cubicBezTo>
                  <a:lnTo>
                    <a:pt x="144" y="115"/>
                  </a:lnTo>
                  <a:cubicBezTo>
                    <a:pt x="138" y="77"/>
                    <a:pt x="129" y="39"/>
                    <a:pt x="12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9"/>
            <p:cNvSpPr/>
            <p:nvPr/>
          </p:nvSpPr>
          <p:spPr>
            <a:xfrm>
              <a:off x="2058925" y="2719400"/>
              <a:ext cx="3675" cy="4150"/>
            </a:xfrm>
            <a:custGeom>
              <a:avLst/>
              <a:gdLst/>
              <a:ahLst/>
              <a:cxnLst/>
              <a:rect l="l" t="t" r="r" b="b"/>
              <a:pathLst>
                <a:path w="147" h="166" extrusionOk="0">
                  <a:moveTo>
                    <a:pt x="121" y="0"/>
                  </a:moveTo>
                  <a:lnTo>
                    <a:pt x="1" y="18"/>
                  </a:lnTo>
                  <a:cubicBezTo>
                    <a:pt x="7" y="68"/>
                    <a:pt x="18" y="115"/>
                    <a:pt x="28" y="165"/>
                  </a:cubicBezTo>
                  <a:lnTo>
                    <a:pt x="147" y="139"/>
                  </a:lnTo>
                  <a:cubicBezTo>
                    <a:pt x="138" y="92"/>
                    <a:pt x="127" y="47"/>
                    <a:pt x="121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9"/>
            <p:cNvSpPr/>
            <p:nvPr/>
          </p:nvSpPr>
          <p:spPr>
            <a:xfrm>
              <a:off x="2076000" y="2716825"/>
              <a:ext cx="3475" cy="2975"/>
            </a:xfrm>
            <a:custGeom>
              <a:avLst/>
              <a:gdLst/>
              <a:ahLst/>
              <a:cxnLst/>
              <a:rect l="l" t="t" r="r" b="b"/>
              <a:pathLst>
                <a:path w="139" h="119" extrusionOk="0">
                  <a:moveTo>
                    <a:pt x="121" y="0"/>
                  </a:moveTo>
                  <a:lnTo>
                    <a:pt x="0" y="18"/>
                  </a:lnTo>
                  <a:cubicBezTo>
                    <a:pt x="4" y="51"/>
                    <a:pt x="12" y="84"/>
                    <a:pt x="19" y="119"/>
                  </a:cubicBezTo>
                  <a:lnTo>
                    <a:pt x="138" y="93"/>
                  </a:lnTo>
                  <a:cubicBezTo>
                    <a:pt x="133" y="62"/>
                    <a:pt x="125" y="31"/>
                    <a:pt x="121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9"/>
            <p:cNvSpPr/>
            <p:nvPr/>
          </p:nvSpPr>
          <p:spPr>
            <a:xfrm>
              <a:off x="2084525" y="2715525"/>
              <a:ext cx="3375" cy="2425"/>
            </a:xfrm>
            <a:custGeom>
              <a:avLst/>
              <a:gdLst/>
              <a:ahLst/>
              <a:cxnLst/>
              <a:rect l="l" t="t" r="r" b="b"/>
              <a:pathLst>
                <a:path w="135" h="97" extrusionOk="0">
                  <a:moveTo>
                    <a:pt x="121" y="0"/>
                  </a:moveTo>
                  <a:lnTo>
                    <a:pt x="1" y="19"/>
                  </a:lnTo>
                  <a:cubicBezTo>
                    <a:pt x="5" y="45"/>
                    <a:pt x="11" y="69"/>
                    <a:pt x="15" y="97"/>
                  </a:cubicBezTo>
                  <a:lnTo>
                    <a:pt x="135" y="71"/>
                  </a:lnTo>
                  <a:cubicBezTo>
                    <a:pt x="130" y="47"/>
                    <a:pt x="124" y="24"/>
                    <a:pt x="121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9"/>
            <p:cNvSpPr/>
            <p:nvPr/>
          </p:nvSpPr>
          <p:spPr>
            <a:xfrm>
              <a:off x="2050400" y="2720675"/>
              <a:ext cx="3775" cy="4700"/>
            </a:xfrm>
            <a:custGeom>
              <a:avLst/>
              <a:gdLst/>
              <a:ahLst/>
              <a:cxnLst/>
              <a:rect l="l" t="t" r="r" b="b"/>
              <a:pathLst>
                <a:path w="151" h="188" extrusionOk="0">
                  <a:moveTo>
                    <a:pt x="121" y="1"/>
                  </a:moveTo>
                  <a:lnTo>
                    <a:pt x="0" y="19"/>
                  </a:lnTo>
                  <a:cubicBezTo>
                    <a:pt x="8" y="76"/>
                    <a:pt x="21" y="132"/>
                    <a:pt x="31" y="188"/>
                  </a:cubicBezTo>
                  <a:lnTo>
                    <a:pt x="151" y="162"/>
                  </a:lnTo>
                  <a:cubicBezTo>
                    <a:pt x="140" y="107"/>
                    <a:pt x="127" y="54"/>
                    <a:pt x="12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9"/>
            <p:cNvSpPr/>
            <p:nvPr/>
          </p:nvSpPr>
          <p:spPr>
            <a:xfrm>
              <a:off x="2068025" y="2720975"/>
              <a:ext cx="3725" cy="3725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20" y="0"/>
                  </a:moveTo>
                  <a:lnTo>
                    <a:pt x="1" y="26"/>
                  </a:lnTo>
                  <a:cubicBezTo>
                    <a:pt x="9" y="68"/>
                    <a:pt x="22" y="108"/>
                    <a:pt x="32" y="149"/>
                  </a:cubicBezTo>
                  <a:lnTo>
                    <a:pt x="148" y="115"/>
                  </a:lnTo>
                  <a:cubicBezTo>
                    <a:pt x="140" y="77"/>
                    <a:pt x="127" y="40"/>
                    <a:pt x="12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9"/>
            <p:cNvSpPr/>
            <p:nvPr/>
          </p:nvSpPr>
          <p:spPr>
            <a:xfrm>
              <a:off x="2059600" y="2722900"/>
              <a:ext cx="3850" cy="4275"/>
            </a:xfrm>
            <a:custGeom>
              <a:avLst/>
              <a:gdLst/>
              <a:ahLst/>
              <a:cxnLst/>
              <a:rect l="l" t="t" r="r" b="b"/>
              <a:pathLst>
                <a:path w="154" h="171" extrusionOk="0">
                  <a:moveTo>
                    <a:pt x="119" y="0"/>
                  </a:moveTo>
                  <a:lnTo>
                    <a:pt x="1" y="25"/>
                  </a:lnTo>
                  <a:cubicBezTo>
                    <a:pt x="11" y="73"/>
                    <a:pt x="26" y="121"/>
                    <a:pt x="37" y="170"/>
                  </a:cubicBezTo>
                  <a:lnTo>
                    <a:pt x="153" y="136"/>
                  </a:lnTo>
                  <a:cubicBezTo>
                    <a:pt x="142" y="90"/>
                    <a:pt x="129" y="45"/>
                    <a:pt x="11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9"/>
            <p:cNvSpPr/>
            <p:nvPr/>
          </p:nvSpPr>
          <p:spPr>
            <a:xfrm>
              <a:off x="2076425" y="2719125"/>
              <a:ext cx="3600" cy="3150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119" y="1"/>
                  </a:moveTo>
                  <a:lnTo>
                    <a:pt x="1" y="27"/>
                  </a:lnTo>
                  <a:cubicBezTo>
                    <a:pt x="9" y="60"/>
                    <a:pt x="19" y="93"/>
                    <a:pt x="27" y="125"/>
                  </a:cubicBezTo>
                  <a:lnTo>
                    <a:pt x="143" y="91"/>
                  </a:lnTo>
                  <a:cubicBezTo>
                    <a:pt x="136" y="62"/>
                    <a:pt x="127" y="32"/>
                    <a:pt x="11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9"/>
            <p:cNvSpPr/>
            <p:nvPr/>
          </p:nvSpPr>
          <p:spPr>
            <a:xfrm>
              <a:off x="2084900" y="2717300"/>
              <a:ext cx="3425" cy="2525"/>
            </a:xfrm>
            <a:custGeom>
              <a:avLst/>
              <a:gdLst/>
              <a:ahLst/>
              <a:cxnLst/>
              <a:rect l="l" t="t" r="r" b="b"/>
              <a:pathLst>
                <a:path w="137" h="101" extrusionOk="0">
                  <a:moveTo>
                    <a:pt x="120" y="0"/>
                  </a:moveTo>
                  <a:lnTo>
                    <a:pt x="0" y="26"/>
                  </a:lnTo>
                  <a:cubicBezTo>
                    <a:pt x="5" y="50"/>
                    <a:pt x="13" y="76"/>
                    <a:pt x="19" y="101"/>
                  </a:cubicBezTo>
                  <a:lnTo>
                    <a:pt x="136" y="67"/>
                  </a:lnTo>
                  <a:cubicBezTo>
                    <a:pt x="131" y="44"/>
                    <a:pt x="125" y="22"/>
                    <a:pt x="12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9"/>
            <p:cNvSpPr/>
            <p:nvPr/>
          </p:nvSpPr>
          <p:spPr>
            <a:xfrm>
              <a:off x="2051150" y="2724700"/>
              <a:ext cx="4000" cy="4850"/>
            </a:xfrm>
            <a:custGeom>
              <a:avLst/>
              <a:gdLst/>
              <a:ahLst/>
              <a:cxnLst/>
              <a:rect l="l" t="t" r="r" b="b"/>
              <a:pathLst>
                <a:path w="160" h="194" extrusionOk="0">
                  <a:moveTo>
                    <a:pt x="120" y="1"/>
                  </a:moveTo>
                  <a:lnTo>
                    <a:pt x="0" y="27"/>
                  </a:lnTo>
                  <a:cubicBezTo>
                    <a:pt x="13" y="83"/>
                    <a:pt x="28" y="138"/>
                    <a:pt x="43" y="194"/>
                  </a:cubicBezTo>
                  <a:lnTo>
                    <a:pt x="159" y="161"/>
                  </a:lnTo>
                  <a:cubicBezTo>
                    <a:pt x="147" y="107"/>
                    <a:pt x="132" y="54"/>
                    <a:pt x="120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9"/>
            <p:cNvSpPr/>
            <p:nvPr/>
          </p:nvSpPr>
          <p:spPr>
            <a:xfrm>
              <a:off x="2068800" y="2723825"/>
              <a:ext cx="3850" cy="3875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117" y="1"/>
                  </a:moveTo>
                  <a:lnTo>
                    <a:pt x="1" y="35"/>
                  </a:lnTo>
                  <a:cubicBezTo>
                    <a:pt x="13" y="74"/>
                    <a:pt x="27" y="114"/>
                    <a:pt x="39" y="154"/>
                  </a:cubicBezTo>
                  <a:lnTo>
                    <a:pt x="153" y="113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9"/>
            <p:cNvSpPr/>
            <p:nvPr/>
          </p:nvSpPr>
          <p:spPr>
            <a:xfrm>
              <a:off x="2060500" y="2726275"/>
              <a:ext cx="4025" cy="4350"/>
            </a:xfrm>
            <a:custGeom>
              <a:avLst/>
              <a:gdLst/>
              <a:ahLst/>
              <a:cxnLst/>
              <a:rect l="l" t="t" r="r" b="b"/>
              <a:pathLst>
                <a:path w="161" h="174" extrusionOk="0">
                  <a:moveTo>
                    <a:pt x="117" y="0"/>
                  </a:moveTo>
                  <a:lnTo>
                    <a:pt x="1" y="33"/>
                  </a:lnTo>
                  <a:cubicBezTo>
                    <a:pt x="15" y="80"/>
                    <a:pt x="31" y="127"/>
                    <a:pt x="47" y="173"/>
                  </a:cubicBezTo>
                  <a:lnTo>
                    <a:pt x="161" y="132"/>
                  </a:lnTo>
                  <a:cubicBezTo>
                    <a:pt x="146" y="88"/>
                    <a:pt x="131" y="44"/>
                    <a:pt x="11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9"/>
            <p:cNvSpPr/>
            <p:nvPr/>
          </p:nvSpPr>
          <p:spPr>
            <a:xfrm>
              <a:off x="2077075" y="2721375"/>
              <a:ext cx="3725" cy="3350"/>
            </a:xfrm>
            <a:custGeom>
              <a:avLst/>
              <a:gdLst/>
              <a:ahLst/>
              <a:cxnLst/>
              <a:rect l="l" t="t" r="r" b="b"/>
              <a:pathLst>
                <a:path w="149" h="134" extrusionOk="0">
                  <a:moveTo>
                    <a:pt x="118" y="1"/>
                  </a:moveTo>
                  <a:lnTo>
                    <a:pt x="1" y="35"/>
                  </a:lnTo>
                  <a:lnTo>
                    <a:pt x="33" y="134"/>
                  </a:lnTo>
                  <a:lnTo>
                    <a:pt x="148" y="92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9"/>
            <p:cNvSpPr/>
            <p:nvPr/>
          </p:nvSpPr>
          <p:spPr>
            <a:xfrm>
              <a:off x="2085350" y="2718975"/>
              <a:ext cx="3550" cy="2800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118" y="0"/>
                  </a:moveTo>
                  <a:lnTo>
                    <a:pt x="1" y="34"/>
                  </a:lnTo>
                  <a:lnTo>
                    <a:pt x="27" y="112"/>
                  </a:lnTo>
                  <a:lnTo>
                    <a:pt x="142" y="7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9"/>
            <p:cNvSpPr/>
            <p:nvPr/>
          </p:nvSpPr>
          <p:spPr>
            <a:xfrm>
              <a:off x="2052225" y="2728700"/>
              <a:ext cx="4200" cy="4875"/>
            </a:xfrm>
            <a:custGeom>
              <a:avLst/>
              <a:gdLst/>
              <a:ahLst/>
              <a:cxnLst/>
              <a:rect l="l" t="t" r="r" b="b"/>
              <a:pathLst>
                <a:path w="168" h="195" extrusionOk="0">
                  <a:moveTo>
                    <a:pt x="118" y="1"/>
                  </a:moveTo>
                  <a:lnTo>
                    <a:pt x="1" y="34"/>
                  </a:lnTo>
                  <a:cubicBezTo>
                    <a:pt x="18" y="89"/>
                    <a:pt x="35" y="142"/>
                    <a:pt x="54" y="195"/>
                  </a:cubicBezTo>
                  <a:lnTo>
                    <a:pt x="168" y="153"/>
                  </a:lnTo>
                  <a:cubicBezTo>
                    <a:pt x="150" y="102"/>
                    <a:pt x="133" y="50"/>
                    <a:pt x="118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9"/>
            <p:cNvSpPr/>
            <p:nvPr/>
          </p:nvSpPr>
          <p:spPr>
            <a:xfrm>
              <a:off x="2069775" y="2726650"/>
              <a:ext cx="4000" cy="3950"/>
            </a:xfrm>
            <a:custGeom>
              <a:avLst/>
              <a:gdLst/>
              <a:ahLst/>
              <a:cxnLst/>
              <a:rect l="l" t="t" r="r" b="b"/>
              <a:pathLst>
                <a:path w="160" h="158" extrusionOk="0">
                  <a:moveTo>
                    <a:pt x="114" y="1"/>
                  </a:moveTo>
                  <a:lnTo>
                    <a:pt x="0" y="41"/>
                  </a:lnTo>
                  <a:cubicBezTo>
                    <a:pt x="16" y="79"/>
                    <a:pt x="30" y="119"/>
                    <a:pt x="47" y="157"/>
                  </a:cubicBezTo>
                  <a:lnTo>
                    <a:pt x="159" y="110"/>
                  </a:lnTo>
                  <a:cubicBezTo>
                    <a:pt x="144" y="73"/>
                    <a:pt x="130" y="37"/>
                    <a:pt x="114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9"/>
            <p:cNvSpPr/>
            <p:nvPr/>
          </p:nvSpPr>
          <p:spPr>
            <a:xfrm>
              <a:off x="2061675" y="2729600"/>
              <a:ext cx="4175" cy="4450"/>
            </a:xfrm>
            <a:custGeom>
              <a:avLst/>
              <a:gdLst/>
              <a:ahLst/>
              <a:cxnLst/>
              <a:rect l="l" t="t" r="r" b="b"/>
              <a:pathLst>
                <a:path w="167" h="178" extrusionOk="0">
                  <a:moveTo>
                    <a:pt x="115" y="1"/>
                  </a:moveTo>
                  <a:lnTo>
                    <a:pt x="1" y="40"/>
                  </a:lnTo>
                  <a:cubicBezTo>
                    <a:pt x="18" y="86"/>
                    <a:pt x="35" y="132"/>
                    <a:pt x="55" y="177"/>
                  </a:cubicBezTo>
                  <a:lnTo>
                    <a:pt x="167" y="128"/>
                  </a:lnTo>
                  <a:cubicBezTo>
                    <a:pt x="148" y="86"/>
                    <a:pt x="131" y="43"/>
                    <a:pt x="11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9"/>
            <p:cNvSpPr/>
            <p:nvPr/>
          </p:nvSpPr>
          <p:spPr>
            <a:xfrm>
              <a:off x="2077900" y="2723700"/>
              <a:ext cx="3775" cy="3475"/>
            </a:xfrm>
            <a:custGeom>
              <a:avLst/>
              <a:gdLst/>
              <a:ahLst/>
              <a:cxnLst/>
              <a:rect l="l" t="t" r="r" b="b"/>
              <a:pathLst>
                <a:path w="151" h="139" extrusionOk="0">
                  <a:moveTo>
                    <a:pt x="114" y="0"/>
                  </a:moveTo>
                  <a:lnTo>
                    <a:pt x="0" y="42"/>
                  </a:lnTo>
                  <a:cubicBezTo>
                    <a:pt x="13" y="73"/>
                    <a:pt x="26" y="105"/>
                    <a:pt x="38" y="138"/>
                  </a:cubicBezTo>
                  <a:lnTo>
                    <a:pt x="151" y="90"/>
                  </a:lnTo>
                  <a:cubicBezTo>
                    <a:pt x="137" y="60"/>
                    <a:pt x="127" y="30"/>
                    <a:pt x="11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9"/>
            <p:cNvSpPr/>
            <p:nvPr/>
          </p:nvSpPr>
          <p:spPr>
            <a:xfrm>
              <a:off x="2085975" y="2720750"/>
              <a:ext cx="3600" cy="2975"/>
            </a:xfrm>
            <a:custGeom>
              <a:avLst/>
              <a:gdLst/>
              <a:ahLst/>
              <a:cxnLst/>
              <a:rect l="l" t="t" r="r" b="b"/>
              <a:pathLst>
                <a:path w="144" h="119" extrusionOk="0">
                  <a:moveTo>
                    <a:pt x="115" y="0"/>
                  </a:moveTo>
                  <a:lnTo>
                    <a:pt x="1" y="42"/>
                  </a:lnTo>
                  <a:cubicBezTo>
                    <a:pt x="13" y="66"/>
                    <a:pt x="22" y="92"/>
                    <a:pt x="32" y="118"/>
                  </a:cubicBezTo>
                  <a:lnTo>
                    <a:pt x="144" y="71"/>
                  </a:lnTo>
                  <a:cubicBezTo>
                    <a:pt x="134" y="47"/>
                    <a:pt x="125" y="24"/>
                    <a:pt x="115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9"/>
            <p:cNvSpPr/>
            <p:nvPr/>
          </p:nvSpPr>
          <p:spPr>
            <a:xfrm>
              <a:off x="2053550" y="2732525"/>
              <a:ext cx="4400" cy="4950"/>
            </a:xfrm>
            <a:custGeom>
              <a:avLst/>
              <a:gdLst/>
              <a:ahLst/>
              <a:cxnLst/>
              <a:rect l="l" t="t" r="r" b="b"/>
              <a:pathLst>
                <a:path w="176" h="198" extrusionOk="0">
                  <a:moveTo>
                    <a:pt x="115" y="0"/>
                  </a:moveTo>
                  <a:lnTo>
                    <a:pt x="1" y="42"/>
                  </a:lnTo>
                  <a:cubicBezTo>
                    <a:pt x="22" y="93"/>
                    <a:pt x="41" y="145"/>
                    <a:pt x="63" y="197"/>
                  </a:cubicBezTo>
                  <a:lnTo>
                    <a:pt x="175" y="149"/>
                  </a:lnTo>
                  <a:cubicBezTo>
                    <a:pt x="153" y="100"/>
                    <a:pt x="135" y="50"/>
                    <a:pt x="115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9"/>
            <p:cNvSpPr/>
            <p:nvPr/>
          </p:nvSpPr>
          <p:spPr>
            <a:xfrm>
              <a:off x="2070950" y="2729375"/>
              <a:ext cx="4050" cy="4050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112" y="1"/>
                  </a:moveTo>
                  <a:lnTo>
                    <a:pt x="0" y="48"/>
                  </a:lnTo>
                  <a:cubicBezTo>
                    <a:pt x="19" y="86"/>
                    <a:pt x="34" y="125"/>
                    <a:pt x="53" y="161"/>
                  </a:cubicBezTo>
                  <a:lnTo>
                    <a:pt x="162" y="106"/>
                  </a:lnTo>
                  <a:cubicBezTo>
                    <a:pt x="144" y="72"/>
                    <a:pt x="129" y="36"/>
                    <a:pt x="11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9"/>
            <p:cNvSpPr/>
            <p:nvPr/>
          </p:nvSpPr>
          <p:spPr>
            <a:xfrm>
              <a:off x="2063000" y="2732800"/>
              <a:ext cx="4300" cy="4550"/>
            </a:xfrm>
            <a:custGeom>
              <a:avLst/>
              <a:gdLst/>
              <a:ahLst/>
              <a:cxnLst/>
              <a:rect l="l" t="t" r="r" b="b"/>
              <a:pathLst>
                <a:path w="172" h="182" extrusionOk="0">
                  <a:moveTo>
                    <a:pt x="114" y="0"/>
                  </a:moveTo>
                  <a:lnTo>
                    <a:pt x="1" y="49"/>
                  </a:lnTo>
                  <a:cubicBezTo>
                    <a:pt x="21" y="93"/>
                    <a:pt x="41" y="138"/>
                    <a:pt x="63" y="181"/>
                  </a:cubicBezTo>
                  <a:lnTo>
                    <a:pt x="172" y="127"/>
                  </a:lnTo>
                  <a:cubicBezTo>
                    <a:pt x="151" y="87"/>
                    <a:pt x="133" y="44"/>
                    <a:pt x="11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9"/>
            <p:cNvSpPr/>
            <p:nvPr/>
          </p:nvSpPr>
          <p:spPr>
            <a:xfrm>
              <a:off x="2078850" y="2725925"/>
              <a:ext cx="3875" cy="3600"/>
            </a:xfrm>
            <a:custGeom>
              <a:avLst/>
              <a:gdLst/>
              <a:ahLst/>
              <a:cxnLst/>
              <a:rect l="l" t="t" r="r" b="b"/>
              <a:pathLst>
                <a:path w="155" h="144" extrusionOk="0">
                  <a:moveTo>
                    <a:pt x="113" y="1"/>
                  </a:moveTo>
                  <a:lnTo>
                    <a:pt x="0" y="49"/>
                  </a:lnTo>
                  <a:cubicBezTo>
                    <a:pt x="16" y="80"/>
                    <a:pt x="30" y="113"/>
                    <a:pt x="45" y="144"/>
                  </a:cubicBezTo>
                  <a:lnTo>
                    <a:pt x="154" y="89"/>
                  </a:lnTo>
                  <a:cubicBezTo>
                    <a:pt x="138" y="61"/>
                    <a:pt x="127" y="31"/>
                    <a:pt x="11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9"/>
            <p:cNvSpPr/>
            <p:nvPr/>
          </p:nvSpPr>
          <p:spPr>
            <a:xfrm>
              <a:off x="2086800" y="2722475"/>
              <a:ext cx="3625" cy="3150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12" y="1"/>
                  </a:moveTo>
                  <a:lnTo>
                    <a:pt x="1" y="48"/>
                  </a:lnTo>
                  <a:cubicBezTo>
                    <a:pt x="12" y="74"/>
                    <a:pt x="23" y="100"/>
                    <a:pt x="35" y="125"/>
                  </a:cubicBezTo>
                  <a:lnTo>
                    <a:pt x="144" y="70"/>
                  </a:lnTo>
                  <a:cubicBezTo>
                    <a:pt x="133" y="47"/>
                    <a:pt x="123" y="23"/>
                    <a:pt x="11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9"/>
            <p:cNvSpPr/>
            <p:nvPr/>
          </p:nvSpPr>
          <p:spPr>
            <a:xfrm>
              <a:off x="2055100" y="2736225"/>
              <a:ext cx="4525" cy="4975"/>
            </a:xfrm>
            <a:custGeom>
              <a:avLst/>
              <a:gdLst/>
              <a:ahLst/>
              <a:cxnLst/>
              <a:rect l="l" t="t" r="r" b="b"/>
              <a:pathLst>
                <a:path w="181" h="199" extrusionOk="0">
                  <a:moveTo>
                    <a:pt x="112" y="0"/>
                  </a:moveTo>
                  <a:lnTo>
                    <a:pt x="0" y="48"/>
                  </a:lnTo>
                  <a:cubicBezTo>
                    <a:pt x="24" y="99"/>
                    <a:pt x="46" y="149"/>
                    <a:pt x="72" y="199"/>
                  </a:cubicBezTo>
                  <a:lnTo>
                    <a:pt x="181" y="144"/>
                  </a:lnTo>
                  <a:cubicBezTo>
                    <a:pt x="156" y="97"/>
                    <a:pt x="135" y="48"/>
                    <a:pt x="112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9"/>
            <p:cNvSpPr/>
            <p:nvPr/>
          </p:nvSpPr>
          <p:spPr>
            <a:xfrm>
              <a:off x="2072275" y="2732025"/>
              <a:ext cx="4125" cy="4150"/>
            </a:xfrm>
            <a:custGeom>
              <a:avLst/>
              <a:gdLst/>
              <a:ahLst/>
              <a:cxnLst/>
              <a:rect l="l" t="t" r="r" b="b"/>
              <a:pathLst>
                <a:path w="165" h="166" extrusionOk="0">
                  <a:moveTo>
                    <a:pt x="108" y="0"/>
                  </a:moveTo>
                  <a:lnTo>
                    <a:pt x="1" y="55"/>
                  </a:lnTo>
                  <a:cubicBezTo>
                    <a:pt x="20" y="92"/>
                    <a:pt x="38" y="129"/>
                    <a:pt x="60" y="165"/>
                  </a:cubicBezTo>
                  <a:lnTo>
                    <a:pt x="165" y="104"/>
                  </a:lnTo>
                  <a:cubicBezTo>
                    <a:pt x="144" y="71"/>
                    <a:pt x="128" y="36"/>
                    <a:pt x="10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9"/>
            <p:cNvSpPr/>
            <p:nvPr/>
          </p:nvSpPr>
          <p:spPr>
            <a:xfrm>
              <a:off x="2064550" y="2735925"/>
              <a:ext cx="4400" cy="4550"/>
            </a:xfrm>
            <a:custGeom>
              <a:avLst/>
              <a:gdLst/>
              <a:ahLst/>
              <a:cxnLst/>
              <a:rect l="l" t="t" r="r" b="b"/>
              <a:pathLst>
                <a:path w="176" h="182" extrusionOk="0">
                  <a:moveTo>
                    <a:pt x="109" y="0"/>
                  </a:moveTo>
                  <a:lnTo>
                    <a:pt x="1" y="55"/>
                  </a:lnTo>
                  <a:cubicBezTo>
                    <a:pt x="25" y="98"/>
                    <a:pt x="45" y="142"/>
                    <a:pt x="69" y="182"/>
                  </a:cubicBezTo>
                  <a:lnTo>
                    <a:pt x="175" y="121"/>
                  </a:lnTo>
                  <a:cubicBezTo>
                    <a:pt x="150" y="82"/>
                    <a:pt x="130" y="40"/>
                    <a:pt x="10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9"/>
            <p:cNvSpPr/>
            <p:nvPr/>
          </p:nvSpPr>
          <p:spPr>
            <a:xfrm>
              <a:off x="2079975" y="2728125"/>
              <a:ext cx="3900" cy="3725"/>
            </a:xfrm>
            <a:custGeom>
              <a:avLst/>
              <a:gdLst/>
              <a:ahLst/>
              <a:cxnLst/>
              <a:rect l="l" t="t" r="r" b="b"/>
              <a:pathLst>
                <a:path w="156" h="149" extrusionOk="0">
                  <a:moveTo>
                    <a:pt x="109" y="1"/>
                  </a:moveTo>
                  <a:lnTo>
                    <a:pt x="0" y="56"/>
                  </a:lnTo>
                  <a:cubicBezTo>
                    <a:pt x="18" y="86"/>
                    <a:pt x="32" y="118"/>
                    <a:pt x="51" y="148"/>
                  </a:cubicBezTo>
                  <a:lnTo>
                    <a:pt x="156" y="87"/>
                  </a:lnTo>
                  <a:cubicBezTo>
                    <a:pt x="137" y="60"/>
                    <a:pt x="125" y="30"/>
                    <a:pt x="10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9"/>
            <p:cNvSpPr/>
            <p:nvPr/>
          </p:nvSpPr>
          <p:spPr>
            <a:xfrm>
              <a:off x="2087675" y="2724225"/>
              <a:ext cx="3700" cy="3250"/>
            </a:xfrm>
            <a:custGeom>
              <a:avLst/>
              <a:gdLst/>
              <a:ahLst/>
              <a:cxnLst/>
              <a:rect l="l" t="t" r="r" b="b"/>
              <a:pathLst>
                <a:path w="148" h="130" extrusionOk="0">
                  <a:moveTo>
                    <a:pt x="109" y="0"/>
                  </a:moveTo>
                  <a:lnTo>
                    <a:pt x="0" y="55"/>
                  </a:lnTo>
                  <a:cubicBezTo>
                    <a:pt x="15" y="79"/>
                    <a:pt x="26" y="105"/>
                    <a:pt x="42" y="130"/>
                  </a:cubicBezTo>
                  <a:lnTo>
                    <a:pt x="148" y="69"/>
                  </a:lnTo>
                  <a:cubicBezTo>
                    <a:pt x="139" y="57"/>
                    <a:pt x="134" y="47"/>
                    <a:pt x="128" y="3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9"/>
            <p:cNvSpPr/>
            <p:nvPr/>
          </p:nvSpPr>
          <p:spPr>
            <a:xfrm>
              <a:off x="2056875" y="2739800"/>
              <a:ext cx="4625" cy="5025"/>
            </a:xfrm>
            <a:custGeom>
              <a:avLst/>
              <a:gdLst/>
              <a:ahLst/>
              <a:cxnLst/>
              <a:rect l="l" t="t" r="r" b="b"/>
              <a:pathLst>
                <a:path w="185" h="201" extrusionOk="0">
                  <a:moveTo>
                    <a:pt x="110" y="1"/>
                  </a:moveTo>
                  <a:lnTo>
                    <a:pt x="1" y="56"/>
                  </a:lnTo>
                  <a:cubicBezTo>
                    <a:pt x="27" y="103"/>
                    <a:pt x="50" y="154"/>
                    <a:pt x="80" y="201"/>
                  </a:cubicBezTo>
                  <a:lnTo>
                    <a:pt x="184" y="140"/>
                  </a:lnTo>
                  <a:cubicBezTo>
                    <a:pt x="157" y="96"/>
                    <a:pt x="135" y="47"/>
                    <a:pt x="110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9"/>
            <p:cNvSpPr/>
            <p:nvPr/>
          </p:nvSpPr>
          <p:spPr>
            <a:xfrm>
              <a:off x="2073775" y="2734625"/>
              <a:ext cx="4200" cy="4225"/>
            </a:xfrm>
            <a:custGeom>
              <a:avLst/>
              <a:gdLst/>
              <a:ahLst/>
              <a:cxnLst/>
              <a:rect l="l" t="t" r="r" b="b"/>
              <a:pathLst>
                <a:path w="168" h="169" extrusionOk="0">
                  <a:moveTo>
                    <a:pt x="105" y="0"/>
                  </a:moveTo>
                  <a:lnTo>
                    <a:pt x="0" y="61"/>
                  </a:lnTo>
                  <a:cubicBezTo>
                    <a:pt x="22" y="97"/>
                    <a:pt x="42" y="134"/>
                    <a:pt x="67" y="168"/>
                  </a:cubicBezTo>
                  <a:lnTo>
                    <a:pt x="167" y="101"/>
                  </a:lnTo>
                  <a:cubicBezTo>
                    <a:pt x="144" y="68"/>
                    <a:pt x="126" y="33"/>
                    <a:pt x="105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9"/>
            <p:cNvSpPr/>
            <p:nvPr/>
          </p:nvSpPr>
          <p:spPr>
            <a:xfrm>
              <a:off x="2066325" y="2738900"/>
              <a:ext cx="4475" cy="4625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106" y="0"/>
                  </a:moveTo>
                  <a:lnTo>
                    <a:pt x="0" y="63"/>
                  </a:lnTo>
                  <a:cubicBezTo>
                    <a:pt x="24" y="104"/>
                    <a:pt x="48" y="146"/>
                    <a:pt x="76" y="185"/>
                  </a:cubicBezTo>
                  <a:lnTo>
                    <a:pt x="179" y="118"/>
                  </a:lnTo>
                  <a:cubicBezTo>
                    <a:pt x="153" y="80"/>
                    <a:pt x="131" y="40"/>
                    <a:pt x="10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9"/>
            <p:cNvSpPr/>
            <p:nvPr/>
          </p:nvSpPr>
          <p:spPr>
            <a:xfrm>
              <a:off x="2081225" y="2730250"/>
              <a:ext cx="3950" cy="3825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06" y="1"/>
                  </a:moveTo>
                  <a:lnTo>
                    <a:pt x="1" y="61"/>
                  </a:lnTo>
                  <a:cubicBezTo>
                    <a:pt x="20" y="92"/>
                    <a:pt x="35" y="123"/>
                    <a:pt x="56" y="152"/>
                  </a:cubicBezTo>
                  <a:lnTo>
                    <a:pt x="158" y="85"/>
                  </a:lnTo>
                  <a:cubicBezTo>
                    <a:pt x="138" y="58"/>
                    <a:pt x="122" y="29"/>
                    <a:pt x="10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9"/>
            <p:cNvSpPr/>
            <p:nvPr/>
          </p:nvSpPr>
          <p:spPr>
            <a:xfrm>
              <a:off x="2088700" y="27259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107" y="1"/>
                  </a:moveTo>
                  <a:lnTo>
                    <a:pt x="1" y="62"/>
                  </a:lnTo>
                  <a:cubicBezTo>
                    <a:pt x="15" y="87"/>
                    <a:pt x="29" y="112"/>
                    <a:pt x="46" y="135"/>
                  </a:cubicBezTo>
                  <a:lnTo>
                    <a:pt x="148" y="68"/>
                  </a:lnTo>
                  <a:cubicBezTo>
                    <a:pt x="133" y="46"/>
                    <a:pt x="120" y="23"/>
                    <a:pt x="107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9"/>
            <p:cNvSpPr/>
            <p:nvPr/>
          </p:nvSpPr>
          <p:spPr>
            <a:xfrm>
              <a:off x="2058850" y="2743275"/>
              <a:ext cx="4700" cy="5000"/>
            </a:xfrm>
            <a:custGeom>
              <a:avLst/>
              <a:gdLst/>
              <a:ahLst/>
              <a:cxnLst/>
              <a:rect l="l" t="t" r="r" b="b"/>
              <a:pathLst>
                <a:path w="188" h="200" extrusionOk="0">
                  <a:moveTo>
                    <a:pt x="105" y="1"/>
                  </a:moveTo>
                  <a:lnTo>
                    <a:pt x="1" y="62"/>
                  </a:lnTo>
                  <a:cubicBezTo>
                    <a:pt x="30" y="109"/>
                    <a:pt x="57" y="156"/>
                    <a:pt x="87" y="200"/>
                  </a:cubicBezTo>
                  <a:lnTo>
                    <a:pt x="187" y="133"/>
                  </a:lnTo>
                  <a:cubicBezTo>
                    <a:pt x="157" y="92"/>
                    <a:pt x="133" y="45"/>
                    <a:pt x="10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9"/>
            <p:cNvSpPr/>
            <p:nvPr/>
          </p:nvSpPr>
          <p:spPr>
            <a:xfrm>
              <a:off x="2075425" y="2737075"/>
              <a:ext cx="4275" cy="4275"/>
            </a:xfrm>
            <a:custGeom>
              <a:avLst/>
              <a:gdLst/>
              <a:ahLst/>
              <a:cxnLst/>
              <a:rect l="l" t="t" r="r" b="b"/>
              <a:pathLst>
                <a:path w="171" h="171" extrusionOk="0">
                  <a:moveTo>
                    <a:pt x="103" y="1"/>
                  </a:moveTo>
                  <a:lnTo>
                    <a:pt x="1" y="68"/>
                  </a:lnTo>
                  <a:cubicBezTo>
                    <a:pt x="23" y="103"/>
                    <a:pt x="46" y="139"/>
                    <a:pt x="72" y="171"/>
                  </a:cubicBezTo>
                  <a:lnTo>
                    <a:pt x="171" y="98"/>
                  </a:lnTo>
                  <a:cubicBezTo>
                    <a:pt x="146" y="67"/>
                    <a:pt x="125" y="33"/>
                    <a:pt x="10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9"/>
            <p:cNvSpPr/>
            <p:nvPr/>
          </p:nvSpPr>
          <p:spPr>
            <a:xfrm>
              <a:off x="2068200" y="2741850"/>
              <a:ext cx="4525" cy="4675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103" y="1"/>
                  </a:moveTo>
                  <a:lnTo>
                    <a:pt x="0" y="68"/>
                  </a:lnTo>
                  <a:cubicBezTo>
                    <a:pt x="27" y="109"/>
                    <a:pt x="53" y="149"/>
                    <a:pt x="82" y="186"/>
                  </a:cubicBezTo>
                  <a:lnTo>
                    <a:pt x="181" y="114"/>
                  </a:lnTo>
                  <a:cubicBezTo>
                    <a:pt x="152" y="77"/>
                    <a:pt x="128" y="40"/>
                    <a:pt x="10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9"/>
            <p:cNvSpPr/>
            <p:nvPr/>
          </p:nvSpPr>
          <p:spPr>
            <a:xfrm>
              <a:off x="2082625" y="2732350"/>
              <a:ext cx="4000" cy="3900"/>
            </a:xfrm>
            <a:custGeom>
              <a:avLst/>
              <a:gdLst/>
              <a:ahLst/>
              <a:cxnLst/>
              <a:rect l="l" t="t" r="r" b="b"/>
              <a:pathLst>
                <a:path w="160" h="156" extrusionOk="0">
                  <a:moveTo>
                    <a:pt x="103" y="1"/>
                  </a:moveTo>
                  <a:lnTo>
                    <a:pt x="1" y="68"/>
                  </a:lnTo>
                  <a:cubicBezTo>
                    <a:pt x="21" y="98"/>
                    <a:pt x="39" y="127"/>
                    <a:pt x="61" y="155"/>
                  </a:cubicBezTo>
                  <a:lnTo>
                    <a:pt x="160" y="83"/>
                  </a:lnTo>
                  <a:cubicBezTo>
                    <a:pt x="139" y="57"/>
                    <a:pt x="121" y="28"/>
                    <a:pt x="10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9"/>
            <p:cNvSpPr/>
            <p:nvPr/>
          </p:nvSpPr>
          <p:spPr>
            <a:xfrm>
              <a:off x="2089850" y="2727600"/>
              <a:ext cx="3725" cy="3525"/>
            </a:xfrm>
            <a:custGeom>
              <a:avLst/>
              <a:gdLst/>
              <a:ahLst/>
              <a:cxnLst/>
              <a:rect l="l" t="t" r="r" b="b"/>
              <a:pathLst>
                <a:path w="149" h="141" extrusionOk="0">
                  <a:moveTo>
                    <a:pt x="102" y="1"/>
                  </a:moveTo>
                  <a:lnTo>
                    <a:pt x="0" y="68"/>
                  </a:lnTo>
                  <a:cubicBezTo>
                    <a:pt x="16" y="92"/>
                    <a:pt x="32" y="117"/>
                    <a:pt x="50" y="140"/>
                  </a:cubicBezTo>
                  <a:lnTo>
                    <a:pt x="149" y="67"/>
                  </a:lnTo>
                  <a:cubicBezTo>
                    <a:pt x="131" y="47"/>
                    <a:pt x="118" y="24"/>
                    <a:pt x="10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9"/>
            <p:cNvSpPr/>
            <p:nvPr/>
          </p:nvSpPr>
          <p:spPr>
            <a:xfrm>
              <a:off x="2061000" y="2746625"/>
              <a:ext cx="4800" cy="5000"/>
            </a:xfrm>
            <a:custGeom>
              <a:avLst/>
              <a:gdLst/>
              <a:ahLst/>
              <a:cxnLst/>
              <a:rect l="l" t="t" r="r" b="b"/>
              <a:pathLst>
                <a:path w="192" h="200" extrusionOk="0">
                  <a:moveTo>
                    <a:pt x="101" y="1"/>
                  </a:moveTo>
                  <a:lnTo>
                    <a:pt x="1" y="68"/>
                  </a:lnTo>
                  <a:cubicBezTo>
                    <a:pt x="30" y="114"/>
                    <a:pt x="60" y="158"/>
                    <a:pt x="93" y="200"/>
                  </a:cubicBezTo>
                  <a:lnTo>
                    <a:pt x="192" y="127"/>
                  </a:lnTo>
                  <a:cubicBezTo>
                    <a:pt x="159" y="86"/>
                    <a:pt x="131" y="43"/>
                    <a:pt x="10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9"/>
            <p:cNvSpPr/>
            <p:nvPr/>
          </p:nvSpPr>
          <p:spPr>
            <a:xfrm>
              <a:off x="2077225" y="27395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99" y="0"/>
                  </a:moveTo>
                  <a:lnTo>
                    <a:pt x="0" y="73"/>
                  </a:lnTo>
                  <a:cubicBezTo>
                    <a:pt x="24" y="107"/>
                    <a:pt x="49" y="140"/>
                    <a:pt x="76" y="171"/>
                  </a:cubicBezTo>
                  <a:lnTo>
                    <a:pt x="171" y="94"/>
                  </a:lnTo>
                  <a:cubicBezTo>
                    <a:pt x="145" y="64"/>
                    <a:pt x="121" y="32"/>
                    <a:pt x="9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9"/>
            <p:cNvSpPr/>
            <p:nvPr/>
          </p:nvSpPr>
          <p:spPr>
            <a:xfrm>
              <a:off x="2070275" y="2744675"/>
              <a:ext cx="4575" cy="4675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9" y="1"/>
                  </a:moveTo>
                  <a:lnTo>
                    <a:pt x="0" y="73"/>
                  </a:lnTo>
                  <a:cubicBezTo>
                    <a:pt x="28" y="112"/>
                    <a:pt x="57" y="150"/>
                    <a:pt x="88" y="186"/>
                  </a:cubicBezTo>
                  <a:lnTo>
                    <a:pt x="183" y="109"/>
                  </a:lnTo>
                  <a:cubicBezTo>
                    <a:pt x="154" y="73"/>
                    <a:pt x="126" y="37"/>
                    <a:pt x="9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9"/>
            <p:cNvSpPr/>
            <p:nvPr/>
          </p:nvSpPr>
          <p:spPr>
            <a:xfrm>
              <a:off x="2084150" y="2734400"/>
              <a:ext cx="4025" cy="3950"/>
            </a:xfrm>
            <a:custGeom>
              <a:avLst/>
              <a:gdLst/>
              <a:ahLst/>
              <a:cxnLst/>
              <a:rect l="l" t="t" r="r" b="b"/>
              <a:pathLst>
                <a:path w="161" h="158" extrusionOk="0">
                  <a:moveTo>
                    <a:pt x="99" y="1"/>
                  </a:moveTo>
                  <a:lnTo>
                    <a:pt x="0" y="73"/>
                  </a:lnTo>
                  <a:cubicBezTo>
                    <a:pt x="21" y="101"/>
                    <a:pt x="43" y="131"/>
                    <a:pt x="67" y="157"/>
                  </a:cubicBezTo>
                  <a:lnTo>
                    <a:pt x="161" y="80"/>
                  </a:lnTo>
                  <a:cubicBezTo>
                    <a:pt x="139" y="54"/>
                    <a:pt x="119" y="28"/>
                    <a:pt x="9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9"/>
            <p:cNvSpPr/>
            <p:nvPr/>
          </p:nvSpPr>
          <p:spPr>
            <a:xfrm>
              <a:off x="2091100" y="2729275"/>
              <a:ext cx="3725" cy="3600"/>
            </a:xfrm>
            <a:custGeom>
              <a:avLst/>
              <a:gdLst/>
              <a:ahLst/>
              <a:cxnLst/>
              <a:rect l="l" t="t" r="r" b="b"/>
              <a:pathLst>
                <a:path w="149" h="144" extrusionOk="0">
                  <a:moveTo>
                    <a:pt x="99" y="0"/>
                  </a:moveTo>
                  <a:lnTo>
                    <a:pt x="0" y="73"/>
                  </a:lnTo>
                  <a:cubicBezTo>
                    <a:pt x="18" y="97"/>
                    <a:pt x="34" y="120"/>
                    <a:pt x="54" y="144"/>
                  </a:cubicBezTo>
                  <a:lnTo>
                    <a:pt x="149" y="66"/>
                  </a:lnTo>
                  <a:cubicBezTo>
                    <a:pt x="131" y="45"/>
                    <a:pt x="115" y="22"/>
                    <a:pt x="9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9"/>
            <p:cNvSpPr/>
            <p:nvPr/>
          </p:nvSpPr>
          <p:spPr>
            <a:xfrm>
              <a:off x="2063275" y="2749800"/>
              <a:ext cx="4875" cy="5025"/>
            </a:xfrm>
            <a:custGeom>
              <a:avLst/>
              <a:gdLst/>
              <a:ahLst/>
              <a:cxnLst/>
              <a:rect l="l" t="t" r="r" b="b"/>
              <a:pathLst>
                <a:path w="195" h="201" extrusionOk="0">
                  <a:moveTo>
                    <a:pt x="100" y="0"/>
                  </a:moveTo>
                  <a:lnTo>
                    <a:pt x="1" y="73"/>
                  </a:lnTo>
                  <a:cubicBezTo>
                    <a:pt x="34" y="116"/>
                    <a:pt x="66" y="160"/>
                    <a:pt x="100" y="200"/>
                  </a:cubicBezTo>
                  <a:lnTo>
                    <a:pt x="195" y="123"/>
                  </a:lnTo>
                  <a:cubicBezTo>
                    <a:pt x="162" y="83"/>
                    <a:pt x="131" y="42"/>
                    <a:pt x="10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9"/>
            <p:cNvSpPr/>
            <p:nvPr/>
          </p:nvSpPr>
          <p:spPr>
            <a:xfrm>
              <a:off x="2079100" y="2741850"/>
              <a:ext cx="4325" cy="4325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95" y="1"/>
                  </a:moveTo>
                  <a:lnTo>
                    <a:pt x="1" y="78"/>
                  </a:lnTo>
                  <a:lnTo>
                    <a:pt x="41" y="126"/>
                  </a:lnTo>
                  <a:lnTo>
                    <a:pt x="83" y="173"/>
                  </a:lnTo>
                  <a:lnTo>
                    <a:pt x="172" y="90"/>
                  </a:lnTo>
                  <a:lnTo>
                    <a:pt x="134" y="4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9"/>
            <p:cNvSpPr/>
            <p:nvPr/>
          </p:nvSpPr>
          <p:spPr>
            <a:xfrm>
              <a:off x="2072450" y="2747375"/>
              <a:ext cx="4575" cy="4625"/>
            </a:xfrm>
            <a:custGeom>
              <a:avLst/>
              <a:gdLst/>
              <a:ahLst/>
              <a:cxnLst/>
              <a:rect l="l" t="t" r="r" b="b"/>
              <a:pathLst>
                <a:path w="183" h="185" extrusionOk="0">
                  <a:moveTo>
                    <a:pt x="94" y="1"/>
                  </a:moveTo>
                  <a:lnTo>
                    <a:pt x="0" y="76"/>
                  </a:lnTo>
                  <a:lnTo>
                    <a:pt x="46" y="131"/>
                  </a:lnTo>
                  <a:cubicBezTo>
                    <a:pt x="61" y="149"/>
                    <a:pt x="77" y="166"/>
                    <a:pt x="94" y="184"/>
                  </a:cubicBezTo>
                  <a:lnTo>
                    <a:pt x="183" y="102"/>
                  </a:lnTo>
                  <a:cubicBezTo>
                    <a:pt x="167" y="86"/>
                    <a:pt x="152" y="69"/>
                    <a:pt x="137" y="52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9"/>
            <p:cNvSpPr/>
            <p:nvPr/>
          </p:nvSpPr>
          <p:spPr>
            <a:xfrm>
              <a:off x="2085800" y="2736375"/>
              <a:ext cx="4025" cy="3975"/>
            </a:xfrm>
            <a:custGeom>
              <a:avLst/>
              <a:gdLst/>
              <a:ahLst/>
              <a:cxnLst/>
              <a:rect l="l" t="t" r="r" b="b"/>
              <a:pathLst>
                <a:path w="161" h="159" extrusionOk="0">
                  <a:moveTo>
                    <a:pt x="94" y="1"/>
                  </a:moveTo>
                  <a:lnTo>
                    <a:pt x="1" y="78"/>
                  </a:lnTo>
                  <a:lnTo>
                    <a:pt x="34" y="120"/>
                  </a:lnTo>
                  <a:lnTo>
                    <a:pt x="70" y="158"/>
                  </a:lnTo>
                  <a:lnTo>
                    <a:pt x="160" y="77"/>
                  </a:lnTo>
                  <a:lnTo>
                    <a:pt x="126" y="3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9"/>
            <p:cNvSpPr/>
            <p:nvPr/>
          </p:nvSpPr>
          <p:spPr>
            <a:xfrm>
              <a:off x="2092450" y="2730900"/>
              <a:ext cx="3750" cy="3675"/>
            </a:xfrm>
            <a:custGeom>
              <a:avLst/>
              <a:gdLst/>
              <a:ahLst/>
              <a:cxnLst/>
              <a:rect l="l" t="t" r="r" b="b"/>
              <a:pathLst>
                <a:path w="150" h="147" extrusionOk="0">
                  <a:moveTo>
                    <a:pt x="95" y="1"/>
                  </a:moveTo>
                  <a:lnTo>
                    <a:pt x="0" y="79"/>
                  </a:lnTo>
                  <a:lnTo>
                    <a:pt x="29" y="112"/>
                  </a:lnTo>
                  <a:lnTo>
                    <a:pt x="58" y="146"/>
                  </a:lnTo>
                  <a:lnTo>
                    <a:pt x="150" y="63"/>
                  </a:lnTo>
                  <a:lnTo>
                    <a:pt x="121" y="33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9"/>
            <p:cNvSpPr/>
            <p:nvPr/>
          </p:nvSpPr>
          <p:spPr>
            <a:xfrm>
              <a:off x="2065750" y="2752850"/>
              <a:ext cx="4900" cy="4975"/>
            </a:xfrm>
            <a:custGeom>
              <a:avLst/>
              <a:gdLst/>
              <a:ahLst/>
              <a:cxnLst/>
              <a:rect l="l" t="t" r="r" b="b"/>
              <a:pathLst>
                <a:path w="196" h="199" extrusionOk="0">
                  <a:moveTo>
                    <a:pt x="96" y="1"/>
                  </a:moveTo>
                  <a:lnTo>
                    <a:pt x="1" y="78"/>
                  </a:lnTo>
                  <a:lnTo>
                    <a:pt x="52" y="140"/>
                  </a:lnTo>
                  <a:cubicBezTo>
                    <a:pt x="70" y="158"/>
                    <a:pt x="88" y="178"/>
                    <a:pt x="105" y="199"/>
                  </a:cubicBezTo>
                  <a:lnTo>
                    <a:pt x="196" y="117"/>
                  </a:lnTo>
                  <a:cubicBezTo>
                    <a:pt x="178" y="98"/>
                    <a:pt x="160" y="79"/>
                    <a:pt x="144" y="60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9"/>
            <p:cNvSpPr/>
            <p:nvPr/>
          </p:nvSpPr>
          <p:spPr>
            <a:xfrm>
              <a:off x="2081150" y="2744075"/>
              <a:ext cx="4350" cy="437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0" y="1"/>
                  </a:moveTo>
                  <a:lnTo>
                    <a:pt x="1" y="84"/>
                  </a:lnTo>
                  <a:lnTo>
                    <a:pt x="42" y="129"/>
                  </a:lnTo>
                  <a:lnTo>
                    <a:pt x="87" y="174"/>
                  </a:lnTo>
                  <a:lnTo>
                    <a:pt x="173" y="87"/>
                  </a:lnTo>
                  <a:lnTo>
                    <a:pt x="131" y="45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9"/>
            <p:cNvSpPr/>
            <p:nvPr/>
          </p:nvSpPr>
          <p:spPr>
            <a:xfrm>
              <a:off x="2074775" y="2749925"/>
              <a:ext cx="4625" cy="4625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91" y="0"/>
                  </a:moveTo>
                  <a:lnTo>
                    <a:pt x="1" y="82"/>
                  </a:lnTo>
                  <a:lnTo>
                    <a:pt x="48" y="134"/>
                  </a:lnTo>
                  <a:lnTo>
                    <a:pt x="99" y="185"/>
                  </a:lnTo>
                  <a:lnTo>
                    <a:pt x="184" y="98"/>
                  </a:lnTo>
                  <a:lnTo>
                    <a:pt x="136" y="5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9"/>
            <p:cNvSpPr/>
            <p:nvPr/>
          </p:nvSpPr>
          <p:spPr>
            <a:xfrm>
              <a:off x="2087550" y="2738300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0" y="0"/>
                  </a:moveTo>
                  <a:lnTo>
                    <a:pt x="0" y="81"/>
                  </a:lnTo>
                  <a:lnTo>
                    <a:pt x="36" y="122"/>
                  </a:lnTo>
                  <a:lnTo>
                    <a:pt x="75" y="159"/>
                  </a:lnTo>
                  <a:lnTo>
                    <a:pt x="160" y="73"/>
                  </a:lnTo>
                  <a:lnTo>
                    <a:pt x="124" y="38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9"/>
            <p:cNvSpPr/>
            <p:nvPr/>
          </p:nvSpPr>
          <p:spPr>
            <a:xfrm>
              <a:off x="2093900" y="2732475"/>
              <a:ext cx="3750" cy="3700"/>
            </a:xfrm>
            <a:custGeom>
              <a:avLst/>
              <a:gdLst/>
              <a:ahLst/>
              <a:cxnLst/>
              <a:rect l="l" t="t" r="r" b="b"/>
              <a:pathLst>
                <a:path w="150" h="148" extrusionOk="0">
                  <a:moveTo>
                    <a:pt x="92" y="0"/>
                  </a:moveTo>
                  <a:lnTo>
                    <a:pt x="0" y="83"/>
                  </a:lnTo>
                  <a:lnTo>
                    <a:pt x="31" y="115"/>
                  </a:lnTo>
                  <a:lnTo>
                    <a:pt x="65" y="147"/>
                  </a:lnTo>
                  <a:lnTo>
                    <a:pt x="150" y="60"/>
                  </a:lnTo>
                  <a:lnTo>
                    <a:pt x="120" y="3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9"/>
            <p:cNvSpPr/>
            <p:nvPr/>
          </p:nvSpPr>
          <p:spPr>
            <a:xfrm>
              <a:off x="2068400" y="2755725"/>
              <a:ext cx="4900" cy="4950"/>
            </a:xfrm>
            <a:custGeom>
              <a:avLst/>
              <a:gdLst/>
              <a:ahLst/>
              <a:cxnLst/>
              <a:rect l="l" t="t" r="r" b="b"/>
              <a:pathLst>
                <a:path w="196" h="198" extrusionOk="0">
                  <a:moveTo>
                    <a:pt x="91" y="1"/>
                  </a:moveTo>
                  <a:lnTo>
                    <a:pt x="0" y="84"/>
                  </a:lnTo>
                  <a:lnTo>
                    <a:pt x="54" y="142"/>
                  </a:lnTo>
                  <a:lnTo>
                    <a:pt x="110" y="198"/>
                  </a:lnTo>
                  <a:lnTo>
                    <a:pt x="195" y="111"/>
                  </a:lnTo>
                  <a:lnTo>
                    <a:pt x="142" y="58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9"/>
            <p:cNvSpPr/>
            <p:nvPr/>
          </p:nvSpPr>
          <p:spPr>
            <a:xfrm>
              <a:off x="2083300" y="2746225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85" y="1"/>
                  </a:moveTo>
                  <a:lnTo>
                    <a:pt x="1" y="88"/>
                  </a:lnTo>
                  <a:cubicBezTo>
                    <a:pt x="14" y="102"/>
                    <a:pt x="29" y="117"/>
                    <a:pt x="45" y="132"/>
                  </a:cubicBezTo>
                  <a:lnTo>
                    <a:pt x="90" y="173"/>
                  </a:lnTo>
                  <a:lnTo>
                    <a:pt x="172" y="82"/>
                  </a:lnTo>
                  <a:lnTo>
                    <a:pt x="128" y="42"/>
                  </a:lnTo>
                  <a:cubicBezTo>
                    <a:pt x="113" y="29"/>
                    <a:pt x="99" y="14"/>
                    <a:pt x="8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9"/>
            <p:cNvSpPr/>
            <p:nvPr/>
          </p:nvSpPr>
          <p:spPr>
            <a:xfrm>
              <a:off x="2077250" y="2752350"/>
              <a:ext cx="4600" cy="4650"/>
            </a:xfrm>
            <a:custGeom>
              <a:avLst/>
              <a:gdLst/>
              <a:ahLst/>
              <a:cxnLst/>
              <a:rect l="l" t="t" r="r" b="b"/>
              <a:pathLst>
                <a:path w="184" h="186" extrusionOk="0">
                  <a:moveTo>
                    <a:pt x="85" y="1"/>
                  </a:moveTo>
                  <a:lnTo>
                    <a:pt x="0" y="88"/>
                  </a:lnTo>
                  <a:cubicBezTo>
                    <a:pt x="17" y="105"/>
                    <a:pt x="33" y="121"/>
                    <a:pt x="51" y="137"/>
                  </a:cubicBezTo>
                  <a:lnTo>
                    <a:pt x="103" y="185"/>
                  </a:lnTo>
                  <a:lnTo>
                    <a:pt x="184" y="94"/>
                  </a:lnTo>
                  <a:lnTo>
                    <a:pt x="134" y="49"/>
                  </a:lnTo>
                  <a:cubicBezTo>
                    <a:pt x="116" y="33"/>
                    <a:pt x="101" y="17"/>
                    <a:pt x="8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9"/>
            <p:cNvSpPr/>
            <p:nvPr/>
          </p:nvSpPr>
          <p:spPr>
            <a:xfrm>
              <a:off x="2089400" y="2740125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86" y="0"/>
                  </a:moveTo>
                  <a:lnTo>
                    <a:pt x="1" y="86"/>
                  </a:lnTo>
                  <a:cubicBezTo>
                    <a:pt x="13" y="100"/>
                    <a:pt x="25" y="112"/>
                    <a:pt x="39" y="124"/>
                  </a:cubicBezTo>
                  <a:lnTo>
                    <a:pt x="79" y="161"/>
                  </a:lnTo>
                  <a:lnTo>
                    <a:pt x="159" y="70"/>
                  </a:lnTo>
                  <a:lnTo>
                    <a:pt x="122" y="36"/>
                  </a:lnTo>
                  <a:cubicBezTo>
                    <a:pt x="110" y="24"/>
                    <a:pt x="97" y="13"/>
                    <a:pt x="8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9"/>
            <p:cNvSpPr/>
            <p:nvPr/>
          </p:nvSpPr>
          <p:spPr>
            <a:xfrm>
              <a:off x="2095525" y="2733975"/>
              <a:ext cx="3675" cy="3750"/>
            </a:xfrm>
            <a:custGeom>
              <a:avLst/>
              <a:gdLst/>
              <a:ahLst/>
              <a:cxnLst/>
              <a:rect l="l" t="t" r="r" b="b"/>
              <a:pathLst>
                <a:path w="147" h="150" extrusionOk="0">
                  <a:moveTo>
                    <a:pt x="86" y="0"/>
                  </a:moveTo>
                  <a:lnTo>
                    <a:pt x="1" y="87"/>
                  </a:lnTo>
                  <a:cubicBezTo>
                    <a:pt x="11" y="98"/>
                    <a:pt x="21" y="109"/>
                    <a:pt x="33" y="120"/>
                  </a:cubicBezTo>
                  <a:lnTo>
                    <a:pt x="65" y="150"/>
                  </a:lnTo>
                  <a:lnTo>
                    <a:pt x="147" y="59"/>
                  </a:lnTo>
                  <a:lnTo>
                    <a:pt x="116" y="30"/>
                  </a:lnTo>
                  <a:cubicBezTo>
                    <a:pt x="105" y="21"/>
                    <a:pt x="96" y="11"/>
                    <a:pt x="8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9"/>
            <p:cNvSpPr/>
            <p:nvPr/>
          </p:nvSpPr>
          <p:spPr>
            <a:xfrm>
              <a:off x="2071150" y="2758475"/>
              <a:ext cx="4950" cy="4925"/>
            </a:xfrm>
            <a:custGeom>
              <a:avLst/>
              <a:gdLst/>
              <a:ahLst/>
              <a:cxnLst/>
              <a:rect l="l" t="t" r="r" b="b"/>
              <a:pathLst>
                <a:path w="198" h="197" extrusionOk="0">
                  <a:moveTo>
                    <a:pt x="85" y="1"/>
                  </a:moveTo>
                  <a:lnTo>
                    <a:pt x="0" y="88"/>
                  </a:lnTo>
                  <a:cubicBezTo>
                    <a:pt x="18" y="107"/>
                    <a:pt x="38" y="125"/>
                    <a:pt x="57" y="144"/>
                  </a:cubicBezTo>
                  <a:lnTo>
                    <a:pt x="115" y="197"/>
                  </a:lnTo>
                  <a:lnTo>
                    <a:pt x="197" y="107"/>
                  </a:lnTo>
                  <a:lnTo>
                    <a:pt x="141" y="56"/>
                  </a:lnTo>
                  <a:cubicBezTo>
                    <a:pt x="122" y="37"/>
                    <a:pt x="104" y="19"/>
                    <a:pt x="8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9"/>
            <p:cNvSpPr/>
            <p:nvPr/>
          </p:nvSpPr>
          <p:spPr>
            <a:xfrm>
              <a:off x="2085575" y="2748275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83" y="1"/>
                  </a:moveTo>
                  <a:lnTo>
                    <a:pt x="0" y="91"/>
                  </a:lnTo>
                  <a:cubicBezTo>
                    <a:pt x="30" y="120"/>
                    <a:pt x="62" y="146"/>
                    <a:pt x="95" y="173"/>
                  </a:cubicBezTo>
                  <a:lnTo>
                    <a:pt x="172" y="79"/>
                  </a:lnTo>
                  <a:cubicBezTo>
                    <a:pt x="143" y="53"/>
                    <a:pt x="112" y="28"/>
                    <a:pt x="8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9"/>
            <p:cNvSpPr/>
            <p:nvPr/>
          </p:nvSpPr>
          <p:spPr>
            <a:xfrm>
              <a:off x="2079800" y="2754700"/>
              <a:ext cx="4625" cy="4575"/>
            </a:xfrm>
            <a:custGeom>
              <a:avLst/>
              <a:gdLst/>
              <a:ahLst/>
              <a:cxnLst/>
              <a:rect l="l" t="t" r="r" b="b"/>
              <a:pathLst>
                <a:path w="185" h="183" extrusionOk="0">
                  <a:moveTo>
                    <a:pt x="82" y="0"/>
                  </a:moveTo>
                  <a:lnTo>
                    <a:pt x="1" y="91"/>
                  </a:lnTo>
                  <a:cubicBezTo>
                    <a:pt x="34" y="124"/>
                    <a:pt x="70" y="154"/>
                    <a:pt x="107" y="183"/>
                  </a:cubicBezTo>
                  <a:lnTo>
                    <a:pt x="185" y="88"/>
                  </a:lnTo>
                  <a:cubicBezTo>
                    <a:pt x="149" y="60"/>
                    <a:pt x="114" y="31"/>
                    <a:pt x="82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9"/>
            <p:cNvSpPr/>
            <p:nvPr/>
          </p:nvSpPr>
          <p:spPr>
            <a:xfrm>
              <a:off x="2091350" y="2741850"/>
              <a:ext cx="4000" cy="4050"/>
            </a:xfrm>
            <a:custGeom>
              <a:avLst/>
              <a:gdLst/>
              <a:ahLst/>
              <a:cxnLst/>
              <a:rect l="l" t="t" r="r" b="b"/>
              <a:pathLst>
                <a:path w="160" h="162" extrusionOk="0">
                  <a:moveTo>
                    <a:pt x="81" y="1"/>
                  </a:moveTo>
                  <a:lnTo>
                    <a:pt x="1" y="91"/>
                  </a:lnTo>
                  <a:cubicBezTo>
                    <a:pt x="27" y="116"/>
                    <a:pt x="55" y="140"/>
                    <a:pt x="81" y="161"/>
                  </a:cubicBezTo>
                  <a:lnTo>
                    <a:pt x="159" y="67"/>
                  </a:lnTo>
                  <a:cubicBezTo>
                    <a:pt x="133" y="45"/>
                    <a:pt x="106" y="23"/>
                    <a:pt x="8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9"/>
            <p:cNvSpPr/>
            <p:nvPr/>
          </p:nvSpPr>
          <p:spPr>
            <a:xfrm>
              <a:off x="2097125" y="2735450"/>
              <a:ext cx="3725" cy="3775"/>
            </a:xfrm>
            <a:custGeom>
              <a:avLst/>
              <a:gdLst/>
              <a:ahLst/>
              <a:cxnLst/>
              <a:rect l="l" t="t" r="r" b="b"/>
              <a:pathLst>
                <a:path w="149" h="151" extrusionOk="0">
                  <a:moveTo>
                    <a:pt x="83" y="0"/>
                  </a:moveTo>
                  <a:lnTo>
                    <a:pt x="1" y="91"/>
                  </a:lnTo>
                  <a:cubicBezTo>
                    <a:pt x="24" y="112"/>
                    <a:pt x="47" y="131"/>
                    <a:pt x="70" y="151"/>
                  </a:cubicBezTo>
                  <a:lnTo>
                    <a:pt x="148" y="55"/>
                  </a:lnTo>
                  <a:cubicBezTo>
                    <a:pt x="125" y="38"/>
                    <a:pt x="104" y="19"/>
                    <a:pt x="8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9"/>
            <p:cNvSpPr/>
            <p:nvPr/>
          </p:nvSpPr>
          <p:spPr>
            <a:xfrm>
              <a:off x="2074000" y="2761125"/>
              <a:ext cx="4950" cy="4850"/>
            </a:xfrm>
            <a:custGeom>
              <a:avLst/>
              <a:gdLst/>
              <a:ahLst/>
              <a:cxnLst/>
              <a:rect l="l" t="t" r="r" b="b"/>
              <a:pathLst>
                <a:path w="198" h="194" extrusionOk="0">
                  <a:moveTo>
                    <a:pt x="82" y="1"/>
                  </a:moveTo>
                  <a:lnTo>
                    <a:pt x="0" y="91"/>
                  </a:lnTo>
                  <a:cubicBezTo>
                    <a:pt x="39" y="127"/>
                    <a:pt x="79" y="159"/>
                    <a:pt x="120" y="193"/>
                  </a:cubicBezTo>
                  <a:lnTo>
                    <a:pt x="198" y="98"/>
                  </a:lnTo>
                  <a:cubicBezTo>
                    <a:pt x="158" y="66"/>
                    <a:pt x="120" y="34"/>
                    <a:pt x="8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9"/>
            <p:cNvSpPr/>
            <p:nvPr/>
          </p:nvSpPr>
          <p:spPr>
            <a:xfrm>
              <a:off x="2087925" y="2750200"/>
              <a:ext cx="4300" cy="4275"/>
            </a:xfrm>
            <a:custGeom>
              <a:avLst/>
              <a:gdLst/>
              <a:ahLst/>
              <a:cxnLst/>
              <a:rect l="l" t="t" r="r" b="b"/>
              <a:pathLst>
                <a:path w="172" h="171" extrusionOk="0">
                  <a:moveTo>
                    <a:pt x="78" y="1"/>
                  </a:moveTo>
                  <a:lnTo>
                    <a:pt x="1" y="95"/>
                  </a:lnTo>
                  <a:cubicBezTo>
                    <a:pt x="32" y="122"/>
                    <a:pt x="66" y="147"/>
                    <a:pt x="99" y="171"/>
                  </a:cubicBezTo>
                  <a:lnTo>
                    <a:pt x="172" y="74"/>
                  </a:lnTo>
                  <a:cubicBezTo>
                    <a:pt x="141" y="49"/>
                    <a:pt x="109" y="27"/>
                    <a:pt x="78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9"/>
            <p:cNvSpPr/>
            <p:nvPr/>
          </p:nvSpPr>
          <p:spPr>
            <a:xfrm>
              <a:off x="2082450" y="2756925"/>
              <a:ext cx="4600" cy="4525"/>
            </a:xfrm>
            <a:custGeom>
              <a:avLst/>
              <a:gdLst/>
              <a:ahLst/>
              <a:cxnLst/>
              <a:rect l="l" t="t" r="r" b="b"/>
              <a:pathLst>
                <a:path w="184" h="181" extrusionOk="0">
                  <a:moveTo>
                    <a:pt x="77" y="0"/>
                  </a:moveTo>
                  <a:lnTo>
                    <a:pt x="1" y="94"/>
                  </a:lnTo>
                  <a:cubicBezTo>
                    <a:pt x="36" y="125"/>
                    <a:pt x="74" y="153"/>
                    <a:pt x="111" y="181"/>
                  </a:cubicBezTo>
                  <a:lnTo>
                    <a:pt x="183" y="83"/>
                  </a:lnTo>
                  <a:cubicBezTo>
                    <a:pt x="149" y="56"/>
                    <a:pt x="111" y="31"/>
                    <a:pt x="7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9"/>
            <p:cNvSpPr/>
            <p:nvPr/>
          </p:nvSpPr>
          <p:spPr>
            <a:xfrm>
              <a:off x="2093375" y="2743550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78" y="0"/>
                  </a:moveTo>
                  <a:lnTo>
                    <a:pt x="0" y="94"/>
                  </a:lnTo>
                  <a:cubicBezTo>
                    <a:pt x="29" y="118"/>
                    <a:pt x="58" y="139"/>
                    <a:pt x="87" y="161"/>
                  </a:cubicBezTo>
                  <a:lnTo>
                    <a:pt x="159" y="63"/>
                  </a:lnTo>
                  <a:cubicBezTo>
                    <a:pt x="132" y="43"/>
                    <a:pt x="103" y="24"/>
                    <a:pt x="7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9"/>
            <p:cNvSpPr/>
            <p:nvPr/>
          </p:nvSpPr>
          <p:spPr>
            <a:xfrm>
              <a:off x="2098875" y="2736875"/>
              <a:ext cx="3650" cy="3775"/>
            </a:xfrm>
            <a:custGeom>
              <a:avLst/>
              <a:gdLst/>
              <a:ahLst/>
              <a:cxnLst/>
              <a:rect l="l" t="t" r="r" b="b"/>
              <a:pathLst>
                <a:path w="146" h="151" extrusionOk="0">
                  <a:moveTo>
                    <a:pt x="78" y="0"/>
                  </a:moveTo>
                  <a:lnTo>
                    <a:pt x="0" y="95"/>
                  </a:lnTo>
                  <a:cubicBezTo>
                    <a:pt x="23" y="115"/>
                    <a:pt x="48" y="131"/>
                    <a:pt x="73" y="151"/>
                  </a:cubicBezTo>
                  <a:lnTo>
                    <a:pt x="146" y="53"/>
                  </a:lnTo>
                  <a:cubicBezTo>
                    <a:pt x="122" y="35"/>
                    <a:pt x="99" y="19"/>
                    <a:pt x="7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9"/>
            <p:cNvSpPr/>
            <p:nvPr/>
          </p:nvSpPr>
          <p:spPr>
            <a:xfrm>
              <a:off x="2076975" y="2763600"/>
              <a:ext cx="4925" cy="4750"/>
            </a:xfrm>
            <a:custGeom>
              <a:avLst/>
              <a:gdLst/>
              <a:ahLst/>
              <a:cxnLst/>
              <a:rect l="l" t="t" r="r" b="b"/>
              <a:pathLst>
                <a:path w="197" h="190" extrusionOk="0">
                  <a:moveTo>
                    <a:pt x="79" y="0"/>
                  </a:moveTo>
                  <a:lnTo>
                    <a:pt x="1" y="94"/>
                  </a:lnTo>
                  <a:cubicBezTo>
                    <a:pt x="41" y="128"/>
                    <a:pt x="83" y="159"/>
                    <a:pt x="124" y="190"/>
                  </a:cubicBezTo>
                  <a:lnTo>
                    <a:pt x="197" y="93"/>
                  </a:lnTo>
                  <a:cubicBezTo>
                    <a:pt x="157" y="62"/>
                    <a:pt x="116" y="32"/>
                    <a:pt x="7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9"/>
            <p:cNvSpPr/>
            <p:nvPr/>
          </p:nvSpPr>
          <p:spPr>
            <a:xfrm>
              <a:off x="2090375" y="2752000"/>
              <a:ext cx="4275" cy="4275"/>
            </a:xfrm>
            <a:custGeom>
              <a:avLst/>
              <a:gdLst/>
              <a:ahLst/>
              <a:cxnLst/>
              <a:rect l="l" t="t" r="r" b="b"/>
              <a:pathLst>
                <a:path w="171" h="171" extrusionOk="0">
                  <a:moveTo>
                    <a:pt x="73" y="0"/>
                  </a:moveTo>
                  <a:lnTo>
                    <a:pt x="0" y="99"/>
                  </a:lnTo>
                  <a:cubicBezTo>
                    <a:pt x="32" y="125"/>
                    <a:pt x="68" y="148"/>
                    <a:pt x="102" y="170"/>
                  </a:cubicBezTo>
                  <a:lnTo>
                    <a:pt x="170" y="70"/>
                  </a:lnTo>
                  <a:cubicBezTo>
                    <a:pt x="138" y="46"/>
                    <a:pt x="104" y="25"/>
                    <a:pt x="7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9"/>
            <p:cNvSpPr/>
            <p:nvPr/>
          </p:nvSpPr>
          <p:spPr>
            <a:xfrm>
              <a:off x="2085200" y="2758975"/>
              <a:ext cx="4625" cy="4500"/>
            </a:xfrm>
            <a:custGeom>
              <a:avLst/>
              <a:gdLst/>
              <a:ahLst/>
              <a:cxnLst/>
              <a:rect l="l" t="t" r="r" b="b"/>
              <a:pathLst>
                <a:path w="185" h="180" extrusionOk="0">
                  <a:moveTo>
                    <a:pt x="73" y="0"/>
                  </a:moveTo>
                  <a:lnTo>
                    <a:pt x="1" y="98"/>
                  </a:lnTo>
                  <a:cubicBezTo>
                    <a:pt x="37" y="126"/>
                    <a:pt x="77" y="152"/>
                    <a:pt x="115" y="180"/>
                  </a:cubicBezTo>
                  <a:lnTo>
                    <a:pt x="184" y="78"/>
                  </a:lnTo>
                  <a:cubicBezTo>
                    <a:pt x="148" y="52"/>
                    <a:pt x="110" y="27"/>
                    <a:pt x="7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9"/>
            <p:cNvSpPr/>
            <p:nvPr/>
          </p:nvSpPr>
          <p:spPr>
            <a:xfrm>
              <a:off x="2095525" y="2745100"/>
              <a:ext cx="3950" cy="4050"/>
            </a:xfrm>
            <a:custGeom>
              <a:avLst/>
              <a:gdLst/>
              <a:ahLst/>
              <a:cxnLst/>
              <a:rect l="l" t="t" r="r" b="b"/>
              <a:pathLst>
                <a:path w="158" h="162" extrusionOk="0">
                  <a:moveTo>
                    <a:pt x="73" y="0"/>
                  </a:moveTo>
                  <a:lnTo>
                    <a:pt x="1" y="98"/>
                  </a:lnTo>
                  <a:cubicBezTo>
                    <a:pt x="29" y="121"/>
                    <a:pt x="60" y="140"/>
                    <a:pt x="89" y="161"/>
                  </a:cubicBezTo>
                  <a:lnTo>
                    <a:pt x="157" y="60"/>
                  </a:lnTo>
                  <a:cubicBezTo>
                    <a:pt x="130" y="41"/>
                    <a:pt x="100" y="22"/>
                    <a:pt x="7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9"/>
            <p:cNvSpPr/>
            <p:nvPr/>
          </p:nvSpPr>
          <p:spPr>
            <a:xfrm>
              <a:off x="2100700" y="2738175"/>
              <a:ext cx="3600" cy="3800"/>
            </a:xfrm>
            <a:custGeom>
              <a:avLst/>
              <a:gdLst/>
              <a:ahLst/>
              <a:cxnLst/>
              <a:rect l="l" t="t" r="r" b="b"/>
              <a:pathLst>
                <a:path w="144" h="152" extrusionOk="0">
                  <a:moveTo>
                    <a:pt x="73" y="0"/>
                  </a:moveTo>
                  <a:lnTo>
                    <a:pt x="0" y="97"/>
                  </a:lnTo>
                  <a:cubicBezTo>
                    <a:pt x="24" y="118"/>
                    <a:pt x="50" y="133"/>
                    <a:pt x="75" y="152"/>
                  </a:cubicBezTo>
                  <a:lnTo>
                    <a:pt x="143" y="50"/>
                  </a:lnTo>
                  <a:cubicBezTo>
                    <a:pt x="120" y="33"/>
                    <a:pt x="96" y="18"/>
                    <a:pt x="7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9"/>
            <p:cNvSpPr/>
            <p:nvPr/>
          </p:nvSpPr>
          <p:spPr>
            <a:xfrm>
              <a:off x="2080100" y="2765875"/>
              <a:ext cx="4925" cy="4750"/>
            </a:xfrm>
            <a:custGeom>
              <a:avLst/>
              <a:gdLst/>
              <a:ahLst/>
              <a:cxnLst/>
              <a:rect l="l" t="t" r="r" b="b"/>
              <a:pathLst>
                <a:path w="197" h="190" extrusionOk="0">
                  <a:moveTo>
                    <a:pt x="73" y="0"/>
                  </a:moveTo>
                  <a:lnTo>
                    <a:pt x="0" y="98"/>
                  </a:lnTo>
                  <a:cubicBezTo>
                    <a:pt x="42" y="130"/>
                    <a:pt x="84" y="159"/>
                    <a:pt x="127" y="189"/>
                  </a:cubicBezTo>
                  <a:lnTo>
                    <a:pt x="196" y="88"/>
                  </a:lnTo>
                  <a:cubicBezTo>
                    <a:pt x="155" y="60"/>
                    <a:pt x="111" y="32"/>
                    <a:pt x="7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9"/>
            <p:cNvSpPr/>
            <p:nvPr/>
          </p:nvSpPr>
          <p:spPr>
            <a:xfrm>
              <a:off x="2092900" y="2753775"/>
              <a:ext cx="4225" cy="4200"/>
            </a:xfrm>
            <a:custGeom>
              <a:avLst/>
              <a:gdLst/>
              <a:ahLst/>
              <a:cxnLst/>
              <a:rect l="l" t="t" r="r" b="b"/>
              <a:pathLst>
                <a:path w="169" h="168" extrusionOk="0">
                  <a:moveTo>
                    <a:pt x="69" y="1"/>
                  </a:moveTo>
                  <a:lnTo>
                    <a:pt x="1" y="100"/>
                  </a:lnTo>
                  <a:cubicBezTo>
                    <a:pt x="34" y="124"/>
                    <a:pt x="70" y="145"/>
                    <a:pt x="106" y="168"/>
                  </a:cubicBezTo>
                  <a:lnTo>
                    <a:pt x="169" y="64"/>
                  </a:lnTo>
                  <a:cubicBezTo>
                    <a:pt x="136" y="42"/>
                    <a:pt x="101" y="23"/>
                    <a:pt x="6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9"/>
            <p:cNvSpPr/>
            <p:nvPr/>
          </p:nvSpPr>
          <p:spPr>
            <a:xfrm>
              <a:off x="2088100" y="2760925"/>
              <a:ext cx="4575" cy="4425"/>
            </a:xfrm>
            <a:custGeom>
              <a:avLst/>
              <a:gdLst/>
              <a:ahLst/>
              <a:cxnLst/>
              <a:rect l="l" t="t" r="r" b="b"/>
              <a:pathLst>
                <a:path w="183" h="177" extrusionOk="0">
                  <a:moveTo>
                    <a:pt x="69" y="0"/>
                  </a:moveTo>
                  <a:lnTo>
                    <a:pt x="1" y="102"/>
                  </a:lnTo>
                  <a:cubicBezTo>
                    <a:pt x="39" y="129"/>
                    <a:pt x="80" y="152"/>
                    <a:pt x="118" y="177"/>
                  </a:cubicBezTo>
                  <a:lnTo>
                    <a:pt x="182" y="73"/>
                  </a:lnTo>
                  <a:cubicBezTo>
                    <a:pt x="144" y="48"/>
                    <a:pt x="106" y="26"/>
                    <a:pt x="6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9"/>
            <p:cNvSpPr/>
            <p:nvPr/>
          </p:nvSpPr>
          <p:spPr>
            <a:xfrm>
              <a:off x="2097725" y="2746600"/>
              <a:ext cx="3925" cy="4000"/>
            </a:xfrm>
            <a:custGeom>
              <a:avLst/>
              <a:gdLst/>
              <a:ahLst/>
              <a:cxnLst/>
              <a:rect l="l" t="t" r="r" b="b"/>
              <a:pathLst>
                <a:path w="157" h="160" extrusionOk="0">
                  <a:moveTo>
                    <a:pt x="69" y="0"/>
                  </a:moveTo>
                  <a:lnTo>
                    <a:pt x="1" y="101"/>
                  </a:lnTo>
                  <a:cubicBezTo>
                    <a:pt x="31" y="122"/>
                    <a:pt x="62" y="141"/>
                    <a:pt x="93" y="159"/>
                  </a:cubicBezTo>
                  <a:lnTo>
                    <a:pt x="156" y="55"/>
                  </a:lnTo>
                  <a:cubicBezTo>
                    <a:pt x="127" y="38"/>
                    <a:pt x="98" y="19"/>
                    <a:pt x="6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9"/>
            <p:cNvSpPr/>
            <p:nvPr/>
          </p:nvSpPr>
          <p:spPr>
            <a:xfrm>
              <a:off x="2102550" y="2739475"/>
              <a:ext cx="3550" cy="3775"/>
            </a:xfrm>
            <a:custGeom>
              <a:avLst/>
              <a:gdLst/>
              <a:ahLst/>
              <a:cxnLst/>
              <a:rect l="l" t="t" r="r" b="b"/>
              <a:pathLst>
                <a:path w="142" h="151" extrusionOk="0">
                  <a:moveTo>
                    <a:pt x="69" y="0"/>
                  </a:moveTo>
                  <a:lnTo>
                    <a:pt x="1" y="101"/>
                  </a:lnTo>
                  <a:cubicBezTo>
                    <a:pt x="27" y="117"/>
                    <a:pt x="53" y="133"/>
                    <a:pt x="79" y="151"/>
                  </a:cubicBezTo>
                  <a:lnTo>
                    <a:pt x="142" y="47"/>
                  </a:lnTo>
                  <a:cubicBezTo>
                    <a:pt x="118" y="31"/>
                    <a:pt x="93" y="17"/>
                    <a:pt x="6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9"/>
            <p:cNvSpPr/>
            <p:nvPr/>
          </p:nvSpPr>
          <p:spPr>
            <a:xfrm>
              <a:off x="2083225" y="2768075"/>
              <a:ext cx="4900" cy="4675"/>
            </a:xfrm>
            <a:custGeom>
              <a:avLst/>
              <a:gdLst/>
              <a:ahLst/>
              <a:cxnLst/>
              <a:rect l="l" t="t" r="r" b="b"/>
              <a:pathLst>
                <a:path w="196" h="187" extrusionOk="0">
                  <a:moveTo>
                    <a:pt x="69" y="1"/>
                  </a:moveTo>
                  <a:lnTo>
                    <a:pt x="1" y="102"/>
                  </a:lnTo>
                  <a:cubicBezTo>
                    <a:pt x="43" y="132"/>
                    <a:pt x="88" y="158"/>
                    <a:pt x="132" y="186"/>
                  </a:cubicBezTo>
                  <a:lnTo>
                    <a:pt x="196" y="83"/>
                  </a:lnTo>
                  <a:cubicBezTo>
                    <a:pt x="154" y="55"/>
                    <a:pt x="111" y="30"/>
                    <a:pt x="6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9"/>
            <p:cNvSpPr/>
            <p:nvPr/>
          </p:nvSpPr>
          <p:spPr>
            <a:xfrm>
              <a:off x="2095525" y="2755375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64" y="0"/>
                  </a:moveTo>
                  <a:lnTo>
                    <a:pt x="1" y="104"/>
                  </a:lnTo>
                  <a:cubicBezTo>
                    <a:pt x="36" y="127"/>
                    <a:pt x="72" y="145"/>
                    <a:pt x="109" y="166"/>
                  </a:cubicBezTo>
                  <a:lnTo>
                    <a:pt x="167" y="60"/>
                  </a:lnTo>
                  <a:cubicBezTo>
                    <a:pt x="132" y="41"/>
                    <a:pt x="98" y="21"/>
                    <a:pt x="6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9"/>
            <p:cNvSpPr/>
            <p:nvPr/>
          </p:nvSpPr>
          <p:spPr>
            <a:xfrm>
              <a:off x="2091050" y="2762725"/>
              <a:ext cx="4500" cy="4375"/>
            </a:xfrm>
            <a:custGeom>
              <a:avLst/>
              <a:gdLst/>
              <a:ahLst/>
              <a:cxnLst/>
              <a:rect l="l" t="t" r="r" b="b"/>
              <a:pathLst>
                <a:path w="180" h="175" extrusionOk="0">
                  <a:moveTo>
                    <a:pt x="62" y="1"/>
                  </a:moveTo>
                  <a:lnTo>
                    <a:pt x="0" y="105"/>
                  </a:lnTo>
                  <a:cubicBezTo>
                    <a:pt x="41" y="129"/>
                    <a:pt x="81" y="151"/>
                    <a:pt x="122" y="174"/>
                  </a:cubicBezTo>
                  <a:lnTo>
                    <a:pt x="180" y="68"/>
                  </a:lnTo>
                  <a:cubicBezTo>
                    <a:pt x="140" y="46"/>
                    <a:pt x="102" y="25"/>
                    <a:pt x="6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9"/>
            <p:cNvSpPr/>
            <p:nvPr/>
          </p:nvSpPr>
          <p:spPr>
            <a:xfrm>
              <a:off x="2100000" y="2747975"/>
              <a:ext cx="3850" cy="4000"/>
            </a:xfrm>
            <a:custGeom>
              <a:avLst/>
              <a:gdLst/>
              <a:ahLst/>
              <a:cxnLst/>
              <a:rect l="l" t="t" r="r" b="b"/>
              <a:pathLst>
                <a:path w="154" h="160" extrusionOk="0">
                  <a:moveTo>
                    <a:pt x="64" y="0"/>
                  </a:moveTo>
                  <a:lnTo>
                    <a:pt x="0" y="104"/>
                  </a:lnTo>
                  <a:cubicBezTo>
                    <a:pt x="31" y="124"/>
                    <a:pt x="64" y="141"/>
                    <a:pt x="96" y="159"/>
                  </a:cubicBezTo>
                  <a:lnTo>
                    <a:pt x="154" y="52"/>
                  </a:lnTo>
                  <a:cubicBezTo>
                    <a:pt x="124" y="36"/>
                    <a:pt x="93" y="19"/>
                    <a:pt x="6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9"/>
            <p:cNvSpPr/>
            <p:nvPr/>
          </p:nvSpPr>
          <p:spPr>
            <a:xfrm>
              <a:off x="2104500" y="2740625"/>
              <a:ext cx="3500" cy="3800"/>
            </a:xfrm>
            <a:custGeom>
              <a:avLst/>
              <a:gdLst/>
              <a:ahLst/>
              <a:cxnLst/>
              <a:rect l="l" t="t" r="r" b="b"/>
              <a:pathLst>
                <a:path w="140" h="152" extrusionOk="0">
                  <a:moveTo>
                    <a:pt x="64" y="1"/>
                  </a:moveTo>
                  <a:lnTo>
                    <a:pt x="1" y="105"/>
                  </a:lnTo>
                  <a:cubicBezTo>
                    <a:pt x="28" y="121"/>
                    <a:pt x="56" y="136"/>
                    <a:pt x="82" y="151"/>
                  </a:cubicBezTo>
                  <a:lnTo>
                    <a:pt x="140" y="44"/>
                  </a:lnTo>
                  <a:cubicBezTo>
                    <a:pt x="115" y="30"/>
                    <a:pt x="89" y="16"/>
                    <a:pt x="64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9"/>
            <p:cNvSpPr/>
            <p:nvPr/>
          </p:nvSpPr>
          <p:spPr>
            <a:xfrm>
              <a:off x="2086550" y="2770100"/>
              <a:ext cx="4850" cy="4575"/>
            </a:xfrm>
            <a:custGeom>
              <a:avLst/>
              <a:gdLst/>
              <a:ahLst/>
              <a:cxnLst/>
              <a:rect l="l" t="t" r="r" b="b"/>
              <a:pathLst>
                <a:path w="194" h="183" extrusionOk="0">
                  <a:moveTo>
                    <a:pt x="64" y="0"/>
                  </a:moveTo>
                  <a:lnTo>
                    <a:pt x="1" y="104"/>
                  </a:lnTo>
                  <a:cubicBezTo>
                    <a:pt x="44" y="131"/>
                    <a:pt x="90" y="156"/>
                    <a:pt x="136" y="182"/>
                  </a:cubicBezTo>
                  <a:lnTo>
                    <a:pt x="194" y="75"/>
                  </a:lnTo>
                  <a:cubicBezTo>
                    <a:pt x="151" y="51"/>
                    <a:pt x="106" y="27"/>
                    <a:pt x="6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9"/>
            <p:cNvSpPr/>
            <p:nvPr/>
          </p:nvSpPr>
          <p:spPr>
            <a:xfrm>
              <a:off x="2098225" y="2756850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59" y="0"/>
                  </a:moveTo>
                  <a:lnTo>
                    <a:pt x="1" y="107"/>
                  </a:lnTo>
                  <a:cubicBezTo>
                    <a:pt x="37" y="127"/>
                    <a:pt x="73" y="147"/>
                    <a:pt x="109" y="164"/>
                  </a:cubicBezTo>
                  <a:lnTo>
                    <a:pt x="163" y="55"/>
                  </a:lnTo>
                  <a:cubicBezTo>
                    <a:pt x="128" y="38"/>
                    <a:pt x="92" y="19"/>
                    <a:pt x="5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9"/>
            <p:cNvSpPr/>
            <p:nvPr/>
          </p:nvSpPr>
          <p:spPr>
            <a:xfrm>
              <a:off x="2094075" y="2764425"/>
              <a:ext cx="4375" cy="4275"/>
            </a:xfrm>
            <a:custGeom>
              <a:avLst/>
              <a:gdLst/>
              <a:ahLst/>
              <a:cxnLst/>
              <a:rect l="l" t="t" r="r" b="b"/>
              <a:pathLst>
                <a:path w="175" h="171" extrusionOk="0">
                  <a:moveTo>
                    <a:pt x="59" y="0"/>
                  </a:moveTo>
                  <a:lnTo>
                    <a:pt x="1" y="107"/>
                  </a:lnTo>
                  <a:cubicBezTo>
                    <a:pt x="40" y="129"/>
                    <a:pt x="80" y="150"/>
                    <a:pt x="121" y="170"/>
                  </a:cubicBezTo>
                  <a:lnTo>
                    <a:pt x="175" y="61"/>
                  </a:lnTo>
                  <a:cubicBezTo>
                    <a:pt x="136" y="41"/>
                    <a:pt x="97" y="21"/>
                    <a:pt x="5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9"/>
            <p:cNvSpPr/>
            <p:nvPr/>
          </p:nvSpPr>
          <p:spPr>
            <a:xfrm>
              <a:off x="2102350" y="2749275"/>
              <a:ext cx="3875" cy="4000"/>
            </a:xfrm>
            <a:custGeom>
              <a:avLst/>
              <a:gdLst/>
              <a:ahLst/>
              <a:cxnLst/>
              <a:rect l="l" t="t" r="r" b="b"/>
              <a:pathLst>
                <a:path w="155" h="160" extrusionOk="0">
                  <a:moveTo>
                    <a:pt x="60" y="0"/>
                  </a:moveTo>
                  <a:lnTo>
                    <a:pt x="0" y="107"/>
                  </a:lnTo>
                  <a:cubicBezTo>
                    <a:pt x="34" y="125"/>
                    <a:pt x="67" y="142"/>
                    <a:pt x="100" y="159"/>
                  </a:cubicBezTo>
                  <a:lnTo>
                    <a:pt x="154" y="50"/>
                  </a:lnTo>
                  <a:cubicBezTo>
                    <a:pt x="123" y="34"/>
                    <a:pt x="91" y="18"/>
                    <a:pt x="6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9"/>
            <p:cNvSpPr/>
            <p:nvPr/>
          </p:nvSpPr>
          <p:spPr>
            <a:xfrm>
              <a:off x="2106500" y="2741700"/>
              <a:ext cx="3600" cy="3825"/>
            </a:xfrm>
            <a:custGeom>
              <a:avLst/>
              <a:gdLst/>
              <a:ahLst/>
              <a:cxnLst/>
              <a:rect l="l" t="t" r="r" b="b"/>
              <a:pathLst>
                <a:path w="144" h="153" extrusionOk="0">
                  <a:moveTo>
                    <a:pt x="60" y="0"/>
                  </a:moveTo>
                  <a:lnTo>
                    <a:pt x="0" y="106"/>
                  </a:lnTo>
                  <a:cubicBezTo>
                    <a:pt x="30" y="124"/>
                    <a:pt x="60" y="137"/>
                    <a:pt x="90" y="153"/>
                  </a:cubicBezTo>
                  <a:lnTo>
                    <a:pt x="144" y="44"/>
                  </a:lnTo>
                  <a:cubicBezTo>
                    <a:pt x="117" y="30"/>
                    <a:pt x="87" y="15"/>
                    <a:pt x="6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9"/>
            <p:cNvSpPr/>
            <p:nvPr/>
          </p:nvSpPr>
          <p:spPr>
            <a:xfrm>
              <a:off x="2089925" y="2771975"/>
              <a:ext cx="4650" cy="4400"/>
            </a:xfrm>
            <a:custGeom>
              <a:avLst/>
              <a:gdLst/>
              <a:ahLst/>
              <a:cxnLst/>
              <a:rect l="l" t="t" r="r" b="b"/>
              <a:pathLst>
                <a:path w="186" h="176" extrusionOk="0">
                  <a:moveTo>
                    <a:pt x="59" y="0"/>
                  </a:moveTo>
                  <a:lnTo>
                    <a:pt x="1" y="107"/>
                  </a:lnTo>
                  <a:cubicBezTo>
                    <a:pt x="44" y="131"/>
                    <a:pt x="87" y="154"/>
                    <a:pt x="131" y="176"/>
                  </a:cubicBezTo>
                  <a:lnTo>
                    <a:pt x="185" y="67"/>
                  </a:lnTo>
                  <a:cubicBezTo>
                    <a:pt x="144" y="46"/>
                    <a:pt x="101" y="25"/>
                    <a:pt x="5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9"/>
            <p:cNvSpPr/>
            <p:nvPr/>
          </p:nvSpPr>
          <p:spPr>
            <a:xfrm>
              <a:off x="2100950" y="27582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55" y="0"/>
                  </a:moveTo>
                  <a:lnTo>
                    <a:pt x="0" y="109"/>
                  </a:lnTo>
                  <a:lnTo>
                    <a:pt x="111" y="164"/>
                  </a:lnTo>
                  <a:lnTo>
                    <a:pt x="163" y="5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9"/>
            <p:cNvSpPr/>
            <p:nvPr/>
          </p:nvSpPr>
          <p:spPr>
            <a:xfrm>
              <a:off x="2097075" y="2765950"/>
              <a:ext cx="4300" cy="4200"/>
            </a:xfrm>
            <a:custGeom>
              <a:avLst/>
              <a:gdLst/>
              <a:ahLst/>
              <a:cxnLst/>
              <a:rect l="l" t="t" r="r" b="b"/>
              <a:pathLst>
                <a:path w="172" h="168" extrusionOk="0">
                  <a:moveTo>
                    <a:pt x="55" y="0"/>
                  </a:moveTo>
                  <a:lnTo>
                    <a:pt x="1" y="109"/>
                  </a:lnTo>
                  <a:lnTo>
                    <a:pt x="119" y="168"/>
                  </a:lnTo>
                  <a:lnTo>
                    <a:pt x="171" y="5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9"/>
            <p:cNvSpPr/>
            <p:nvPr/>
          </p:nvSpPr>
          <p:spPr>
            <a:xfrm>
              <a:off x="2104850" y="2750525"/>
              <a:ext cx="3850" cy="4000"/>
            </a:xfrm>
            <a:custGeom>
              <a:avLst/>
              <a:gdLst/>
              <a:ahLst/>
              <a:cxnLst/>
              <a:rect l="l" t="t" r="r" b="b"/>
              <a:pathLst>
                <a:path w="154" h="160" extrusionOk="0">
                  <a:moveTo>
                    <a:pt x="54" y="0"/>
                  </a:moveTo>
                  <a:lnTo>
                    <a:pt x="0" y="109"/>
                  </a:lnTo>
                  <a:lnTo>
                    <a:pt x="102" y="160"/>
                  </a:lnTo>
                  <a:lnTo>
                    <a:pt x="154" y="4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9"/>
            <p:cNvSpPr/>
            <p:nvPr/>
          </p:nvSpPr>
          <p:spPr>
            <a:xfrm>
              <a:off x="2108725" y="2742775"/>
              <a:ext cx="3700" cy="3925"/>
            </a:xfrm>
            <a:custGeom>
              <a:avLst/>
              <a:gdLst/>
              <a:ahLst/>
              <a:cxnLst/>
              <a:rect l="l" t="t" r="r" b="b"/>
              <a:pathLst>
                <a:path w="148" h="157" extrusionOk="0">
                  <a:moveTo>
                    <a:pt x="55" y="1"/>
                  </a:moveTo>
                  <a:lnTo>
                    <a:pt x="1" y="110"/>
                  </a:lnTo>
                  <a:lnTo>
                    <a:pt x="95" y="157"/>
                  </a:lnTo>
                  <a:lnTo>
                    <a:pt x="147" y="47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9"/>
            <p:cNvSpPr/>
            <p:nvPr/>
          </p:nvSpPr>
          <p:spPr>
            <a:xfrm>
              <a:off x="2093200" y="2773650"/>
              <a:ext cx="4475" cy="4275"/>
            </a:xfrm>
            <a:custGeom>
              <a:avLst/>
              <a:gdLst/>
              <a:ahLst/>
              <a:cxnLst/>
              <a:rect l="l" t="t" r="r" b="b"/>
              <a:pathLst>
                <a:path w="179" h="171" extrusionOk="0">
                  <a:moveTo>
                    <a:pt x="56" y="1"/>
                  </a:moveTo>
                  <a:lnTo>
                    <a:pt x="0" y="110"/>
                  </a:lnTo>
                  <a:lnTo>
                    <a:pt x="127" y="171"/>
                  </a:lnTo>
                  <a:lnTo>
                    <a:pt x="179" y="61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9"/>
            <p:cNvSpPr/>
            <p:nvPr/>
          </p:nvSpPr>
          <p:spPr>
            <a:xfrm>
              <a:off x="2103725" y="2759575"/>
              <a:ext cx="4050" cy="4050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52" y="0"/>
                  </a:moveTo>
                  <a:lnTo>
                    <a:pt x="0" y="110"/>
                  </a:lnTo>
                  <a:lnTo>
                    <a:pt x="113" y="161"/>
                  </a:lnTo>
                  <a:lnTo>
                    <a:pt x="161" y="5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9"/>
            <p:cNvSpPr/>
            <p:nvPr/>
          </p:nvSpPr>
          <p:spPr>
            <a:xfrm>
              <a:off x="2100050" y="2767375"/>
              <a:ext cx="4175" cy="4100"/>
            </a:xfrm>
            <a:custGeom>
              <a:avLst/>
              <a:gdLst/>
              <a:ahLst/>
              <a:cxnLst/>
              <a:rect l="l" t="t" r="r" b="b"/>
              <a:pathLst>
                <a:path w="167" h="164" extrusionOk="0">
                  <a:moveTo>
                    <a:pt x="52" y="1"/>
                  </a:moveTo>
                  <a:lnTo>
                    <a:pt x="0" y="111"/>
                  </a:lnTo>
                  <a:lnTo>
                    <a:pt x="116" y="163"/>
                  </a:lnTo>
                  <a:lnTo>
                    <a:pt x="166" y="52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9"/>
            <p:cNvSpPr/>
            <p:nvPr/>
          </p:nvSpPr>
          <p:spPr>
            <a:xfrm>
              <a:off x="2107375" y="2751725"/>
              <a:ext cx="3975" cy="4025"/>
            </a:xfrm>
            <a:custGeom>
              <a:avLst/>
              <a:gdLst/>
              <a:ahLst/>
              <a:cxnLst/>
              <a:rect l="l" t="t" r="r" b="b"/>
              <a:pathLst>
                <a:path w="159" h="161" extrusionOk="0">
                  <a:moveTo>
                    <a:pt x="53" y="1"/>
                  </a:moveTo>
                  <a:lnTo>
                    <a:pt x="1" y="112"/>
                  </a:lnTo>
                  <a:lnTo>
                    <a:pt x="108" y="161"/>
                  </a:lnTo>
                  <a:lnTo>
                    <a:pt x="158" y="5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9"/>
            <p:cNvSpPr/>
            <p:nvPr/>
          </p:nvSpPr>
          <p:spPr>
            <a:xfrm>
              <a:off x="2111100" y="2743925"/>
              <a:ext cx="3800" cy="3950"/>
            </a:xfrm>
            <a:custGeom>
              <a:avLst/>
              <a:gdLst/>
              <a:ahLst/>
              <a:cxnLst/>
              <a:rect l="l" t="t" r="r" b="b"/>
              <a:pathLst>
                <a:path w="152" h="158" extrusionOk="0">
                  <a:moveTo>
                    <a:pt x="52" y="1"/>
                  </a:moveTo>
                  <a:lnTo>
                    <a:pt x="0" y="111"/>
                  </a:lnTo>
                  <a:lnTo>
                    <a:pt x="101" y="157"/>
                  </a:lnTo>
                  <a:lnTo>
                    <a:pt x="152" y="46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9"/>
            <p:cNvSpPr/>
            <p:nvPr/>
          </p:nvSpPr>
          <p:spPr>
            <a:xfrm>
              <a:off x="2096350" y="2775150"/>
              <a:ext cx="4325" cy="4175"/>
            </a:xfrm>
            <a:custGeom>
              <a:avLst/>
              <a:gdLst/>
              <a:ahLst/>
              <a:cxnLst/>
              <a:rect l="l" t="t" r="r" b="b"/>
              <a:pathLst>
                <a:path w="173" h="167" extrusionOk="0">
                  <a:moveTo>
                    <a:pt x="53" y="1"/>
                  </a:moveTo>
                  <a:lnTo>
                    <a:pt x="1" y="111"/>
                  </a:lnTo>
                  <a:lnTo>
                    <a:pt x="122" y="167"/>
                  </a:lnTo>
                  <a:lnTo>
                    <a:pt x="172" y="57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9"/>
            <p:cNvSpPr/>
            <p:nvPr/>
          </p:nvSpPr>
          <p:spPr>
            <a:xfrm>
              <a:off x="2106525" y="2760825"/>
              <a:ext cx="4050" cy="4025"/>
            </a:xfrm>
            <a:custGeom>
              <a:avLst/>
              <a:gdLst/>
              <a:ahLst/>
              <a:cxnLst/>
              <a:rect l="l" t="t" r="r" b="b"/>
              <a:pathLst>
                <a:path w="162" h="161" extrusionOk="0">
                  <a:moveTo>
                    <a:pt x="49" y="0"/>
                  </a:moveTo>
                  <a:lnTo>
                    <a:pt x="1" y="111"/>
                  </a:lnTo>
                  <a:lnTo>
                    <a:pt x="111" y="161"/>
                  </a:lnTo>
                  <a:lnTo>
                    <a:pt x="161" y="5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9"/>
            <p:cNvSpPr/>
            <p:nvPr/>
          </p:nvSpPr>
          <p:spPr>
            <a:xfrm>
              <a:off x="2102950" y="2768675"/>
              <a:ext cx="4075" cy="4075"/>
            </a:xfrm>
            <a:custGeom>
              <a:avLst/>
              <a:gdLst/>
              <a:ahLst/>
              <a:cxnLst/>
              <a:rect l="l" t="t" r="r" b="b"/>
              <a:pathLst>
                <a:path w="163" h="163" extrusionOk="0">
                  <a:moveTo>
                    <a:pt x="50" y="0"/>
                  </a:moveTo>
                  <a:lnTo>
                    <a:pt x="0" y="111"/>
                  </a:lnTo>
                  <a:lnTo>
                    <a:pt x="113" y="162"/>
                  </a:lnTo>
                  <a:lnTo>
                    <a:pt x="162" y="5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9"/>
            <p:cNvSpPr/>
            <p:nvPr/>
          </p:nvSpPr>
          <p:spPr>
            <a:xfrm>
              <a:off x="2110050" y="2752950"/>
              <a:ext cx="4025" cy="4000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51" y="1"/>
                  </a:moveTo>
                  <a:lnTo>
                    <a:pt x="1" y="112"/>
                  </a:lnTo>
                  <a:lnTo>
                    <a:pt x="111" y="159"/>
                  </a:lnTo>
                  <a:lnTo>
                    <a:pt x="160" y="49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9"/>
            <p:cNvSpPr/>
            <p:nvPr/>
          </p:nvSpPr>
          <p:spPr>
            <a:xfrm>
              <a:off x="2113600" y="2745075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52" y="0"/>
                  </a:moveTo>
                  <a:lnTo>
                    <a:pt x="1" y="111"/>
                  </a:lnTo>
                  <a:lnTo>
                    <a:pt x="109" y="160"/>
                  </a:lnTo>
                  <a:lnTo>
                    <a:pt x="160" y="4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9"/>
            <p:cNvSpPr/>
            <p:nvPr/>
          </p:nvSpPr>
          <p:spPr>
            <a:xfrm>
              <a:off x="2099400" y="2776550"/>
              <a:ext cx="4125" cy="4075"/>
            </a:xfrm>
            <a:custGeom>
              <a:avLst/>
              <a:gdLst/>
              <a:ahLst/>
              <a:cxnLst/>
              <a:rect l="l" t="t" r="r" b="b"/>
              <a:pathLst>
                <a:path w="165" h="163" extrusionOk="0">
                  <a:moveTo>
                    <a:pt x="50" y="1"/>
                  </a:moveTo>
                  <a:lnTo>
                    <a:pt x="0" y="111"/>
                  </a:lnTo>
                  <a:lnTo>
                    <a:pt x="114" y="163"/>
                  </a:lnTo>
                  <a:lnTo>
                    <a:pt x="164" y="5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9"/>
            <p:cNvSpPr/>
            <p:nvPr/>
          </p:nvSpPr>
          <p:spPr>
            <a:xfrm>
              <a:off x="2109275" y="2762050"/>
              <a:ext cx="4050" cy="4050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51" y="1"/>
                  </a:moveTo>
                  <a:lnTo>
                    <a:pt x="1" y="112"/>
                  </a:lnTo>
                  <a:lnTo>
                    <a:pt x="112" y="162"/>
                  </a:lnTo>
                  <a:lnTo>
                    <a:pt x="161" y="5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9"/>
            <p:cNvSpPr/>
            <p:nvPr/>
          </p:nvSpPr>
          <p:spPr>
            <a:xfrm>
              <a:off x="2105775" y="2769950"/>
              <a:ext cx="4025" cy="4050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49" y="0"/>
                  </a:moveTo>
                  <a:lnTo>
                    <a:pt x="0" y="111"/>
                  </a:lnTo>
                  <a:lnTo>
                    <a:pt x="110" y="161"/>
                  </a:lnTo>
                  <a:lnTo>
                    <a:pt x="160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9"/>
            <p:cNvSpPr/>
            <p:nvPr/>
          </p:nvSpPr>
          <p:spPr>
            <a:xfrm>
              <a:off x="2112800" y="2754175"/>
              <a:ext cx="4075" cy="4050"/>
            </a:xfrm>
            <a:custGeom>
              <a:avLst/>
              <a:gdLst/>
              <a:ahLst/>
              <a:cxnLst/>
              <a:rect l="l" t="t" r="r" b="b"/>
              <a:pathLst>
                <a:path w="163" h="162" extrusionOk="0">
                  <a:moveTo>
                    <a:pt x="50" y="0"/>
                  </a:moveTo>
                  <a:lnTo>
                    <a:pt x="1" y="110"/>
                  </a:lnTo>
                  <a:lnTo>
                    <a:pt x="113" y="161"/>
                  </a:lnTo>
                  <a:lnTo>
                    <a:pt x="162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9"/>
            <p:cNvSpPr/>
            <p:nvPr/>
          </p:nvSpPr>
          <p:spPr>
            <a:xfrm>
              <a:off x="2116300" y="2746250"/>
              <a:ext cx="4125" cy="4075"/>
            </a:xfrm>
            <a:custGeom>
              <a:avLst/>
              <a:gdLst/>
              <a:ahLst/>
              <a:cxnLst/>
              <a:rect l="l" t="t" r="r" b="b"/>
              <a:pathLst>
                <a:path w="165" h="163" extrusionOk="0">
                  <a:moveTo>
                    <a:pt x="52" y="1"/>
                  </a:moveTo>
                  <a:lnTo>
                    <a:pt x="1" y="113"/>
                  </a:lnTo>
                  <a:lnTo>
                    <a:pt x="114" y="163"/>
                  </a:lnTo>
                  <a:lnTo>
                    <a:pt x="165" y="52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9"/>
            <p:cNvSpPr/>
            <p:nvPr/>
          </p:nvSpPr>
          <p:spPr>
            <a:xfrm>
              <a:off x="2102250" y="2777800"/>
              <a:ext cx="4000" cy="4050"/>
            </a:xfrm>
            <a:custGeom>
              <a:avLst/>
              <a:gdLst/>
              <a:ahLst/>
              <a:cxnLst/>
              <a:rect l="l" t="t" r="r" b="b"/>
              <a:pathLst>
                <a:path w="160" h="162" extrusionOk="0">
                  <a:moveTo>
                    <a:pt x="50" y="1"/>
                  </a:moveTo>
                  <a:lnTo>
                    <a:pt x="0" y="113"/>
                  </a:lnTo>
                  <a:lnTo>
                    <a:pt x="109" y="161"/>
                  </a:lnTo>
                  <a:lnTo>
                    <a:pt x="159" y="5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9"/>
            <p:cNvSpPr/>
            <p:nvPr/>
          </p:nvSpPr>
          <p:spPr>
            <a:xfrm>
              <a:off x="2112050" y="2763325"/>
              <a:ext cx="4100" cy="4050"/>
            </a:xfrm>
            <a:custGeom>
              <a:avLst/>
              <a:gdLst/>
              <a:ahLst/>
              <a:cxnLst/>
              <a:rect l="l" t="t" r="r" b="b"/>
              <a:pathLst>
                <a:path w="164" h="162" extrusionOk="0">
                  <a:moveTo>
                    <a:pt x="51" y="1"/>
                  </a:moveTo>
                  <a:lnTo>
                    <a:pt x="1" y="111"/>
                  </a:lnTo>
                  <a:cubicBezTo>
                    <a:pt x="37" y="127"/>
                    <a:pt x="75" y="143"/>
                    <a:pt x="112" y="162"/>
                  </a:cubicBezTo>
                  <a:lnTo>
                    <a:pt x="163" y="50"/>
                  </a:lnTo>
                  <a:cubicBezTo>
                    <a:pt x="125" y="33"/>
                    <a:pt x="89" y="17"/>
                    <a:pt x="5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9"/>
            <p:cNvSpPr/>
            <p:nvPr/>
          </p:nvSpPr>
          <p:spPr>
            <a:xfrm>
              <a:off x="2108525" y="2771175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51" y="0"/>
                  </a:moveTo>
                  <a:lnTo>
                    <a:pt x="0" y="112"/>
                  </a:lnTo>
                  <a:cubicBezTo>
                    <a:pt x="36" y="128"/>
                    <a:pt x="73" y="144"/>
                    <a:pt x="107" y="160"/>
                  </a:cubicBezTo>
                  <a:lnTo>
                    <a:pt x="159" y="50"/>
                  </a:lnTo>
                  <a:cubicBezTo>
                    <a:pt x="124" y="32"/>
                    <a:pt x="88" y="17"/>
                    <a:pt x="51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9"/>
            <p:cNvSpPr/>
            <p:nvPr/>
          </p:nvSpPr>
          <p:spPr>
            <a:xfrm>
              <a:off x="2115575" y="2755450"/>
              <a:ext cx="4200" cy="4075"/>
            </a:xfrm>
            <a:custGeom>
              <a:avLst/>
              <a:gdLst/>
              <a:ahLst/>
              <a:cxnLst/>
              <a:rect l="l" t="t" r="r" b="b"/>
              <a:pathLst>
                <a:path w="168" h="163" extrusionOk="0">
                  <a:moveTo>
                    <a:pt x="51" y="0"/>
                  </a:moveTo>
                  <a:lnTo>
                    <a:pt x="1" y="111"/>
                  </a:lnTo>
                  <a:cubicBezTo>
                    <a:pt x="39" y="127"/>
                    <a:pt x="76" y="144"/>
                    <a:pt x="116" y="162"/>
                  </a:cubicBezTo>
                  <a:lnTo>
                    <a:pt x="168" y="52"/>
                  </a:lnTo>
                  <a:cubicBezTo>
                    <a:pt x="128" y="33"/>
                    <a:pt x="91" y="17"/>
                    <a:pt x="51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9"/>
            <p:cNvSpPr/>
            <p:nvPr/>
          </p:nvSpPr>
          <p:spPr>
            <a:xfrm>
              <a:off x="2119150" y="2747525"/>
              <a:ext cx="4250" cy="4150"/>
            </a:xfrm>
            <a:custGeom>
              <a:avLst/>
              <a:gdLst/>
              <a:ahLst/>
              <a:cxnLst/>
              <a:rect l="l" t="t" r="r" b="b"/>
              <a:pathLst>
                <a:path w="170" h="166" extrusionOk="0">
                  <a:moveTo>
                    <a:pt x="52" y="1"/>
                  </a:moveTo>
                  <a:lnTo>
                    <a:pt x="1" y="112"/>
                  </a:lnTo>
                  <a:cubicBezTo>
                    <a:pt x="40" y="131"/>
                    <a:pt x="77" y="146"/>
                    <a:pt x="118" y="166"/>
                  </a:cubicBezTo>
                  <a:lnTo>
                    <a:pt x="170" y="55"/>
                  </a:lnTo>
                  <a:lnTo>
                    <a:pt x="110" y="28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9"/>
            <p:cNvSpPr/>
            <p:nvPr/>
          </p:nvSpPr>
          <p:spPr>
            <a:xfrm>
              <a:off x="2104975" y="2779050"/>
              <a:ext cx="3850" cy="3975"/>
            </a:xfrm>
            <a:custGeom>
              <a:avLst/>
              <a:gdLst/>
              <a:ahLst/>
              <a:cxnLst/>
              <a:rect l="l" t="t" r="r" b="b"/>
              <a:pathLst>
                <a:path w="154" h="159" extrusionOk="0">
                  <a:moveTo>
                    <a:pt x="50" y="0"/>
                  </a:moveTo>
                  <a:lnTo>
                    <a:pt x="0" y="111"/>
                  </a:lnTo>
                  <a:lnTo>
                    <a:pt x="52" y="135"/>
                  </a:lnTo>
                  <a:cubicBezTo>
                    <a:pt x="69" y="143"/>
                    <a:pt x="86" y="151"/>
                    <a:pt x="102" y="158"/>
                  </a:cubicBezTo>
                  <a:lnTo>
                    <a:pt x="154" y="48"/>
                  </a:lnTo>
                  <a:cubicBezTo>
                    <a:pt x="122" y="32"/>
                    <a:pt x="84" y="16"/>
                    <a:pt x="5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9"/>
            <p:cNvSpPr/>
            <p:nvPr/>
          </p:nvSpPr>
          <p:spPr>
            <a:xfrm>
              <a:off x="2114775" y="2764550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52" y="0"/>
                  </a:moveTo>
                  <a:lnTo>
                    <a:pt x="0" y="110"/>
                  </a:lnTo>
                  <a:cubicBezTo>
                    <a:pt x="37" y="128"/>
                    <a:pt x="73" y="145"/>
                    <a:pt x="109" y="162"/>
                  </a:cubicBezTo>
                  <a:lnTo>
                    <a:pt x="163" y="53"/>
                  </a:lnTo>
                  <a:cubicBezTo>
                    <a:pt x="127" y="36"/>
                    <a:pt x="89" y="19"/>
                    <a:pt x="52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9"/>
            <p:cNvSpPr/>
            <p:nvPr/>
          </p:nvSpPr>
          <p:spPr>
            <a:xfrm>
              <a:off x="2111150" y="2772400"/>
              <a:ext cx="3875" cy="3975"/>
            </a:xfrm>
            <a:custGeom>
              <a:avLst/>
              <a:gdLst/>
              <a:ahLst/>
              <a:cxnLst/>
              <a:rect l="l" t="t" r="r" b="b"/>
              <a:pathLst>
                <a:path w="155" h="159" extrusionOk="0">
                  <a:moveTo>
                    <a:pt x="51" y="1"/>
                  </a:moveTo>
                  <a:lnTo>
                    <a:pt x="0" y="111"/>
                  </a:lnTo>
                  <a:cubicBezTo>
                    <a:pt x="34" y="126"/>
                    <a:pt x="71" y="143"/>
                    <a:pt x="102" y="159"/>
                  </a:cubicBezTo>
                  <a:lnTo>
                    <a:pt x="155" y="50"/>
                  </a:lnTo>
                  <a:cubicBezTo>
                    <a:pt x="122" y="33"/>
                    <a:pt x="85" y="16"/>
                    <a:pt x="5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9"/>
            <p:cNvSpPr/>
            <p:nvPr/>
          </p:nvSpPr>
          <p:spPr>
            <a:xfrm>
              <a:off x="2118400" y="2756750"/>
              <a:ext cx="4275" cy="4150"/>
            </a:xfrm>
            <a:custGeom>
              <a:avLst/>
              <a:gdLst/>
              <a:ahLst/>
              <a:cxnLst/>
              <a:rect l="l" t="t" r="r" b="b"/>
              <a:pathLst>
                <a:path w="171" h="166" extrusionOk="0">
                  <a:moveTo>
                    <a:pt x="53" y="0"/>
                  </a:moveTo>
                  <a:lnTo>
                    <a:pt x="1" y="110"/>
                  </a:lnTo>
                  <a:cubicBezTo>
                    <a:pt x="40" y="129"/>
                    <a:pt x="79" y="145"/>
                    <a:pt x="118" y="165"/>
                  </a:cubicBezTo>
                  <a:lnTo>
                    <a:pt x="171" y="56"/>
                  </a:lnTo>
                  <a:cubicBezTo>
                    <a:pt x="130" y="35"/>
                    <a:pt x="93" y="18"/>
                    <a:pt x="5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9"/>
            <p:cNvSpPr/>
            <p:nvPr/>
          </p:nvSpPr>
          <p:spPr>
            <a:xfrm>
              <a:off x="2122025" y="2748875"/>
              <a:ext cx="4450" cy="4250"/>
            </a:xfrm>
            <a:custGeom>
              <a:avLst/>
              <a:gdLst/>
              <a:ahLst/>
              <a:cxnLst/>
              <a:rect l="l" t="t" r="r" b="b"/>
              <a:pathLst>
                <a:path w="178" h="170" extrusionOk="0">
                  <a:moveTo>
                    <a:pt x="53" y="1"/>
                  </a:moveTo>
                  <a:lnTo>
                    <a:pt x="1" y="112"/>
                  </a:lnTo>
                  <a:cubicBezTo>
                    <a:pt x="42" y="130"/>
                    <a:pt x="82" y="149"/>
                    <a:pt x="124" y="170"/>
                  </a:cubicBezTo>
                  <a:lnTo>
                    <a:pt x="177" y="61"/>
                  </a:lnTo>
                  <a:cubicBezTo>
                    <a:pt x="134" y="39"/>
                    <a:pt x="94" y="20"/>
                    <a:pt x="5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9"/>
            <p:cNvSpPr/>
            <p:nvPr/>
          </p:nvSpPr>
          <p:spPr>
            <a:xfrm>
              <a:off x="2107500" y="2780225"/>
              <a:ext cx="3750" cy="3900"/>
            </a:xfrm>
            <a:custGeom>
              <a:avLst/>
              <a:gdLst/>
              <a:ahLst/>
              <a:cxnLst/>
              <a:rect l="l" t="t" r="r" b="b"/>
              <a:pathLst>
                <a:path w="150" h="156" extrusionOk="0">
                  <a:moveTo>
                    <a:pt x="53" y="0"/>
                  </a:moveTo>
                  <a:lnTo>
                    <a:pt x="1" y="110"/>
                  </a:lnTo>
                  <a:cubicBezTo>
                    <a:pt x="32" y="126"/>
                    <a:pt x="67" y="141"/>
                    <a:pt x="96" y="156"/>
                  </a:cubicBezTo>
                  <a:lnTo>
                    <a:pt x="149" y="47"/>
                  </a:lnTo>
                  <a:cubicBezTo>
                    <a:pt x="120" y="31"/>
                    <a:pt x="86" y="16"/>
                    <a:pt x="5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9"/>
            <p:cNvSpPr/>
            <p:nvPr/>
          </p:nvSpPr>
          <p:spPr>
            <a:xfrm>
              <a:off x="2117500" y="2765875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54" y="0"/>
                  </a:moveTo>
                  <a:lnTo>
                    <a:pt x="0" y="109"/>
                  </a:lnTo>
                  <a:cubicBezTo>
                    <a:pt x="37" y="128"/>
                    <a:pt x="72" y="145"/>
                    <a:pt x="107" y="164"/>
                  </a:cubicBezTo>
                  <a:lnTo>
                    <a:pt x="164" y="56"/>
                  </a:lnTo>
                  <a:cubicBezTo>
                    <a:pt x="128" y="37"/>
                    <a:pt x="92" y="19"/>
                    <a:pt x="5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9"/>
            <p:cNvSpPr/>
            <p:nvPr/>
          </p:nvSpPr>
          <p:spPr>
            <a:xfrm>
              <a:off x="2113700" y="2773625"/>
              <a:ext cx="3900" cy="4000"/>
            </a:xfrm>
            <a:custGeom>
              <a:avLst/>
              <a:gdLst/>
              <a:ahLst/>
              <a:cxnLst/>
              <a:rect l="l" t="t" r="r" b="b"/>
              <a:pathLst>
                <a:path w="156" h="160" extrusionOk="0">
                  <a:moveTo>
                    <a:pt x="56" y="1"/>
                  </a:moveTo>
                  <a:lnTo>
                    <a:pt x="1" y="110"/>
                  </a:lnTo>
                  <a:cubicBezTo>
                    <a:pt x="33" y="126"/>
                    <a:pt x="67" y="142"/>
                    <a:pt x="98" y="159"/>
                  </a:cubicBezTo>
                  <a:lnTo>
                    <a:pt x="156" y="51"/>
                  </a:lnTo>
                  <a:cubicBezTo>
                    <a:pt x="123" y="33"/>
                    <a:pt x="89" y="17"/>
                    <a:pt x="5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9"/>
            <p:cNvSpPr/>
            <p:nvPr/>
          </p:nvSpPr>
          <p:spPr>
            <a:xfrm>
              <a:off x="2121325" y="2758150"/>
              <a:ext cx="4350" cy="4225"/>
            </a:xfrm>
            <a:custGeom>
              <a:avLst/>
              <a:gdLst/>
              <a:ahLst/>
              <a:cxnLst/>
              <a:rect l="l" t="t" r="r" b="b"/>
              <a:pathLst>
                <a:path w="174" h="169" extrusionOk="0">
                  <a:moveTo>
                    <a:pt x="54" y="0"/>
                  </a:moveTo>
                  <a:lnTo>
                    <a:pt x="1" y="109"/>
                  </a:lnTo>
                  <a:cubicBezTo>
                    <a:pt x="38" y="128"/>
                    <a:pt x="78" y="146"/>
                    <a:pt x="116" y="168"/>
                  </a:cubicBezTo>
                  <a:lnTo>
                    <a:pt x="173" y="60"/>
                  </a:lnTo>
                  <a:cubicBezTo>
                    <a:pt x="133" y="39"/>
                    <a:pt x="93" y="19"/>
                    <a:pt x="5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9"/>
            <p:cNvSpPr/>
            <p:nvPr/>
          </p:nvSpPr>
          <p:spPr>
            <a:xfrm>
              <a:off x="2125125" y="2750375"/>
              <a:ext cx="4600" cy="4375"/>
            </a:xfrm>
            <a:custGeom>
              <a:avLst/>
              <a:gdLst/>
              <a:ahLst/>
              <a:cxnLst/>
              <a:rect l="l" t="t" r="r" b="b"/>
              <a:pathLst>
                <a:path w="184" h="175" extrusionOk="0">
                  <a:moveTo>
                    <a:pt x="53" y="1"/>
                  </a:moveTo>
                  <a:lnTo>
                    <a:pt x="0" y="110"/>
                  </a:lnTo>
                  <a:cubicBezTo>
                    <a:pt x="42" y="131"/>
                    <a:pt x="83" y="150"/>
                    <a:pt x="126" y="174"/>
                  </a:cubicBezTo>
                  <a:lnTo>
                    <a:pt x="183" y="67"/>
                  </a:lnTo>
                  <a:cubicBezTo>
                    <a:pt x="138" y="42"/>
                    <a:pt x="97" y="23"/>
                    <a:pt x="5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9"/>
            <p:cNvSpPr/>
            <p:nvPr/>
          </p:nvSpPr>
          <p:spPr>
            <a:xfrm>
              <a:off x="2109925" y="2781375"/>
              <a:ext cx="3625" cy="3850"/>
            </a:xfrm>
            <a:custGeom>
              <a:avLst/>
              <a:gdLst/>
              <a:ahLst/>
              <a:cxnLst/>
              <a:rect l="l" t="t" r="r" b="b"/>
              <a:pathLst>
                <a:path w="145" h="154" extrusionOk="0">
                  <a:moveTo>
                    <a:pt x="53" y="1"/>
                  </a:moveTo>
                  <a:lnTo>
                    <a:pt x="0" y="110"/>
                  </a:lnTo>
                  <a:cubicBezTo>
                    <a:pt x="31" y="124"/>
                    <a:pt x="62" y="140"/>
                    <a:pt x="88" y="153"/>
                  </a:cubicBezTo>
                  <a:lnTo>
                    <a:pt x="145" y="45"/>
                  </a:lnTo>
                  <a:cubicBezTo>
                    <a:pt x="116" y="32"/>
                    <a:pt x="83" y="16"/>
                    <a:pt x="5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9"/>
            <p:cNvSpPr/>
            <p:nvPr/>
          </p:nvSpPr>
          <p:spPr>
            <a:xfrm>
              <a:off x="2120175" y="2767275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57" y="0"/>
                  </a:moveTo>
                  <a:lnTo>
                    <a:pt x="0" y="108"/>
                  </a:lnTo>
                  <a:cubicBezTo>
                    <a:pt x="36" y="126"/>
                    <a:pt x="70" y="146"/>
                    <a:pt x="104" y="166"/>
                  </a:cubicBezTo>
                  <a:lnTo>
                    <a:pt x="166" y="62"/>
                  </a:lnTo>
                  <a:cubicBezTo>
                    <a:pt x="131" y="40"/>
                    <a:pt x="95" y="20"/>
                    <a:pt x="5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9"/>
            <p:cNvSpPr/>
            <p:nvPr/>
          </p:nvSpPr>
          <p:spPr>
            <a:xfrm>
              <a:off x="2116125" y="2774900"/>
              <a:ext cx="3825" cy="3975"/>
            </a:xfrm>
            <a:custGeom>
              <a:avLst/>
              <a:gdLst/>
              <a:ahLst/>
              <a:cxnLst/>
              <a:rect l="l" t="t" r="r" b="b"/>
              <a:pathLst>
                <a:path w="153" h="159" extrusionOk="0">
                  <a:moveTo>
                    <a:pt x="57" y="0"/>
                  </a:moveTo>
                  <a:lnTo>
                    <a:pt x="0" y="108"/>
                  </a:lnTo>
                  <a:cubicBezTo>
                    <a:pt x="32" y="125"/>
                    <a:pt x="63" y="142"/>
                    <a:pt x="91" y="158"/>
                  </a:cubicBezTo>
                  <a:lnTo>
                    <a:pt x="153" y="53"/>
                  </a:lnTo>
                  <a:cubicBezTo>
                    <a:pt x="123" y="36"/>
                    <a:pt x="91" y="17"/>
                    <a:pt x="5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9"/>
            <p:cNvSpPr/>
            <p:nvPr/>
          </p:nvSpPr>
          <p:spPr>
            <a:xfrm>
              <a:off x="2124225" y="2759650"/>
              <a:ext cx="4500" cy="4350"/>
            </a:xfrm>
            <a:custGeom>
              <a:avLst/>
              <a:gdLst/>
              <a:ahLst/>
              <a:cxnLst/>
              <a:rect l="l" t="t" r="r" b="b"/>
              <a:pathLst>
                <a:path w="180" h="174" extrusionOk="0">
                  <a:moveTo>
                    <a:pt x="57" y="0"/>
                  </a:moveTo>
                  <a:lnTo>
                    <a:pt x="0" y="108"/>
                  </a:lnTo>
                  <a:cubicBezTo>
                    <a:pt x="40" y="129"/>
                    <a:pt x="78" y="150"/>
                    <a:pt x="117" y="174"/>
                  </a:cubicBezTo>
                  <a:lnTo>
                    <a:pt x="180" y="68"/>
                  </a:lnTo>
                  <a:cubicBezTo>
                    <a:pt x="139" y="44"/>
                    <a:pt x="99" y="21"/>
                    <a:pt x="5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9"/>
            <p:cNvSpPr/>
            <p:nvPr/>
          </p:nvSpPr>
          <p:spPr>
            <a:xfrm>
              <a:off x="2128325" y="2752075"/>
              <a:ext cx="4750" cy="4475"/>
            </a:xfrm>
            <a:custGeom>
              <a:avLst/>
              <a:gdLst/>
              <a:ahLst/>
              <a:cxnLst/>
              <a:rect l="l" t="t" r="r" b="b"/>
              <a:pathLst>
                <a:path w="190" h="179" extrusionOk="0">
                  <a:moveTo>
                    <a:pt x="57" y="0"/>
                  </a:moveTo>
                  <a:lnTo>
                    <a:pt x="0" y="108"/>
                  </a:lnTo>
                  <a:lnTo>
                    <a:pt x="63" y="143"/>
                  </a:lnTo>
                  <a:cubicBezTo>
                    <a:pt x="84" y="152"/>
                    <a:pt x="106" y="166"/>
                    <a:pt x="128" y="179"/>
                  </a:cubicBezTo>
                  <a:lnTo>
                    <a:pt x="190" y="74"/>
                  </a:lnTo>
                  <a:cubicBezTo>
                    <a:pt x="168" y="62"/>
                    <a:pt x="145" y="47"/>
                    <a:pt x="123" y="36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9"/>
            <p:cNvSpPr/>
            <p:nvPr/>
          </p:nvSpPr>
          <p:spPr>
            <a:xfrm>
              <a:off x="2112050" y="2782550"/>
              <a:ext cx="3525" cy="3800"/>
            </a:xfrm>
            <a:custGeom>
              <a:avLst/>
              <a:gdLst/>
              <a:ahLst/>
              <a:cxnLst/>
              <a:rect l="l" t="t" r="r" b="b"/>
              <a:pathLst>
                <a:path w="141" h="152" extrusionOk="0">
                  <a:moveTo>
                    <a:pt x="58" y="1"/>
                  </a:moveTo>
                  <a:lnTo>
                    <a:pt x="1" y="108"/>
                  </a:lnTo>
                  <a:lnTo>
                    <a:pt x="41" y="130"/>
                  </a:lnTo>
                  <a:cubicBezTo>
                    <a:pt x="56" y="137"/>
                    <a:pt x="66" y="145"/>
                    <a:pt x="78" y="152"/>
                  </a:cubicBezTo>
                  <a:lnTo>
                    <a:pt x="141" y="47"/>
                  </a:lnTo>
                  <a:cubicBezTo>
                    <a:pt x="128" y="39"/>
                    <a:pt x="117" y="32"/>
                    <a:pt x="101" y="2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9"/>
            <p:cNvSpPr/>
            <p:nvPr/>
          </p:nvSpPr>
          <p:spPr>
            <a:xfrm>
              <a:off x="2122775" y="2768800"/>
              <a:ext cx="4225" cy="4200"/>
            </a:xfrm>
            <a:custGeom>
              <a:avLst/>
              <a:gdLst/>
              <a:ahLst/>
              <a:cxnLst/>
              <a:rect l="l" t="t" r="r" b="b"/>
              <a:pathLst>
                <a:path w="169" h="168" extrusionOk="0">
                  <a:moveTo>
                    <a:pt x="62" y="1"/>
                  </a:moveTo>
                  <a:lnTo>
                    <a:pt x="0" y="105"/>
                  </a:lnTo>
                  <a:lnTo>
                    <a:pt x="52" y="135"/>
                  </a:lnTo>
                  <a:lnTo>
                    <a:pt x="101" y="168"/>
                  </a:lnTo>
                  <a:lnTo>
                    <a:pt x="168" y="67"/>
                  </a:lnTo>
                  <a:lnTo>
                    <a:pt x="115" y="3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9"/>
            <p:cNvSpPr/>
            <p:nvPr/>
          </p:nvSpPr>
          <p:spPr>
            <a:xfrm>
              <a:off x="2118375" y="2776250"/>
              <a:ext cx="3825" cy="3975"/>
            </a:xfrm>
            <a:custGeom>
              <a:avLst/>
              <a:gdLst/>
              <a:ahLst/>
              <a:cxnLst/>
              <a:rect l="l" t="t" r="r" b="b"/>
              <a:pathLst>
                <a:path w="153" h="159" extrusionOk="0">
                  <a:moveTo>
                    <a:pt x="63" y="0"/>
                  </a:moveTo>
                  <a:lnTo>
                    <a:pt x="1" y="106"/>
                  </a:lnTo>
                  <a:lnTo>
                    <a:pt x="45" y="130"/>
                  </a:lnTo>
                  <a:lnTo>
                    <a:pt x="85" y="158"/>
                  </a:lnTo>
                  <a:lnTo>
                    <a:pt x="152" y="56"/>
                  </a:lnTo>
                  <a:lnTo>
                    <a:pt x="110" y="2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9"/>
            <p:cNvSpPr/>
            <p:nvPr/>
          </p:nvSpPr>
          <p:spPr>
            <a:xfrm>
              <a:off x="2127150" y="2761325"/>
              <a:ext cx="4625" cy="4500"/>
            </a:xfrm>
            <a:custGeom>
              <a:avLst/>
              <a:gdLst/>
              <a:ahLst/>
              <a:cxnLst/>
              <a:rect l="l" t="t" r="r" b="b"/>
              <a:pathLst>
                <a:path w="185" h="180" extrusionOk="0">
                  <a:moveTo>
                    <a:pt x="63" y="1"/>
                  </a:moveTo>
                  <a:lnTo>
                    <a:pt x="0" y="107"/>
                  </a:lnTo>
                  <a:lnTo>
                    <a:pt x="58" y="141"/>
                  </a:lnTo>
                  <a:lnTo>
                    <a:pt x="117" y="179"/>
                  </a:lnTo>
                  <a:lnTo>
                    <a:pt x="184" y="78"/>
                  </a:lnTo>
                  <a:lnTo>
                    <a:pt x="123" y="3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9"/>
            <p:cNvSpPr/>
            <p:nvPr/>
          </p:nvSpPr>
          <p:spPr>
            <a:xfrm>
              <a:off x="2131500" y="2753925"/>
              <a:ext cx="5025" cy="4675"/>
            </a:xfrm>
            <a:custGeom>
              <a:avLst/>
              <a:gdLst/>
              <a:ahLst/>
              <a:cxnLst/>
              <a:rect l="l" t="t" r="r" b="b"/>
              <a:pathLst>
                <a:path w="201" h="187" extrusionOk="0">
                  <a:moveTo>
                    <a:pt x="63" y="0"/>
                  </a:moveTo>
                  <a:lnTo>
                    <a:pt x="1" y="105"/>
                  </a:lnTo>
                  <a:lnTo>
                    <a:pt x="67" y="144"/>
                  </a:lnTo>
                  <a:lnTo>
                    <a:pt x="134" y="187"/>
                  </a:lnTo>
                  <a:lnTo>
                    <a:pt x="201" y="86"/>
                  </a:lnTo>
                  <a:lnTo>
                    <a:pt x="130" y="4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9"/>
            <p:cNvSpPr/>
            <p:nvPr/>
          </p:nvSpPr>
          <p:spPr>
            <a:xfrm>
              <a:off x="2114000" y="2783700"/>
              <a:ext cx="3450" cy="3700"/>
            </a:xfrm>
            <a:custGeom>
              <a:avLst/>
              <a:gdLst/>
              <a:ahLst/>
              <a:cxnLst/>
              <a:rect l="l" t="t" r="r" b="b"/>
              <a:pathLst>
                <a:path w="138" h="148" extrusionOk="0">
                  <a:moveTo>
                    <a:pt x="63" y="0"/>
                  </a:moveTo>
                  <a:lnTo>
                    <a:pt x="0" y="105"/>
                  </a:lnTo>
                  <a:lnTo>
                    <a:pt x="39" y="127"/>
                  </a:lnTo>
                  <a:lnTo>
                    <a:pt x="70" y="148"/>
                  </a:lnTo>
                  <a:lnTo>
                    <a:pt x="137" y="47"/>
                  </a:lnTo>
                  <a:lnTo>
                    <a:pt x="102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9"/>
            <p:cNvSpPr/>
            <p:nvPr/>
          </p:nvSpPr>
          <p:spPr>
            <a:xfrm>
              <a:off x="2125275" y="2770400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68" y="1"/>
                  </a:moveTo>
                  <a:lnTo>
                    <a:pt x="1" y="104"/>
                  </a:lnTo>
                  <a:cubicBezTo>
                    <a:pt x="18" y="114"/>
                    <a:pt x="35" y="124"/>
                    <a:pt x="50" y="136"/>
                  </a:cubicBezTo>
                  <a:lnTo>
                    <a:pt x="97" y="171"/>
                  </a:lnTo>
                  <a:lnTo>
                    <a:pt x="171" y="74"/>
                  </a:lnTo>
                  <a:lnTo>
                    <a:pt x="120" y="36"/>
                  </a:lnTo>
                  <a:cubicBezTo>
                    <a:pt x="103" y="24"/>
                    <a:pt x="86" y="13"/>
                    <a:pt x="68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9"/>
            <p:cNvSpPr/>
            <p:nvPr/>
          </p:nvSpPr>
          <p:spPr>
            <a:xfrm>
              <a:off x="2120475" y="2777650"/>
              <a:ext cx="3800" cy="3925"/>
            </a:xfrm>
            <a:custGeom>
              <a:avLst/>
              <a:gdLst/>
              <a:ahLst/>
              <a:cxnLst/>
              <a:rect l="l" t="t" r="r" b="b"/>
              <a:pathLst>
                <a:path w="152" h="157" extrusionOk="0">
                  <a:moveTo>
                    <a:pt x="68" y="0"/>
                  </a:moveTo>
                  <a:lnTo>
                    <a:pt x="1" y="102"/>
                  </a:lnTo>
                  <a:cubicBezTo>
                    <a:pt x="14" y="110"/>
                    <a:pt x="29" y="120"/>
                    <a:pt x="41" y="129"/>
                  </a:cubicBezTo>
                  <a:lnTo>
                    <a:pt x="78" y="156"/>
                  </a:lnTo>
                  <a:lnTo>
                    <a:pt x="151" y="59"/>
                  </a:lnTo>
                  <a:lnTo>
                    <a:pt x="112" y="29"/>
                  </a:lnTo>
                  <a:cubicBezTo>
                    <a:pt x="97" y="19"/>
                    <a:pt x="83" y="10"/>
                    <a:pt x="6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9"/>
            <p:cNvSpPr/>
            <p:nvPr/>
          </p:nvSpPr>
          <p:spPr>
            <a:xfrm>
              <a:off x="2130025" y="2763225"/>
              <a:ext cx="4750" cy="4625"/>
            </a:xfrm>
            <a:custGeom>
              <a:avLst/>
              <a:gdLst/>
              <a:ahLst/>
              <a:cxnLst/>
              <a:rect l="l" t="t" r="r" b="b"/>
              <a:pathLst>
                <a:path w="190" h="185" extrusionOk="0">
                  <a:moveTo>
                    <a:pt x="68" y="1"/>
                  </a:moveTo>
                  <a:lnTo>
                    <a:pt x="1" y="101"/>
                  </a:lnTo>
                  <a:cubicBezTo>
                    <a:pt x="20" y="115"/>
                    <a:pt x="39" y="126"/>
                    <a:pt x="59" y="141"/>
                  </a:cubicBezTo>
                  <a:lnTo>
                    <a:pt x="116" y="184"/>
                  </a:lnTo>
                  <a:lnTo>
                    <a:pt x="189" y="88"/>
                  </a:lnTo>
                  <a:lnTo>
                    <a:pt x="129" y="42"/>
                  </a:lnTo>
                  <a:cubicBezTo>
                    <a:pt x="108" y="28"/>
                    <a:pt x="89" y="15"/>
                    <a:pt x="68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9"/>
            <p:cNvSpPr/>
            <p:nvPr/>
          </p:nvSpPr>
          <p:spPr>
            <a:xfrm>
              <a:off x="2134825" y="2756050"/>
              <a:ext cx="5225" cy="4975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68" y="0"/>
                  </a:moveTo>
                  <a:lnTo>
                    <a:pt x="1" y="102"/>
                  </a:lnTo>
                  <a:cubicBezTo>
                    <a:pt x="22" y="117"/>
                    <a:pt x="44" y="130"/>
                    <a:pt x="67" y="147"/>
                  </a:cubicBezTo>
                  <a:lnTo>
                    <a:pt x="134" y="198"/>
                  </a:lnTo>
                  <a:lnTo>
                    <a:pt x="208" y="101"/>
                  </a:lnTo>
                  <a:lnTo>
                    <a:pt x="137" y="48"/>
                  </a:lnTo>
                  <a:cubicBezTo>
                    <a:pt x="115" y="30"/>
                    <a:pt x="91" y="17"/>
                    <a:pt x="6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9"/>
            <p:cNvSpPr/>
            <p:nvPr/>
          </p:nvSpPr>
          <p:spPr>
            <a:xfrm>
              <a:off x="2115725" y="2784850"/>
              <a:ext cx="3325" cy="3575"/>
            </a:xfrm>
            <a:custGeom>
              <a:avLst/>
              <a:gdLst/>
              <a:ahLst/>
              <a:cxnLst/>
              <a:rect l="l" t="t" r="r" b="b"/>
              <a:pathLst>
                <a:path w="133" h="143" extrusionOk="0">
                  <a:moveTo>
                    <a:pt x="68" y="1"/>
                  </a:moveTo>
                  <a:lnTo>
                    <a:pt x="1" y="102"/>
                  </a:lnTo>
                  <a:cubicBezTo>
                    <a:pt x="11" y="108"/>
                    <a:pt x="23" y="116"/>
                    <a:pt x="32" y="122"/>
                  </a:cubicBezTo>
                  <a:lnTo>
                    <a:pt x="59" y="143"/>
                  </a:lnTo>
                  <a:lnTo>
                    <a:pt x="133" y="45"/>
                  </a:lnTo>
                  <a:lnTo>
                    <a:pt x="103" y="23"/>
                  </a:lnTo>
                  <a:cubicBezTo>
                    <a:pt x="91" y="14"/>
                    <a:pt x="80" y="8"/>
                    <a:pt x="68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9"/>
            <p:cNvSpPr/>
            <p:nvPr/>
          </p:nvSpPr>
          <p:spPr>
            <a:xfrm>
              <a:off x="2127675" y="27722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4" y="1"/>
                  </a:moveTo>
                  <a:lnTo>
                    <a:pt x="0" y="97"/>
                  </a:lnTo>
                  <a:cubicBezTo>
                    <a:pt x="32" y="120"/>
                    <a:pt x="60" y="147"/>
                    <a:pt x="89" y="172"/>
                  </a:cubicBezTo>
                  <a:lnTo>
                    <a:pt x="171" y="81"/>
                  </a:lnTo>
                  <a:cubicBezTo>
                    <a:pt x="138" y="54"/>
                    <a:pt x="107" y="25"/>
                    <a:pt x="74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9"/>
            <p:cNvSpPr/>
            <p:nvPr/>
          </p:nvSpPr>
          <p:spPr>
            <a:xfrm>
              <a:off x="2122400" y="2779125"/>
              <a:ext cx="3775" cy="3875"/>
            </a:xfrm>
            <a:custGeom>
              <a:avLst/>
              <a:gdLst/>
              <a:ahLst/>
              <a:cxnLst/>
              <a:rect l="l" t="t" r="r" b="b"/>
              <a:pathLst>
                <a:path w="151" h="155" extrusionOk="0">
                  <a:moveTo>
                    <a:pt x="74" y="1"/>
                  </a:moveTo>
                  <a:lnTo>
                    <a:pt x="1" y="97"/>
                  </a:lnTo>
                  <a:cubicBezTo>
                    <a:pt x="26" y="115"/>
                    <a:pt x="47" y="134"/>
                    <a:pt x="69" y="154"/>
                  </a:cubicBezTo>
                  <a:lnTo>
                    <a:pt x="151" y="63"/>
                  </a:lnTo>
                  <a:cubicBezTo>
                    <a:pt x="126" y="42"/>
                    <a:pt x="103" y="20"/>
                    <a:pt x="74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9"/>
            <p:cNvSpPr/>
            <p:nvPr/>
          </p:nvSpPr>
          <p:spPr>
            <a:xfrm>
              <a:off x="2132925" y="2765400"/>
              <a:ext cx="4825" cy="4750"/>
            </a:xfrm>
            <a:custGeom>
              <a:avLst/>
              <a:gdLst/>
              <a:ahLst/>
              <a:cxnLst/>
              <a:rect l="l" t="t" r="r" b="b"/>
              <a:pathLst>
                <a:path w="193" h="190" extrusionOk="0">
                  <a:moveTo>
                    <a:pt x="75" y="1"/>
                  </a:moveTo>
                  <a:lnTo>
                    <a:pt x="1" y="97"/>
                  </a:lnTo>
                  <a:cubicBezTo>
                    <a:pt x="39" y="125"/>
                    <a:pt x="75" y="158"/>
                    <a:pt x="112" y="190"/>
                  </a:cubicBezTo>
                  <a:lnTo>
                    <a:pt x="193" y="99"/>
                  </a:lnTo>
                  <a:cubicBezTo>
                    <a:pt x="154" y="65"/>
                    <a:pt x="115" y="30"/>
                    <a:pt x="7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9"/>
            <p:cNvSpPr/>
            <p:nvPr/>
          </p:nvSpPr>
          <p:spPr>
            <a:xfrm>
              <a:off x="2138175" y="2758550"/>
              <a:ext cx="5375" cy="5200"/>
            </a:xfrm>
            <a:custGeom>
              <a:avLst/>
              <a:gdLst/>
              <a:ahLst/>
              <a:cxnLst/>
              <a:rect l="l" t="t" r="r" b="b"/>
              <a:pathLst>
                <a:path w="215" h="208" extrusionOk="0">
                  <a:moveTo>
                    <a:pt x="74" y="1"/>
                  </a:moveTo>
                  <a:lnTo>
                    <a:pt x="0" y="98"/>
                  </a:lnTo>
                  <a:cubicBezTo>
                    <a:pt x="44" y="129"/>
                    <a:pt x="90" y="169"/>
                    <a:pt x="132" y="207"/>
                  </a:cubicBezTo>
                  <a:lnTo>
                    <a:pt x="214" y="116"/>
                  </a:lnTo>
                  <a:cubicBezTo>
                    <a:pt x="167" y="75"/>
                    <a:pt x="121" y="34"/>
                    <a:pt x="74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9"/>
            <p:cNvSpPr/>
            <p:nvPr/>
          </p:nvSpPr>
          <p:spPr>
            <a:xfrm>
              <a:off x="2117175" y="2785975"/>
              <a:ext cx="3250" cy="3450"/>
            </a:xfrm>
            <a:custGeom>
              <a:avLst/>
              <a:gdLst/>
              <a:ahLst/>
              <a:cxnLst/>
              <a:rect l="l" t="t" r="r" b="b"/>
              <a:pathLst>
                <a:path w="130" h="138" extrusionOk="0">
                  <a:moveTo>
                    <a:pt x="75" y="0"/>
                  </a:moveTo>
                  <a:lnTo>
                    <a:pt x="1" y="98"/>
                  </a:lnTo>
                  <a:cubicBezTo>
                    <a:pt x="21" y="111"/>
                    <a:pt x="33" y="124"/>
                    <a:pt x="48" y="137"/>
                  </a:cubicBezTo>
                  <a:lnTo>
                    <a:pt x="130" y="46"/>
                  </a:lnTo>
                  <a:cubicBezTo>
                    <a:pt x="111" y="31"/>
                    <a:pt x="96" y="15"/>
                    <a:pt x="75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9"/>
            <p:cNvSpPr/>
            <p:nvPr/>
          </p:nvSpPr>
          <p:spPr>
            <a:xfrm>
              <a:off x="2129925" y="27742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82" y="1"/>
                  </a:moveTo>
                  <a:lnTo>
                    <a:pt x="0" y="92"/>
                  </a:lnTo>
                  <a:lnTo>
                    <a:pt x="21" y="111"/>
                  </a:lnTo>
                  <a:lnTo>
                    <a:pt x="42" y="131"/>
                  </a:lnTo>
                  <a:lnTo>
                    <a:pt x="82" y="172"/>
                  </a:lnTo>
                  <a:lnTo>
                    <a:pt x="172" y="90"/>
                  </a:lnTo>
                  <a:lnTo>
                    <a:pt x="128" y="45"/>
                  </a:lnTo>
                  <a:lnTo>
                    <a:pt x="105" y="21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9"/>
            <p:cNvSpPr/>
            <p:nvPr/>
          </p:nvSpPr>
          <p:spPr>
            <a:xfrm>
              <a:off x="2124100" y="2780700"/>
              <a:ext cx="3800" cy="3750"/>
            </a:xfrm>
            <a:custGeom>
              <a:avLst/>
              <a:gdLst/>
              <a:ahLst/>
              <a:cxnLst/>
              <a:rect l="l" t="t" r="r" b="b"/>
              <a:pathLst>
                <a:path w="152" h="150" extrusionOk="0">
                  <a:moveTo>
                    <a:pt x="83" y="1"/>
                  </a:moveTo>
                  <a:lnTo>
                    <a:pt x="1" y="91"/>
                  </a:lnTo>
                  <a:lnTo>
                    <a:pt x="19" y="106"/>
                  </a:lnTo>
                  <a:lnTo>
                    <a:pt x="32" y="120"/>
                  </a:lnTo>
                  <a:lnTo>
                    <a:pt x="62" y="149"/>
                  </a:lnTo>
                  <a:lnTo>
                    <a:pt x="151" y="66"/>
                  </a:lnTo>
                  <a:lnTo>
                    <a:pt x="118" y="33"/>
                  </a:lnTo>
                  <a:lnTo>
                    <a:pt x="102" y="16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9"/>
            <p:cNvSpPr/>
            <p:nvPr/>
          </p:nvSpPr>
          <p:spPr>
            <a:xfrm>
              <a:off x="2135700" y="2767875"/>
              <a:ext cx="4875" cy="487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82" y="0"/>
                  </a:moveTo>
                  <a:lnTo>
                    <a:pt x="1" y="91"/>
                  </a:lnTo>
                  <a:lnTo>
                    <a:pt x="28" y="115"/>
                  </a:lnTo>
                  <a:lnTo>
                    <a:pt x="54" y="141"/>
                  </a:lnTo>
                  <a:lnTo>
                    <a:pt x="106" y="194"/>
                  </a:lnTo>
                  <a:lnTo>
                    <a:pt x="195" y="111"/>
                  </a:lnTo>
                  <a:lnTo>
                    <a:pt x="139" y="54"/>
                  </a:lnTo>
                  <a:lnTo>
                    <a:pt x="111" y="26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9"/>
            <p:cNvSpPr/>
            <p:nvPr/>
          </p:nvSpPr>
          <p:spPr>
            <a:xfrm>
              <a:off x="2141475" y="2761425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82" y="1"/>
                  </a:moveTo>
                  <a:lnTo>
                    <a:pt x="0" y="92"/>
                  </a:lnTo>
                  <a:lnTo>
                    <a:pt x="32" y="121"/>
                  </a:lnTo>
                  <a:lnTo>
                    <a:pt x="65" y="152"/>
                  </a:lnTo>
                  <a:lnTo>
                    <a:pt x="129" y="218"/>
                  </a:lnTo>
                  <a:lnTo>
                    <a:pt x="218" y="136"/>
                  </a:lnTo>
                  <a:lnTo>
                    <a:pt x="151" y="66"/>
                  </a:lnTo>
                  <a:lnTo>
                    <a:pt x="117" y="32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9"/>
            <p:cNvSpPr/>
            <p:nvPr/>
          </p:nvSpPr>
          <p:spPr>
            <a:xfrm>
              <a:off x="2118350" y="2787125"/>
              <a:ext cx="3250" cy="3200"/>
            </a:xfrm>
            <a:custGeom>
              <a:avLst/>
              <a:gdLst/>
              <a:ahLst/>
              <a:cxnLst/>
              <a:rect l="l" t="t" r="r" b="b"/>
              <a:pathLst>
                <a:path w="130" h="128" extrusionOk="0">
                  <a:moveTo>
                    <a:pt x="83" y="0"/>
                  </a:moveTo>
                  <a:lnTo>
                    <a:pt x="1" y="91"/>
                  </a:lnTo>
                  <a:lnTo>
                    <a:pt x="12" y="100"/>
                  </a:lnTo>
                  <a:lnTo>
                    <a:pt x="21" y="109"/>
                  </a:lnTo>
                  <a:cubicBezTo>
                    <a:pt x="27" y="115"/>
                    <a:pt x="33" y="120"/>
                    <a:pt x="39" y="128"/>
                  </a:cubicBezTo>
                  <a:lnTo>
                    <a:pt x="129" y="45"/>
                  </a:lnTo>
                  <a:lnTo>
                    <a:pt x="106" y="22"/>
                  </a:lnTo>
                  <a:lnTo>
                    <a:pt x="96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9"/>
            <p:cNvSpPr/>
            <p:nvPr/>
          </p:nvSpPr>
          <p:spPr>
            <a:xfrm>
              <a:off x="2131975" y="2776500"/>
              <a:ext cx="4300" cy="4275"/>
            </a:xfrm>
            <a:custGeom>
              <a:avLst/>
              <a:gdLst/>
              <a:ahLst/>
              <a:cxnLst/>
              <a:rect l="l" t="t" r="r" b="b"/>
              <a:pathLst>
                <a:path w="172" h="171" extrusionOk="0">
                  <a:moveTo>
                    <a:pt x="90" y="1"/>
                  </a:moveTo>
                  <a:lnTo>
                    <a:pt x="0" y="83"/>
                  </a:lnTo>
                  <a:cubicBezTo>
                    <a:pt x="15" y="96"/>
                    <a:pt x="25" y="112"/>
                    <a:pt x="38" y="127"/>
                  </a:cubicBezTo>
                  <a:lnTo>
                    <a:pt x="74" y="171"/>
                  </a:lnTo>
                  <a:lnTo>
                    <a:pt x="172" y="98"/>
                  </a:lnTo>
                  <a:lnTo>
                    <a:pt x="131" y="48"/>
                  </a:lnTo>
                  <a:cubicBezTo>
                    <a:pt x="117" y="33"/>
                    <a:pt x="105" y="15"/>
                    <a:pt x="90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9"/>
            <p:cNvSpPr/>
            <p:nvPr/>
          </p:nvSpPr>
          <p:spPr>
            <a:xfrm>
              <a:off x="2125650" y="2782425"/>
              <a:ext cx="3750" cy="3575"/>
            </a:xfrm>
            <a:custGeom>
              <a:avLst/>
              <a:gdLst/>
              <a:ahLst/>
              <a:cxnLst/>
              <a:rect l="l" t="t" r="r" b="b"/>
              <a:pathLst>
                <a:path w="150" h="143" extrusionOk="0">
                  <a:moveTo>
                    <a:pt x="89" y="0"/>
                  </a:moveTo>
                  <a:lnTo>
                    <a:pt x="0" y="80"/>
                  </a:lnTo>
                  <a:cubicBezTo>
                    <a:pt x="11" y="90"/>
                    <a:pt x="17" y="101"/>
                    <a:pt x="26" y="111"/>
                  </a:cubicBezTo>
                  <a:lnTo>
                    <a:pt x="52" y="142"/>
                  </a:lnTo>
                  <a:lnTo>
                    <a:pt x="150" y="70"/>
                  </a:lnTo>
                  <a:lnTo>
                    <a:pt x="120" y="35"/>
                  </a:lnTo>
                  <a:cubicBezTo>
                    <a:pt x="109" y="23"/>
                    <a:pt x="102" y="11"/>
                    <a:pt x="8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9"/>
            <p:cNvSpPr/>
            <p:nvPr/>
          </p:nvSpPr>
          <p:spPr>
            <a:xfrm>
              <a:off x="2138325" y="2770675"/>
              <a:ext cx="4875" cy="4950"/>
            </a:xfrm>
            <a:custGeom>
              <a:avLst/>
              <a:gdLst/>
              <a:ahLst/>
              <a:cxnLst/>
              <a:rect l="l" t="t" r="r" b="b"/>
              <a:pathLst>
                <a:path w="195" h="198" extrusionOk="0">
                  <a:moveTo>
                    <a:pt x="90" y="0"/>
                  </a:moveTo>
                  <a:lnTo>
                    <a:pt x="1" y="83"/>
                  </a:lnTo>
                  <a:cubicBezTo>
                    <a:pt x="18" y="101"/>
                    <a:pt x="33" y="122"/>
                    <a:pt x="49" y="140"/>
                  </a:cubicBezTo>
                  <a:lnTo>
                    <a:pt x="98" y="197"/>
                  </a:lnTo>
                  <a:lnTo>
                    <a:pt x="195" y="125"/>
                  </a:lnTo>
                  <a:lnTo>
                    <a:pt x="143" y="62"/>
                  </a:lnTo>
                  <a:cubicBezTo>
                    <a:pt x="125" y="41"/>
                    <a:pt x="110" y="19"/>
                    <a:pt x="9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9"/>
            <p:cNvSpPr/>
            <p:nvPr/>
          </p:nvSpPr>
          <p:spPr>
            <a:xfrm>
              <a:off x="2144675" y="2764800"/>
              <a:ext cx="5450" cy="5625"/>
            </a:xfrm>
            <a:custGeom>
              <a:avLst/>
              <a:gdLst/>
              <a:ahLst/>
              <a:cxnLst/>
              <a:rect l="l" t="t" r="r" b="b"/>
              <a:pathLst>
                <a:path w="218" h="225" extrusionOk="0">
                  <a:moveTo>
                    <a:pt x="90" y="1"/>
                  </a:moveTo>
                  <a:lnTo>
                    <a:pt x="1" y="84"/>
                  </a:lnTo>
                  <a:cubicBezTo>
                    <a:pt x="22" y="105"/>
                    <a:pt x="41" y="131"/>
                    <a:pt x="62" y="154"/>
                  </a:cubicBezTo>
                  <a:lnTo>
                    <a:pt x="120" y="225"/>
                  </a:lnTo>
                  <a:lnTo>
                    <a:pt x="218" y="152"/>
                  </a:lnTo>
                  <a:lnTo>
                    <a:pt x="155" y="75"/>
                  </a:lnTo>
                  <a:cubicBezTo>
                    <a:pt x="135" y="51"/>
                    <a:pt x="114" y="23"/>
                    <a:pt x="90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9"/>
            <p:cNvSpPr/>
            <p:nvPr/>
          </p:nvSpPr>
          <p:spPr>
            <a:xfrm>
              <a:off x="2119300" y="2788225"/>
              <a:ext cx="3150" cy="2950"/>
            </a:xfrm>
            <a:custGeom>
              <a:avLst/>
              <a:gdLst/>
              <a:ahLst/>
              <a:cxnLst/>
              <a:rect l="l" t="t" r="r" b="b"/>
              <a:pathLst>
                <a:path w="126" h="118" extrusionOk="0">
                  <a:moveTo>
                    <a:pt x="89" y="1"/>
                  </a:moveTo>
                  <a:lnTo>
                    <a:pt x="0" y="84"/>
                  </a:lnTo>
                  <a:cubicBezTo>
                    <a:pt x="6" y="88"/>
                    <a:pt x="9" y="95"/>
                    <a:pt x="15" y="101"/>
                  </a:cubicBezTo>
                  <a:cubicBezTo>
                    <a:pt x="20" y="107"/>
                    <a:pt x="23" y="113"/>
                    <a:pt x="28" y="118"/>
                  </a:cubicBezTo>
                  <a:lnTo>
                    <a:pt x="126" y="45"/>
                  </a:lnTo>
                  <a:cubicBezTo>
                    <a:pt x="119" y="39"/>
                    <a:pt x="113" y="31"/>
                    <a:pt x="108" y="24"/>
                  </a:cubicBezTo>
                  <a:cubicBezTo>
                    <a:pt x="102" y="14"/>
                    <a:pt x="98" y="7"/>
                    <a:pt x="8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9"/>
            <p:cNvSpPr/>
            <p:nvPr/>
          </p:nvSpPr>
          <p:spPr>
            <a:xfrm>
              <a:off x="2133825" y="27789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98" y="0"/>
                  </a:moveTo>
                  <a:lnTo>
                    <a:pt x="0" y="73"/>
                  </a:lnTo>
                  <a:cubicBezTo>
                    <a:pt x="22" y="104"/>
                    <a:pt x="43" y="136"/>
                    <a:pt x="63" y="169"/>
                  </a:cubicBezTo>
                  <a:lnTo>
                    <a:pt x="169" y="107"/>
                  </a:lnTo>
                  <a:cubicBezTo>
                    <a:pt x="145" y="70"/>
                    <a:pt x="122" y="36"/>
                    <a:pt x="9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9"/>
            <p:cNvSpPr/>
            <p:nvPr/>
          </p:nvSpPr>
          <p:spPr>
            <a:xfrm>
              <a:off x="2126925" y="2784125"/>
              <a:ext cx="3750" cy="3475"/>
            </a:xfrm>
            <a:custGeom>
              <a:avLst/>
              <a:gdLst/>
              <a:ahLst/>
              <a:cxnLst/>
              <a:rect l="l" t="t" r="r" b="b"/>
              <a:pathLst>
                <a:path w="150" h="139" extrusionOk="0">
                  <a:moveTo>
                    <a:pt x="99" y="1"/>
                  </a:moveTo>
                  <a:lnTo>
                    <a:pt x="0" y="73"/>
                  </a:lnTo>
                  <a:lnTo>
                    <a:pt x="44" y="139"/>
                  </a:lnTo>
                  <a:lnTo>
                    <a:pt x="149" y="77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9"/>
            <p:cNvSpPr/>
            <p:nvPr/>
          </p:nvSpPr>
          <p:spPr>
            <a:xfrm>
              <a:off x="2140775" y="2773750"/>
              <a:ext cx="4725" cy="5050"/>
            </a:xfrm>
            <a:custGeom>
              <a:avLst/>
              <a:gdLst/>
              <a:ahLst/>
              <a:cxnLst/>
              <a:rect l="l" t="t" r="r" b="b"/>
              <a:pathLst>
                <a:path w="189" h="202" extrusionOk="0">
                  <a:moveTo>
                    <a:pt x="97" y="1"/>
                  </a:moveTo>
                  <a:lnTo>
                    <a:pt x="0" y="73"/>
                  </a:lnTo>
                  <a:cubicBezTo>
                    <a:pt x="28" y="116"/>
                    <a:pt x="57" y="157"/>
                    <a:pt x="84" y="201"/>
                  </a:cubicBezTo>
                  <a:lnTo>
                    <a:pt x="189" y="139"/>
                  </a:lnTo>
                  <a:cubicBezTo>
                    <a:pt x="159" y="92"/>
                    <a:pt x="130" y="46"/>
                    <a:pt x="97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9"/>
            <p:cNvSpPr/>
            <p:nvPr/>
          </p:nvSpPr>
          <p:spPr>
            <a:xfrm>
              <a:off x="2147675" y="2768575"/>
              <a:ext cx="5250" cy="5800"/>
            </a:xfrm>
            <a:custGeom>
              <a:avLst/>
              <a:gdLst/>
              <a:ahLst/>
              <a:cxnLst/>
              <a:rect l="l" t="t" r="r" b="b"/>
              <a:pathLst>
                <a:path w="210" h="232" extrusionOk="0">
                  <a:moveTo>
                    <a:pt x="98" y="0"/>
                  </a:moveTo>
                  <a:lnTo>
                    <a:pt x="0" y="73"/>
                  </a:lnTo>
                  <a:cubicBezTo>
                    <a:pt x="36" y="125"/>
                    <a:pt x="72" y="178"/>
                    <a:pt x="105" y="232"/>
                  </a:cubicBezTo>
                  <a:lnTo>
                    <a:pt x="210" y="169"/>
                  </a:lnTo>
                  <a:cubicBezTo>
                    <a:pt x="175" y="112"/>
                    <a:pt x="136" y="55"/>
                    <a:pt x="9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9"/>
            <p:cNvSpPr/>
            <p:nvPr/>
          </p:nvSpPr>
          <p:spPr>
            <a:xfrm>
              <a:off x="2120025" y="2789325"/>
              <a:ext cx="3175" cy="2700"/>
            </a:xfrm>
            <a:custGeom>
              <a:avLst/>
              <a:gdLst/>
              <a:ahLst/>
              <a:cxnLst/>
              <a:rect l="l" t="t" r="r" b="b"/>
              <a:pathLst>
                <a:path w="127" h="108" extrusionOk="0">
                  <a:moveTo>
                    <a:pt x="97" y="0"/>
                  </a:moveTo>
                  <a:lnTo>
                    <a:pt x="0" y="73"/>
                  </a:lnTo>
                  <a:cubicBezTo>
                    <a:pt x="6" y="84"/>
                    <a:pt x="14" y="97"/>
                    <a:pt x="22" y="107"/>
                  </a:cubicBezTo>
                  <a:lnTo>
                    <a:pt x="127" y="45"/>
                  </a:lnTo>
                  <a:cubicBezTo>
                    <a:pt x="117" y="30"/>
                    <a:pt x="107" y="15"/>
                    <a:pt x="9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9"/>
            <p:cNvSpPr/>
            <p:nvPr/>
          </p:nvSpPr>
          <p:spPr>
            <a:xfrm>
              <a:off x="2135450" y="2781625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106" y="0"/>
                  </a:moveTo>
                  <a:lnTo>
                    <a:pt x="0" y="62"/>
                  </a:lnTo>
                  <a:cubicBezTo>
                    <a:pt x="17" y="96"/>
                    <a:pt x="38" y="130"/>
                    <a:pt x="53" y="164"/>
                  </a:cubicBezTo>
                  <a:lnTo>
                    <a:pt x="164" y="114"/>
                  </a:lnTo>
                  <a:cubicBezTo>
                    <a:pt x="148" y="75"/>
                    <a:pt x="126" y="39"/>
                    <a:pt x="10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9"/>
            <p:cNvSpPr/>
            <p:nvPr/>
          </p:nvSpPr>
          <p:spPr>
            <a:xfrm>
              <a:off x="2128000" y="2786025"/>
              <a:ext cx="3675" cy="3300"/>
            </a:xfrm>
            <a:custGeom>
              <a:avLst/>
              <a:gdLst/>
              <a:ahLst/>
              <a:cxnLst/>
              <a:rect l="l" t="t" r="r" b="b"/>
              <a:pathLst>
                <a:path w="147" h="132" extrusionOk="0">
                  <a:moveTo>
                    <a:pt x="106" y="1"/>
                  </a:moveTo>
                  <a:lnTo>
                    <a:pt x="1" y="63"/>
                  </a:lnTo>
                  <a:cubicBezTo>
                    <a:pt x="11" y="86"/>
                    <a:pt x="26" y="107"/>
                    <a:pt x="36" y="131"/>
                  </a:cubicBezTo>
                  <a:lnTo>
                    <a:pt x="147" y="80"/>
                  </a:lnTo>
                  <a:cubicBezTo>
                    <a:pt x="134" y="53"/>
                    <a:pt x="119" y="28"/>
                    <a:pt x="10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9"/>
            <p:cNvSpPr/>
            <p:nvPr/>
          </p:nvSpPr>
          <p:spPr>
            <a:xfrm>
              <a:off x="2142875" y="2777225"/>
              <a:ext cx="4550" cy="4950"/>
            </a:xfrm>
            <a:custGeom>
              <a:avLst/>
              <a:gdLst/>
              <a:ahLst/>
              <a:cxnLst/>
              <a:rect l="l" t="t" r="r" b="b"/>
              <a:pathLst>
                <a:path w="182" h="198" extrusionOk="0">
                  <a:moveTo>
                    <a:pt x="105" y="1"/>
                  </a:moveTo>
                  <a:lnTo>
                    <a:pt x="0" y="63"/>
                  </a:lnTo>
                  <a:cubicBezTo>
                    <a:pt x="23" y="107"/>
                    <a:pt x="49" y="151"/>
                    <a:pt x="70" y="198"/>
                  </a:cubicBezTo>
                  <a:lnTo>
                    <a:pt x="182" y="147"/>
                  </a:lnTo>
                  <a:cubicBezTo>
                    <a:pt x="160" y="96"/>
                    <a:pt x="131" y="49"/>
                    <a:pt x="10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9"/>
            <p:cNvSpPr/>
            <p:nvPr/>
          </p:nvSpPr>
          <p:spPr>
            <a:xfrm>
              <a:off x="2150275" y="2772800"/>
              <a:ext cx="5000" cy="5775"/>
            </a:xfrm>
            <a:custGeom>
              <a:avLst/>
              <a:gdLst/>
              <a:ahLst/>
              <a:cxnLst/>
              <a:rect l="l" t="t" r="r" b="b"/>
              <a:pathLst>
                <a:path w="200" h="231" extrusionOk="0">
                  <a:moveTo>
                    <a:pt x="106" y="0"/>
                  </a:moveTo>
                  <a:lnTo>
                    <a:pt x="1" y="63"/>
                  </a:lnTo>
                  <a:cubicBezTo>
                    <a:pt x="31" y="118"/>
                    <a:pt x="62" y="174"/>
                    <a:pt x="88" y="231"/>
                  </a:cubicBezTo>
                  <a:lnTo>
                    <a:pt x="199" y="180"/>
                  </a:lnTo>
                  <a:cubicBezTo>
                    <a:pt x="172" y="120"/>
                    <a:pt x="139" y="60"/>
                    <a:pt x="10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9"/>
            <p:cNvSpPr/>
            <p:nvPr/>
          </p:nvSpPr>
          <p:spPr>
            <a:xfrm>
              <a:off x="2120550" y="2790425"/>
              <a:ext cx="3275" cy="2450"/>
            </a:xfrm>
            <a:custGeom>
              <a:avLst/>
              <a:gdLst/>
              <a:ahLst/>
              <a:cxnLst/>
              <a:rect l="l" t="t" r="r" b="b"/>
              <a:pathLst>
                <a:path w="131" h="98" extrusionOk="0">
                  <a:moveTo>
                    <a:pt x="106" y="1"/>
                  </a:moveTo>
                  <a:lnTo>
                    <a:pt x="1" y="63"/>
                  </a:lnTo>
                  <a:cubicBezTo>
                    <a:pt x="6" y="76"/>
                    <a:pt x="13" y="86"/>
                    <a:pt x="18" y="97"/>
                  </a:cubicBezTo>
                  <a:lnTo>
                    <a:pt x="131" y="48"/>
                  </a:lnTo>
                  <a:cubicBezTo>
                    <a:pt x="124" y="32"/>
                    <a:pt x="114" y="18"/>
                    <a:pt x="10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9"/>
            <p:cNvSpPr/>
            <p:nvPr/>
          </p:nvSpPr>
          <p:spPr>
            <a:xfrm>
              <a:off x="2136750" y="2784475"/>
              <a:ext cx="3925" cy="3950"/>
            </a:xfrm>
            <a:custGeom>
              <a:avLst/>
              <a:gdLst/>
              <a:ahLst/>
              <a:cxnLst/>
              <a:rect l="l" t="t" r="r" b="b"/>
              <a:pathLst>
                <a:path w="157" h="158" extrusionOk="0">
                  <a:moveTo>
                    <a:pt x="110" y="0"/>
                  </a:moveTo>
                  <a:lnTo>
                    <a:pt x="0" y="50"/>
                  </a:lnTo>
                  <a:lnTo>
                    <a:pt x="22" y="104"/>
                  </a:lnTo>
                  <a:cubicBezTo>
                    <a:pt x="29" y="122"/>
                    <a:pt x="38" y="138"/>
                    <a:pt x="42" y="158"/>
                  </a:cubicBezTo>
                  <a:lnTo>
                    <a:pt x="157" y="120"/>
                  </a:lnTo>
                  <a:cubicBezTo>
                    <a:pt x="152" y="99"/>
                    <a:pt x="142" y="79"/>
                    <a:pt x="135" y="5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9"/>
            <p:cNvSpPr/>
            <p:nvPr/>
          </p:nvSpPr>
          <p:spPr>
            <a:xfrm>
              <a:off x="2128875" y="2788000"/>
              <a:ext cx="3650" cy="3125"/>
            </a:xfrm>
            <a:custGeom>
              <a:avLst/>
              <a:gdLst/>
              <a:ahLst/>
              <a:cxnLst/>
              <a:rect l="l" t="t" r="r" b="b"/>
              <a:pathLst>
                <a:path w="146" h="125" extrusionOk="0">
                  <a:moveTo>
                    <a:pt x="113" y="0"/>
                  </a:moveTo>
                  <a:lnTo>
                    <a:pt x="1" y="52"/>
                  </a:lnTo>
                  <a:lnTo>
                    <a:pt x="15" y="89"/>
                  </a:lnTo>
                  <a:cubicBezTo>
                    <a:pt x="21" y="100"/>
                    <a:pt x="26" y="111"/>
                    <a:pt x="30" y="125"/>
                  </a:cubicBezTo>
                  <a:lnTo>
                    <a:pt x="145" y="85"/>
                  </a:lnTo>
                  <a:cubicBezTo>
                    <a:pt x="141" y="70"/>
                    <a:pt x="135" y="57"/>
                    <a:pt x="130" y="4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9"/>
            <p:cNvSpPr/>
            <p:nvPr/>
          </p:nvSpPr>
          <p:spPr>
            <a:xfrm>
              <a:off x="2144575" y="2780900"/>
              <a:ext cx="4300" cy="4825"/>
            </a:xfrm>
            <a:custGeom>
              <a:avLst/>
              <a:gdLst/>
              <a:ahLst/>
              <a:cxnLst/>
              <a:rect l="l" t="t" r="r" b="b"/>
              <a:pathLst>
                <a:path w="172" h="193" extrusionOk="0">
                  <a:moveTo>
                    <a:pt x="113" y="0"/>
                  </a:moveTo>
                  <a:lnTo>
                    <a:pt x="1" y="51"/>
                  </a:lnTo>
                  <a:lnTo>
                    <a:pt x="30" y="120"/>
                  </a:lnTo>
                  <a:cubicBezTo>
                    <a:pt x="41" y="144"/>
                    <a:pt x="50" y="167"/>
                    <a:pt x="57" y="192"/>
                  </a:cubicBezTo>
                  <a:lnTo>
                    <a:pt x="172" y="154"/>
                  </a:lnTo>
                  <a:cubicBezTo>
                    <a:pt x="165" y="128"/>
                    <a:pt x="154" y="102"/>
                    <a:pt x="144" y="77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9"/>
            <p:cNvSpPr/>
            <p:nvPr/>
          </p:nvSpPr>
          <p:spPr>
            <a:xfrm>
              <a:off x="2152475" y="2777275"/>
              <a:ext cx="4600" cy="5725"/>
            </a:xfrm>
            <a:custGeom>
              <a:avLst/>
              <a:gdLst/>
              <a:ahLst/>
              <a:cxnLst/>
              <a:rect l="l" t="t" r="r" b="b"/>
              <a:pathLst>
                <a:path w="184" h="229" extrusionOk="0">
                  <a:moveTo>
                    <a:pt x="111" y="1"/>
                  </a:moveTo>
                  <a:lnTo>
                    <a:pt x="0" y="52"/>
                  </a:lnTo>
                  <a:lnTo>
                    <a:pt x="36" y="139"/>
                  </a:lnTo>
                  <a:cubicBezTo>
                    <a:pt x="48" y="169"/>
                    <a:pt x="61" y="198"/>
                    <a:pt x="69" y="228"/>
                  </a:cubicBezTo>
                  <a:lnTo>
                    <a:pt x="184" y="190"/>
                  </a:lnTo>
                  <a:cubicBezTo>
                    <a:pt x="175" y="159"/>
                    <a:pt x="162" y="127"/>
                    <a:pt x="150" y="94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9"/>
            <p:cNvSpPr/>
            <p:nvPr/>
          </p:nvSpPr>
          <p:spPr>
            <a:xfrm>
              <a:off x="2121000" y="2791600"/>
              <a:ext cx="3325" cy="2250"/>
            </a:xfrm>
            <a:custGeom>
              <a:avLst/>
              <a:gdLst/>
              <a:ahLst/>
              <a:cxnLst/>
              <a:rect l="l" t="t" r="r" b="b"/>
              <a:pathLst>
                <a:path w="133" h="90" extrusionOk="0">
                  <a:moveTo>
                    <a:pt x="113" y="1"/>
                  </a:moveTo>
                  <a:lnTo>
                    <a:pt x="0" y="50"/>
                  </a:lnTo>
                  <a:lnTo>
                    <a:pt x="9" y="70"/>
                  </a:lnTo>
                  <a:cubicBezTo>
                    <a:pt x="11" y="76"/>
                    <a:pt x="15" y="82"/>
                    <a:pt x="16" y="90"/>
                  </a:cubicBezTo>
                  <a:lnTo>
                    <a:pt x="132" y="50"/>
                  </a:lnTo>
                  <a:cubicBezTo>
                    <a:pt x="130" y="42"/>
                    <a:pt x="125" y="33"/>
                    <a:pt x="123" y="24"/>
                  </a:cubicBezTo>
                  <a:cubicBezTo>
                    <a:pt x="119" y="17"/>
                    <a:pt x="115" y="9"/>
                    <a:pt x="11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9"/>
            <p:cNvSpPr/>
            <p:nvPr/>
          </p:nvSpPr>
          <p:spPr>
            <a:xfrm>
              <a:off x="2137800" y="2787400"/>
              <a:ext cx="3800" cy="3775"/>
            </a:xfrm>
            <a:custGeom>
              <a:avLst/>
              <a:gdLst/>
              <a:ahLst/>
              <a:cxnLst/>
              <a:rect l="l" t="t" r="r" b="b"/>
              <a:pathLst>
                <a:path w="152" h="151" extrusionOk="0">
                  <a:moveTo>
                    <a:pt x="117" y="1"/>
                  </a:moveTo>
                  <a:lnTo>
                    <a:pt x="1" y="40"/>
                  </a:lnTo>
                  <a:cubicBezTo>
                    <a:pt x="11" y="77"/>
                    <a:pt x="26" y="113"/>
                    <a:pt x="32" y="151"/>
                  </a:cubicBezTo>
                  <a:lnTo>
                    <a:pt x="151" y="124"/>
                  </a:lnTo>
                  <a:cubicBezTo>
                    <a:pt x="145" y="83"/>
                    <a:pt x="129" y="42"/>
                    <a:pt x="117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9"/>
            <p:cNvSpPr/>
            <p:nvPr/>
          </p:nvSpPr>
          <p:spPr>
            <a:xfrm>
              <a:off x="2129600" y="2790125"/>
              <a:ext cx="3500" cy="2950"/>
            </a:xfrm>
            <a:custGeom>
              <a:avLst/>
              <a:gdLst/>
              <a:ahLst/>
              <a:cxnLst/>
              <a:rect l="l" t="t" r="r" b="b"/>
              <a:pathLst>
                <a:path w="140" h="118" extrusionOk="0">
                  <a:moveTo>
                    <a:pt x="116" y="0"/>
                  </a:moveTo>
                  <a:lnTo>
                    <a:pt x="1" y="40"/>
                  </a:lnTo>
                  <a:cubicBezTo>
                    <a:pt x="7" y="66"/>
                    <a:pt x="18" y="90"/>
                    <a:pt x="22" y="118"/>
                  </a:cubicBezTo>
                  <a:lnTo>
                    <a:pt x="140" y="90"/>
                  </a:lnTo>
                  <a:cubicBezTo>
                    <a:pt x="135" y="60"/>
                    <a:pt x="123" y="31"/>
                    <a:pt x="11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9"/>
            <p:cNvSpPr/>
            <p:nvPr/>
          </p:nvSpPr>
          <p:spPr>
            <a:xfrm>
              <a:off x="2146000" y="2784725"/>
              <a:ext cx="3975" cy="4600"/>
            </a:xfrm>
            <a:custGeom>
              <a:avLst/>
              <a:gdLst/>
              <a:ahLst/>
              <a:cxnLst/>
              <a:rect l="l" t="t" r="r" b="b"/>
              <a:pathLst>
                <a:path w="159" h="184" extrusionOk="0">
                  <a:moveTo>
                    <a:pt x="116" y="1"/>
                  </a:moveTo>
                  <a:lnTo>
                    <a:pt x="1" y="39"/>
                  </a:lnTo>
                  <a:cubicBezTo>
                    <a:pt x="14" y="87"/>
                    <a:pt x="31" y="133"/>
                    <a:pt x="40" y="183"/>
                  </a:cubicBezTo>
                  <a:lnTo>
                    <a:pt x="158" y="156"/>
                  </a:lnTo>
                  <a:cubicBezTo>
                    <a:pt x="150" y="104"/>
                    <a:pt x="131" y="53"/>
                    <a:pt x="11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9"/>
            <p:cNvSpPr/>
            <p:nvPr/>
          </p:nvSpPr>
          <p:spPr>
            <a:xfrm>
              <a:off x="2154200" y="2781975"/>
              <a:ext cx="4200" cy="5450"/>
            </a:xfrm>
            <a:custGeom>
              <a:avLst/>
              <a:gdLst/>
              <a:ahLst/>
              <a:cxnLst/>
              <a:rect l="l" t="t" r="r" b="b"/>
              <a:pathLst>
                <a:path w="168" h="218" extrusionOk="0">
                  <a:moveTo>
                    <a:pt x="116" y="1"/>
                  </a:moveTo>
                  <a:lnTo>
                    <a:pt x="1" y="40"/>
                  </a:lnTo>
                  <a:cubicBezTo>
                    <a:pt x="18" y="98"/>
                    <a:pt x="39" y="158"/>
                    <a:pt x="49" y="218"/>
                  </a:cubicBezTo>
                  <a:lnTo>
                    <a:pt x="168" y="191"/>
                  </a:lnTo>
                  <a:lnTo>
                    <a:pt x="157" y="144"/>
                  </a:lnTo>
                  <a:cubicBezTo>
                    <a:pt x="154" y="128"/>
                    <a:pt x="149" y="113"/>
                    <a:pt x="145" y="96"/>
                  </a:cubicBezTo>
                  <a:cubicBezTo>
                    <a:pt x="135" y="65"/>
                    <a:pt x="125" y="33"/>
                    <a:pt x="11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9"/>
            <p:cNvSpPr/>
            <p:nvPr/>
          </p:nvSpPr>
          <p:spPr>
            <a:xfrm>
              <a:off x="2121400" y="2792900"/>
              <a:ext cx="3325" cy="2125"/>
            </a:xfrm>
            <a:custGeom>
              <a:avLst/>
              <a:gdLst/>
              <a:ahLst/>
              <a:cxnLst/>
              <a:rect l="l" t="t" r="r" b="b"/>
              <a:pathLst>
                <a:path w="133" h="85" extrusionOk="0">
                  <a:moveTo>
                    <a:pt x="116" y="1"/>
                  </a:moveTo>
                  <a:lnTo>
                    <a:pt x="0" y="39"/>
                  </a:lnTo>
                  <a:cubicBezTo>
                    <a:pt x="1" y="47"/>
                    <a:pt x="4" y="53"/>
                    <a:pt x="7" y="61"/>
                  </a:cubicBezTo>
                  <a:cubicBezTo>
                    <a:pt x="8" y="65"/>
                    <a:pt x="9" y="68"/>
                    <a:pt x="10" y="71"/>
                  </a:cubicBezTo>
                  <a:lnTo>
                    <a:pt x="14" y="85"/>
                  </a:lnTo>
                  <a:lnTo>
                    <a:pt x="133" y="57"/>
                  </a:lnTo>
                  <a:lnTo>
                    <a:pt x="130" y="42"/>
                  </a:lnTo>
                  <a:cubicBezTo>
                    <a:pt x="129" y="37"/>
                    <a:pt x="128" y="33"/>
                    <a:pt x="126" y="27"/>
                  </a:cubicBezTo>
                  <a:cubicBezTo>
                    <a:pt x="121" y="18"/>
                    <a:pt x="118" y="9"/>
                    <a:pt x="11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9"/>
            <p:cNvSpPr/>
            <p:nvPr/>
          </p:nvSpPr>
          <p:spPr>
            <a:xfrm>
              <a:off x="2138550" y="27905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18" y="0"/>
                  </a:moveTo>
                  <a:lnTo>
                    <a:pt x="1" y="26"/>
                  </a:lnTo>
                  <a:lnTo>
                    <a:pt x="12" y="83"/>
                  </a:lnTo>
                  <a:cubicBezTo>
                    <a:pt x="18" y="102"/>
                    <a:pt x="18" y="122"/>
                    <a:pt x="20" y="140"/>
                  </a:cubicBezTo>
                  <a:lnTo>
                    <a:pt x="141" y="125"/>
                  </a:lnTo>
                  <a:cubicBezTo>
                    <a:pt x="138" y="104"/>
                    <a:pt x="137" y="83"/>
                    <a:pt x="132" y="62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9"/>
            <p:cNvSpPr/>
            <p:nvPr/>
          </p:nvSpPr>
          <p:spPr>
            <a:xfrm>
              <a:off x="2130125" y="2792400"/>
              <a:ext cx="3425" cy="2775"/>
            </a:xfrm>
            <a:custGeom>
              <a:avLst/>
              <a:gdLst/>
              <a:ahLst/>
              <a:cxnLst/>
              <a:rect l="l" t="t" r="r" b="b"/>
              <a:pathLst>
                <a:path w="137" h="111" extrusionOk="0">
                  <a:moveTo>
                    <a:pt x="119" y="1"/>
                  </a:moveTo>
                  <a:lnTo>
                    <a:pt x="1" y="28"/>
                  </a:lnTo>
                  <a:lnTo>
                    <a:pt x="9" y="68"/>
                  </a:lnTo>
                  <a:cubicBezTo>
                    <a:pt x="13" y="81"/>
                    <a:pt x="13" y="96"/>
                    <a:pt x="15" y="111"/>
                  </a:cubicBezTo>
                  <a:lnTo>
                    <a:pt x="137" y="95"/>
                  </a:lnTo>
                  <a:cubicBezTo>
                    <a:pt x="134" y="80"/>
                    <a:pt x="134" y="63"/>
                    <a:pt x="130" y="47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9"/>
            <p:cNvSpPr/>
            <p:nvPr/>
          </p:nvSpPr>
          <p:spPr>
            <a:xfrm>
              <a:off x="2147000" y="2788650"/>
              <a:ext cx="3675" cy="4300"/>
            </a:xfrm>
            <a:custGeom>
              <a:avLst/>
              <a:gdLst/>
              <a:ahLst/>
              <a:cxnLst/>
              <a:rect l="l" t="t" r="r" b="b"/>
              <a:pathLst>
                <a:path w="147" h="172" extrusionOk="0">
                  <a:moveTo>
                    <a:pt x="119" y="0"/>
                  </a:moveTo>
                  <a:lnTo>
                    <a:pt x="0" y="27"/>
                  </a:lnTo>
                  <a:lnTo>
                    <a:pt x="16" y="100"/>
                  </a:lnTo>
                  <a:cubicBezTo>
                    <a:pt x="21" y="124"/>
                    <a:pt x="22" y="147"/>
                    <a:pt x="26" y="172"/>
                  </a:cubicBezTo>
                  <a:lnTo>
                    <a:pt x="146" y="156"/>
                  </a:lnTo>
                  <a:cubicBezTo>
                    <a:pt x="142" y="130"/>
                    <a:pt x="141" y="104"/>
                    <a:pt x="135" y="78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9"/>
            <p:cNvSpPr/>
            <p:nvPr/>
          </p:nvSpPr>
          <p:spPr>
            <a:xfrm>
              <a:off x="2155425" y="2786725"/>
              <a:ext cx="3800" cy="5075"/>
            </a:xfrm>
            <a:custGeom>
              <a:avLst/>
              <a:gdLst/>
              <a:ahLst/>
              <a:cxnLst/>
              <a:rect l="l" t="t" r="r" b="b"/>
              <a:pathLst>
                <a:path w="152" h="203" extrusionOk="0">
                  <a:moveTo>
                    <a:pt x="120" y="1"/>
                  </a:moveTo>
                  <a:lnTo>
                    <a:pt x="0" y="28"/>
                  </a:lnTo>
                  <a:lnTo>
                    <a:pt x="18" y="116"/>
                  </a:lnTo>
                  <a:cubicBezTo>
                    <a:pt x="24" y="146"/>
                    <a:pt x="26" y="175"/>
                    <a:pt x="31" y="203"/>
                  </a:cubicBezTo>
                  <a:lnTo>
                    <a:pt x="152" y="187"/>
                  </a:lnTo>
                  <a:cubicBezTo>
                    <a:pt x="148" y="156"/>
                    <a:pt x="146" y="126"/>
                    <a:pt x="138" y="95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9"/>
            <p:cNvSpPr/>
            <p:nvPr/>
          </p:nvSpPr>
          <p:spPr>
            <a:xfrm>
              <a:off x="2121700" y="2794275"/>
              <a:ext cx="3275" cy="2025"/>
            </a:xfrm>
            <a:custGeom>
              <a:avLst/>
              <a:gdLst/>
              <a:ahLst/>
              <a:cxnLst/>
              <a:rect l="l" t="t" r="r" b="b"/>
              <a:pathLst>
                <a:path w="131" h="81" extrusionOk="0">
                  <a:moveTo>
                    <a:pt x="120" y="0"/>
                  </a:moveTo>
                  <a:lnTo>
                    <a:pt x="1" y="29"/>
                  </a:lnTo>
                  <a:cubicBezTo>
                    <a:pt x="2" y="36"/>
                    <a:pt x="4" y="45"/>
                    <a:pt x="6" y="52"/>
                  </a:cubicBezTo>
                  <a:cubicBezTo>
                    <a:pt x="8" y="61"/>
                    <a:pt x="8" y="71"/>
                    <a:pt x="9" y="80"/>
                  </a:cubicBezTo>
                  <a:lnTo>
                    <a:pt x="130" y="65"/>
                  </a:lnTo>
                  <a:cubicBezTo>
                    <a:pt x="128" y="54"/>
                    <a:pt x="128" y="41"/>
                    <a:pt x="126" y="32"/>
                  </a:cubicBezTo>
                  <a:cubicBezTo>
                    <a:pt x="123" y="21"/>
                    <a:pt x="122" y="11"/>
                    <a:pt x="12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9"/>
            <p:cNvSpPr/>
            <p:nvPr/>
          </p:nvSpPr>
          <p:spPr>
            <a:xfrm>
              <a:off x="2139075" y="2793625"/>
              <a:ext cx="3325" cy="3350"/>
            </a:xfrm>
            <a:custGeom>
              <a:avLst/>
              <a:gdLst/>
              <a:ahLst/>
              <a:cxnLst/>
              <a:rect l="l" t="t" r="r" b="b"/>
              <a:pathLst>
                <a:path w="133" h="134" extrusionOk="0">
                  <a:moveTo>
                    <a:pt x="121" y="1"/>
                  </a:moveTo>
                  <a:lnTo>
                    <a:pt x="1" y="16"/>
                  </a:lnTo>
                  <a:lnTo>
                    <a:pt x="8" y="75"/>
                  </a:lnTo>
                  <a:cubicBezTo>
                    <a:pt x="9" y="94"/>
                    <a:pt x="11" y="114"/>
                    <a:pt x="11" y="133"/>
                  </a:cubicBezTo>
                  <a:lnTo>
                    <a:pt x="132" y="127"/>
                  </a:lnTo>
                  <a:cubicBezTo>
                    <a:pt x="131" y="105"/>
                    <a:pt x="131" y="86"/>
                    <a:pt x="128" y="63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9"/>
            <p:cNvSpPr/>
            <p:nvPr/>
          </p:nvSpPr>
          <p:spPr>
            <a:xfrm>
              <a:off x="2130475" y="2794775"/>
              <a:ext cx="3250" cy="2600"/>
            </a:xfrm>
            <a:custGeom>
              <a:avLst/>
              <a:gdLst/>
              <a:ahLst/>
              <a:cxnLst/>
              <a:rect l="l" t="t" r="r" b="b"/>
              <a:pathLst>
                <a:path w="130" h="104" extrusionOk="0">
                  <a:moveTo>
                    <a:pt x="123" y="0"/>
                  </a:moveTo>
                  <a:lnTo>
                    <a:pt x="0" y="16"/>
                  </a:lnTo>
                  <a:lnTo>
                    <a:pt x="7" y="58"/>
                  </a:lnTo>
                  <a:lnTo>
                    <a:pt x="8" y="104"/>
                  </a:lnTo>
                  <a:lnTo>
                    <a:pt x="130" y="98"/>
                  </a:lnTo>
                  <a:lnTo>
                    <a:pt x="128" y="4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9"/>
            <p:cNvSpPr/>
            <p:nvPr/>
          </p:nvSpPr>
          <p:spPr>
            <a:xfrm>
              <a:off x="2147650" y="2792500"/>
              <a:ext cx="3325" cy="4050"/>
            </a:xfrm>
            <a:custGeom>
              <a:avLst/>
              <a:gdLst/>
              <a:ahLst/>
              <a:cxnLst/>
              <a:rect l="l" t="t" r="r" b="b"/>
              <a:pathLst>
                <a:path w="133" h="162" extrusionOk="0">
                  <a:moveTo>
                    <a:pt x="120" y="1"/>
                  </a:moveTo>
                  <a:lnTo>
                    <a:pt x="0" y="17"/>
                  </a:lnTo>
                  <a:lnTo>
                    <a:pt x="8" y="89"/>
                  </a:lnTo>
                  <a:cubicBezTo>
                    <a:pt x="10" y="113"/>
                    <a:pt x="10" y="137"/>
                    <a:pt x="11" y="162"/>
                  </a:cubicBezTo>
                  <a:lnTo>
                    <a:pt x="133" y="154"/>
                  </a:lnTo>
                  <a:cubicBezTo>
                    <a:pt x="132" y="129"/>
                    <a:pt x="131" y="105"/>
                    <a:pt x="130" y="79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9"/>
            <p:cNvSpPr/>
            <p:nvPr/>
          </p:nvSpPr>
          <p:spPr>
            <a:xfrm>
              <a:off x="2156175" y="2791400"/>
              <a:ext cx="3450" cy="4725"/>
            </a:xfrm>
            <a:custGeom>
              <a:avLst/>
              <a:gdLst/>
              <a:ahLst/>
              <a:cxnLst/>
              <a:rect l="l" t="t" r="r" b="b"/>
              <a:pathLst>
                <a:path w="138" h="189" extrusionOk="0">
                  <a:moveTo>
                    <a:pt x="122" y="0"/>
                  </a:moveTo>
                  <a:lnTo>
                    <a:pt x="0" y="16"/>
                  </a:lnTo>
                  <a:lnTo>
                    <a:pt x="11" y="103"/>
                  </a:lnTo>
                  <a:lnTo>
                    <a:pt x="15" y="188"/>
                  </a:lnTo>
                  <a:lnTo>
                    <a:pt x="137" y="182"/>
                  </a:lnTo>
                  <a:cubicBezTo>
                    <a:pt x="136" y="152"/>
                    <a:pt x="134" y="123"/>
                    <a:pt x="132" y="93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9"/>
            <p:cNvSpPr/>
            <p:nvPr/>
          </p:nvSpPr>
          <p:spPr>
            <a:xfrm>
              <a:off x="2121950" y="2795875"/>
              <a:ext cx="3200" cy="1925"/>
            </a:xfrm>
            <a:custGeom>
              <a:avLst/>
              <a:gdLst/>
              <a:ahLst/>
              <a:cxnLst/>
              <a:rect l="l" t="t" r="r" b="b"/>
              <a:pathLst>
                <a:path w="128" h="77" extrusionOk="0">
                  <a:moveTo>
                    <a:pt x="121" y="1"/>
                  </a:moveTo>
                  <a:lnTo>
                    <a:pt x="1" y="16"/>
                  </a:lnTo>
                  <a:cubicBezTo>
                    <a:pt x="2" y="25"/>
                    <a:pt x="3" y="35"/>
                    <a:pt x="4" y="44"/>
                  </a:cubicBezTo>
                  <a:lnTo>
                    <a:pt x="6" y="77"/>
                  </a:lnTo>
                  <a:lnTo>
                    <a:pt x="127" y="70"/>
                  </a:lnTo>
                  <a:lnTo>
                    <a:pt x="126" y="34"/>
                  </a:lnTo>
                  <a:cubicBezTo>
                    <a:pt x="123" y="23"/>
                    <a:pt x="122" y="12"/>
                    <a:pt x="12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9"/>
            <p:cNvSpPr/>
            <p:nvPr/>
          </p:nvSpPr>
          <p:spPr>
            <a:xfrm>
              <a:off x="2139275" y="2796800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123" y="0"/>
                  </a:moveTo>
                  <a:lnTo>
                    <a:pt x="1" y="6"/>
                  </a:lnTo>
                  <a:cubicBezTo>
                    <a:pt x="3" y="26"/>
                    <a:pt x="4" y="45"/>
                    <a:pt x="4" y="64"/>
                  </a:cubicBezTo>
                  <a:lnTo>
                    <a:pt x="3" y="123"/>
                  </a:lnTo>
                  <a:lnTo>
                    <a:pt x="124" y="126"/>
                  </a:lnTo>
                  <a:lnTo>
                    <a:pt x="125" y="63"/>
                  </a:lnTo>
                  <a:cubicBezTo>
                    <a:pt x="125" y="43"/>
                    <a:pt x="124" y="22"/>
                    <a:pt x="12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9"/>
            <p:cNvSpPr/>
            <p:nvPr/>
          </p:nvSpPr>
          <p:spPr>
            <a:xfrm>
              <a:off x="2130675" y="2797175"/>
              <a:ext cx="3125" cy="2575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22" y="1"/>
                  </a:moveTo>
                  <a:lnTo>
                    <a:pt x="0" y="8"/>
                  </a:lnTo>
                  <a:cubicBezTo>
                    <a:pt x="0" y="24"/>
                    <a:pt x="3" y="38"/>
                    <a:pt x="3" y="54"/>
                  </a:cubicBezTo>
                  <a:lnTo>
                    <a:pt x="2" y="100"/>
                  </a:lnTo>
                  <a:lnTo>
                    <a:pt x="124" y="102"/>
                  </a:lnTo>
                  <a:lnTo>
                    <a:pt x="125" y="51"/>
                  </a:lnTo>
                  <a:cubicBezTo>
                    <a:pt x="125" y="34"/>
                    <a:pt x="124" y="17"/>
                    <a:pt x="12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9"/>
            <p:cNvSpPr/>
            <p:nvPr/>
          </p:nvSpPr>
          <p:spPr>
            <a:xfrm>
              <a:off x="2147950" y="2796350"/>
              <a:ext cx="3150" cy="3775"/>
            </a:xfrm>
            <a:custGeom>
              <a:avLst/>
              <a:gdLst/>
              <a:ahLst/>
              <a:cxnLst/>
              <a:rect l="l" t="t" r="r" b="b"/>
              <a:pathLst>
                <a:path w="126" h="151" extrusionOk="0">
                  <a:moveTo>
                    <a:pt x="123" y="0"/>
                  </a:moveTo>
                  <a:lnTo>
                    <a:pt x="1" y="8"/>
                  </a:lnTo>
                  <a:cubicBezTo>
                    <a:pt x="2" y="31"/>
                    <a:pt x="4" y="55"/>
                    <a:pt x="4" y="78"/>
                  </a:cubicBezTo>
                  <a:lnTo>
                    <a:pt x="2" y="149"/>
                  </a:lnTo>
                  <a:lnTo>
                    <a:pt x="124" y="151"/>
                  </a:lnTo>
                  <a:lnTo>
                    <a:pt x="125" y="77"/>
                  </a:lnTo>
                  <a:cubicBezTo>
                    <a:pt x="125" y="52"/>
                    <a:pt x="123" y="26"/>
                    <a:pt x="12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9"/>
            <p:cNvSpPr/>
            <p:nvPr/>
          </p:nvSpPr>
          <p:spPr>
            <a:xfrm>
              <a:off x="2156525" y="2795925"/>
              <a:ext cx="3200" cy="44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123" y="1"/>
                  </a:moveTo>
                  <a:lnTo>
                    <a:pt x="1" y="7"/>
                  </a:lnTo>
                  <a:cubicBezTo>
                    <a:pt x="3" y="36"/>
                    <a:pt x="4" y="64"/>
                    <a:pt x="5" y="91"/>
                  </a:cubicBezTo>
                  <a:lnTo>
                    <a:pt x="4" y="172"/>
                  </a:lnTo>
                  <a:lnTo>
                    <a:pt x="125" y="175"/>
                  </a:lnTo>
                  <a:lnTo>
                    <a:pt x="128" y="89"/>
                  </a:lnTo>
                  <a:cubicBezTo>
                    <a:pt x="128" y="61"/>
                    <a:pt x="124" y="29"/>
                    <a:pt x="12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9"/>
            <p:cNvSpPr/>
            <p:nvPr/>
          </p:nvSpPr>
          <p:spPr>
            <a:xfrm>
              <a:off x="2122025" y="2797625"/>
              <a:ext cx="3150" cy="1975"/>
            </a:xfrm>
            <a:custGeom>
              <a:avLst/>
              <a:gdLst/>
              <a:ahLst/>
              <a:cxnLst/>
              <a:rect l="l" t="t" r="r" b="b"/>
              <a:pathLst>
                <a:path w="126" h="79" extrusionOk="0">
                  <a:moveTo>
                    <a:pt x="123" y="0"/>
                  </a:moveTo>
                  <a:lnTo>
                    <a:pt x="1" y="7"/>
                  </a:lnTo>
                  <a:cubicBezTo>
                    <a:pt x="1" y="17"/>
                    <a:pt x="2" y="27"/>
                    <a:pt x="2" y="40"/>
                  </a:cubicBezTo>
                  <a:lnTo>
                    <a:pt x="1" y="76"/>
                  </a:lnTo>
                  <a:lnTo>
                    <a:pt x="123" y="78"/>
                  </a:lnTo>
                  <a:lnTo>
                    <a:pt x="124" y="38"/>
                  </a:lnTo>
                  <a:cubicBezTo>
                    <a:pt x="125" y="25"/>
                    <a:pt x="124" y="14"/>
                    <a:pt x="12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9"/>
            <p:cNvSpPr/>
            <p:nvPr/>
          </p:nvSpPr>
          <p:spPr>
            <a:xfrm>
              <a:off x="2139200" y="2799850"/>
              <a:ext cx="3225" cy="3250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7" y="1"/>
                  </a:moveTo>
                  <a:cubicBezTo>
                    <a:pt x="7" y="40"/>
                    <a:pt x="3" y="78"/>
                    <a:pt x="1" y="119"/>
                  </a:cubicBezTo>
                  <a:lnTo>
                    <a:pt x="122" y="129"/>
                  </a:lnTo>
                  <a:cubicBezTo>
                    <a:pt x="125" y="88"/>
                    <a:pt x="128" y="46"/>
                    <a:pt x="128" y="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9"/>
            <p:cNvSpPr/>
            <p:nvPr/>
          </p:nvSpPr>
          <p:spPr>
            <a:xfrm>
              <a:off x="2130575" y="2799675"/>
              <a:ext cx="3225" cy="2675"/>
            </a:xfrm>
            <a:custGeom>
              <a:avLst/>
              <a:gdLst/>
              <a:ahLst/>
              <a:cxnLst/>
              <a:rect l="l" t="t" r="r" b="b"/>
              <a:pathLst>
                <a:path w="129" h="107" extrusionOk="0">
                  <a:moveTo>
                    <a:pt x="6" y="0"/>
                  </a:moveTo>
                  <a:cubicBezTo>
                    <a:pt x="6" y="31"/>
                    <a:pt x="3" y="64"/>
                    <a:pt x="0" y="96"/>
                  </a:cubicBezTo>
                  <a:lnTo>
                    <a:pt x="123" y="106"/>
                  </a:lnTo>
                  <a:cubicBezTo>
                    <a:pt x="125" y="72"/>
                    <a:pt x="129" y="37"/>
                    <a:pt x="128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9"/>
            <p:cNvSpPr/>
            <p:nvPr/>
          </p:nvSpPr>
          <p:spPr>
            <a:xfrm>
              <a:off x="2147800" y="2800050"/>
              <a:ext cx="3250" cy="3775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8" y="1"/>
                  </a:moveTo>
                  <a:cubicBezTo>
                    <a:pt x="8" y="48"/>
                    <a:pt x="4" y="93"/>
                    <a:pt x="0" y="140"/>
                  </a:cubicBezTo>
                  <a:lnTo>
                    <a:pt x="122" y="150"/>
                  </a:lnTo>
                  <a:cubicBezTo>
                    <a:pt x="126" y="102"/>
                    <a:pt x="130" y="54"/>
                    <a:pt x="130" y="3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9"/>
            <p:cNvSpPr/>
            <p:nvPr/>
          </p:nvSpPr>
          <p:spPr>
            <a:xfrm>
              <a:off x="2156400" y="2800250"/>
              <a:ext cx="3325" cy="4275"/>
            </a:xfrm>
            <a:custGeom>
              <a:avLst/>
              <a:gdLst/>
              <a:ahLst/>
              <a:cxnLst/>
              <a:rect l="l" t="t" r="r" b="b"/>
              <a:pathLst>
                <a:path w="133" h="171" extrusionOk="0">
                  <a:moveTo>
                    <a:pt x="10" y="0"/>
                  </a:moveTo>
                  <a:cubicBezTo>
                    <a:pt x="9" y="55"/>
                    <a:pt x="5" y="107"/>
                    <a:pt x="1" y="160"/>
                  </a:cubicBezTo>
                  <a:lnTo>
                    <a:pt x="123" y="170"/>
                  </a:lnTo>
                  <a:cubicBezTo>
                    <a:pt x="127" y="116"/>
                    <a:pt x="133" y="61"/>
                    <a:pt x="133" y="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9"/>
            <p:cNvSpPr/>
            <p:nvPr/>
          </p:nvSpPr>
          <p:spPr>
            <a:xfrm>
              <a:off x="2121975" y="2799525"/>
              <a:ext cx="3200" cy="2150"/>
            </a:xfrm>
            <a:custGeom>
              <a:avLst/>
              <a:gdLst/>
              <a:ahLst/>
              <a:cxnLst/>
              <a:rect l="l" t="t" r="r" b="b"/>
              <a:pathLst>
                <a:path w="128" h="86" extrusionOk="0">
                  <a:moveTo>
                    <a:pt x="5" y="0"/>
                  </a:moveTo>
                  <a:lnTo>
                    <a:pt x="5" y="0"/>
                  </a:lnTo>
                  <a:cubicBezTo>
                    <a:pt x="6" y="23"/>
                    <a:pt x="2" y="49"/>
                    <a:pt x="1" y="75"/>
                  </a:cubicBezTo>
                  <a:lnTo>
                    <a:pt x="122" y="85"/>
                  </a:lnTo>
                  <a:cubicBezTo>
                    <a:pt x="124" y="57"/>
                    <a:pt x="127" y="27"/>
                    <a:pt x="126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9"/>
            <p:cNvSpPr/>
            <p:nvPr/>
          </p:nvSpPr>
          <p:spPr>
            <a:xfrm>
              <a:off x="2138875" y="2802800"/>
              <a:ext cx="3375" cy="3400"/>
            </a:xfrm>
            <a:custGeom>
              <a:avLst/>
              <a:gdLst/>
              <a:ahLst/>
              <a:cxnLst/>
              <a:rect l="l" t="t" r="r" b="b"/>
              <a:pathLst>
                <a:path w="135" h="136" extrusionOk="0">
                  <a:moveTo>
                    <a:pt x="14" y="1"/>
                  </a:moveTo>
                  <a:cubicBezTo>
                    <a:pt x="11" y="40"/>
                    <a:pt x="6" y="79"/>
                    <a:pt x="0" y="119"/>
                  </a:cubicBezTo>
                  <a:lnTo>
                    <a:pt x="121" y="136"/>
                  </a:lnTo>
                  <a:cubicBezTo>
                    <a:pt x="126" y="94"/>
                    <a:pt x="133" y="54"/>
                    <a:pt x="134" y="11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9"/>
            <p:cNvSpPr/>
            <p:nvPr/>
          </p:nvSpPr>
          <p:spPr>
            <a:xfrm>
              <a:off x="2130300" y="280210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11" y="1"/>
                  </a:moveTo>
                  <a:cubicBezTo>
                    <a:pt x="10" y="33"/>
                    <a:pt x="4" y="66"/>
                    <a:pt x="1" y="100"/>
                  </a:cubicBezTo>
                  <a:lnTo>
                    <a:pt x="121" y="117"/>
                  </a:lnTo>
                  <a:cubicBezTo>
                    <a:pt x="125" y="82"/>
                    <a:pt x="132" y="45"/>
                    <a:pt x="134" y="1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9"/>
            <p:cNvSpPr/>
            <p:nvPr/>
          </p:nvSpPr>
          <p:spPr>
            <a:xfrm>
              <a:off x="2147425" y="2803525"/>
              <a:ext cx="3425" cy="3825"/>
            </a:xfrm>
            <a:custGeom>
              <a:avLst/>
              <a:gdLst/>
              <a:ahLst/>
              <a:cxnLst/>
              <a:rect l="l" t="t" r="r" b="b"/>
              <a:pathLst>
                <a:path w="137" h="153" extrusionOk="0">
                  <a:moveTo>
                    <a:pt x="15" y="1"/>
                  </a:moveTo>
                  <a:cubicBezTo>
                    <a:pt x="12" y="46"/>
                    <a:pt x="6" y="90"/>
                    <a:pt x="1" y="136"/>
                  </a:cubicBezTo>
                  <a:lnTo>
                    <a:pt x="121" y="152"/>
                  </a:lnTo>
                  <a:cubicBezTo>
                    <a:pt x="126" y="106"/>
                    <a:pt x="135" y="59"/>
                    <a:pt x="137" y="1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9"/>
            <p:cNvSpPr/>
            <p:nvPr/>
          </p:nvSpPr>
          <p:spPr>
            <a:xfrm>
              <a:off x="2156000" y="2804225"/>
              <a:ext cx="3500" cy="4300"/>
            </a:xfrm>
            <a:custGeom>
              <a:avLst/>
              <a:gdLst/>
              <a:ahLst/>
              <a:cxnLst/>
              <a:rect l="l" t="t" r="r" b="b"/>
              <a:pathLst>
                <a:path w="140" h="172" extrusionOk="0">
                  <a:moveTo>
                    <a:pt x="17" y="1"/>
                  </a:moveTo>
                  <a:cubicBezTo>
                    <a:pt x="14" y="54"/>
                    <a:pt x="5" y="104"/>
                    <a:pt x="0" y="154"/>
                  </a:cubicBezTo>
                  <a:lnTo>
                    <a:pt x="120" y="171"/>
                  </a:lnTo>
                  <a:cubicBezTo>
                    <a:pt x="128" y="118"/>
                    <a:pt x="135" y="67"/>
                    <a:pt x="139" y="11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9"/>
            <p:cNvSpPr/>
            <p:nvPr/>
          </p:nvSpPr>
          <p:spPr>
            <a:xfrm>
              <a:off x="2121750" y="2801350"/>
              <a:ext cx="3300" cy="2500"/>
            </a:xfrm>
            <a:custGeom>
              <a:avLst/>
              <a:gdLst/>
              <a:ahLst/>
              <a:cxnLst/>
              <a:rect l="l" t="t" r="r" b="b"/>
              <a:pathLst>
                <a:path w="132" h="100" extrusionOk="0">
                  <a:moveTo>
                    <a:pt x="10" y="1"/>
                  </a:moveTo>
                  <a:cubicBezTo>
                    <a:pt x="9" y="26"/>
                    <a:pt x="4" y="55"/>
                    <a:pt x="1" y="83"/>
                  </a:cubicBezTo>
                  <a:lnTo>
                    <a:pt x="121" y="99"/>
                  </a:lnTo>
                  <a:cubicBezTo>
                    <a:pt x="125" y="69"/>
                    <a:pt x="130" y="39"/>
                    <a:pt x="131" y="1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9"/>
            <p:cNvSpPr/>
            <p:nvPr/>
          </p:nvSpPr>
          <p:spPr>
            <a:xfrm>
              <a:off x="2138425" y="28057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8" y="0"/>
                  </a:moveTo>
                  <a:cubicBezTo>
                    <a:pt x="14" y="38"/>
                    <a:pt x="6" y="78"/>
                    <a:pt x="1" y="116"/>
                  </a:cubicBezTo>
                  <a:lnTo>
                    <a:pt x="119" y="138"/>
                  </a:lnTo>
                  <a:cubicBezTo>
                    <a:pt x="126" y="97"/>
                    <a:pt x="135" y="57"/>
                    <a:pt x="139" y="16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9"/>
            <p:cNvSpPr/>
            <p:nvPr/>
          </p:nvSpPr>
          <p:spPr>
            <a:xfrm>
              <a:off x="2129900" y="280457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17" y="0"/>
                  </a:moveTo>
                  <a:cubicBezTo>
                    <a:pt x="15" y="34"/>
                    <a:pt x="7" y="69"/>
                    <a:pt x="0" y="102"/>
                  </a:cubicBezTo>
                  <a:lnTo>
                    <a:pt x="120" y="124"/>
                  </a:lnTo>
                  <a:cubicBezTo>
                    <a:pt x="125" y="88"/>
                    <a:pt x="132" y="51"/>
                    <a:pt x="136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9"/>
            <p:cNvSpPr/>
            <p:nvPr/>
          </p:nvSpPr>
          <p:spPr>
            <a:xfrm>
              <a:off x="2146925" y="2806900"/>
              <a:ext cx="3550" cy="3875"/>
            </a:xfrm>
            <a:custGeom>
              <a:avLst/>
              <a:gdLst/>
              <a:ahLst/>
              <a:cxnLst/>
              <a:rect l="l" t="t" r="r" b="b"/>
              <a:pathLst>
                <a:path w="142" h="155" extrusionOk="0">
                  <a:moveTo>
                    <a:pt x="21" y="1"/>
                  </a:moveTo>
                  <a:cubicBezTo>
                    <a:pt x="16" y="45"/>
                    <a:pt x="6" y="89"/>
                    <a:pt x="0" y="133"/>
                  </a:cubicBezTo>
                  <a:lnTo>
                    <a:pt x="119" y="154"/>
                  </a:lnTo>
                  <a:cubicBezTo>
                    <a:pt x="128" y="110"/>
                    <a:pt x="136" y="64"/>
                    <a:pt x="141" y="17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9"/>
            <p:cNvSpPr/>
            <p:nvPr/>
          </p:nvSpPr>
          <p:spPr>
            <a:xfrm>
              <a:off x="2155425" y="2808075"/>
              <a:ext cx="3600" cy="4250"/>
            </a:xfrm>
            <a:custGeom>
              <a:avLst/>
              <a:gdLst/>
              <a:ahLst/>
              <a:cxnLst/>
              <a:rect l="l" t="t" r="r" b="b"/>
              <a:pathLst>
                <a:path w="144" h="170" extrusionOk="0">
                  <a:moveTo>
                    <a:pt x="23" y="0"/>
                  </a:moveTo>
                  <a:lnTo>
                    <a:pt x="18" y="38"/>
                  </a:lnTo>
                  <a:lnTo>
                    <a:pt x="12" y="75"/>
                  </a:lnTo>
                  <a:lnTo>
                    <a:pt x="0" y="148"/>
                  </a:lnTo>
                  <a:lnTo>
                    <a:pt x="120" y="170"/>
                  </a:lnTo>
                  <a:lnTo>
                    <a:pt x="132" y="94"/>
                  </a:lnTo>
                  <a:lnTo>
                    <a:pt x="138" y="55"/>
                  </a:lnTo>
                  <a:lnTo>
                    <a:pt x="143" y="1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9"/>
            <p:cNvSpPr/>
            <p:nvPr/>
          </p:nvSpPr>
          <p:spPr>
            <a:xfrm>
              <a:off x="2121400" y="2803425"/>
              <a:ext cx="3375" cy="2725"/>
            </a:xfrm>
            <a:custGeom>
              <a:avLst/>
              <a:gdLst/>
              <a:ahLst/>
              <a:cxnLst/>
              <a:rect l="l" t="t" r="r" b="b"/>
              <a:pathLst>
                <a:path w="135" h="109" extrusionOk="0">
                  <a:moveTo>
                    <a:pt x="15" y="1"/>
                  </a:moveTo>
                  <a:lnTo>
                    <a:pt x="13" y="21"/>
                  </a:lnTo>
                  <a:lnTo>
                    <a:pt x="8" y="43"/>
                  </a:lnTo>
                  <a:lnTo>
                    <a:pt x="0" y="88"/>
                  </a:lnTo>
                  <a:lnTo>
                    <a:pt x="121" y="109"/>
                  </a:lnTo>
                  <a:lnTo>
                    <a:pt x="129" y="62"/>
                  </a:lnTo>
                  <a:lnTo>
                    <a:pt x="133" y="39"/>
                  </a:lnTo>
                  <a:lnTo>
                    <a:pt x="135" y="16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9"/>
            <p:cNvSpPr/>
            <p:nvPr/>
          </p:nvSpPr>
          <p:spPr>
            <a:xfrm>
              <a:off x="2137825" y="2808675"/>
              <a:ext cx="3650" cy="3600"/>
            </a:xfrm>
            <a:custGeom>
              <a:avLst/>
              <a:gdLst/>
              <a:ahLst/>
              <a:cxnLst/>
              <a:rect l="l" t="t" r="r" b="b"/>
              <a:pathLst>
                <a:path w="146" h="144" extrusionOk="0">
                  <a:moveTo>
                    <a:pt x="25" y="0"/>
                  </a:moveTo>
                  <a:cubicBezTo>
                    <a:pt x="17" y="40"/>
                    <a:pt x="9" y="78"/>
                    <a:pt x="1" y="118"/>
                  </a:cubicBezTo>
                  <a:lnTo>
                    <a:pt x="120" y="144"/>
                  </a:lnTo>
                  <a:cubicBezTo>
                    <a:pt x="128" y="103"/>
                    <a:pt x="139" y="63"/>
                    <a:pt x="145" y="2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9"/>
            <p:cNvSpPr/>
            <p:nvPr/>
          </p:nvSpPr>
          <p:spPr>
            <a:xfrm>
              <a:off x="2129375" y="2807125"/>
              <a:ext cx="3550" cy="3250"/>
            </a:xfrm>
            <a:custGeom>
              <a:avLst/>
              <a:gdLst/>
              <a:ahLst/>
              <a:cxnLst/>
              <a:rect l="l" t="t" r="r" b="b"/>
              <a:pathLst>
                <a:path w="142" h="130" extrusionOk="0">
                  <a:moveTo>
                    <a:pt x="21" y="0"/>
                  </a:moveTo>
                  <a:cubicBezTo>
                    <a:pt x="16" y="34"/>
                    <a:pt x="7" y="71"/>
                    <a:pt x="1" y="104"/>
                  </a:cubicBezTo>
                  <a:lnTo>
                    <a:pt x="120" y="130"/>
                  </a:lnTo>
                  <a:cubicBezTo>
                    <a:pt x="126" y="93"/>
                    <a:pt x="137" y="57"/>
                    <a:pt x="142" y="21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9"/>
            <p:cNvSpPr/>
            <p:nvPr/>
          </p:nvSpPr>
          <p:spPr>
            <a:xfrm>
              <a:off x="2146250" y="2810200"/>
              <a:ext cx="3675" cy="3925"/>
            </a:xfrm>
            <a:custGeom>
              <a:avLst/>
              <a:gdLst/>
              <a:ahLst/>
              <a:cxnLst/>
              <a:rect l="l" t="t" r="r" b="b"/>
              <a:pathLst>
                <a:path w="147" h="157" extrusionOk="0">
                  <a:moveTo>
                    <a:pt x="27" y="1"/>
                  </a:moveTo>
                  <a:cubicBezTo>
                    <a:pt x="20" y="45"/>
                    <a:pt x="9" y="88"/>
                    <a:pt x="0" y="130"/>
                  </a:cubicBezTo>
                  <a:lnTo>
                    <a:pt x="119" y="156"/>
                  </a:lnTo>
                  <a:cubicBezTo>
                    <a:pt x="129" y="111"/>
                    <a:pt x="139" y="68"/>
                    <a:pt x="146" y="22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9"/>
            <p:cNvSpPr/>
            <p:nvPr/>
          </p:nvSpPr>
          <p:spPr>
            <a:xfrm>
              <a:off x="2154700" y="2811750"/>
              <a:ext cx="3750" cy="4250"/>
            </a:xfrm>
            <a:custGeom>
              <a:avLst/>
              <a:gdLst/>
              <a:ahLst/>
              <a:cxnLst/>
              <a:rect l="l" t="t" r="r" b="b"/>
              <a:pathLst>
                <a:path w="150" h="170" extrusionOk="0">
                  <a:moveTo>
                    <a:pt x="30" y="1"/>
                  </a:moveTo>
                  <a:cubicBezTo>
                    <a:pt x="20" y="51"/>
                    <a:pt x="10" y="95"/>
                    <a:pt x="0" y="144"/>
                  </a:cubicBezTo>
                  <a:lnTo>
                    <a:pt x="120" y="170"/>
                  </a:lnTo>
                  <a:lnTo>
                    <a:pt x="135" y="97"/>
                  </a:lnTo>
                  <a:cubicBezTo>
                    <a:pt x="140" y="72"/>
                    <a:pt x="146" y="49"/>
                    <a:pt x="150" y="23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9"/>
            <p:cNvSpPr/>
            <p:nvPr/>
          </p:nvSpPr>
          <p:spPr>
            <a:xfrm>
              <a:off x="2120975" y="2805550"/>
              <a:ext cx="3475" cy="3000"/>
            </a:xfrm>
            <a:custGeom>
              <a:avLst/>
              <a:gdLst/>
              <a:ahLst/>
              <a:cxnLst/>
              <a:rect l="l" t="t" r="r" b="b"/>
              <a:pathLst>
                <a:path w="139" h="120" extrusionOk="0">
                  <a:moveTo>
                    <a:pt x="19" y="1"/>
                  </a:moveTo>
                  <a:cubicBezTo>
                    <a:pt x="16" y="15"/>
                    <a:pt x="14" y="31"/>
                    <a:pt x="10" y="46"/>
                  </a:cubicBezTo>
                  <a:lnTo>
                    <a:pt x="0" y="93"/>
                  </a:lnTo>
                  <a:lnTo>
                    <a:pt x="120" y="119"/>
                  </a:lnTo>
                  <a:cubicBezTo>
                    <a:pt x="125" y="88"/>
                    <a:pt x="133" y="55"/>
                    <a:pt x="138" y="24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9"/>
            <p:cNvSpPr/>
            <p:nvPr/>
          </p:nvSpPr>
          <p:spPr>
            <a:xfrm>
              <a:off x="2137125" y="2811600"/>
              <a:ext cx="3700" cy="3675"/>
            </a:xfrm>
            <a:custGeom>
              <a:avLst/>
              <a:gdLst/>
              <a:ahLst/>
              <a:cxnLst/>
              <a:rect l="l" t="t" r="r" b="b"/>
              <a:pathLst>
                <a:path w="148" h="147" extrusionOk="0">
                  <a:moveTo>
                    <a:pt x="28" y="1"/>
                  </a:moveTo>
                  <a:cubicBezTo>
                    <a:pt x="20" y="39"/>
                    <a:pt x="9" y="78"/>
                    <a:pt x="1" y="117"/>
                  </a:cubicBezTo>
                  <a:lnTo>
                    <a:pt x="118" y="147"/>
                  </a:lnTo>
                  <a:cubicBezTo>
                    <a:pt x="127" y="106"/>
                    <a:pt x="139" y="68"/>
                    <a:pt x="147" y="27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9"/>
            <p:cNvSpPr/>
            <p:nvPr/>
          </p:nvSpPr>
          <p:spPr>
            <a:xfrm>
              <a:off x="2128750" y="2809750"/>
              <a:ext cx="3625" cy="3425"/>
            </a:xfrm>
            <a:custGeom>
              <a:avLst/>
              <a:gdLst/>
              <a:ahLst/>
              <a:cxnLst/>
              <a:rect l="l" t="t" r="r" b="b"/>
              <a:pathLst>
                <a:path w="145" h="137" extrusionOk="0">
                  <a:moveTo>
                    <a:pt x="26" y="1"/>
                  </a:moveTo>
                  <a:cubicBezTo>
                    <a:pt x="19" y="35"/>
                    <a:pt x="9" y="70"/>
                    <a:pt x="1" y="107"/>
                  </a:cubicBezTo>
                  <a:lnTo>
                    <a:pt x="119" y="137"/>
                  </a:lnTo>
                  <a:cubicBezTo>
                    <a:pt x="128" y="101"/>
                    <a:pt x="137" y="63"/>
                    <a:pt x="145" y="28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9"/>
            <p:cNvSpPr/>
            <p:nvPr/>
          </p:nvSpPr>
          <p:spPr>
            <a:xfrm>
              <a:off x="2145475" y="2813450"/>
              <a:ext cx="3775" cy="3925"/>
            </a:xfrm>
            <a:custGeom>
              <a:avLst/>
              <a:gdLst/>
              <a:ahLst/>
              <a:cxnLst/>
              <a:rect l="l" t="t" r="r" b="b"/>
              <a:pathLst>
                <a:path w="151" h="157" extrusionOk="0">
                  <a:moveTo>
                    <a:pt x="31" y="0"/>
                  </a:moveTo>
                  <a:cubicBezTo>
                    <a:pt x="23" y="45"/>
                    <a:pt x="11" y="86"/>
                    <a:pt x="1" y="128"/>
                  </a:cubicBezTo>
                  <a:lnTo>
                    <a:pt x="119" y="157"/>
                  </a:lnTo>
                  <a:cubicBezTo>
                    <a:pt x="130" y="113"/>
                    <a:pt x="141" y="72"/>
                    <a:pt x="150" y="26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9"/>
            <p:cNvSpPr/>
            <p:nvPr/>
          </p:nvSpPr>
          <p:spPr>
            <a:xfrm>
              <a:off x="2153875" y="2815325"/>
              <a:ext cx="3800" cy="4225"/>
            </a:xfrm>
            <a:custGeom>
              <a:avLst/>
              <a:gdLst/>
              <a:ahLst/>
              <a:cxnLst/>
              <a:rect l="l" t="t" r="r" b="b"/>
              <a:pathLst>
                <a:path w="152" h="169" extrusionOk="0">
                  <a:moveTo>
                    <a:pt x="32" y="1"/>
                  </a:moveTo>
                  <a:cubicBezTo>
                    <a:pt x="23" y="48"/>
                    <a:pt x="11" y="91"/>
                    <a:pt x="0" y="138"/>
                  </a:cubicBezTo>
                  <a:lnTo>
                    <a:pt x="117" y="168"/>
                  </a:lnTo>
                  <a:cubicBezTo>
                    <a:pt x="130" y="121"/>
                    <a:pt x="141" y="76"/>
                    <a:pt x="152" y="2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9"/>
            <p:cNvSpPr/>
            <p:nvPr/>
          </p:nvSpPr>
          <p:spPr>
            <a:xfrm>
              <a:off x="2120400" y="2807875"/>
              <a:ext cx="3550" cy="3150"/>
            </a:xfrm>
            <a:custGeom>
              <a:avLst/>
              <a:gdLst/>
              <a:ahLst/>
              <a:cxnLst/>
              <a:rect l="l" t="t" r="r" b="b"/>
              <a:pathLst>
                <a:path w="142" h="126" extrusionOk="0">
                  <a:moveTo>
                    <a:pt x="22" y="0"/>
                  </a:moveTo>
                  <a:cubicBezTo>
                    <a:pt x="16" y="31"/>
                    <a:pt x="7" y="63"/>
                    <a:pt x="1" y="97"/>
                  </a:cubicBezTo>
                  <a:lnTo>
                    <a:pt x="118" y="126"/>
                  </a:lnTo>
                  <a:cubicBezTo>
                    <a:pt x="126" y="93"/>
                    <a:pt x="136" y="58"/>
                    <a:pt x="142" y="2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9"/>
            <p:cNvSpPr/>
            <p:nvPr/>
          </p:nvSpPr>
          <p:spPr>
            <a:xfrm>
              <a:off x="2136350" y="2814500"/>
              <a:ext cx="3750" cy="3750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32" y="1"/>
                  </a:moveTo>
                  <a:cubicBezTo>
                    <a:pt x="23" y="40"/>
                    <a:pt x="11" y="79"/>
                    <a:pt x="1" y="117"/>
                  </a:cubicBezTo>
                  <a:lnTo>
                    <a:pt x="117" y="149"/>
                  </a:lnTo>
                  <a:cubicBezTo>
                    <a:pt x="127" y="109"/>
                    <a:pt x="139" y="70"/>
                    <a:pt x="149" y="30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9"/>
            <p:cNvSpPr/>
            <p:nvPr/>
          </p:nvSpPr>
          <p:spPr>
            <a:xfrm>
              <a:off x="2128050" y="2812375"/>
              <a:ext cx="3675" cy="3525"/>
            </a:xfrm>
            <a:custGeom>
              <a:avLst/>
              <a:gdLst/>
              <a:ahLst/>
              <a:cxnLst/>
              <a:rect l="l" t="t" r="r" b="b"/>
              <a:pathLst>
                <a:path w="147" h="141" extrusionOk="0">
                  <a:moveTo>
                    <a:pt x="29" y="1"/>
                  </a:moveTo>
                  <a:cubicBezTo>
                    <a:pt x="19" y="36"/>
                    <a:pt x="9" y="72"/>
                    <a:pt x="1" y="109"/>
                  </a:cubicBezTo>
                  <a:lnTo>
                    <a:pt x="117" y="141"/>
                  </a:lnTo>
                  <a:cubicBezTo>
                    <a:pt x="127" y="104"/>
                    <a:pt x="138" y="67"/>
                    <a:pt x="147" y="31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9"/>
            <p:cNvSpPr/>
            <p:nvPr/>
          </p:nvSpPr>
          <p:spPr>
            <a:xfrm>
              <a:off x="2144675" y="2816625"/>
              <a:ext cx="3800" cy="3950"/>
            </a:xfrm>
            <a:custGeom>
              <a:avLst/>
              <a:gdLst/>
              <a:ahLst/>
              <a:cxnLst/>
              <a:rect l="l" t="t" r="r" b="b"/>
              <a:pathLst>
                <a:path w="152" h="158" extrusionOk="0">
                  <a:moveTo>
                    <a:pt x="33" y="1"/>
                  </a:moveTo>
                  <a:cubicBezTo>
                    <a:pt x="23" y="43"/>
                    <a:pt x="11" y="84"/>
                    <a:pt x="1" y="125"/>
                  </a:cubicBezTo>
                  <a:lnTo>
                    <a:pt x="117" y="158"/>
                  </a:lnTo>
                  <a:cubicBezTo>
                    <a:pt x="129" y="115"/>
                    <a:pt x="141" y="73"/>
                    <a:pt x="151" y="30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9"/>
            <p:cNvSpPr/>
            <p:nvPr/>
          </p:nvSpPr>
          <p:spPr>
            <a:xfrm>
              <a:off x="2152975" y="2818725"/>
              <a:ext cx="3850" cy="4175"/>
            </a:xfrm>
            <a:custGeom>
              <a:avLst/>
              <a:gdLst/>
              <a:ahLst/>
              <a:cxnLst/>
              <a:rect l="l" t="t" r="r" b="b"/>
              <a:pathLst>
                <a:path w="154" h="167" extrusionOk="0">
                  <a:moveTo>
                    <a:pt x="36" y="1"/>
                  </a:moveTo>
                  <a:cubicBezTo>
                    <a:pt x="26" y="48"/>
                    <a:pt x="12" y="90"/>
                    <a:pt x="1" y="135"/>
                  </a:cubicBezTo>
                  <a:lnTo>
                    <a:pt x="117" y="167"/>
                  </a:lnTo>
                  <a:cubicBezTo>
                    <a:pt x="129" y="121"/>
                    <a:pt x="142" y="78"/>
                    <a:pt x="153" y="31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9"/>
            <p:cNvSpPr/>
            <p:nvPr/>
          </p:nvSpPr>
          <p:spPr>
            <a:xfrm>
              <a:off x="2119750" y="2810275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27" y="1"/>
                  </a:moveTo>
                  <a:cubicBezTo>
                    <a:pt x="18" y="33"/>
                    <a:pt x="8" y="66"/>
                    <a:pt x="1" y="99"/>
                  </a:cubicBezTo>
                  <a:lnTo>
                    <a:pt x="117" y="131"/>
                  </a:lnTo>
                  <a:cubicBezTo>
                    <a:pt x="126" y="97"/>
                    <a:pt x="137" y="63"/>
                    <a:pt x="144" y="30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9"/>
            <p:cNvSpPr/>
            <p:nvPr/>
          </p:nvSpPr>
          <p:spPr>
            <a:xfrm>
              <a:off x="2135500" y="2817400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35" y="1"/>
                  </a:moveTo>
                  <a:cubicBezTo>
                    <a:pt x="24" y="39"/>
                    <a:pt x="12" y="77"/>
                    <a:pt x="0" y="116"/>
                  </a:cubicBezTo>
                  <a:lnTo>
                    <a:pt x="118" y="151"/>
                  </a:lnTo>
                  <a:cubicBezTo>
                    <a:pt x="129" y="112"/>
                    <a:pt x="141" y="74"/>
                    <a:pt x="152" y="33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9"/>
            <p:cNvSpPr/>
            <p:nvPr/>
          </p:nvSpPr>
          <p:spPr>
            <a:xfrm>
              <a:off x="2127275" y="2815075"/>
              <a:ext cx="3725" cy="3600"/>
            </a:xfrm>
            <a:custGeom>
              <a:avLst/>
              <a:gdLst/>
              <a:ahLst/>
              <a:cxnLst/>
              <a:rect l="l" t="t" r="r" b="b"/>
              <a:pathLst>
                <a:path w="149" h="144" extrusionOk="0">
                  <a:moveTo>
                    <a:pt x="32" y="1"/>
                  </a:moveTo>
                  <a:lnTo>
                    <a:pt x="1" y="110"/>
                  </a:lnTo>
                  <a:lnTo>
                    <a:pt x="117" y="144"/>
                  </a:lnTo>
                  <a:cubicBezTo>
                    <a:pt x="127" y="106"/>
                    <a:pt x="139" y="70"/>
                    <a:pt x="149" y="33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9"/>
            <p:cNvSpPr/>
            <p:nvPr/>
          </p:nvSpPr>
          <p:spPr>
            <a:xfrm>
              <a:off x="2143775" y="2819750"/>
              <a:ext cx="3825" cy="3950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37" y="0"/>
                  </a:moveTo>
                  <a:cubicBezTo>
                    <a:pt x="25" y="42"/>
                    <a:pt x="12" y="81"/>
                    <a:pt x="0" y="122"/>
                  </a:cubicBezTo>
                  <a:lnTo>
                    <a:pt x="117" y="157"/>
                  </a:lnTo>
                  <a:cubicBezTo>
                    <a:pt x="129" y="116"/>
                    <a:pt x="142" y="74"/>
                    <a:pt x="153" y="33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9"/>
            <p:cNvSpPr/>
            <p:nvPr/>
          </p:nvSpPr>
          <p:spPr>
            <a:xfrm>
              <a:off x="2152050" y="2822100"/>
              <a:ext cx="3925" cy="4100"/>
            </a:xfrm>
            <a:custGeom>
              <a:avLst/>
              <a:gdLst/>
              <a:ahLst/>
              <a:cxnLst/>
              <a:rect l="l" t="t" r="r" b="b"/>
              <a:pathLst>
                <a:path w="157" h="164" extrusionOk="0">
                  <a:moveTo>
                    <a:pt x="39" y="1"/>
                  </a:moveTo>
                  <a:cubicBezTo>
                    <a:pt x="26" y="43"/>
                    <a:pt x="13" y="85"/>
                    <a:pt x="0" y="129"/>
                  </a:cubicBezTo>
                  <a:lnTo>
                    <a:pt x="117" y="164"/>
                  </a:lnTo>
                  <a:cubicBezTo>
                    <a:pt x="130" y="120"/>
                    <a:pt x="143" y="78"/>
                    <a:pt x="156" y="33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9"/>
            <p:cNvSpPr/>
            <p:nvPr/>
          </p:nvSpPr>
          <p:spPr>
            <a:xfrm>
              <a:off x="2119000" y="2812750"/>
              <a:ext cx="3675" cy="3450"/>
            </a:xfrm>
            <a:custGeom>
              <a:avLst/>
              <a:gdLst/>
              <a:ahLst/>
              <a:cxnLst/>
              <a:rect l="l" t="t" r="r" b="b"/>
              <a:pathLst>
                <a:path w="147" h="138" extrusionOk="0">
                  <a:moveTo>
                    <a:pt x="31" y="0"/>
                  </a:moveTo>
                  <a:lnTo>
                    <a:pt x="1" y="102"/>
                  </a:lnTo>
                  <a:lnTo>
                    <a:pt x="117" y="137"/>
                  </a:lnTo>
                  <a:cubicBezTo>
                    <a:pt x="126" y="102"/>
                    <a:pt x="138" y="68"/>
                    <a:pt x="147" y="3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9"/>
            <p:cNvSpPr/>
            <p:nvPr/>
          </p:nvSpPr>
          <p:spPr>
            <a:xfrm>
              <a:off x="2134600" y="2820300"/>
              <a:ext cx="3850" cy="3800"/>
            </a:xfrm>
            <a:custGeom>
              <a:avLst/>
              <a:gdLst/>
              <a:ahLst/>
              <a:cxnLst/>
              <a:rect l="l" t="t" r="r" b="b"/>
              <a:pathLst>
                <a:path w="154" h="152" extrusionOk="0">
                  <a:moveTo>
                    <a:pt x="36" y="0"/>
                  </a:moveTo>
                  <a:lnTo>
                    <a:pt x="0" y="115"/>
                  </a:lnTo>
                  <a:lnTo>
                    <a:pt x="117" y="152"/>
                  </a:lnTo>
                  <a:lnTo>
                    <a:pt x="154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9"/>
            <p:cNvSpPr/>
            <p:nvPr/>
          </p:nvSpPr>
          <p:spPr>
            <a:xfrm>
              <a:off x="2126400" y="2817800"/>
              <a:ext cx="3775" cy="3675"/>
            </a:xfrm>
            <a:custGeom>
              <a:avLst/>
              <a:gdLst/>
              <a:ahLst/>
              <a:cxnLst/>
              <a:rect l="l" t="t" r="r" b="b"/>
              <a:pathLst>
                <a:path w="151" h="147" extrusionOk="0">
                  <a:moveTo>
                    <a:pt x="34" y="1"/>
                  </a:moveTo>
                  <a:lnTo>
                    <a:pt x="0" y="111"/>
                  </a:lnTo>
                  <a:lnTo>
                    <a:pt x="115" y="147"/>
                  </a:lnTo>
                  <a:lnTo>
                    <a:pt x="151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9"/>
            <p:cNvSpPr/>
            <p:nvPr/>
          </p:nvSpPr>
          <p:spPr>
            <a:xfrm>
              <a:off x="2142850" y="2822775"/>
              <a:ext cx="3850" cy="4000"/>
            </a:xfrm>
            <a:custGeom>
              <a:avLst/>
              <a:gdLst/>
              <a:ahLst/>
              <a:cxnLst/>
              <a:rect l="l" t="t" r="r" b="b"/>
              <a:pathLst>
                <a:path w="154" h="160" extrusionOk="0">
                  <a:moveTo>
                    <a:pt x="37" y="1"/>
                  </a:moveTo>
                  <a:lnTo>
                    <a:pt x="0" y="121"/>
                  </a:lnTo>
                  <a:lnTo>
                    <a:pt x="116" y="160"/>
                  </a:lnTo>
                  <a:lnTo>
                    <a:pt x="154" y="37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9"/>
            <p:cNvSpPr/>
            <p:nvPr/>
          </p:nvSpPr>
          <p:spPr>
            <a:xfrm>
              <a:off x="2151075" y="2825325"/>
              <a:ext cx="3900" cy="4075"/>
            </a:xfrm>
            <a:custGeom>
              <a:avLst/>
              <a:gdLst/>
              <a:ahLst/>
              <a:cxnLst/>
              <a:rect l="l" t="t" r="r" b="b"/>
              <a:pathLst>
                <a:path w="156" h="163" extrusionOk="0">
                  <a:moveTo>
                    <a:pt x="39" y="0"/>
                  </a:moveTo>
                  <a:lnTo>
                    <a:pt x="0" y="125"/>
                  </a:lnTo>
                  <a:lnTo>
                    <a:pt x="115" y="162"/>
                  </a:lnTo>
                  <a:lnTo>
                    <a:pt x="156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9"/>
            <p:cNvSpPr/>
            <p:nvPr/>
          </p:nvSpPr>
          <p:spPr>
            <a:xfrm>
              <a:off x="2118150" y="2815250"/>
              <a:ext cx="3750" cy="3625"/>
            </a:xfrm>
            <a:custGeom>
              <a:avLst/>
              <a:gdLst/>
              <a:ahLst/>
              <a:cxnLst/>
              <a:rect l="l" t="t" r="r" b="b"/>
              <a:pathLst>
                <a:path w="150" h="145" extrusionOk="0">
                  <a:moveTo>
                    <a:pt x="34" y="1"/>
                  </a:moveTo>
                  <a:lnTo>
                    <a:pt x="0" y="106"/>
                  </a:lnTo>
                  <a:lnTo>
                    <a:pt x="118" y="144"/>
                  </a:lnTo>
                  <a:lnTo>
                    <a:pt x="150" y="3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9"/>
            <p:cNvSpPr/>
            <p:nvPr/>
          </p:nvSpPr>
          <p:spPr>
            <a:xfrm>
              <a:off x="2117300" y="2817875"/>
              <a:ext cx="36675" cy="14600"/>
            </a:xfrm>
            <a:custGeom>
              <a:avLst/>
              <a:gdLst/>
              <a:ahLst/>
              <a:cxnLst/>
              <a:rect l="l" t="t" r="r" b="b"/>
              <a:pathLst>
                <a:path w="1467" h="584" extrusionOk="0">
                  <a:moveTo>
                    <a:pt x="34" y="1"/>
                  </a:moveTo>
                  <a:lnTo>
                    <a:pt x="0" y="110"/>
                  </a:lnTo>
                  <a:lnTo>
                    <a:pt x="1427" y="584"/>
                  </a:lnTo>
                  <a:lnTo>
                    <a:pt x="1466" y="46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Rectángulo 355">
            <a:extLst>
              <a:ext uri="{FF2B5EF4-FFF2-40B4-BE49-F238E27FC236}">
                <a16:creationId xmlns:a16="http://schemas.microsoft.com/office/drawing/2014/main" xmlns="" id="{5DFC3366-A3A7-4E48-86B3-CB8AFE874476}"/>
              </a:ext>
            </a:extLst>
          </p:cNvPr>
          <p:cNvSpPr/>
          <p:nvPr/>
        </p:nvSpPr>
        <p:spPr>
          <a:xfrm>
            <a:off x="1844342" y="4735936"/>
            <a:ext cx="5455340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Pots</a:t>
            </a:r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afegir</a:t>
            </a:r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alguna </a:t>
            </a:r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altra</a:t>
            </a:r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paraula</a:t>
            </a:r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que </a:t>
            </a:r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descrigui</a:t>
            </a:r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l’amor</a:t>
            </a:r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357" name="Google Shape;1523;p44">
            <a:extLst>
              <a:ext uri="{FF2B5EF4-FFF2-40B4-BE49-F238E27FC236}">
                <a16:creationId xmlns:a16="http://schemas.microsoft.com/office/drawing/2014/main" xmlns="" id="{0EAE4C53-6046-47F5-827D-83C1F23669F5}"/>
              </a:ext>
            </a:extLst>
          </p:cNvPr>
          <p:cNvSpPr/>
          <p:nvPr/>
        </p:nvSpPr>
        <p:spPr>
          <a:xfrm rot="16424277" flipH="1">
            <a:off x="1226161" y="-367556"/>
            <a:ext cx="618616" cy="1416646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9" name="Rectángulo 358">
            <a:extLst>
              <a:ext uri="{FF2B5EF4-FFF2-40B4-BE49-F238E27FC236}">
                <a16:creationId xmlns:a16="http://schemas.microsoft.com/office/drawing/2014/main" xmlns="" id="{8C0E4101-2AA9-4807-9DF9-D468244BE6DD}"/>
              </a:ext>
            </a:extLst>
          </p:cNvPr>
          <p:cNvSpPr/>
          <p:nvPr/>
        </p:nvSpPr>
        <p:spPr>
          <a:xfrm>
            <a:off x="1844330" y="4746657"/>
            <a:ext cx="5455340" cy="33855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Pots</a:t>
            </a:r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afegir</a:t>
            </a:r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alguna </a:t>
            </a:r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altra</a:t>
            </a:r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paraula</a:t>
            </a:r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que </a:t>
            </a:r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descrigui</a:t>
            </a:r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l’amor</a:t>
            </a:r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361" name="Rectángulo 53">
            <a:extLst>
              <a:ext uri="{FF2B5EF4-FFF2-40B4-BE49-F238E27FC236}">
                <a16:creationId xmlns:a16="http://schemas.microsoft.com/office/drawing/2014/main" xmlns="" id="{729EE5F2-0D11-4307-8E64-3676F47330C9}"/>
              </a:ext>
            </a:extLst>
          </p:cNvPr>
          <p:cNvSpPr/>
          <p:nvPr/>
        </p:nvSpPr>
        <p:spPr>
          <a:xfrm>
            <a:off x="749377" y="9379"/>
            <a:ext cx="13500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matic SC" panose="020B0604020202020204" charset="-79"/>
                <a:cs typeface="Amatic SC" panose="020B0604020202020204" charset="-79"/>
              </a:rPr>
              <a:t>dimecres</a:t>
            </a:r>
            <a:endParaRPr lang="es-E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matic SC" panose="020B0604020202020204" charset="-79"/>
              <a:cs typeface="Amatic SC" panose="020B060402020202020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2" name="Google Shape;5012;p55"/>
          <p:cNvSpPr/>
          <p:nvPr/>
        </p:nvSpPr>
        <p:spPr>
          <a:xfrm rot="9627427">
            <a:off x="1722797" y="340682"/>
            <a:ext cx="5348444" cy="4792715"/>
          </a:xfrm>
          <a:custGeom>
            <a:avLst/>
            <a:gdLst/>
            <a:ahLst/>
            <a:cxnLst/>
            <a:rect l="l" t="t" r="r" b="b"/>
            <a:pathLst>
              <a:path w="21945" h="19665" extrusionOk="0">
                <a:moveTo>
                  <a:pt x="9272" y="1"/>
                </a:moveTo>
                <a:cubicBezTo>
                  <a:pt x="7085" y="1"/>
                  <a:pt x="4953" y="1214"/>
                  <a:pt x="3395" y="2660"/>
                </a:cubicBezTo>
                <a:cubicBezTo>
                  <a:pt x="723" y="5136"/>
                  <a:pt x="0" y="9185"/>
                  <a:pt x="830" y="12616"/>
                </a:cubicBezTo>
                <a:cubicBezTo>
                  <a:pt x="1081" y="13652"/>
                  <a:pt x="1494" y="14649"/>
                  <a:pt x="2059" y="15552"/>
                </a:cubicBezTo>
                <a:cubicBezTo>
                  <a:pt x="2452" y="16178"/>
                  <a:pt x="2910" y="16730"/>
                  <a:pt x="3426" y="17212"/>
                </a:cubicBezTo>
                <a:cubicBezTo>
                  <a:pt x="4663" y="18367"/>
                  <a:pt x="6240" y="19106"/>
                  <a:pt x="7900" y="19411"/>
                </a:cubicBezTo>
                <a:cubicBezTo>
                  <a:pt x="8755" y="19568"/>
                  <a:pt x="9609" y="19665"/>
                  <a:pt x="10459" y="19665"/>
                </a:cubicBezTo>
                <a:cubicBezTo>
                  <a:pt x="11298" y="19665"/>
                  <a:pt x="12135" y="19570"/>
                  <a:pt x="12966" y="19346"/>
                </a:cubicBezTo>
                <a:cubicBezTo>
                  <a:pt x="14757" y="18862"/>
                  <a:pt x="16474" y="18073"/>
                  <a:pt x="17976" y="16980"/>
                </a:cubicBezTo>
                <a:cubicBezTo>
                  <a:pt x="19776" y="15671"/>
                  <a:pt x="21112" y="14222"/>
                  <a:pt x="21562" y="11988"/>
                </a:cubicBezTo>
                <a:cubicBezTo>
                  <a:pt x="21944" y="10081"/>
                  <a:pt x="21461" y="8128"/>
                  <a:pt x="19924" y="6861"/>
                </a:cubicBezTo>
                <a:cubicBezTo>
                  <a:pt x="18963" y="6067"/>
                  <a:pt x="17745" y="5718"/>
                  <a:pt x="16561" y="5415"/>
                </a:cubicBezTo>
                <a:cubicBezTo>
                  <a:pt x="15584" y="5165"/>
                  <a:pt x="14316" y="5000"/>
                  <a:pt x="13657" y="4155"/>
                </a:cubicBezTo>
                <a:cubicBezTo>
                  <a:pt x="12824" y="3087"/>
                  <a:pt x="12975" y="1552"/>
                  <a:pt x="11836" y="719"/>
                </a:cubicBezTo>
                <a:cubicBezTo>
                  <a:pt x="11280" y="311"/>
                  <a:pt x="10595" y="113"/>
                  <a:pt x="9911" y="36"/>
                </a:cubicBezTo>
                <a:cubicBezTo>
                  <a:pt x="9698" y="12"/>
                  <a:pt x="9485" y="1"/>
                  <a:pt x="92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3" name="Google Shape;5013;p55"/>
          <p:cNvSpPr/>
          <p:nvPr/>
        </p:nvSpPr>
        <p:spPr>
          <a:xfrm rot="9627427">
            <a:off x="1804970" y="290907"/>
            <a:ext cx="5348444" cy="4792715"/>
          </a:xfrm>
          <a:custGeom>
            <a:avLst/>
            <a:gdLst/>
            <a:ahLst/>
            <a:cxnLst/>
            <a:rect l="l" t="t" r="r" b="b"/>
            <a:pathLst>
              <a:path w="21945" h="19665" extrusionOk="0">
                <a:moveTo>
                  <a:pt x="9272" y="1"/>
                </a:moveTo>
                <a:cubicBezTo>
                  <a:pt x="7085" y="1"/>
                  <a:pt x="4953" y="1214"/>
                  <a:pt x="3395" y="2660"/>
                </a:cubicBezTo>
                <a:cubicBezTo>
                  <a:pt x="723" y="5136"/>
                  <a:pt x="0" y="9185"/>
                  <a:pt x="830" y="12616"/>
                </a:cubicBezTo>
                <a:cubicBezTo>
                  <a:pt x="1081" y="13652"/>
                  <a:pt x="1494" y="14649"/>
                  <a:pt x="2059" y="15552"/>
                </a:cubicBezTo>
                <a:cubicBezTo>
                  <a:pt x="2452" y="16178"/>
                  <a:pt x="2910" y="16730"/>
                  <a:pt x="3426" y="17212"/>
                </a:cubicBezTo>
                <a:cubicBezTo>
                  <a:pt x="4663" y="18367"/>
                  <a:pt x="6240" y="19106"/>
                  <a:pt x="7900" y="19411"/>
                </a:cubicBezTo>
                <a:cubicBezTo>
                  <a:pt x="8755" y="19568"/>
                  <a:pt x="9609" y="19665"/>
                  <a:pt x="10459" y="19665"/>
                </a:cubicBezTo>
                <a:cubicBezTo>
                  <a:pt x="11298" y="19665"/>
                  <a:pt x="12135" y="19570"/>
                  <a:pt x="12966" y="19346"/>
                </a:cubicBezTo>
                <a:cubicBezTo>
                  <a:pt x="14757" y="18862"/>
                  <a:pt x="16474" y="18073"/>
                  <a:pt x="17976" y="16980"/>
                </a:cubicBezTo>
                <a:cubicBezTo>
                  <a:pt x="19776" y="15671"/>
                  <a:pt x="21112" y="14222"/>
                  <a:pt x="21562" y="11988"/>
                </a:cubicBezTo>
                <a:cubicBezTo>
                  <a:pt x="21944" y="10081"/>
                  <a:pt x="21461" y="8128"/>
                  <a:pt x="19924" y="6861"/>
                </a:cubicBezTo>
                <a:cubicBezTo>
                  <a:pt x="18963" y="6067"/>
                  <a:pt x="17745" y="5718"/>
                  <a:pt x="16561" y="5415"/>
                </a:cubicBezTo>
                <a:cubicBezTo>
                  <a:pt x="15584" y="5165"/>
                  <a:pt x="14316" y="5000"/>
                  <a:pt x="13657" y="4155"/>
                </a:cubicBezTo>
                <a:cubicBezTo>
                  <a:pt x="12824" y="3087"/>
                  <a:pt x="12975" y="1552"/>
                  <a:pt x="11836" y="719"/>
                </a:cubicBezTo>
                <a:cubicBezTo>
                  <a:pt x="11280" y="311"/>
                  <a:pt x="10595" y="113"/>
                  <a:pt x="9911" y="36"/>
                </a:cubicBezTo>
                <a:cubicBezTo>
                  <a:pt x="9698" y="12"/>
                  <a:pt x="9485" y="1"/>
                  <a:pt x="927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4" name="Google Shape;5014;p55"/>
          <p:cNvSpPr txBox="1">
            <a:spLocks noGrp="1"/>
          </p:cNvSpPr>
          <p:nvPr>
            <p:ph type="title"/>
          </p:nvPr>
        </p:nvSpPr>
        <p:spPr>
          <a:xfrm>
            <a:off x="2460083" y="695701"/>
            <a:ext cx="4337521" cy="5962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>
                <a:solidFill>
                  <a:schemeClr val="lt1"/>
                </a:solidFill>
              </a:rPr>
              <a:t>COM ÉS L’AMOR, DONCS?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5015" name="Google Shape;5015;p55"/>
          <p:cNvSpPr/>
          <p:nvPr/>
        </p:nvSpPr>
        <p:spPr>
          <a:xfrm>
            <a:off x="415191" y="2937500"/>
            <a:ext cx="318926" cy="365354"/>
          </a:xfrm>
          <a:custGeom>
            <a:avLst/>
            <a:gdLst/>
            <a:ahLst/>
            <a:cxnLst/>
            <a:rect l="l" t="t" r="r" b="b"/>
            <a:pathLst>
              <a:path w="2492" h="2855" extrusionOk="0">
                <a:moveTo>
                  <a:pt x="1625" y="1"/>
                </a:moveTo>
                <a:cubicBezTo>
                  <a:pt x="1620" y="1"/>
                  <a:pt x="1614" y="1"/>
                  <a:pt x="1609" y="2"/>
                </a:cubicBezTo>
                <a:cubicBezTo>
                  <a:pt x="1430" y="716"/>
                  <a:pt x="1187" y="1411"/>
                  <a:pt x="882" y="2080"/>
                </a:cubicBezTo>
                <a:cubicBezTo>
                  <a:pt x="840" y="2057"/>
                  <a:pt x="792" y="2043"/>
                  <a:pt x="747" y="2031"/>
                </a:cubicBezTo>
                <a:cubicBezTo>
                  <a:pt x="649" y="2005"/>
                  <a:pt x="537" y="1980"/>
                  <a:pt x="430" y="1980"/>
                </a:cubicBezTo>
                <a:cubicBezTo>
                  <a:pt x="297" y="1980"/>
                  <a:pt x="171" y="2019"/>
                  <a:pt x="89" y="2146"/>
                </a:cubicBezTo>
                <a:cubicBezTo>
                  <a:pt x="36" y="2226"/>
                  <a:pt x="14" y="2325"/>
                  <a:pt x="6" y="2423"/>
                </a:cubicBezTo>
                <a:cubicBezTo>
                  <a:pt x="1" y="2484"/>
                  <a:pt x="3" y="2548"/>
                  <a:pt x="30" y="2604"/>
                </a:cubicBezTo>
                <a:cubicBezTo>
                  <a:pt x="37" y="2621"/>
                  <a:pt x="47" y="2638"/>
                  <a:pt x="61" y="2653"/>
                </a:cubicBezTo>
                <a:cubicBezTo>
                  <a:pt x="154" y="2773"/>
                  <a:pt x="357" y="2855"/>
                  <a:pt x="524" y="2855"/>
                </a:cubicBezTo>
                <a:cubicBezTo>
                  <a:pt x="583" y="2855"/>
                  <a:pt x="637" y="2845"/>
                  <a:pt x="680" y="2823"/>
                </a:cubicBezTo>
                <a:cubicBezTo>
                  <a:pt x="831" y="2748"/>
                  <a:pt x="897" y="2573"/>
                  <a:pt x="950" y="2413"/>
                </a:cubicBezTo>
                <a:cubicBezTo>
                  <a:pt x="973" y="2347"/>
                  <a:pt x="994" y="2273"/>
                  <a:pt x="981" y="2209"/>
                </a:cubicBezTo>
                <a:cubicBezTo>
                  <a:pt x="1183" y="1597"/>
                  <a:pt x="1407" y="991"/>
                  <a:pt x="1648" y="391"/>
                </a:cubicBezTo>
                <a:cubicBezTo>
                  <a:pt x="1717" y="452"/>
                  <a:pt x="1686" y="564"/>
                  <a:pt x="1696" y="655"/>
                </a:cubicBezTo>
                <a:cubicBezTo>
                  <a:pt x="1711" y="787"/>
                  <a:pt x="1836" y="895"/>
                  <a:pt x="1968" y="895"/>
                </a:cubicBezTo>
                <a:cubicBezTo>
                  <a:pt x="1975" y="895"/>
                  <a:pt x="1983" y="895"/>
                  <a:pt x="1990" y="894"/>
                </a:cubicBezTo>
                <a:cubicBezTo>
                  <a:pt x="2036" y="890"/>
                  <a:pt x="2084" y="874"/>
                  <a:pt x="2130" y="874"/>
                </a:cubicBezTo>
                <a:cubicBezTo>
                  <a:pt x="2146" y="874"/>
                  <a:pt x="2161" y="876"/>
                  <a:pt x="2176" y="881"/>
                </a:cubicBezTo>
                <a:cubicBezTo>
                  <a:pt x="2265" y="908"/>
                  <a:pt x="2294" y="1019"/>
                  <a:pt x="2285" y="1111"/>
                </a:cubicBezTo>
                <a:cubicBezTo>
                  <a:pt x="2276" y="1203"/>
                  <a:pt x="2241" y="1294"/>
                  <a:pt x="2256" y="1385"/>
                </a:cubicBezTo>
                <a:cubicBezTo>
                  <a:pt x="2370" y="1189"/>
                  <a:pt x="2492" y="965"/>
                  <a:pt x="2424" y="750"/>
                </a:cubicBezTo>
                <a:cubicBezTo>
                  <a:pt x="2387" y="633"/>
                  <a:pt x="2295" y="535"/>
                  <a:pt x="2180" y="494"/>
                </a:cubicBezTo>
                <a:cubicBezTo>
                  <a:pt x="2070" y="452"/>
                  <a:pt x="1933" y="456"/>
                  <a:pt x="1856" y="365"/>
                </a:cubicBezTo>
                <a:cubicBezTo>
                  <a:pt x="1805" y="305"/>
                  <a:pt x="1799" y="219"/>
                  <a:pt x="1776" y="144"/>
                </a:cubicBezTo>
                <a:cubicBezTo>
                  <a:pt x="1753" y="74"/>
                  <a:pt x="1696" y="1"/>
                  <a:pt x="1625" y="1"/>
                </a:cubicBezTo>
                <a:close/>
              </a:path>
            </a:pathLst>
          </a:custGeom>
          <a:solidFill>
            <a:schemeClr val="accent2"/>
          </a:solidFill>
          <a:ln w="1775" cap="flat" cmpd="sng">
            <a:solidFill>
              <a:schemeClr val="accent2"/>
            </a:solidFill>
            <a:prstDash val="solid"/>
            <a:miter lim="103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6" name="Google Shape;5016;p55"/>
          <p:cNvSpPr/>
          <p:nvPr/>
        </p:nvSpPr>
        <p:spPr>
          <a:xfrm>
            <a:off x="8105062" y="2638153"/>
            <a:ext cx="318926" cy="703697"/>
          </a:xfrm>
          <a:custGeom>
            <a:avLst/>
            <a:gdLst/>
            <a:ahLst/>
            <a:cxnLst/>
            <a:rect l="l" t="t" r="r" b="b"/>
            <a:pathLst>
              <a:path w="1941" h="4283" extrusionOk="0">
                <a:moveTo>
                  <a:pt x="1229" y="3637"/>
                </a:moveTo>
                <a:cubicBezTo>
                  <a:pt x="1238" y="3651"/>
                  <a:pt x="1244" y="3667"/>
                  <a:pt x="1245" y="3682"/>
                </a:cubicBezTo>
                <a:lnTo>
                  <a:pt x="1222" y="3701"/>
                </a:lnTo>
                <a:cubicBezTo>
                  <a:pt x="1224" y="3680"/>
                  <a:pt x="1227" y="3658"/>
                  <a:pt x="1229" y="3637"/>
                </a:cubicBezTo>
                <a:close/>
                <a:moveTo>
                  <a:pt x="1306" y="3962"/>
                </a:moveTo>
                <a:lnTo>
                  <a:pt x="1306" y="3962"/>
                </a:lnTo>
                <a:cubicBezTo>
                  <a:pt x="1283" y="3996"/>
                  <a:pt x="1263" y="4014"/>
                  <a:pt x="1249" y="4014"/>
                </a:cubicBezTo>
                <a:cubicBezTo>
                  <a:pt x="1238" y="4014"/>
                  <a:pt x="1230" y="4004"/>
                  <a:pt x="1224" y="3985"/>
                </a:cubicBezTo>
                <a:cubicBezTo>
                  <a:pt x="1253" y="3981"/>
                  <a:pt x="1280" y="3974"/>
                  <a:pt x="1306" y="3962"/>
                </a:cubicBezTo>
                <a:close/>
                <a:moveTo>
                  <a:pt x="692" y="1"/>
                </a:moveTo>
                <a:cubicBezTo>
                  <a:pt x="502" y="106"/>
                  <a:pt x="311" y="210"/>
                  <a:pt x="123" y="315"/>
                </a:cubicBezTo>
                <a:cubicBezTo>
                  <a:pt x="88" y="333"/>
                  <a:pt x="71" y="360"/>
                  <a:pt x="64" y="389"/>
                </a:cubicBezTo>
                <a:cubicBezTo>
                  <a:pt x="23" y="422"/>
                  <a:pt x="0" y="477"/>
                  <a:pt x="34" y="536"/>
                </a:cubicBezTo>
                <a:cubicBezTo>
                  <a:pt x="356" y="1101"/>
                  <a:pt x="671" y="1667"/>
                  <a:pt x="980" y="2238"/>
                </a:cubicBezTo>
                <a:cubicBezTo>
                  <a:pt x="1104" y="2469"/>
                  <a:pt x="1230" y="2699"/>
                  <a:pt x="1351" y="2932"/>
                </a:cubicBezTo>
                <a:cubicBezTo>
                  <a:pt x="1300" y="2926"/>
                  <a:pt x="1252" y="2923"/>
                  <a:pt x="1205" y="2923"/>
                </a:cubicBezTo>
                <a:cubicBezTo>
                  <a:pt x="219" y="2923"/>
                  <a:pt x="260" y="4282"/>
                  <a:pt x="1111" y="4282"/>
                </a:cubicBezTo>
                <a:cubicBezTo>
                  <a:pt x="1212" y="4282"/>
                  <a:pt x="1325" y="4263"/>
                  <a:pt x="1450" y="4220"/>
                </a:cubicBezTo>
                <a:cubicBezTo>
                  <a:pt x="1928" y="4053"/>
                  <a:pt x="1940" y="3628"/>
                  <a:pt x="1768" y="3211"/>
                </a:cubicBezTo>
                <a:cubicBezTo>
                  <a:pt x="1488" y="2533"/>
                  <a:pt x="1103" y="1872"/>
                  <a:pt x="720" y="1223"/>
                </a:cubicBezTo>
                <a:cubicBezTo>
                  <a:pt x="882" y="1128"/>
                  <a:pt x="1047" y="1036"/>
                  <a:pt x="1213" y="945"/>
                </a:cubicBezTo>
                <a:lnTo>
                  <a:pt x="1095" y="730"/>
                </a:lnTo>
                <a:cubicBezTo>
                  <a:pt x="928" y="822"/>
                  <a:pt x="761" y="915"/>
                  <a:pt x="594" y="1011"/>
                </a:cubicBezTo>
                <a:cubicBezTo>
                  <a:pt x="492" y="839"/>
                  <a:pt x="392" y="669"/>
                  <a:pt x="295" y="499"/>
                </a:cubicBezTo>
                <a:cubicBezTo>
                  <a:pt x="466" y="406"/>
                  <a:pt x="638" y="311"/>
                  <a:pt x="809" y="217"/>
                </a:cubicBezTo>
                <a:lnTo>
                  <a:pt x="69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7" name="Google Shape;5017;p55"/>
          <p:cNvSpPr/>
          <p:nvPr/>
        </p:nvSpPr>
        <p:spPr>
          <a:xfrm rot="-674494">
            <a:off x="1761234" y="300654"/>
            <a:ext cx="444511" cy="982144"/>
          </a:xfrm>
          <a:custGeom>
            <a:avLst/>
            <a:gdLst/>
            <a:ahLst/>
            <a:cxnLst/>
            <a:rect l="l" t="t" r="r" b="b"/>
            <a:pathLst>
              <a:path w="3136" h="6929" extrusionOk="0">
                <a:moveTo>
                  <a:pt x="1514" y="296"/>
                </a:moveTo>
                <a:cubicBezTo>
                  <a:pt x="1618" y="296"/>
                  <a:pt x="1728" y="343"/>
                  <a:pt x="1800" y="421"/>
                </a:cubicBezTo>
                <a:cubicBezTo>
                  <a:pt x="1924" y="555"/>
                  <a:pt x="1959" y="745"/>
                  <a:pt x="1977" y="926"/>
                </a:cubicBezTo>
                <a:cubicBezTo>
                  <a:pt x="2003" y="1217"/>
                  <a:pt x="1952" y="1570"/>
                  <a:pt x="1688" y="1699"/>
                </a:cubicBezTo>
                <a:cubicBezTo>
                  <a:pt x="1559" y="1762"/>
                  <a:pt x="1407" y="1755"/>
                  <a:pt x="1265" y="1770"/>
                </a:cubicBezTo>
                <a:cubicBezTo>
                  <a:pt x="1250" y="1771"/>
                  <a:pt x="1236" y="1775"/>
                  <a:pt x="1220" y="1776"/>
                </a:cubicBezTo>
                <a:cubicBezTo>
                  <a:pt x="1101" y="1303"/>
                  <a:pt x="1102" y="805"/>
                  <a:pt x="1317" y="374"/>
                </a:cubicBezTo>
                <a:cubicBezTo>
                  <a:pt x="1369" y="320"/>
                  <a:pt x="1440" y="296"/>
                  <a:pt x="1514" y="296"/>
                </a:cubicBezTo>
                <a:close/>
                <a:moveTo>
                  <a:pt x="1491" y="3129"/>
                </a:moveTo>
                <a:cubicBezTo>
                  <a:pt x="1574" y="3242"/>
                  <a:pt x="1659" y="3353"/>
                  <a:pt x="1743" y="3464"/>
                </a:cubicBezTo>
                <a:cubicBezTo>
                  <a:pt x="1688" y="3496"/>
                  <a:pt x="1630" y="3519"/>
                  <a:pt x="1569" y="3533"/>
                </a:cubicBezTo>
                <a:cubicBezTo>
                  <a:pt x="1459" y="3434"/>
                  <a:pt x="1441" y="3269"/>
                  <a:pt x="1491" y="3129"/>
                </a:cubicBezTo>
                <a:close/>
                <a:moveTo>
                  <a:pt x="1928" y="2845"/>
                </a:moveTo>
                <a:cubicBezTo>
                  <a:pt x="2052" y="2845"/>
                  <a:pt x="2180" y="2885"/>
                  <a:pt x="2284" y="2953"/>
                </a:cubicBezTo>
                <a:cubicBezTo>
                  <a:pt x="2476" y="3080"/>
                  <a:pt x="2600" y="3287"/>
                  <a:pt x="2682" y="3504"/>
                </a:cubicBezTo>
                <a:cubicBezTo>
                  <a:pt x="2724" y="3614"/>
                  <a:pt x="2756" y="3731"/>
                  <a:pt x="2746" y="3849"/>
                </a:cubicBezTo>
                <a:cubicBezTo>
                  <a:pt x="2734" y="3995"/>
                  <a:pt x="2653" y="4120"/>
                  <a:pt x="2544" y="4220"/>
                </a:cubicBezTo>
                <a:cubicBezTo>
                  <a:pt x="2516" y="4165"/>
                  <a:pt x="2486" y="4112"/>
                  <a:pt x="2455" y="4060"/>
                </a:cubicBezTo>
                <a:cubicBezTo>
                  <a:pt x="2223" y="3661"/>
                  <a:pt x="1952" y="3285"/>
                  <a:pt x="1713" y="2890"/>
                </a:cubicBezTo>
                <a:cubicBezTo>
                  <a:pt x="1780" y="2859"/>
                  <a:pt x="1853" y="2845"/>
                  <a:pt x="1928" y="2845"/>
                </a:cubicBezTo>
                <a:close/>
                <a:moveTo>
                  <a:pt x="959" y="2289"/>
                </a:moveTo>
                <a:cubicBezTo>
                  <a:pt x="982" y="2338"/>
                  <a:pt x="1007" y="2385"/>
                  <a:pt x="1034" y="2434"/>
                </a:cubicBezTo>
                <a:cubicBezTo>
                  <a:pt x="1131" y="2611"/>
                  <a:pt x="1241" y="2778"/>
                  <a:pt x="1356" y="2943"/>
                </a:cubicBezTo>
                <a:cubicBezTo>
                  <a:pt x="1306" y="3026"/>
                  <a:pt x="1273" y="3118"/>
                  <a:pt x="1271" y="3216"/>
                </a:cubicBezTo>
                <a:cubicBezTo>
                  <a:pt x="1263" y="3448"/>
                  <a:pt x="1446" y="3685"/>
                  <a:pt x="1678" y="3692"/>
                </a:cubicBezTo>
                <a:cubicBezTo>
                  <a:pt x="1680" y="3692"/>
                  <a:pt x="1682" y="3692"/>
                  <a:pt x="1684" y="3692"/>
                </a:cubicBezTo>
                <a:cubicBezTo>
                  <a:pt x="1747" y="3692"/>
                  <a:pt x="1808" y="3662"/>
                  <a:pt x="1856" y="3619"/>
                </a:cubicBezTo>
                <a:cubicBezTo>
                  <a:pt x="1973" y="3777"/>
                  <a:pt x="2086" y="3935"/>
                  <a:pt x="2190" y="4100"/>
                </a:cubicBezTo>
                <a:cubicBezTo>
                  <a:pt x="2243" y="4185"/>
                  <a:pt x="2294" y="4271"/>
                  <a:pt x="2341" y="4360"/>
                </a:cubicBezTo>
                <a:cubicBezTo>
                  <a:pt x="2311" y="4374"/>
                  <a:pt x="2279" y="4389"/>
                  <a:pt x="2247" y="4400"/>
                </a:cubicBezTo>
                <a:cubicBezTo>
                  <a:pt x="2111" y="4452"/>
                  <a:pt x="1965" y="4476"/>
                  <a:pt x="1820" y="4476"/>
                </a:cubicBezTo>
                <a:cubicBezTo>
                  <a:pt x="1437" y="4476"/>
                  <a:pt x="1051" y="4306"/>
                  <a:pt x="812" y="4005"/>
                </a:cubicBezTo>
                <a:cubicBezTo>
                  <a:pt x="482" y="3590"/>
                  <a:pt x="454" y="2959"/>
                  <a:pt x="747" y="2517"/>
                </a:cubicBezTo>
                <a:cubicBezTo>
                  <a:pt x="804" y="2430"/>
                  <a:pt x="876" y="2351"/>
                  <a:pt x="959" y="2289"/>
                </a:cubicBezTo>
                <a:close/>
                <a:moveTo>
                  <a:pt x="1440" y="0"/>
                </a:moveTo>
                <a:cubicBezTo>
                  <a:pt x="1376" y="0"/>
                  <a:pt x="1312" y="11"/>
                  <a:pt x="1250" y="33"/>
                </a:cubicBezTo>
                <a:cubicBezTo>
                  <a:pt x="1048" y="107"/>
                  <a:pt x="904" y="293"/>
                  <a:pt x="815" y="490"/>
                </a:cubicBezTo>
                <a:cubicBezTo>
                  <a:pt x="612" y="937"/>
                  <a:pt x="648" y="1447"/>
                  <a:pt x="806" y="1920"/>
                </a:cubicBezTo>
                <a:cubicBezTo>
                  <a:pt x="446" y="2119"/>
                  <a:pt x="173" y="2490"/>
                  <a:pt x="101" y="2900"/>
                </a:cubicBezTo>
                <a:cubicBezTo>
                  <a:pt x="0" y="3471"/>
                  <a:pt x="258" y="4076"/>
                  <a:pt x="707" y="4442"/>
                </a:cubicBezTo>
                <a:cubicBezTo>
                  <a:pt x="999" y="4679"/>
                  <a:pt x="1379" y="4818"/>
                  <a:pt x="1753" y="4818"/>
                </a:cubicBezTo>
                <a:cubicBezTo>
                  <a:pt x="1946" y="4818"/>
                  <a:pt x="2137" y="4781"/>
                  <a:pt x="2315" y="4701"/>
                </a:cubicBezTo>
                <a:cubicBezTo>
                  <a:pt x="2368" y="4677"/>
                  <a:pt x="2418" y="4649"/>
                  <a:pt x="2466" y="4618"/>
                </a:cubicBezTo>
                <a:cubicBezTo>
                  <a:pt x="2664" y="5066"/>
                  <a:pt x="2764" y="5553"/>
                  <a:pt x="2647" y="6021"/>
                </a:cubicBezTo>
                <a:cubicBezTo>
                  <a:pt x="2609" y="6181"/>
                  <a:pt x="2539" y="6341"/>
                  <a:pt x="2411" y="6443"/>
                </a:cubicBezTo>
                <a:cubicBezTo>
                  <a:pt x="2339" y="6501"/>
                  <a:pt x="2243" y="6535"/>
                  <a:pt x="2152" y="6535"/>
                </a:cubicBezTo>
                <a:cubicBezTo>
                  <a:pt x="2081" y="6535"/>
                  <a:pt x="2012" y="6515"/>
                  <a:pt x="1957" y="6470"/>
                </a:cubicBezTo>
                <a:cubicBezTo>
                  <a:pt x="1893" y="6321"/>
                  <a:pt x="2075" y="6192"/>
                  <a:pt x="2214" y="6109"/>
                </a:cubicBezTo>
                <a:cubicBezTo>
                  <a:pt x="2352" y="6025"/>
                  <a:pt x="2471" y="5801"/>
                  <a:pt x="2325" y="5728"/>
                </a:cubicBezTo>
                <a:cubicBezTo>
                  <a:pt x="2268" y="5673"/>
                  <a:pt x="2193" y="5648"/>
                  <a:pt x="2115" y="5648"/>
                </a:cubicBezTo>
                <a:cubicBezTo>
                  <a:pt x="1983" y="5648"/>
                  <a:pt x="1842" y="5719"/>
                  <a:pt x="1760" y="5827"/>
                </a:cubicBezTo>
                <a:cubicBezTo>
                  <a:pt x="1630" y="5999"/>
                  <a:pt x="1610" y="6231"/>
                  <a:pt x="1605" y="6445"/>
                </a:cubicBezTo>
                <a:cubicBezTo>
                  <a:pt x="1603" y="6522"/>
                  <a:pt x="1603" y="6601"/>
                  <a:pt x="1629" y="6673"/>
                </a:cubicBezTo>
                <a:cubicBezTo>
                  <a:pt x="1687" y="6832"/>
                  <a:pt x="1866" y="6922"/>
                  <a:pt x="2037" y="6928"/>
                </a:cubicBezTo>
                <a:cubicBezTo>
                  <a:pt x="2046" y="6928"/>
                  <a:pt x="2055" y="6928"/>
                  <a:pt x="2065" y="6928"/>
                </a:cubicBezTo>
                <a:cubicBezTo>
                  <a:pt x="2531" y="6928"/>
                  <a:pt x="2874" y="6445"/>
                  <a:pt x="2948" y="5979"/>
                </a:cubicBezTo>
                <a:cubicBezTo>
                  <a:pt x="3030" y="5461"/>
                  <a:pt x="2891" y="4940"/>
                  <a:pt x="2667" y="4459"/>
                </a:cubicBezTo>
                <a:cubicBezTo>
                  <a:pt x="2975" y="4161"/>
                  <a:pt x="3136" y="3705"/>
                  <a:pt x="3014" y="3292"/>
                </a:cubicBezTo>
                <a:cubicBezTo>
                  <a:pt x="2891" y="2874"/>
                  <a:pt x="2456" y="2577"/>
                  <a:pt x="2032" y="2577"/>
                </a:cubicBezTo>
                <a:cubicBezTo>
                  <a:pt x="1901" y="2577"/>
                  <a:pt x="1770" y="2606"/>
                  <a:pt x="1650" y="2669"/>
                </a:cubicBezTo>
                <a:cubicBezTo>
                  <a:pt x="1633" y="2678"/>
                  <a:pt x="1618" y="2688"/>
                  <a:pt x="1601" y="2698"/>
                </a:cubicBezTo>
                <a:cubicBezTo>
                  <a:pt x="1534" y="2576"/>
                  <a:pt x="1469" y="2455"/>
                  <a:pt x="1412" y="2327"/>
                </a:cubicBezTo>
                <a:cubicBezTo>
                  <a:pt x="1382" y="2263"/>
                  <a:pt x="1355" y="2196"/>
                  <a:pt x="1329" y="2128"/>
                </a:cubicBezTo>
                <a:cubicBezTo>
                  <a:pt x="1445" y="2094"/>
                  <a:pt x="1563" y="2063"/>
                  <a:pt x="1667" y="2006"/>
                </a:cubicBezTo>
                <a:cubicBezTo>
                  <a:pt x="1948" y="1854"/>
                  <a:pt x="2107" y="1541"/>
                  <a:pt x="2170" y="1227"/>
                </a:cubicBezTo>
                <a:cubicBezTo>
                  <a:pt x="2230" y="927"/>
                  <a:pt x="2210" y="598"/>
                  <a:pt x="2043" y="342"/>
                </a:cubicBezTo>
                <a:cubicBezTo>
                  <a:pt x="1911" y="140"/>
                  <a:pt x="1675" y="0"/>
                  <a:pt x="144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8" name="Google Shape;5018;p55"/>
          <p:cNvSpPr/>
          <p:nvPr/>
        </p:nvSpPr>
        <p:spPr>
          <a:xfrm>
            <a:off x="7039076" y="1428252"/>
            <a:ext cx="199927" cy="440904"/>
          </a:xfrm>
          <a:custGeom>
            <a:avLst/>
            <a:gdLst/>
            <a:ahLst/>
            <a:cxnLst/>
            <a:rect l="l" t="t" r="r" b="b"/>
            <a:pathLst>
              <a:path w="1690" h="3727" extrusionOk="0">
                <a:moveTo>
                  <a:pt x="621" y="3165"/>
                </a:moveTo>
                <a:cubicBezTo>
                  <a:pt x="623" y="3183"/>
                  <a:pt x="625" y="3202"/>
                  <a:pt x="626" y="3220"/>
                </a:cubicBezTo>
                <a:cubicBezTo>
                  <a:pt x="619" y="3214"/>
                  <a:pt x="613" y="3209"/>
                  <a:pt x="606" y="3203"/>
                </a:cubicBezTo>
                <a:cubicBezTo>
                  <a:pt x="608" y="3190"/>
                  <a:pt x="613" y="3177"/>
                  <a:pt x="621" y="3165"/>
                </a:cubicBezTo>
                <a:close/>
                <a:moveTo>
                  <a:pt x="554" y="3447"/>
                </a:moveTo>
                <a:lnTo>
                  <a:pt x="554" y="3447"/>
                </a:lnTo>
                <a:cubicBezTo>
                  <a:pt x="577" y="3456"/>
                  <a:pt x="601" y="3463"/>
                  <a:pt x="625" y="3467"/>
                </a:cubicBezTo>
                <a:cubicBezTo>
                  <a:pt x="620" y="3484"/>
                  <a:pt x="613" y="3493"/>
                  <a:pt x="603" y="3493"/>
                </a:cubicBezTo>
                <a:cubicBezTo>
                  <a:pt x="591" y="3493"/>
                  <a:pt x="574" y="3477"/>
                  <a:pt x="554" y="3447"/>
                </a:cubicBezTo>
                <a:close/>
                <a:moveTo>
                  <a:pt x="1087" y="0"/>
                </a:moveTo>
                <a:lnTo>
                  <a:pt x="983" y="187"/>
                </a:lnTo>
                <a:cubicBezTo>
                  <a:pt x="1133" y="268"/>
                  <a:pt x="1283" y="351"/>
                  <a:pt x="1433" y="433"/>
                </a:cubicBezTo>
                <a:cubicBezTo>
                  <a:pt x="1348" y="581"/>
                  <a:pt x="1261" y="728"/>
                  <a:pt x="1173" y="878"/>
                </a:cubicBezTo>
                <a:cubicBezTo>
                  <a:pt x="1029" y="794"/>
                  <a:pt x="884" y="713"/>
                  <a:pt x="738" y="631"/>
                </a:cubicBezTo>
                <a:lnTo>
                  <a:pt x="634" y="818"/>
                </a:lnTo>
                <a:cubicBezTo>
                  <a:pt x="777" y="896"/>
                  <a:pt x="920" y="977"/>
                  <a:pt x="1062" y="1060"/>
                </a:cubicBezTo>
                <a:cubicBezTo>
                  <a:pt x="729" y="1626"/>
                  <a:pt x="393" y="2202"/>
                  <a:pt x="149" y="2793"/>
                </a:cubicBezTo>
                <a:cubicBezTo>
                  <a:pt x="1" y="3157"/>
                  <a:pt x="11" y="3527"/>
                  <a:pt x="428" y="3672"/>
                </a:cubicBezTo>
                <a:cubicBezTo>
                  <a:pt x="537" y="3710"/>
                  <a:pt x="635" y="3727"/>
                  <a:pt x="724" y="3727"/>
                </a:cubicBezTo>
                <a:cubicBezTo>
                  <a:pt x="1465" y="3727"/>
                  <a:pt x="1501" y="2542"/>
                  <a:pt x="641" y="2542"/>
                </a:cubicBezTo>
                <a:cubicBezTo>
                  <a:pt x="601" y="2542"/>
                  <a:pt x="558" y="2545"/>
                  <a:pt x="514" y="2550"/>
                </a:cubicBezTo>
                <a:cubicBezTo>
                  <a:pt x="619" y="2348"/>
                  <a:pt x="728" y="2148"/>
                  <a:pt x="837" y="1946"/>
                </a:cubicBezTo>
                <a:cubicBezTo>
                  <a:pt x="1106" y="1448"/>
                  <a:pt x="1381" y="956"/>
                  <a:pt x="1661" y="464"/>
                </a:cubicBezTo>
                <a:cubicBezTo>
                  <a:pt x="1690" y="412"/>
                  <a:pt x="1671" y="364"/>
                  <a:pt x="1635" y="335"/>
                </a:cubicBezTo>
                <a:cubicBezTo>
                  <a:pt x="1628" y="311"/>
                  <a:pt x="1612" y="287"/>
                  <a:pt x="1584" y="272"/>
                </a:cubicBezTo>
                <a:cubicBezTo>
                  <a:pt x="1418" y="182"/>
                  <a:pt x="1253" y="90"/>
                  <a:pt x="10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55"/>
          <p:cNvSpPr/>
          <p:nvPr/>
        </p:nvSpPr>
        <p:spPr>
          <a:xfrm>
            <a:off x="1691876" y="3725083"/>
            <a:ext cx="259832" cy="332901"/>
          </a:xfrm>
          <a:custGeom>
            <a:avLst/>
            <a:gdLst/>
            <a:ahLst/>
            <a:cxnLst/>
            <a:rect l="l" t="t" r="r" b="b"/>
            <a:pathLst>
              <a:path w="2987" h="3827" extrusionOk="0">
                <a:moveTo>
                  <a:pt x="1492" y="202"/>
                </a:moveTo>
                <a:cubicBezTo>
                  <a:pt x="1575" y="338"/>
                  <a:pt x="1657" y="475"/>
                  <a:pt x="1739" y="611"/>
                </a:cubicBezTo>
                <a:cubicBezTo>
                  <a:pt x="1304" y="835"/>
                  <a:pt x="880" y="1078"/>
                  <a:pt x="465" y="1334"/>
                </a:cubicBezTo>
                <a:cubicBezTo>
                  <a:pt x="384" y="1205"/>
                  <a:pt x="303" y="1079"/>
                  <a:pt x="225" y="951"/>
                </a:cubicBezTo>
                <a:cubicBezTo>
                  <a:pt x="649" y="701"/>
                  <a:pt x="1070" y="452"/>
                  <a:pt x="1492" y="202"/>
                </a:cubicBezTo>
                <a:close/>
                <a:moveTo>
                  <a:pt x="2440" y="2479"/>
                </a:moveTo>
                <a:cubicBezTo>
                  <a:pt x="2449" y="2490"/>
                  <a:pt x="2454" y="2501"/>
                  <a:pt x="2455" y="2514"/>
                </a:cubicBezTo>
                <a:cubicBezTo>
                  <a:pt x="2450" y="2519"/>
                  <a:pt x="2445" y="2524"/>
                  <a:pt x="2438" y="2528"/>
                </a:cubicBezTo>
                <a:cubicBezTo>
                  <a:pt x="2438" y="2514"/>
                  <a:pt x="2439" y="2496"/>
                  <a:pt x="2440" y="2479"/>
                </a:cubicBezTo>
                <a:close/>
                <a:moveTo>
                  <a:pt x="2508" y="2726"/>
                </a:moveTo>
                <a:lnTo>
                  <a:pt x="2508" y="2726"/>
                </a:lnTo>
                <a:cubicBezTo>
                  <a:pt x="2490" y="2754"/>
                  <a:pt x="2476" y="2767"/>
                  <a:pt x="2465" y="2767"/>
                </a:cubicBezTo>
                <a:cubicBezTo>
                  <a:pt x="2457" y="2767"/>
                  <a:pt x="2450" y="2760"/>
                  <a:pt x="2446" y="2747"/>
                </a:cubicBezTo>
                <a:cubicBezTo>
                  <a:pt x="2467" y="2742"/>
                  <a:pt x="2488" y="2735"/>
                  <a:pt x="2508" y="2726"/>
                </a:cubicBezTo>
                <a:close/>
                <a:moveTo>
                  <a:pt x="1013" y="3328"/>
                </a:moveTo>
                <a:cubicBezTo>
                  <a:pt x="1020" y="3338"/>
                  <a:pt x="1025" y="3350"/>
                  <a:pt x="1027" y="3361"/>
                </a:cubicBezTo>
                <a:cubicBezTo>
                  <a:pt x="1022" y="3366"/>
                  <a:pt x="1017" y="3372"/>
                  <a:pt x="1010" y="3377"/>
                </a:cubicBezTo>
                <a:cubicBezTo>
                  <a:pt x="1010" y="3361"/>
                  <a:pt x="1012" y="3345"/>
                  <a:pt x="1013" y="3328"/>
                </a:cubicBezTo>
                <a:close/>
                <a:moveTo>
                  <a:pt x="1080" y="3574"/>
                </a:moveTo>
                <a:cubicBezTo>
                  <a:pt x="1063" y="3601"/>
                  <a:pt x="1048" y="3615"/>
                  <a:pt x="1037" y="3615"/>
                </a:cubicBezTo>
                <a:cubicBezTo>
                  <a:pt x="1029" y="3615"/>
                  <a:pt x="1023" y="3608"/>
                  <a:pt x="1018" y="3595"/>
                </a:cubicBezTo>
                <a:cubicBezTo>
                  <a:pt x="1040" y="3589"/>
                  <a:pt x="1061" y="3583"/>
                  <a:pt x="1080" y="3574"/>
                </a:cubicBezTo>
                <a:close/>
                <a:moveTo>
                  <a:pt x="1541" y="1"/>
                </a:moveTo>
                <a:cubicBezTo>
                  <a:pt x="1520" y="1"/>
                  <a:pt x="1499" y="8"/>
                  <a:pt x="1482" y="20"/>
                </a:cubicBezTo>
                <a:cubicBezTo>
                  <a:pt x="1475" y="19"/>
                  <a:pt x="1469" y="18"/>
                  <a:pt x="1462" y="18"/>
                </a:cubicBezTo>
                <a:cubicBezTo>
                  <a:pt x="1448" y="18"/>
                  <a:pt x="1433" y="22"/>
                  <a:pt x="1418" y="31"/>
                </a:cubicBezTo>
                <a:cubicBezTo>
                  <a:pt x="976" y="292"/>
                  <a:pt x="532" y="556"/>
                  <a:pt x="89" y="818"/>
                </a:cubicBezTo>
                <a:cubicBezTo>
                  <a:pt x="63" y="832"/>
                  <a:pt x="50" y="852"/>
                  <a:pt x="46" y="875"/>
                </a:cubicBezTo>
                <a:cubicBezTo>
                  <a:pt x="15" y="902"/>
                  <a:pt x="0" y="944"/>
                  <a:pt x="27" y="989"/>
                </a:cubicBezTo>
                <a:cubicBezTo>
                  <a:pt x="287" y="1412"/>
                  <a:pt x="542" y="1837"/>
                  <a:pt x="791" y="2267"/>
                </a:cubicBezTo>
                <a:cubicBezTo>
                  <a:pt x="890" y="2440"/>
                  <a:pt x="993" y="2613"/>
                  <a:pt x="1091" y="2787"/>
                </a:cubicBezTo>
                <a:cubicBezTo>
                  <a:pt x="1061" y="2785"/>
                  <a:pt x="1033" y="2783"/>
                  <a:pt x="1006" y="2783"/>
                </a:cubicBezTo>
                <a:cubicBezTo>
                  <a:pt x="231" y="2783"/>
                  <a:pt x="280" y="3826"/>
                  <a:pt x="920" y="3826"/>
                </a:cubicBezTo>
                <a:cubicBezTo>
                  <a:pt x="1003" y="3826"/>
                  <a:pt x="1095" y="3809"/>
                  <a:pt x="1196" y="3770"/>
                </a:cubicBezTo>
                <a:cubicBezTo>
                  <a:pt x="1559" y="3630"/>
                  <a:pt x="1558" y="3305"/>
                  <a:pt x="1416" y="2990"/>
                </a:cubicBezTo>
                <a:cubicBezTo>
                  <a:pt x="1185" y="2478"/>
                  <a:pt x="875" y="1981"/>
                  <a:pt x="567" y="1495"/>
                </a:cubicBezTo>
                <a:cubicBezTo>
                  <a:pt x="982" y="1235"/>
                  <a:pt x="1404" y="996"/>
                  <a:pt x="1838" y="771"/>
                </a:cubicBezTo>
                <a:cubicBezTo>
                  <a:pt x="1966" y="986"/>
                  <a:pt x="2093" y="1202"/>
                  <a:pt x="2218" y="1417"/>
                </a:cubicBezTo>
                <a:cubicBezTo>
                  <a:pt x="2318" y="1591"/>
                  <a:pt x="2421" y="1763"/>
                  <a:pt x="2518" y="1939"/>
                </a:cubicBezTo>
                <a:cubicBezTo>
                  <a:pt x="2489" y="1936"/>
                  <a:pt x="2461" y="1935"/>
                  <a:pt x="2434" y="1935"/>
                </a:cubicBezTo>
                <a:cubicBezTo>
                  <a:pt x="1658" y="1935"/>
                  <a:pt x="1708" y="2977"/>
                  <a:pt x="2349" y="2977"/>
                </a:cubicBezTo>
                <a:cubicBezTo>
                  <a:pt x="2431" y="2977"/>
                  <a:pt x="2524" y="2959"/>
                  <a:pt x="2625" y="2920"/>
                </a:cubicBezTo>
                <a:cubicBezTo>
                  <a:pt x="2986" y="2780"/>
                  <a:pt x="2985" y="2455"/>
                  <a:pt x="2844" y="2141"/>
                </a:cubicBezTo>
                <a:cubicBezTo>
                  <a:pt x="2517" y="1415"/>
                  <a:pt x="2030" y="721"/>
                  <a:pt x="1616" y="45"/>
                </a:cubicBezTo>
                <a:cubicBezTo>
                  <a:pt x="1597" y="14"/>
                  <a:pt x="1569" y="1"/>
                  <a:pt x="15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0" name="Google Shape;5020;p55"/>
          <p:cNvSpPr/>
          <p:nvPr/>
        </p:nvSpPr>
        <p:spPr>
          <a:xfrm>
            <a:off x="7891177" y="1051569"/>
            <a:ext cx="131667" cy="131663"/>
          </a:xfrm>
          <a:custGeom>
            <a:avLst/>
            <a:gdLst/>
            <a:ahLst/>
            <a:cxnLst/>
            <a:rect l="l" t="t" r="r" b="b"/>
            <a:pathLst>
              <a:path w="1454" h="1454" extrusionOk="0">
                <a:moveTo>
                  <a:pt x="727" y="195"/>
                </a:moveTo>
                <a:cubicBezTo>
                  <a:pt x="1021" y="195"/>
                  <a:pt x="1259" y="433"/>
                  <a:pt x="1259" y="727"/>
                </a:cubicBezTo>
                <a:cubicBezTo>
                  <a:pt x="1259" y="1019"/>
                  <a:pt x="1021" y="1258"/>
                  <a:pt x="727" y="1258"/>
                </a:cubicBezTo>
                <a:cubicBezTo>
                  <a:pt x="435" y="1258"/>
                  <a:pt x="196" y="1019"/>
                  <a:pt x="196" y="727"/>
                </a:cubicBezTo>
                <a:cubicBezTo>
                  <a:pt x="196" y="433"/>
                  <a:pt x="435" y="195"/>
                  <a:pt x="727" y="195"/>
                </a:cubicBezTo>
                <a:close/>
                <a:moveTo>
                  <a:pt x="727" y="1"/>
                </a:moveTo>
                <a:cubicBezTo>
                  <a:pt x="327" y="1"/>
                  <a:pt x="1" y="326"/>
                  <a:pt x="1" y="727"/>
                </a:cubicBezTo>
                <a:cubicBezTo>
                  <a:pt x="1" y="1127"/>
                  <a:pt x="327" y="1453"/>
                  <a:pt x="727" y="1453"/>
                </a:cubicBezTo>
                <a:cubicBezTo>
                  <a:pt x="1128" y="1453"/>
                  <a:pt x="1453" y="1127"/>
                  <a:pt x="1453" y="727"/>
                </a:cubicBezTo>
                <a:cubicBezTo>
                  <a:pt x="1453" y="326"/>
                  <a:pt x="1128" y="1"/>
                  <a:pt x="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1" name="Google Shape;5021;p55"/>
          <p:cNvSpPr/>
          <p:nvPr/>
        </p:nvSpPr>
        <p:spPr>
          <a:xfrm>
            <a:off x="1747897" y="4742657"/>
            <a:ext cx="147786" cy="131482"/>
          </a:xfrm>
          <a:custGeom>
            <a:avLst/>
            <a:gdLst/>
            <a:ahLst/>
            <a:cxnLst/>
            <a:rect l="l" t="t" r="r" b="b"/>
            <a:pathLst>
              <a:path w="1632" h="1452" extrusionOk="0">
                <a:moveTo>
                  <a:pt x="816" y="192"/>
                </a:moveTo>
                <a:cubicBezTo>
                  <a:pt x="873" y="192"/>
                  <a:pt x="931" y="202"/>
                  <a:pt x="987" y="221"/>
                </a:cubicBezTo>
                <a:cubicBezTo>
                  <a:pt x="1264" y="316"/>
                  <a:pt x="1413" y="620"/>
                  <a:pt x="1319" y="897"/>
                </a:cubicBezTo>
                <a:cubicBezTo>
                  <a:pt x="1272" y="1032"/>
                  <a:pt x="1176" y="1141"/>
                  <a:pt x="1049" y="1203"/>
                </a:cubicBezTo>
                <a:cubicBezTo>
                  <a:pt x="975" y="1239"/>
                  <a:pt x="896" y="1257"/>
                  <a:pt x="815" y="1257"/>
                </a:cubicBezTo>
                <a:cubicBezTo>
                  <a:pt x="758" y="1257"/>
                  <a:pt x="700" y="1248"/>
                  <a:pt x="644" y="1229"/>
                </a:cubicBezTo>
                <a:cubicBezTo>
                  <a:pt x="365" y="1134"/>
                  <a:pt x="216" y="830"/>
                  <a:pt x="312" y="553"/>
                </a:cubicBezTo>
                <a:cubicBezTo>
                  <a:pt x="386" y="331"/>
                  <a:pt x="594" y="192"/>
                  <a:pt x="816" y="192"/>
                </a:cubicBezTo>
                <a:close/>
                <a:moveTo>
                  <a:pt x="816" y="1"/>
                </a:moveTo>
                <a:cubicBezTo>
                  <a:pt x="513" y="1"/>
                  <a:pt x="231" y="191"/>
                  <a:pt x="128" y="492"/>
                </a:cubicBezTo>
                <a:cubicBezTo>
                  <a:pt x="0" y="871"/>
                  <a:pt x="203" y="1284"/>
                  <a:pt x="581" y="1413"/>
                </a:cubicBezTo>
                <a:cubicBezTo>
                  <a:pt x="657" y="1439"/>
                  <a:pt x="737" y="1452"/>
                  <a:pt x="816" y="1452"/>
                </a:cubicBezTo>
                <a:cubicBezTo>
                  <a:pt x="926" y="1452"/>
                  <a:pt x="1034" y="1426"/>
                  <a:pt x="1136" y="1378"/>
                </a:cubicBezTo>
                <a:cubicBezTo>
                  <a:pt x="1310" y="1294"/>
                  <a:pt x="1440" y="1145"/>
                  <a:pt x="1503" y="962"/>
                </a:cubicBezTo>
                <a:cubicBezTo>
                  <a:pt x="1631" y="583"/>
                  <a:pt x="1429" y="169"/>
                  <a:pt x="1050" y="40"/>
                </a:cubicBezTo>
                <a:cubicBezTo>
                  <a:pt x="973" y="13"/>
                  <a:pt x="893" y="1"/>
                  <a:pt x="8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2" name="Google Shape;5022;p55"/>
          <p:cNvSpPr/>
          <p:nvPr/>
        </p:nvSpPr>
        <p:spPr>
          <a:xfrm>
            <a:off x="1417613" y="2924168"/>
            <a:ext cx="131667" cy="131663"/>
          </a:xfrm>
          <a:custGeom>
            <a:avLst/>
            <a:gdLst/>
            <a:ahLst/>
            <a:cxnLst/>
            <a:rect l="l" t="t" r="r" b="b"/>
            <a:pathLst>
              <a:path w="1454" h="1454" extrusionOk="0">
                <a:moveTo>
                  <a:pt x="727" y="196"/>
                </a:moveTo>
                <a:cubicBezTo>
                  <a:pt x="868" y="196"/>
                  <a:pt x="1002" y="250"/>
                  <a:pt x="1103" y="351"/>
                </a:cubicBezTo>
                <a:cubicBezTo>
                  <a:pt x="1202" y="451"/>
                  <a:pt x="1258" y="585"/>
                  <a:pt x="1258" y="727"/>
                </a:cubicBezTo>
                <a:cubicBezTo>
                  <a:pt x="1258" y="869"/>
                  <a:pt x="1204" y="1002"/>
                  <a:pt x="1103" y="1103"/>
                </a:cubicBezTo>
                <a:cubicBezTo>
                  <a:pt x="1003" y="1203"/>
                  <a:pt x="869" y="1259"/>
                  <a:pt x="727" y="1259"/>
                </a:cubicBezTo>
                <a:cubicBezTo>
                  <a:pt x="585" y="1259"/>
                  <a:pt x="450" y="1203"/>
                  <a:pt x="351" y="1103"/>
                </a:cubicBezTo>
                <a:cubicBezTo>
                  <a:pt x="251" y="1004"/>
                  <a:pt x="195" y="870"/>
                  <a:pt x="195" y="727"/>
                </a:cubicBezTo>
                <a:cubicBezTo>
                  <a:pt x="195" y="586"/>
                  <a:pt x="250" y="452"/>
                  <a:pt x="351" y="351"/>
                </a:cubicBezTo>
                <a:cubicBezTo>
                  <a:pt x="450" y="252"/>
                  <a:pt x="584" y="196"/>
                  <a:pt x="727" y="196"/>
                </a:cubicBezTo>
                <a:close/>
                <a:moveTo>
                  <a:pt x="727" y="1"/>
                </a:moveTo>
                <a:cubicBezTo>
                  <a:pt x="532" y="1"/>
                  <a:pt x="351" y="76"/>
                  <a:pt x="214" y="213"/>
                </a:cubicBezTo>
                <a:cubicBezTo>
                  <a:pt x="76" y="351"/>
                  <a:pt x="1" y="534"/>
                  <a:pt x="1" y="727"/>
                </a:cubicBezTo>
                <a:cubicBezTo>
                  <a:pt x="1" y="922"/>
                  <a:pt x="76" y="1103"/>
                  <a:pt x="214" y="1240"/>
                </a:cubicBezTo>
                <a:cubicBezTo>
                  <a:pt x="351" y="1378"/>
                  <a:pt x="533" y="1453"/>
                  <a:pt x="727" y="1453"/>
                </a:cubicBezTo>
                <a:cubicBezTo>
                  <a:pt x="920" y="1453"/>
                  <a:pt x="1103" y="1378"/>
                  <a:pt x="1241" y="1240"/>
                </a:cubicBezTo>
                <a:cubicBezTo>
                  <a:pt x="1378" y="1103"/>
                  <a:pt x="1453" y="921"/>
                  <a:pt x="1453" y="727"/>
                </a:cubicBezTo>
                <a:cubicBezTo>
                  <a:pt x="1453" y="533"/>
                  <a:pt x="1378" y="351"/>
                  <a:pt x="1241" y="213"/>
                </a:cubicBezTo>
                <a:cubicBezTo>
                  <a:pt x="1103" y="76"/>
                  <a:pt x="920" y="1"/>
                  <a:pt x="7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3" name="Google Shape;5023;p55"/>
          <p:cNvSpPr/>
          <p:nvPr/>
        </p:nvSpPr>
        <p:spPr>
          <a:xfrm>
            <a:off x="1605397" y="4678185"/>
            <a:ext cx="64385" cy="64473"/>
          </a:xfrm>
          <a:custGeom>
            <a:avLst/>
            <a:gdLst/>
            <a:ahLst/>
            <a:cxnLst/>
            <a:rect l="l" t="t" r="r" b="b"/>
            <a:pathLst>
              <a:path w="711" h="712" extrusionOk="0">
                <a:moveTo>
                  <a:pt x="355" y="1"/>
                </a:moveTo>
                <a:cubicBezTo>
                  <a:pt x="158" y="1"/>
                  <a:pt x="0" y="161"/>
                  <a:pt x="0" y="357"/>
                </a:cubicBezTo>
                <a:cubicBezTo>
                  <a:pt x="0" y="553"/>
                  <a:pt x="160" y="712"/>
                  <a:pt x="355" y="712"/>
                </a:cubicBezTo>
                <a:cubicBezTo>
                  <a:pt x="552" y="712"/>
                  <a:pt x="711" y="552"/>
                  <a:pt x="711" y="357"/>
                </a:cubicBezTo>
                <a:cubicBezTo>
                  <a:pt x="711" y="161"/>
                  <a:pt x="551" y="1"/>
                  <a:pt x="3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4" name="Google Shape;5024;p55"/>
          <p:cNvSpPr/>
          <p:nvPr/>
        </p:nvSpPr>
        <p:spPr>
          <a:xfrm>
            <a:off x="7920886" y="859450"/>
            <a:ext cx="72263" cy="64292"/>
          </a:xfrm>
          <a:custGeom>
            <a:avLst/>
            <a:gdLst/>
            <a:ahLst/>
            <a:cxnLst/>
            <a:rect l="l" t="t" r="r" b="b"/>
            <a:pathLst>
              <a:path w="798" h="710" extrusionOk="0">
                <a:moveTo>
                  <a:pt x="399" y="0"/>
                </a:moveTo>
                <a:cubicBezTo>
                  <a:pt x="251" y="0"/>
                  <a:pt x="114" y="93"/>
                  <a:pt x="63" y="240"/>
                </a:cubicBezTo>
                <a:cubicBezTo>
                  <a:pt x="0" y="425"/>
                  <a:pt x="99" y="626"/>
                  <a:pt x="284" y="690"/>
                </a:cubicBezTo>
                <a:cubicBezTo>
                  <a:pt x="323" y="703"/>
                  <a:pt x="362" y="709"/>
                  <a:pt x="400" y="709"/>
                </a:cubicBezTo>
                <a:cubicBezTo>
                  <a:pt x="547" y="709"/>
                  <a:pt x="684" y="617"/>
                  <a:pt x="735" y="470"/>
                </a:cubicBezTo>
                <a:cubicBezTo>
                  <a:pt x="798" y="284"/>
                  <a:pt x="698" y="83"/>
                  <a:pt x="514" y="20"/>
                </a:cubicBezTo>
                <a:cubicBezTo>
                  <a:pt x="476" y="7"/>
                  <a:pt x="437" y="0"/>
                  <a:pt x="3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5" name="Google Shape;5025;p55"/>
          <p:cNvSpPr/>
          <p:nvPr/>
        </p:nvSpPr>
        <p:spPr>
          <a:xfrm>
            <a:off x="6542874" y="679346"/>
            <a:ext cx="64475" cy="64473"/>
          </a:xfrm>
          <a:custGeom>
            <a:avLst/>
            <a:gdLst/>
            <a:ahLst/>
            <a:cxnLst/>
            <a:rect l="l" t="t" r="r" b="b"/>
            <a:pathLst>
              <a:path w="712" h="712" extrusionOk="0">
                <a:moveTo>
                  <a:pt x="356" y="1"/>
                </a:moveTo>
                <a:cubicBezTo>
                  <a:pt x="160" y="1"/>
                  <a:pt x="0" y="161"/>
                  <a:pt x="0" y="357"/>
                </a:cubicBezTo>
                <a:cubicBezTo>
                  <a:pt x="0" y="553"/>
                  <a:pt x="160" y="712"/>
                  <a:pt x="356" y="712"/>
                </a:cubicBezTo>
                <a:cubicBezTo>
                  <a:pt x="552" y="712"/>
                  <a:pt x="711" y="553"/>
                  <a:pt x="711" y="357"/>
                </a:cubicBezTo>
                <a:cubicBezTo>
                  <a:pt x="711" y="161"/>
                  <a:pt x="552" y="1"/>
                  <a:pt x="3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26" name="Google Shape;5026;p55"/>
          <p:cNvGrpSpPr/>
          <p:nvPr/>
        </p:nvGrpSpPr>
        <p:grpSpPr>
          <a:xfrm rot="3839974">
            <a:off x="2489990" y="643010"/>
            <a:ext cx="258887" cy="228598"/>
            <a:chOff x="3464700" y="2777375"/>
            <a:chExt cx="57275" cy="50575"/>
          </a:xfrm>
        </p:grpSpPr>
        <p:sp>
          <p:nvSpPr>
            <p:cNvPr id="5027" name="Google Shape;5027;p55"/>
            <p:cNvSpPr/>
            <p:nvPr/>
          </p:nvSpPr>
          <p:spPr>
            <a:xfrm>
              <a:off x="3490700" y="2800350"/>
              <a:ext cx="31275" cy="27600"/>
            </a:xfrm>
            <a:custGeom>
              <a:avLst/>
              <a:gdLst/>
              <a:ahLst/>
              <a:cxnLst/>
              <a:rect l="l" t="t" r="r" b="b"/>
              <a:pathLst>
                <a:path w="1251" h="1104" extrusionOk="0">
                  <a:moveTo>
                    <a:pt x="1131" y="1"/>
                  </a:moveTo>
                  <a:cubicBezTo>
                    <a:pt x="1105" y="1"/>
                    <a:pt x="1080" y="10"/>
                    <a:pt x="1059" y="27"/>
                  </a:cubicBezTo>
                  <a:lnTo>
                    <a:pt x="50" y="913"/>
                  </a:lnTo>
                  <a:cubicBezTo>
                    <a:pt x="4" y="954"/>
                    <a:pt x="0" y="1021"/>
                    <a:pt x="40" y="1067"/>
                  </a:cubicBezTo>
                  <a:cubicBezTo>
                    <a:pt x="62" y="1090"/>
                    <a:pt x="92" y="1103"/>
                    <a:pt x="122" y="1103"/>
                  </a:cubicBezTo>
                  <a:cubicBezTo>
                    <a:pt x="146" y="1103"/>
                    <a:pt x="172" y="1094"/>
                    <a:pt x="192" y="1077"/>
                  </a:cubicBezTo>
                  <a:lnTo>
                    <a:pt x="1202" y="191"/>
                  </a:lnTo>
                  <a:cubicBezTo>
                    <a:pt x="1247" y="151"/>
                    <a:pt x="1251" y="83"/>
                    <a:pt x="1212" y="38"/>
                  </a:cubicBezTo>
                  <a:cubicBezTo>
                    <a:pt x="1190" y="13"/>
                    <a:pt x="1161" y="1"/>
                    <a:pt x="1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55"/>
            <p:cNvSpPr/>
            <p:nvPr/>
          </p:nvSpPr>
          <p:spPr>
            <a:xfrm>
              <a:off x="3475875" y="2777375"/>
              <a:ext cx="40850" cy="5700"/>
            </a:xfrm>
            <a:custGeom>
              <a:avLst/>
              <a:gdLst/>
              <a:ahLst/>
              <a:cxnLst/>
              <a:rect l="l" t="t" r="r" b="b"/>
              <a:pathLst>
                <a:path w="1634" h="228" extrusionOk="0">
                  <a:moveTo>
                    <a:pt x="1525" y="0"/>
                  </a:moveTo>
                  <a:lnTo>
                    <a:pt x="109" y="10"/>
                  </a:lnTo>
                  <a:cubicBezTo>
                    <a:pt x="49" y="10"/>
                    <a:pt x="1" y="59"/>
                    <a:pt x="1" y="119"/>
                  </a:cubicBezTo>
                  <a:cubicBezTo>
                    <a:pt x="1" y="178"/>
                    <a:pt x="49" y="227"/>
                    <a:pt x="109" y="227"/>
                  </a:cubicBezTo>
                  <a:lnTo>
                    <a:pt x="1526" y="217"/>
                  </a:lnTo>
                  <a:cubicBezTo>
                    <a:pt x="1586" y="217"/>
                    <a:pt x="1634" y="167"/>
                    <a:pt x="1634" y="108"/>
                  </a:cubicBezTo>
                  <a:cubicBezTo>
                    <a:pt x="1634" y="48"/>
                    <a:pt x="1586" y="0"/>
                    <a:pt x="1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55"/>
            <p:cNvSpPr/>
            <p:nvPr/>
          </p:nvSpPr>
          <p:spPr>
            <a:xfrm>
              <a:off x="3464700" y="2789525"/>
              <a:ext cx="53225" cy="26125"/>
            </a:xfrm>
            <a:custGeom>
              <a:avLst/>
              <a:gdLst/>
              <a:ahLst/>
              <a:cxnLst/>
              <a:rect l="l" t="t" r="r" b="b"/>
              <a:pathLst>
                <a:path w="2129" h="1045" extrusionOk="0">
                  <a:moveTo>
                    <a:pt x="2004" y="0"/>
                  </a:moveTo>
                  <a:cubicBezTo>
                    <a:pt x="1990" y="0"/>
                    <a:pt x="1975" y="3"/>
                    <a:pt x="1962" y="9"/>
                  </a:cubicBezTo>
                  <a:lnTo>
                    <a:pt x="81" y="837"/>
                  </a:lnTo>
                  <a:cubicBezTo>
                    <a:pt x="27" y="862"/>
                    <a:pt x="1" y="925"/>
                    <a:pt x="26" y="979"/>
                  </a:cubicBezTo>
                  <a:cubicBezTo>
                    <a:pt x="42" y="1019"/>
                    <a:pt x="83" y="1044"/>
                    <a:pt x="124" y="1044"/>
                  </a:cubicBezTo>
                  <a:cubicBezTo>
                    <a:pt x="138" y="1044"/>
                    <a:pt x="152" y="1040"/>
                    <a:pt x="168" y="1035"/>
                  </a:cubicBezTo>
                  <a:lnTo>
                    <a:pt x="2049" y="208"/>
                  </a:lnTo>
                  <a:cubicBezTo>
                    <a:pt x="2103" y="183"/>
                    <a:pt x="2129" y="120"/>
                    <a:pt x="2104" y="65"/>
                  </a:cubicBezTo>
                  <a:cubicBezTo>
                    <a:pt x="2086" y="25"/>
                    <a:pt x="2046" y="0"/>
                    <a:pt x="2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0" name="Google Shape;5030;p55"/>
          <p:cNvGrpSpPr/>
          <p:nvPr/>
        </p:nvGrpSpPr>
        <p:grpSpPr>
          <a:xfrm>
            <a:off x="6979570" y="3519301"/>
            <a:ext cx="318937" cy="306249"/>
            <a:chOff x="3504525" y="2881575"/>
            <a:chExt cx="55300" cy="53100"/>
          </a:xfrm>
        </p:grpSpPr>
        <p:sp>
          <p:nvSpPr>
            <p:cNvPr id="5031" name="Google Shape;5031;p55"/>
            <p:cNvSpPr/>
            <p:nvPr/>
          </p:nvSpPr>
          <p:spPr>
            <a:xfrm>
              <a:off x="3504525" y="2881575"/>
              <a:ext cx="27750" cy="31100"/>
            </a:xfrm>
            <a:custGeom>
              <a:avLst/>
              <a:gdLst/>
              <a:ahLst/>
              <a:cxnLst/>
              <a:rect l="l" t="t" r="r" b="b"/>
              <a:pathLst>
                <a:path w="1110" h="1244" extrusionOk="0">
                  <a:moveTo>
                    <a:pt x="989" y="1"/>
                  </a:moveTo>
                  <a:cubicBezTo>
                    <a:pt x="958" y="1"/>
                    <a:pt x="927" y="14"/>
                    <a:pt x="905" y="39"/>
                  </a:cubicBezTo>
                  <a:lnTo>
                    <a:pt x="39" y="1066"/>
                  </a:lnTo>
                  <a:cubicBezTo>
                    <a:pt x="0" y="1111"/>
                    <a:pt x="7" y="1179"/>
                    <a:pt x="52" y="1218"/>
                  </a:cubicBezTo>
                  <a:cubicBezTo>
                    <a:pt x="73" y="1236"/>
                    <a:pt x="98" y="1244"/>
                    <a:pt x="122" y="1244"/>
                  </a:cubicBezTo>
                  <a:cubicBezTo>
                    <a:pt x="153" y="1244"/>
                    <a:pt x="183" y="1230"/>
                    <a:pt x="204" y="1204"/>
                  </a:cubicBezTo>
                  <a:lnTo>
                    <a:pt x="1070" y="177"/>
                  </a:lnTo>
                  <a:cubicBezTo>
                    <a:pt x="1109" y="133"/>
                    <a:pt x="1102" y="65"/>
                    <a:pt x="1058" y="26"/>
                  </a:cubicBezTo>
                  <a:cubicBezTo>
                    <a:pt x="1037" y="9"/>
                    <a:pt x="1013" y="1"/>
                    <a:pt x="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55"/>
            <p:cNvSpPr/>
            <p:nvPr/>
          </p:nvSpPr>
          <p:spPr>
            <a:xfrm>
              <a:off x="3513050" y="2923750"/>
              <a:ext cx="40750" cy="10925"/>
            </a:xfrm>
            <a:custGeom>
              <a:avLst/>
              <a:gdLst/>
              <a:ahLst/>
              <a:cxnLst/>
              <a:rect l="l" t="t" r="r" b="b"/>
              <a:pathLst>
                <a:path w="1630" h="437" extrusionOk="0">
                  <a:moveTo>
                    <a:pt x="1514" y="1"/>
                  </a:moveTo>
                  <a:cubicBezTo>
                    <a:pt x="1508" y="1"/>
                    <a:pt x="1503" y="1"/>
                    <a:pt x="1497" y="2"/>
                  </a:cubicBezTo>
                  <a:lnTo>
                    <a:pt x="99" y="222"/>
                  </a:lnTo>
                  <a:cubicBezTo>
                    <a:pt x="40" y="231"/>
                    <a:pt x="1" y="287"/>
                    <a:pt x="9" y="345"/>
                  </a:cubicBezTo>
                  <a:cubicBezTo>
                    <a:pt x="17" y="398"/>
                    <a:pt x="64" y="437"/>
                    <a:pt x="116" y="437"/>
                  </a:cubicBezTo>
                  <a:cubicBezTo>
                    <a:pt x="121" y="437"/>
                    <a:pt x="127" y="437"/>
                    <a:pt x="132" y="435"/>
                  </a:cubicBezTo>
                  <a:lnTo>
                    <a:pt x="1531" y="215"/>
                  </a:lnTo>
                  <a:cubicBezTo>
                    <a:pt x="1589" y="205"/>
                    <a:pt x="1630" y="149"/>
                    <a:pt x="1620" y="91"/>
                  </a:cubicBezTo>
                  <a:cubicBezTo>
                    <a:pt x="1612" y="39"/>
                    <a:pt x="1567" y="1"/>
                    <a:pt x="1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55"/>
            <p:cNvSpPr/>
            <p:nvPr/>
          </p:nvSpPr>
          <p:spPr>
            <a:xfrm>
              <a:off x="3510200" y="2889925"/>
              <a:ext cx="49625" cy="32875"/>
            </a:xfrm>
            <a:custGeom>
              <a:avLst/>
              <a:gdLst/>
              <a:ahLst/>
              <a:cxnLst/>
              <a:rect l="l" t="t" r="r" b="b"/>
              <a:pathLst>
                <a:path w="1985" h="1315" extrusionOk="0">
                  <a:moveTo>
                    <a:pt x="1861" y="0"/>
                  </a:moveTo>
                  <a:cubicBezTo>
                    <a:pt x="1841" y="0"/>
                    <a:pt x="1821" y="5"/>
                    <a:pt x="1803" y="17"/>
                  </a:cubicBezTo>
                  <a:lnTo>
                    <a:pt x="66" y="1115"/>
                  </a:lnTo>
                  <a:cubicBezTo>
                    <a:pt x="15" y="1147"/>
                    <a:pt x="1" y="1214"/>
                    <a:pt x="33" y="1264"/>
                  </a:cubicBezTo>
                  <a:cubicBezTo>
                    <a:pt x="53" y="1297"/>
                    <a:pt x="89" y="1315"/>
                    <a:pt x="125" y="1315"/>
                  </a:cubicBezTo>
                  <a:cubicBezTo>
                    <a:pt x="146" y="1315"/>
                    <a:pt x="164" y="1308"/>
                    <a:pt x="182" y="1298"/>
                  </a:cubicBezTo>
                  <a:lnTo>
                    <a:pt x="1918" y="199"/>
                  </a:lnTo>
                  <a:cubicBezTo>
                    <a:pt x="1969" y="167"/>
                    <a:pt x="1984" y="101"/>
                    <a:pt x="1952" y="50"/>
                  </a:cubicBezTo>
                  <a:cubicBezTo>
                    <a:pt x="1931" y="18"/>
                    <a:pt x="1896" y="0"/>
                    <a:pt x="1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4" name="Google Shape;5034;p55"/>
          <p:cNvSpPr/>
          <p:nvPr/>
        </p:nvSpPr>
        <p:spPr>
          <a:xfrm>
            <a:off x="6291575" y="3607313"/>
            <a:ext cx="754147" cy="853022"/>
          </a:xfrm>
          <a:custGeom>
            <a:avLst/>
            <a:gdLst/>
            <a:ahLst/>
            <a:cxnLst/>
            <a:rect l="l" t="t" r="r" b="b"/>
            <a:pathLst>
              <a:path w="22676" h="25649" extrusionOk="0">
                <a:moveTo>
                  <a:pt x="6629" y="1"/>
                </a:moveTo>
                <a:cubicBezTo>
                  <a:pt x="4567" y="1"/>
                  <a:pt x="2513" y="815"/>
                  <a:pt x="1457" y="2365"/>
                </a:cubicBezTo>
                <a:cubicBezTo>
                  <a:pt x="1" y="4486"/>
                  <a:pt x="461" y="7989"/>
                  <a:pt x="553" y="10901"/>
                </a:cubicBezTo>
                <a:cubicBezTo>
                  <a:pt x="646" y="13832"/>
                  <a:pt x="370" y="16192"/>
                  <a:pt x="848" y="19141"/>
                </a:cubicBezTo>
                <a:cubicBezTo>
                  <a:pt x="1310" y="22091"/>
                  <a:pt x="2526" y="25649"/>
                  <a:pt x="4461" y="25649"/>
                </a:cubicBezTo>
                <a:cubicBezTo>
                  <a:pt x="6379" y="25649"/>
                  <a:pt x="9015" y="22110"/>
                  <a:pt x="11910" y="20506"/>
                </a:cubicBezTo>
                <a:cubicBezTo>
                  <a:pt x="14804" y="18920"/>
                  <a:pt x="17975" y="19289"/>
                  <a:pt x="19929" y="17962"/>
                </a:cubicBezTo>
                <a:cubicBezTo>
                  <a:pt x="21901" y="16634"/>
                  <a:pt x="22675" y="13611"/>
                  <a:pt x="21716" y="11362"/>
                </a:cubicBezTo>
                <a:cubicBezTo>
                  <a:pt x="20758" y="9112"/>
                  <a:pt x="18085" y="7638"/>
                  <a:pt x="15781" y="5666"/>
                </a:cubicBezTo>
                <a:cubicBezTo>
                  <a:pt x="13477" y="3693"/>
                  <a:pt x="11559" y="1204"/>
                  <a:pt x="8923" y="356"/>
                </a:cubicBezTo>
                <a:cubicBezTo>
                  <a:pt x="8193" y="118"/>
                  <a:pt x="7411" y="1"/>
                  <a:pt x="66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5" name="Google Shape;5035;p55"/>
          <p:cNvGrpSpPr/>
          <p:nvPr/>
        </p:nvGrpSpPr>
        <p:grpSpPr>
          <a:xfrm rot="-1561272">
            <a:off x="549003" y="1121350"/>
            <a:ext cx="484908" cy="722094"/>
            <a:chOff x="2049650" y="2668550"/>
            <a:chExt cx="110075" cy="163925"/>
          </a:xfrm>
        </p:grpSpPr>
        <p:sp>
          <p:nvSpPr>
            <p:cNvPr id="5036" name="Google Shape;5036;p55"/>
            <p:cNvSpPr/>
            <p:nvPr/>
          </p:nvSpPr>
          <p:spPr>
            <a:xfrm>
              <a:off x="2063625" y="2668550"/>
              <a:ext cx="29725" cy="27700"/>
            </a:xfrm>
            <a:custGeom>
              <a:avLst/>
              <a:gdLst/>
              <a:ahLst/>
              <a:cxnLst/>
              <a:rect l="l" t="t" r="r" b="b"/>
              <a:pathLst>
                <a:path w="1189" h="1108" extrusionOk="0">
                  <a:moveTo>
                    <a:pt x="126" y="0"/>
                  </a:moveTo>
                  <a:cubicBezTo>
                    <a:pt x="126" y="0"/>
                    <a:pt x="94" y="34"/>
                    <a:pt x="63" y="68"/>
                  </a:cubicBezTo>
                  <a:cubicBezTo>
                    <a:pt x="47" y="85"/>
                    <a:pt x="32" y="101"/>
                    <a:pt x="20" y="115"/>
                  </a:cubicBezTo>
                  <a:cubicBezTo>
                    <a:pt x="7" y="127"/>
                    <a:pt x="0" y="136"/>
                    <a:pt x="0" y="136"/>
                  </a:cubicBezTo>
                  <a:lnTo>
                    <a:pt x="1149" y="1107"/>
                  </a:lnTo>
                  <a:lnTo>
                    <a:pt x="1149" y="1107"/>
                  </a:lnTo>
                  <a:cubicBezTo>
                    <a:pt x="1149" y="1107"/>
                    <a:pt x="1159" y="1097"/>
                    <a:pt x="1169" y="1087"/>
                  </a:cubicBezTo>
                  <a:cubicBezTo>
                    <a:pt x="1179" y="1076"/>
                    <a:pt x="1188" y="1065"/>
                    <a:pt x="1188" y="1065"/>
                  </a:cubicBezTo>
                  <a:lnTo>
                    <a:pt x="126" y="0"/>
                  </a:lnTo>
                  <a:close/>
                  <a:moveTo>
                    <a:pt x="1149" y="1107"/>
                  </a:moveTo>
                  <a:cubicBezTo>
                    <a:pt x="1149" y="1108"/>
                    <a:pt x="1149" y="1108"/>
                    <a:pt x="1149" y="1108"/>
                  </a:cubicBezTo>
                  <a:lnTo>
                    <a:pt x="1149" y="1107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55"/>
            <p:cNvSpPr/>
            <p:nvPr/>
          </p:nvSpPr>
          <p:spPr>
            <a:xfrm>
              <a:off x="2074825" y="2683100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78" y="1"/>
                  </a:moveTo>
                  <a:cubicBezTo>
                    <a:pt x="53" y="35"/>
                    <a:pt x="26" y="67"/>
                    <a:pt x="1" y="100"/>
                  </a:cubicBezTo>
                  <a:lnTo>
                    <a:pt x="99" y="172"/>
                  </a:lnTo>
                  <a:cubicBezTo>
                    <a:pt x="121" y="140"/>
                    <a:pt x="147" y="111"/>
                    <a:pt x="171" y="79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55"/>
            <p:cNvSpPr/>
            <p:nvPr/>
          </p:nvSpPr>
          <p:spPr>
            <a:xfrm>
              <a:off x="2067825" y="2677525"/>
              <a:ext cx="4700" cy="4850"/>
            </a:xfrm>
            <a:custGeom>
              <a:avLst/>
              <a:gdLst/>
              <a:ahLst/>
              <a:cxnLst/>
              <a:rect l="l" t="t" r="r" b="b"/>
              <a:pathLst>
                <a:path w="188" h="194" extrusionOk="0">
                  <a:moveTo>
                    <a:pt x="96" y="0"/>
                  </a:moveTo>
                  <a:cubicBezTo>
                    <a:pt x="63" y="41"/>
                    <a:pt x="31" y="81"/>
                    <a:pt x="1" y="123"/>
                  </a:cubicBezTo>
                  <a:lnTo>
                    <a:pt x="99" y="193"/>
                  </a:lnTo>
                  <a:cubicBezTo>
                    <a:pt x="126" y="155"/>
                    <a:pt x="159" y="118"/>
                    <a:pt x="187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55"/>
            <p:cNvSpPr/>
            <p:nvPr/>
          </p:nvSpPr>
          <p:spPr>
            <a:xfrm>
              <a:off x="2081875" y="2688675"/>
              <a:ext cx="3850" cy="3775"/>
            </a:xfrm>
            <a:custGeom>
              <a:avLst/>
              <a:gdLst/>
              <a:ahLst/>
              <a:cxnLst/>
              <a:rect l="l" t="t" r="r" b="b"/>
              <a:pathLst>
                <a:path w="154" h="151" extrusionOk="0">
                  <a:moveTo>
                    <a:pt x="60" y="1"/>
                  </a:moveTo>
                  <a:cubicBezTo>
                    <a:pt x="40" y="27"/>
                    <a:pt x="20" y="51"/>
                    <a:pt x="1" y="78"/>
                  </a:cubicBezTo>
                  <a:lnTo>
                    <a:pt x="99" y="150"/>
                  </a:lnTo>
                  <a:cubicBezTo>
                    <a:pt x="116" y="125"/>
                    <a:pt x="136" y="103"/>
                    <a:pt x="153" y="7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55"/>
            <p:cNvSpPr/>
            <p:nvPr/>
          </p:nvSpPr>
          <p:spPr>
            <a:xfrm>
              <a:off x="2088925" y="2694275"/>
              <a:ext cx="3375" cy="3200"/>
            </a:xfrm>
            <a:custGeom>
              <a:avLst/>
              <a:gdLst/>
              <a:ahLst/>
              <a:cxnLst/>
              <a:rect l="l" t="t" r="r" b="b"/>
              <a:pathLst>
                <a:path w="135" h="128" extrusionOk="0">
                  <a:moveTo>
                    <a:pt x="42" y="1"/>
                  </a:moveTo>
                  <a:cubicBezTo>
                    <a:pt x="30" y="19"/>
                    <a:pt x="12" y="36"/>
                    <a:pt x="0" y="56"/>
                  </a:cubicBezTo>
                  <a:lnTo>
                    <a:pt x="99" y="127"/>
                  </a:lnTo>
                  <a:cubicBezTo>
                    <a:pt x="110" y="110"/>
                    <a:pt x="124" y="96"/>
                    <a:pt x="135" y="81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55"/>
            <p:cNvSpPr/>
            <p:nvPr/>
          </p:nvSpPr>
          <p:spPr>
            <a:xfrm>
              <a:off x="2060775" y="2671950"/>
              <a:ext cx="5150" cy="5450"/>
            </a:xfrm>
            <a:custGeom>
              <a:avLst/>
              <a:gdLst/>
              <a:ahLst/>
              <a:cxnLst/>
              <a:rect l="l" t="t" r="r" b="b"/>
              <a:pathLst>
                <a:path w="206" h="218" extrusionOk="0">
                  <a:moveTo>
                    <a:pt x="113" y="0"/>
                  </a:moveTo>
                  <a:cubicBezTo>
                    <a:pt x="75" y="48"/>
                    <a:pt x="36" y="95"/>
                    <a:pt x="0" y="146"/>
                  </a:cubicBezTo>
                  <a:lnTo>
                    <a:pt x="99" y="217"/>
                  </a:lnTo>
                  <a:cubicBezTo>
                    <a:pt x="134" y="170"/>
                    <a:pt x="171" y="125"/>
                    <a:pt x="206" y="79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55"/>
            <p:cNvSpPr/>
            <p:nvPr/>
          </p:nvSpPr>
          <p:spPr>
            <a:xfrm>
              <a:off x="2073150" y="2685600"/>
              <a:ext cx="4250" cy="4225"/>
            </a:xfrm>
            <a:custGeom>
              <a:avLst/>
              <a:gdLst/>
              <a:ahLst/>
              <a:cxnLst/>
              <a:rect l="l" t="t" r="r" b="b"/>
              <a:pathLst>
                <a:path w="170" h="169" extrusionOk="0">
                  <a:moveTo>
                    <a:pt x="70" y="0"/>
                  </a:moveTo>
                  <a:lnTo>
                    <a:pt x="34" y="52"/>
                  </a:lnTo>
                  <a:cubicBezTo>
                    <a:pt x="23" y="70"/>
                    <a:pt x="11" y="87"/>
                    <a:pt x="0" y="106"/>
                  </a:cubicBezTo>
                  <a:lnTo>
                    <a:pt x="106" y="168"/>
                  </a:lnTo>
                  <a:cubicBezTo>
                    <a:pt x="114" y="151"/>
                    <a:pt x="127" y="134"/>
                    <a:pt x="137" y="118"/>
                  </a:cubicBezTo>
                  <a:lnTo>
                    <a:pt x="169" y="7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55"/>
            <p:cNvSpPr/>
            <p:nvPr/>
          </p:nvSpPr>
          <p:spPr>
            <a:xfrm>
              <a:off x="2065725" y="2680575"/>
              <a:ext cx="4625" cy="4775"/>
            </a:xfrm>
            <a:custGeom>
              <a:avLst/>
              <a:gdLst/>
              <a:ahLst/>
              <a:cxnLst/>
              <a:rect l="l" t="t" r="r" b="b"/>
              <a:pathLst>
                <a:path w="185" h="191" extrusionOk="0">
                  <a:moveTo>
                    <a:pt x="85" y="1"/>
                  </a:moveTo>
                  <a:lnTo>
                    <a:pt x="42" y="64"/>
                  </a:lnTo>
                  <a:cubicBezTo>
                    <a:pt x="27" y="85"/>
                    <a:pt x="14" y="107"/>
                    <a:pt x="0" y="129"/>
                  </a:cubicBezTo>
                  <a:lnTo>
                    <a:pt x="105" y="191"/>
                  </a:lnTo>
                  <a:cubicBezTo>
                    <a:pt x="118" y="170"/>
                    <a:pt x="130" y="149"/>
                    <a:pt x="145" y="131"/>
                  </a:cubicBezTo>
                  <a:lnTo>
                    <a:pt x="184" y="70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55"/>
            <p:cNvSpPr/>
            <p:nvPr/>
          </p:nvSpPr>
          <p:spPr>
            <a:xfrm>
              <a:off x="2080525" y="2690600"/>
              <a:ext cx="3875" cy="3675"/>
            </a:xfrm>
            <a:custGeom>
              <a:avLst/>
              <a:gdLst/>
              <a:ahLst/>
              <a:cxnLst/>
              <a:rect l="l" t="t" r="r" b="b"/>
              <a:pathLst>
                <a:path w="155" h="147" extrusionOk="0">
                  <a:moveTo>
                    <a:pt x="56" y="0"/>
                  </a:moveTo>
                  <a:lnTo>
                    <a:pt x="29" y="42"/>
                  </a:lnTo>
                  <a:cubicBezTo>
                    <a:pt x="19" y="56"/>
                    <a:pt x="9" y="69"/>
                    <a:pt x="1" y="84"/>
                  </a:cubicBezTo>
                  <a:lnTo>
                    <a:pt x="107" y="147"/>
                  </a:lnTo>
                  <a:cubicBezTo>
                    <a:pt x="113" y="134"/>
                    <a:pt x="122" y="121"/>
                    <a:pt x="130" y="109"/>
                  </a:cubicBezTo>
                  <a:lnTo>
                    <a:pt x="154" y="7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55"/>
            <p:cNvSpPr/>
            <p:nvPr/>
          </p:nvSpPr>
          <p:spPr>
            <a:xfrm>
              <a:off x="2087925" y="2695625"/>
              <a:ext cx="3500" cy="3100"/>
            </a:xfrm>
            <a:custGeom>
              <a:avLst/>
              <a:gdLst/>
              <a:ahLst/>
              <a:cxnLst/>
              <a:rect l="l" t="t" r="r" b="b"/>
              <a:pathLst>
                <a:path w="140" h="124" extrusionOk="0">
                  <a:moveTo>
                    <a:pt x="41" y="1"/>
                  </a:moveTo>
                  <a:lnTo>
                    <a:pt x="21" y="30"/>
                  </a:lnTo>
                  <a:cubicBezTo>
                    <a:pt x="14" y="40"/>
                    <a:pt x="6" y="49"/>
                    <a:pt x="1" y="61"/>
                  </a:cubicBezTo>
                  <a:lnTo>
                    <a:pt x="106" y="123"/>
                  </a:lnTo>
                  <a:cubicBezTo>
                    <a:pt x="112" y="115"/>
                    <a:pt x="117" y="105"/>
                    <a:pt x="123" y="97"/>
                  </a:cubicBezTo>
                  <a:cubicBezTo>
                    <a:pt x="128" y="90"/>
                    <a:pt x="134" y="81"/>
                    <a:pt x="140" y="71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55"/>
            <p:cNvSpPr/>
            <p:nvPr/>
          </p:nvSpPr>
          <p:spPr>
            <a:xfrm>
              <a:off x="2058350" y="2675550"/>
              <a:ext cx="4950" cy="5375"/>
            </a:xfrm>
            <a:custGeom>
              <a:avLst/>
              <a:gdLst/>
              <a:ahLst/>
              <a:cxnLst/>
              <a:rect l="l" t="t" r="r" b="b"/>
              <a:pathLst>
                <a:path w="198" h="215" extrusionOk="0">
                  <a:moveTo>
                    <a:pt x="99" y="1"/>
                  </a:moveTo>
                  <a:lnTo>
                    <a:pt x="50" y="75"/>
                  </a:lnTo>
                  <a:cubicBezTo>
                    <a:pt x="32" y="100"/>
                    <a:pt x="15" y="126"/>
                    <a:pt x="1" y="152"/>
                  </a:cubicBezTo>
                  <a:lnTo>
                    <a:pt x="107" y="214"/>
                  </a:lnTo>
                  <a:cubicBezTo>
                    <a:pt x="120" y="189"/>
                    <a:pt x="136" y="167"/>
                    <a:pt x="151" y="142"/>
                  </a:cubicBezTo>
                  <a:lnTo>
                    <a:pt x="198" y="72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55"/>
            <p:cNvSpPr/>
            <p:nvPr/>
          </p:nvSpPr>
          <p:spPr>
            <a:xfrm>
              <a:off x="2071650" y="268827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59" y="0"/>
                  </a:moveTo>
                  <a:lnTo>
                    <a:pt x="28" y="54"/>
                  </a:lnTo>
                  <a:lnTo>
                    <a:pt x="12" y="82"/>
                  </a:lnTo>
                  <a:lnTo>
                    <a:pt x="0" y="110"/>
                  </a:lnTo>
                  <a:lnTo>
                    <a:pt x="108" y="165"/>
                  </a:lnTo>
                  <a:lnTo>
                    <a:pt x="120" y="139"/>
                  </a:lnTo>
                  <a:lnTo>
                    <a:pt x="136" y="113"/>
                  </a:lnTo>
                  <a:lnTo>
                    <a:pt x="164" y="6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55"/>
            <p:cNvSpPr/>
            <p:nvPr/>
          </p:nvSpPr>
          <p:spPr>
            <a:xfrm>
              <a:off x="2063875" y="2683825"/>
              <a:ext cx="4500" cy="4725"/>
            </a:xfrm>
            <a:custGeom>
              <a:avLst/>
              <a:gdLst/>
              <a:ahLst/>
              <a:cxnLst/>
              <a:rect l="l" t="t" r="r" b="b"/>
              <a:pathLst>
                <a:path w="180" h="189" extrusionOk="0">
                  <a:moveTo>
                    <a:pt x="74" y="1"/>
                  </a:moveTo>
                  <a:lnTo>
                    <a:pt x="37" y="66"/>
                  </a:lnTo>
                  <a:lnTo>
                    <a:pt x="17" y="100"/>
                  </a:lnTo>
                  <a:lnTo>
                    <a:pt x="1" y="133"/>
                  </a:lnTo>
                  <a:lnTo>
                    <a:pt x="110" y="188"/>
                  </a:lnTo>
                  <a:lnTo>
                    <a:pt x="126" y="156"/>
                  </a:lnTo>
                  <a:lnTo>
                    <a:pt x="143" y="125"/>
                  </a:lnTo>
                  <a:lnTo>
                    <a:pt x="179" y="63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55"/>
            <p:cNvSpPr/>
            <p:nvPr/>
          </p:nvSpPr>
          <p:spPr>
            <a:xfrm>
              <a:off x="2079350" y="2692700"/>
              <a:ext cx="3800" cy="3550"/>
            </a:xfrm>
            <a:custGeom>
              <a:avLst/>
              <a:gdLst/>
              <a:ahLst/>
              <a:cxnLst/>
              <a:rect l="l" t="t" r="r" b="b"/>
              <a:pathLst>
                <a:path w="152" h="142" extrusionOk="0">
                  <a:moveTo>
                    <a:pt x="48" y="0"/>
                  </a:moveTo>
                  <a:lnTo>
                    <a:pt x="24" y="43"/>
                  </a:lnTo>
                  <a:lnTo>
                    <a:pt x="11" y="66"/>
                  </a:lnTo>
                  <a:lnTo>
                    <a:pt x="0" y="88"/>
                  </a:lnTo>
                  <a:lnTo>
                    <a:pt x="109" y="142"/>
                  </a:lnTo>
                  <a:lnTo>
                    <a:pt x="118" y="121"/>
                  </a:lnTo>
                  <a:lnTo>
                    <a:pt x="130" y="102"/>
                  </a:lnTo>
                  <a:lnTo>
                    <a:pt x="152" y="6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55"/>
            <p:cNvSpPr/>
            <p:nvPr/>
          </p:nvSpPr>
          <p:spPr>
            <a:xfrm>
              <a:off x="2087075" y="2697150"/>
              <a:ext cx="3475" cy="2975"/>
            </a:xfrm>
            <a:custGeom>
              <a:avLst/>
              <a:gdLst/>
              <a:ahLst/>
              <a:cxnLst/>
              <a:rect l="l" t="t" r="r" b="b"/>
              <a:pathLst>
                <a:path w="139" h="119" extrusionOk="0">
                  <a:moveTo>
                    <a:pt x="34" y="1"/>
                  </a:moveTo>
                  <a:lnTo>
                    <a:pt x="16" y="32"/>
                  </a:lnTo>
                  <a:lnTo>
                    <a:pt x="7" y="48"/>
                  </a:lnTo>
                  <a:lnTo>
                    <a:pt x="0" y="64"/>
                  </a:lnTo>
                  <a:lnTo>
                    <a:pt x="109" y="118"/>
                  </a:lnTo>
                  <a:lnTo>
                    <a:pt x="116" y="104"/>
                  </a:lnTo>
                  <a:lnTo>
                    <a:pt x="123" y="91"/>
                  </a:lnTo>
                  <a:lnTo>
                    <a:pt x="138" y="6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55"/>
            <p:cNvSpPr/>
            <p:nvPr/>
          </p:nvSpPr>
          <p:spPr>
            <a:xfrm>
              <a:off x="2056150" y="2679375"/>
              <a:ext cx="4800" cy="5300"/>
            </a:xfrm>
            <a:custGeom>
              <a:avLst/>
              <a:gdLst/>
              <a:ahLst/>
              <a:cxnLst/>
              <a:rect l="l" t="t" r="r" b="b"/>
              <a:pathLst>
                <a:path w="192" h="212" extrusionOk="0">
                  <a:moveTo>
                    <a:pt x="88" y="0"/>
                  </a:moveTo>
                  <a:lnTo>
                    <a:pt x="42" y="78"/>
                  </a:lnTo>
                  <a:lnTo>
                    <a:pt x="20" y="117"/>
                  </a:lnTo>
                  <a:lnTo>
                    <a:pt x="1" y="158"/>
                  </a:lnTo>
                  <a:lnTo>
                    <a:pt x="110" y="212"/>
                  </a:lnTo>
                  <a:lnTo>
                    <a:pt x="129" y="174"/>
                  </a:lnTo>
                  <a:lnTo>
                    <a:pt x="150" y="137"/>
                  </a:lnTo>
                  <a:lnTo>
                    <a:pt x="192" y="6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55"/>
            <p:cNvSpPr/>
            <p:nvPr/>
          </p:nvSpPr>
          <p:spPr>
            <a:xfrm>
              <a:off x="2070350" y="2691025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52" y="0"/>
                  </a:moveTo>
                  <a:cubicBezTo>
                    <a:pt x="33" y="37"/>
                    <a:pt x="14" y="76"/>
                    <a:pt x="0" y="114"/>
                  </a:cubicBezTo>
                  <a:lnTo>
                    <a:pt x="112" y="161"/>
                  </a:lnTo>
                  <a:cubicBezTo>
                    <a:pt x="126" y="125"/>
                    <a:pt x="143" y="89"/>
                    <a:pt x="160" y="55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55"/>
            <p:cNvSpPr/>
            <p:nvPr/>
          </p:nvSpPr>
          <p:spPr>
            <a:xfrm>
              <a:off x="2062325" y="2687150"/>
              <a:ext cx="4300" cy="4675"/>
            </a:xfrm>
            <a:custGeom>
              <a:avLst/>
              <a:gdLst/>
              <a:ahLst/>
              <a:cxnLst/>
              <a:rect l="l" t="t" r="r" b="b"/>
              <a:pathLst>
                <a:path w="172" h="187" extrusionOk="0">
                  <a:moveTo>
                    <a:pt x="63" y="0"/>
                  </a:moveTo>
                  <a:cubicBezTo>
                    <a:pt x="41" y="46"/>
                    <a:pt x="17" y="92"/>
                    <a:pt x="1" y="139"/>
                  </a:cubicBezTo>
                  <a:lnTo>
                    <a:pt x="113" y="186"/>
                  </a:lnTo>
                  <a:cubicBezTo>
                    <a:pt x="130" y="143"/>
                    <a:pt x="152" y="99"/>
                    <a:pt x="172" y="56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55"/>
            <p:cNvSpPr/>
            <p:nvPr/>
          </p:nvSpPr>
          <p:spPr>
            <a:xfrm>
              <a:off x="2078300" y="2694900"/>
              <a:ext cx="3800" cy="3475"/>
            </a:xfrm>
            <a:custGeom>
              <a:avLst/>
              <a:gdLst/>
              <a:ahLst/>
              <a:cxnLst/>
              <a:rect l="l" t="t" r="r" b="b"/>
              <a:pathLst>
                <a:path w="152" h="139" extrusionOk="0">
                  <a:moveTo>
                    <a:pt x="42" y="1"/>
                  </a:moveTo>
                  <a:cubicBezTo>
                    <a:pt x="28" y="30"/>
                    <a:pt x="12" y="59"/>
                    <a:pt x="1" y="92"/>
                  </a:cubicBezTo>
                  <a:lnTo>
                    <a:pt x="114" y="139"/>
                  </a:lnTo>
                  <a:cubicBezTo>
                    <a:pt x="124" y="110"/>
                    <a:pt x="139" y="83"/>
                    <a:pt x="151" y="56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55"/>
            <p:cNvSpPr/>
            <p:nvPr/>
          </p:nvSpPr>
          <p:spPr>
            <a:xfrm>
              <a:off x="2086300" y="2698775"/>
              <a:ext cx="3525" cy="2875"/>
            </a:xfrm>
            <a:custGeom>
              <a:avLst/>
              <a:gdLst/>
              <a:ahLst/>
              <a:cxnLst/>
              <a:rect l="l" t="t" r="r" b="b"/>
              <a:pathLst>
                <a:path w="141" h="115" extrusionOk="0">
                  <a:moveTo>
                    <a:pt x="30" y="0"/>
                  </a:moveTo>
                  <a:cubicBezTo>
                    <a:pt x="21" y="22"/>
                    <a:pt x="9" y="43"/>
                    <a:pt x="0" y="68"/>
                  </a:cubicBezTo>
                  <a:lnTo>
                    <a:pt x="112" y="114"/>
                  </a:lnTo>
                  <a:cubicBezTo>
                    <a:pt x="120" y="93"/>
                    <a:pt x="131" y="74"/>
                    <a:pt x="140" y="54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55"/>
            <p:cNvSpPr/>
            <p:nvPr/>
          </p:nvSpPr>
          <p:spPr>
            <a:xfrm>
              <a:off x="2054325" y="2683300"/>
              <a:ext cx="4575" cy="5250"/>
            </a:xfrm>
            <a:custGeom>
              <a:avLst/>
              <a:gdLst/>
              <a:ahLst/>
              <a:cxnLst/>
              <a:rect l="l" t="t" r="r" b="b"/>
              <a:pathLst>
                <a:path w="183" h="210" extrusionOk="0">
                  <a:moveTo>
                    <a:pt x="74" y="1"/>
                  </a:moveTo>
                  <a:cubicBezTo>
                    <a:pt x="48" y="54"/>
                    <a:pt x="21" y="107"/>
                    <a:pt x="1" y="163"/>
                  </a:cubicBezTo>
                  <a:lnTo>
                    <a:pt x="114" y="209"/>
                  </a:lnTo>
                  <a:cubicBezTo>
                    <a:pt x="134" y="156"/>
                    <a:pt x="160" y="106"/>
                    <a:pt x="183" y="55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55"/>
            <p:cNvSpPr/>
            <p:nvPr/>
          </p:nvSpPr>
          <p:spPr>
            <a:xfrm>
              <a:off x="2069225" y="2693900"/>
              <a:ext cx="3925" cy="3900"/>
            </a:xfrm>
            <a:custGeom>
              <a:avLst/>
              <a:gdLst/>
              <a:ahLst/>
              <a:cxnLst/>
              <a:rect l="l" t="t" r="r" b="b"/>
              <a:pathLst>
                <a:path w="157" h="156" extrusionOk="0">
                  <a:moveTo>
                    <a:pt x="45" y="0"/>
                  </a:moveTo>
                  <a:lnTo>
                    <a:pt x="21" y="59"/>
                  </a:lnTo>
                  <a:cubicBezTo>
                    <a:pt x="14" y="78"/>
                    <a:pt x="9" y="99"/>
                    <a:pt x="1" y="118"/>
                  </a:cubicBezTo>
                  <a:lnTo>
                    <a:pt x="116" y="156"/>
                  </a:lnTo>
                  <a:cubicBezTo>
                    <a:pt x="123" y="138"/>
                    <a:pt x="128" y="118"/>
                    <a:pt x="134" y="101"/>
                  </a:cubicBezTo>
                  <a:lnTo>
                    <a:pt x="156" y="4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55"/>
            <p:cNvSpPr/>
            <p:nvPr/>
          </p:nvSpPr>
          <p:spPr>
            <a:xfrm>
              <a:off x="2061025" y="2690600"/>
              <a:ext cx="4150" cy="4475"/>
            </a:xfrm>
            <a:custGeom>
              <a:avLst/>
              <a:gdLst/>
              <a:ahLst/>
              <a:cxnLst/>
              <a:rect l="l" t="t" r="r" b="b"/>
              <a:pathLst>
                <a:path w="166" h="179" extrusionOk="0">
                  <a:moveTo>
                    <a:pt x="53" y="0"/>
                  </a:moveTo>
                  <a:lnTo>
                    <a:pt x="26" y="70"/>
                  </a:lnTo>
                  <a:cubicBezTo>
                    <a:pt x="16" y="94"/>
                    <a:pt x="10" y="118"/>
                    <a:pt x="1" y="142"/>
                  </a:cubicBezTo>
                  <a:lnTo>
                    <a:pt x="116" y="179"/>
                  </a:lnTo>
                  <a:cubicBezTo>
                    <a:pt x="124" y="157"/>
                    <a:pt x="130" y="133"/>
                    <a:pt x="140" y="111"/>
                  </a:cubicBezTo>
                  <a:lnTo>
                    <a:pt x="166" y="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55"/>
            <p:cNvSpPr/>
            <p:nvPr/>
          </p:nvSpPr>
          <p:spPr>
            <a:xfrm>
              <a:off x="2077425" y="2697125"/>
              <a:ext cx="3700" cy="3375"/>
            </a:xfrm>
            <a:custGeom>
              <a:avLst/>
              <a:gdLst/>
              <a:ahLst/>
              <a:cxnLst/>
              <a:rect l="l" t="t" r="r" b="b"/>
              <a:pathLst>
                <a:path w="148" h="135" extrusionOk="0">
                  <a:moveTo>
                    <a:pt x="35" y="1"/>
                  </a:moveTo>
                  <a:lnTo>
                    <a:pt x="16" y="48"/>
                  </a:lnTo>
                  <a:cubicBezTo>
                    <a:pt x="10" y="65"/>
                    <a:pt x="6" y="81"/>
                    <a:pt x="0" y="97"/>
                  </a:cubicBezTo>
                  <a:lnTo>
                    <a:pt x="117" y="135"/>
                  </a:lnTo>
                  <a:cubicBezTo>
                    <a:pt x="122" y="120"/>
                    <a:pt x="125" y="105"/>
                    <a:pt x="130" y="91"/>
                  </a:cubicBezTo>
                  <a:lnTo>
                    <a:pt x="148" y="4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55"/>
            <p:cNvSpPr/>
            <p:nvPr/>
          </p:nvSpPr>
          <p:spPr>
            <a:xfrm>
              <a:off x="2085650" y="2700425"/>
              <a:ext cx="3475" cy="2775"/>
            </a:xfrm>
            <a:custGeom>
              <a:avLst/>
              <a:gdLst/>
              <a:ahLst/>
              <a:cxnLst/>
              <a:rect l="l" t="t" r="r" b="b"/>
              <a:pathLst>
                <a:path w="139" h="111" extrusionOk="0">
                  <a:moveTo>
                    <a:pt x="26" y="1"/>
                  </a:moveTo>
                  <a:lnTo>
                    <a:pt x="12" y="35"/>
                  </a:lnTo>
                  <a:cubicBezTo>
                    <a:pt x="7" y="48"/>
                    <a:pt x="3" y="61"/>
                    <a:pt x="0" y="73"/>
                  </a:cubicBezTo>
                  <a:lnTo>
                    <a:pt x="115" y="111"/>
                  </a:lnTo>
                  <a:cubicBezTo>
                    <a:pt x="120" y="100"/>
                    <a:pt x="122" y="89"/>
                    <a:pt x="126" y="78"/>
                  </a:cubicBezTo>
                  <a:lnTo>
                    <a:pt x="138" y="47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55"/>
            <p:cNvSpPr/>
            <p:nvPr/>
          </p:nvSpPr>
          <p:spPr>
            <a:xfrm>
              <a:off x="2052825" y="2687300"/>
              <a:ext cx="4375" cy="5075"/>
            </a:xfrm>
            <a:custGeom>
              <a:avLst/>
              <a:gdLst/>
              <a:ahLst/>
              <a:cxnLst/>
              <a:rect l="l" t="t" r="r" b="b"/>
              <a:pathLst>
                <a:path w="175" h="203" extrusionOk="0">
                  <a:moveTo>
                    <a:pt x="61" y="1"/>
                  </a:moveTo>
                  <a:lnTo>
                    <a:pt x="29" y="83"/>
                  </a:lnTo>
                  <a:cubicBezTo>
                    <a:pt x="18" y="111"/>
                    <a:pt x="9" y="139"/>
                    <a:pt x="1" y="166"/>
                  </a:cubicBezTo>
                  <a:lnTo>
                    <a:pt x="116" y="203"/>
                  </a:lnTo>
                  <a:cubicBezTo>
                    <a:pt x="125" y="177"/>
                    <a:pt x="133" y="150"/>
                    <a:pt x="143" y="124"/>
                  </a:cubicBezTo>
                  <a:lnTo>
                    <a:pt x="174" y="48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55"/>
            <p:cNvSpPr/>
            <p:nvPr/>
          </p:nvSpPr>
          <p:spPr>
            <a:xfrm>
              <a:off x="2068350" y="2696850"/>
              <a:ext cx="3775" cy="3775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36" y="0"/>
                  </a:moveTo>
                  <a:lnTo>
                    <a:pt x="16" y="61"/>
                  </a:lnTo>
                  <a:cubicBezTo>
                    <a:pt x="11" y="81"/>
                    <a:pt x="5" y="100"/>
                    <a:pt x="0" y="121"/>
                  </a:cubicBezTo>
                  <a:lnTo>
                    <a:pt x="119" y="151"/>
                  </a:lnTo>
                  <a:cubicBezTo>
                    <a:pt x="124" y="131"/>
                    <a:pt x="128" y="114"/>
                    <a:pt x="133" y="94"/>
                  </a:cubicBezTo>
                  <a:lnTo>
                    <a:pt x="151" y="3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55"/>
            <p:cNvSpPr/>
            <p:nvPr/>
          </p:nvSpPr>
          <p:spPr>
            <a:xfrm>
              <a:off x="2059950" y="2694150"/>
              <a:ext cx="3975" cy="4375"/>
            </a:xfrm>
            <a:custGeom>
              <a:avLst/>
              <a:gdLst/>
              <a:ahLst/>
              <a:cxnLst/>
              <a:rect l="l" t="t" r="r" b="b"/>
              <a:pathLst>
                <a:path w="159" h="175" extrusionOk="0">
                  <a:moveTo>
                    <a:pt x="44" y="1"/>
                  </a:moveTo>
                  <a:lnTo>
                    <a:pt x="20" y="72"/>
                  </a:lnTo>
                  <a:cubicBezTo>
                    <a:pt x="14" y="96"/>
                    <a:pt x="7" y="120"/>
                    <a:pt x="0" y="145"/>
                  </a:cubicBezTo>
                  <a:lnTo>
                    <a:pt x="118" y="175"/>
                  </a:lnTo>
                  <a:cubicBezTo>
                    <a:pt x="125" y="151"/>
                    <a:pt x="130" y="129"/>
                    <a:pt x="137" y="106"/>
                  </a:cubicBezTo>
                  <a:lnTo>
                    <a:pt x="159" y="39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55"/>
            <p:cNvSpPr/>
            <p:nvPr/>
          </p:nvSpPr>
          <p:spPr>
            <a:xfrm>
              <a:off x="2076725" y="2699550"/>
              <a:ext cx="3625" cy="3175"/>
            </a:xfrm>
            <a:custGeom>
              <a:avLst/>
              <a:gdLst/>
              <a:ahLst/>
              <a:cxnLst/>
              <a:rect l="l" t="t" r="r" b="b"/>
              <a:pathLst>
                <a:path w="145" h="127" extrusionOk="0">
                  <a:moveTo>
                    <a:pt x="28" y="0"/>
                  </a:moveTo>
                  <a:lnTo>
                    <a:pt x="13" y="48"/>
                  </a:lnTo>
                  <a:cubicBezTo>
                    <a:pt x="8" y="64"/>
                    <a:pt x="6" y="80"/>
                    <a:pt x="0" y="98"/>
                  </a:cubicBezTo>
                  <a:lnTo>
                    <a:pt x="119" y="127"/>
                  </a:lnTo>
                  <a:cubicBezTo>
                    <a:pt x="122" y="111"/>
                    <a:pt x="126" y="98"/>
                    <a:pt x="130" y="82"/>
                  </a:cubicBezTo>
                  <a:lnTo>
                    <a:pt x="145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55"/>
            <p:cNvSpPr/>
            <p:nvPr/>
          </p:nvSpPr>
          <p:spPr>
            <a:xfrm>
              <a:off x="2085125" y="2702250"/>
              <a:ext cx="3425" cy="2625"/>
            </a:xfrm>
            <a:custGeom>
              <a:avLst/>
              <a:gdLst/>
              <a:ahLst/>
              <a:cxnLst/>
              <a:rect l="l" t="t" r="r" b="b"/>
              <a:pathLst>
                <a:path w="137" h="105" extrusionOk="0">
                  <a:moveTo>
                    <a:pt x="21" y="0"/>
                  </a:moveTo>
                  <a:lnTo>
                    <a:pt x="9" y="37"/>
                  </a:lnTo>
                  <a:cubicBezTo>
                    <a:pt x="6" y="49"/>
                    <a:pt x="3" y="63"/>
                    <a:pt x="1" y="74"/>
                  </a:cubicBezTo>
                  <a:lnTo>
                    <a:pt x="118" y="104"/>
                  </a:lnTo>
                  <a:cubicBezTo>
                    <a:pt x="121" y="92"/>
                    <a:pt x="123" y="80"/>
                    <a:pt x="126" y="70"/>
                  </a:cubicBezTo>
                  <a:lnTo>
                    <a:pt x="136" y="3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55"/>
            <p:cNvSpPr/>
            <p:nvPr/>
          </p:nvSpPr>
          <p:spPr>
            <a:xfrm>
              <a:off x="2051625" y="2691475"/>
              <a:ext cx="4100" cy="4950"/>
            </a:xfrm>
            <a:custGeom>
              <a:avLst/>
              <a:gdLst/>
              <a:ahLst/>
              <a:cxnLst/>
              <a:rect l="l" t="t" r="r" b="b"/>
              <a:pathLst>
                <a:path w="164" h="198" extrusionOk="0">
                  <a:moveTo>
                    <a:pt x="48" y="1"/>
                  </a:moveTo>
                  <a:lnTo>
                    <a:pt x="22" y="84"/>
                  </a:lnTo>
                  <a:cubicBezTo>
                    <a:pt x="15" y="111"/>
                    <a:pt x="8" y="139"/>
                    <a:pt x="0" y="168"/>
                  </a:cubicBezTo>
                  <a:lnTo>
                    <a:pt x="118" y="198"/>
                  </a:lnTo>
                  <a:cubicBezTo>
                    <a:pt x="125" y="170"/>
                    <a:pt x="131" y="144"/>
                    <a:pt x="139" y="117"/>
                  </a:cubicBezTo>
                  <a:lnTo>
                    <a:pt x="164" y="3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55"/>
            <p:cNvSpPr/>
            <p:nvPr/>
          </p:nvSpPr>
          <p:spPr>
            <a:xfrm>
              <a:off x="2067700" y="2699850"/>
              <a:ext cx="3625" cy="3650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26" y="1"/>
                  </a:moveTo>
                  <a:lnTo>
                    <a:pt x="11" y="62"/>
                  </a:lnTo>
                  <a:lnTo>
                    <a:pt x="0" y="123"/>
                  </a:lnTo>
                  <a:lnTo>
                    <a:pt x="120" y="145"/>
                  </a:lnTo>
                  <a:lnTo>
                    <a:pt x="130" y="88"/>
                  </a:lnTo>
                  <a:lnTo>
                    <a:pt x="145" y="31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55"/>
            <p:cNvSpPr/>
            <p:nvPr/>
          </p:nvSpPr>
          <p:spPr>
            <a:xfrm>
              <a:off x="2059225" y="2697725"/>
              <a:ext cx="3750" cy="4225"/>
            </a:xfrm>
            <a:custGeom>
              <a:avLst/>
              <a:gdLst/>
              <a:ahLst/>
              <a:cxnLst/>
              <a:rect l="l" t="t" r="r" b="b"/>
              <a:pathLst>
                <a:path w="150" h="169" extrusionOk="0">
                  <a:moveTo>
                    <a:pt x="31" y="1"/>
                  </a:moveTo>
                  <a:lnTo>
                    <a:pt x="12" y="73"/>
                  </a:lnTo>
                  <a:lnTo>
                    <a:pt x="0" y="147"/>
                  </a:lnTo>
                  <a:lnTo>
                    <a:pt x="119" y="169"/>
                  </a:lnTo>
                  <a:lnTo>
                    <a:pt x="132" y="99"/>
                  </a:lnTo>
                  <a:lnTo>
                    <a:pt x="149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55"/>
            <p:cNvSpPr/>
            <p:nvPr/>
          </p:nvSpPr>
          <p:spPr>
            <a:xfrm>
              <a:off x="2076200" y="2701975"/>
              <a:ext cx="3500" cy="3075"/>
            </a:xfrm>
            <a:custGeom>
              <a:avLst/>
              <a:gdLst/>
              <a:ahLst/>
              <a:cxnLst/>
              <a:rect l="l" t="t" r="r" b="b"/>
              <a:pathLst>
                <a:path w="140" h="123" extrusionOk="0">
                  <a:moveTo>
                    <a:pt x="21" y="1"/>
                  </a:moveTo>
                  <a:lnTo>
                    <a:pt x="10" y="50"/>
                  </a:lnTo>
                  <a:lnTo>
                    <a:pt x="1" y="100"/>
                  </a:lnTo>
                  <a:lnTo>
                    <a:pt x="120" y="122"/>
                  </a:lnTo>
                  <a:lnTo>
                    <a:pt x="129" y="76"/>
                  </a:lnTo>
                  <a:lnTo>
                    <a:pt x="140" y="3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55"/>
            <p:cNvSpPr/>
            <p:nvPr/>
          </p:nvSpPr>
          <p:spPr>
            <a:xfrm>
              <a:off x="2084675" y="2704075"/>
              <a:ext cx="3400" cy="2500"/>
            </a:xfrm>
            <a:custGeom>
              <a:avLst/>
              <a:gdLst/>
              <a:ahLst/>
              <a:cxnLst/>
              <a:rect l="l" t="t" r="r" b="b"/>
              <a:pathLst>
                <a:path w="136" h="100" extrusionOk="0">
                  <a:moveTo>
                    <a:pt x="19" y="1"/>
                  </a:moveTo>
                  <a:lnTo>
                    <a:pt x="8" y="38"/>
                  </a:lnTo>
                  <a:lnTo>
                    <a:pt x="1" y="78"/>
                  </a:lnTo>
                  <a:lnTo>
                    <a:pt x="120" y="99"/>
                  </a:lnTo>
                  <a:lnTo>
                    <a:pt x="127" y="64"/>
                  </a:lnTo>
                  <a:lnTo>
                    <a:pt x="136" y="3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55"/>
            <p:cNvSpPr/>
            <p:nvPr/>
          </p:nvSpPr>
          <p:spPr>
            <a:xfrm>
              <a:off x="2050675" y="2695625"/>
              <a:ext cx="3925" cy="4775"/>
            </a:xfrm>
            <a:custGeom>
              <a:avLst/>
              <a:gdLst/>
              <a:ahLst/>
              <a:cxnLst/>
              <a:rect l="l" t="t" r="r" b="b"/>
              <a:pathLst>
                <a:path w="157" h="191" extrusionOk="0">
                  <a:moveTo>
                    <a:pt x="38" y="1"/>
                  </a:moveTo>
                  <a:lnTo>
                    <a:pt x="17" y="85"/>
                  </a:lnTo>
                  <a:lnTo>
                    <a:pt x="1" y="169"/>
                  </a:lnTo>
                  <a:lnTo>
                    <a:pt x="121" y="191"/>
                  </a:lnTo>
                  <a:lnTo>
                    <a:pt x="137" y="111"/>
                  </a:lnTo>
                  <a:lnTo>
                    <a:pt x="156" y="3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55"/>
            <p:cNvSpPr/>
            <p:nvPr/>
          </p:nvSpPr>
          <p:spPr>
            <a:xfrm>
              <a:off x="2067250" y="2702925"/>
              <a:ext cx="3450" cy="3500"/>
            </a:xfrm>
            <a:custGeom>
              <a:avLst/>
              <a:gdLst/>
              <a:ahLst/>
              <a:cxnLst/>
              <a:rect l="l" t="t" r="r" b="b"/>
              <a:pathLst>
                <a:path w="138" h="140" extrusionOk="0">
                  <a:moveTo>
                    <a:pt x="18" y="0"/>
                  </a:moveTo>
                  <a:cubicBezTo>
                    <a:pt x="14" y="21"/>
                    <a:pt x="11" y="42"/>
                    <a:pt x="8" y="62"/>
                  </a:cubicBezTo>
                  <a:lnTo>
                    <a:pt x="1" y="125"/>
                  </a:lnTo>
                  <a:lnTo>
                    <a:pt x="121" y="139"/>
                  </a:lnTo>
                  <a:lnTo>
                    <a:pt x="127" y="80"/>
                  </a:lnTo>
                  <a:cubicBezTo>
                    <a:pt x="130" y="61"/>
                    <a:pt x="135" y="42"/>
                    <a:pt x="138" y="22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55"/>
            <p:cNvSpPr/>
            <p:nvPr/>
          </p:nvSpPr>
          <p:spPr>
            <a:xfrm>
              <a:off x="2058675" y="2701400"/>
              <a:ext cx="3550" cy="4050"/>
            </a:xfrm>
            <a:custGeom>
              <a:avLst/>
              <a:gdLst/>
              <a:ahLst/>
              <a:cxnLst/>
              <a:rect l="l" t="t" r="r" b="b"/>
              <a:pathLst>
                <a:path w="142" h="162" extrusionOk="0">
                  <a:moveTo>
                    <a:pt x="22" y="0"/>
                  </a:moveTo>
                  <a:cubicBezTo>
                    <a:pt x="18" y="25"/>
                    <a:pt x="13" y="50"/>
                    <a:pt x="9" y="74"/>
                  </a:cubicBezTo>
                  <a:lnTo>
                    <a:pt x="0" y="148"/>
                  </a:lnTo>
                  <a:lnTo>
                    <a:pt x="121" y="162"/>
                  </a:lnTo>
                  <a:lnTo>
                    <a:pt x="130" y="92"/>
                  </a:lnTo>
                  <a:cubicBezTo>
                    <a:pt x="132" y="69"/>
                    <a:pt x="137" y="46"/>
                    <a:pt x="141" y="2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55"/>
            <p:cNvSpPr/>
            <p:nvPr/>
          </p:nvSpPr>
          <p:spPr>
            <a:xfrm>
              <a:off x="2075825" y="2704475"/>
              <a:ext cx="3350" cy="2900"/>
            </a:xfrm>
            <a:custGeom>
              <a:avLst/>
              <a:gdLst/>
              <a:ahLst/>
              <a:cxnLst/>
              <a:rect l="l" t="t" r="r" b="b"/>
              <a:pathLst>
                <a:path w="134" h="116" extrusionOk="0">
                  <a:moveTo>
                    <a:pt x="15" y="0"/>
                  </a:moveTo>
                  <a:cubicBezTo>
                    <a:pt x="11" y="17"/>
                    <a:pt x="7" y="34"/>
                    <a:pt x="5" y="51"/>
                  </a:cubicBezTo>
                  <a:lnTo>
                    <a:pt x="0" y="101"/>
                  </a:lnTo>
                  <a:lnTo>
                    <a:pt x="120" y="116"/>
                  </a:lnTo>
                  <a:lnTo>
                    <a:pt x="126" y="69"/>
                  </a:lnTo>
                  <a:cubicBezTo>
                    <a:pt x="127" y="53"/>
                    <a:pt x="131" y="38"/>
                    <a:pt x="134" y="22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55"/>
            <p:cNvSpPr/>
            <p:nvPr/>
          </p:nvSpPr>
          <p:spPr>
            <a:xfrm>
              <a:off x="2084400" y="2706025"/>
              <a:ext cx="3300" cy="2350"/>
            </a:xfrm>
            <a:custGeom>
              <a:avLst/>
              <a:gdLst/>
              <a:ahLst/>
              <a:cxnLst/>
              <a:rect l="l" t="t" r="r" b="b"/>
              <a:pathLst>
                <a:path w="132" h="94" extrusionOk="0">
                  <a:moveTo>
                    <a:pt x="12" y="1"/>
                  </a:moveTo>
                  <a:cubicBezTo>
                    <a:pt x="10" y="13"/>
                    <a:pt x="7" y="27"/>
                    <a:pt x="6" y="39"/>
                  </a:cubicBezTo>
                  <a:lnTo>
                    <a:pt x="1" y="79"/>
                  </a:lnTo>
                  <a:lnTo>
                    <a:pt x="121" y="93"/>
                  </a:lnTo>
                  <a:lnTo>
                    <a:pt x="125" y="58"/>
                  </a:lnTo>
                  <a:cubicBezTo>
                    <a:pt x="126" y="46"/>
                    <a:pt x="129" y="34"/>
                    <a:pt x="131" y="2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55"/>
            <p:cNvSpPr/>
            <p:nvPr/>
          </p:nvSpPr>
          <p:spPr>
            <a:xfrm>
              <a:off x="2050100" y="2699825"/>
              <a:ext cx="3625" cy="4650"/>
            </a:xfrm>
            <a:custGeom>
              <a:avLst/>
              <a:gdLst/>
              <a:ahLst/>
              <a:cxnLst/>
              <a:rect l="l" t="t" r="r" b="b"/>
              <a:pathLst>
                <a:path w="145" h="186" extrusionOk="0">
                  <a:moveTo>
                    <a:pt x="25" y="1"/>
                  </a:moveTo>
                  <a:cubicBezTo>
                    <a:pt x="20" y="30"/>
                    <a:pt x="14" y="58"/>
                    <a:pt x="11" y="85"/>
                  </a:cubicBezTo>
                  <a:lnTo>
                    <a:pt x="1" y="171"/>
                  </a:lnTo>
                  <a:lnTo>
                    <a:pt x="121" y="185"/>
                  </a:lnTo>
                  <a:lnTo>
                    <a:pt x="132" y="105"/>
                  </a:lnTo>
                  <a:cubicBezTo>
                    <a:pt x="134" y="77"/>
                    <a:pt x="139" y="51"/>
                    <a:pt x="144" y="23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55"/>
            <p:cNvSpPr/>
            <p:nvPr/>
          </p:nvSpPr>
          <p:spPr>
            <a:xfrm>
              <a:off x="2066950" y="2706025"/>
              <a:ext cx="3300" cy="3275"/>
            </a:xfrm>
            <a:custGeom>
              <a:avLst/>
              <a:gdLst/>
              <a:ahLst/>
              <a:cxnLst/>
              <a:rect l="l" t="t" r="r" b="b"/>
              <a:pathLst>
                <a:path w="132" h="131" extrusionOk="0">
                  <a:moveTo>
                    <a:pt x="11" y="1"/>
                  </a:moveTo>
                  <a:cubicBezTo>
                    <a:pt x="4" y="42"/>
                    <a:pt x="3" y="84"/>
                    <a:pt x="0" y="125"/>
                  </a:cubicBezTo>
                  <a:lnTo>
                    <a:pt x="123" y="130"/>
                  </a:lnTo>
                  <a:cubicBezTo>
                    <a:pt x="125" y="91"/>
                    <a:pt x="127" y="53"/>
                    <a:pt x="132" y="13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55"/>
            <p:cNvSpPr/>
            <p:nvPr/>
          </p:nvSpPr>
          <p:spPr>
            <a:xfrm>
              <a:off x="2058350" y="2705050"/>
              <a:ext cx="3375" cy="3850"/>
            </a:xfrm>
            <a:custGeom>
              <a:avLst/>
              <a:gdLst/>
              <a:ahLst/>
              <a:cxnLst/>
              <a:rect l="l" t="t" r="r" b="b"/>
              <a:pathLst>
                <a:path w="135" h="154" extrusionOk="0">
                  <a:moveTo>
                    <a:pt x="13" y="0"/>
                  </a:moveTo>
                  <a:cubicBezTo>
                    <a:pt x="6" y="50"/>
                    <a:pt x="4" y="99"/>
                    <a:pt x="1" y="149"/>
                  </a:cubicBezTo>
                  <a:lnTo>
                    <a:pt x="123" y="154"/>
                  </a:lnTo>
                  <a:cubicBezTo>
                    <a:pt x="125" y="107"/>
                    <a:pt x="128" y="60"/>
                    <a:pt x="135" y="14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55"/>
            <p:cNvSpPr/>
            <p:nvPr/>
          </p:nvSpPr>
          <p:spPr>
            <a:xfrm>
              <a:off x="2075600" y="2706975"/>
              <a:ext cx="3275" cy="2750"/>
            </a:xfrm>
            <a:custGeom>
              <a:avLst/>
              <a:gdLst/>
              <a:ahLst/>
              <a:cxnLst/>
              <a:rect l="l" t="t" r="r" b="b"/>
              <a:pathLst>
                <a:path w="131" h="110" extrusionOk="0">
                  <a:moveTo>
                    <a:pt x="10" y="0"/>
                  </a:moveTo>
                  <a:cubicBezTo>
                    <a:pt x="4" y="35"/>
                    <a:pt x="2" y="71"/>
                    <a:pt x="1" y="104"/>
                  </a:cubicBezTo>
                  <a:lnTo>
                    <a:pt x="123" y="109"/>
                  </a:lnTo>
                  <a:cubicBezTo>
                    <a:pt x="124" y="78"/>
                    <a:pt x="125" y="46"/>
                    <a:pt x="130" y="15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55"/>
            <p:cNvSpPr/>
            <p:nvPr/>
          </p:nvSpPr>
          <p:spPr>
            <a:xfrm>
              <a:off x="2084250" y="2707975"/>
              <a:ext cx="3175" cy="2150"/>
            </a:xfrm>
            <a:custGeom>
              <a:avLst/>
              <a:gdLst/>
              <a:ahLst/>
              <a:cxnLst/>
              <a:rect l="l" t="t" r="r" b="b"/>
              <a:pathLst>
                <a:path w="127" h="86" extrusionOk="0">
                  <a:moveTo>
                    <a:pt x="7" y="1"/>
                  </a:moveTo>
                  <a:cubicBezTo>
                    <a:pt x="1" y="26"/>
                    <a:pt x="1" y="53"/>
                    <a:pt x="0" y="80"/>
                  </a:cubicBezTo>
                  <a:lnTo>
                    <a:pt x="122" y="86"/>
                  </a:lnTo>
                  <a:cubicBezTo>
                    <a:pt x="124" y="62"/>
                    <a:pt x="124" y="38"/>
                    <a:pt x="127" y="1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55"/>
            <p:cNvSpPr/>
            <p:nvPr/>
          </p:nvSpPr>
          <p:spPr>
            <a:xfrm>
              <a:off x="2049750" y="2704075"/>
              <a:ext cx="3400" cy="4425"/>
            </a:xfrm>
            <a:custGeom>
              <a:avLst/>
              <a:gdLst/>
              <a:ahLst/>
              <a:cxnLst/>
              <a:rect l="l" t="t" r="r" b="b"/>
              <a:pathLst>
                <a:path w="136" h="177" extrusionOk="0">
                  <a:moveTo>
                    <a:pt x="14" y="1"/>
                  </a:moveTo>
                  <a:cubicBezTo>
                    <a:pt x="7" y="58"/>
                    <a:pt x="3" y="115"/>
                    <a:pt x="0" y="171"/>
                  </a:cubicBezTo>
                  <a:lnTo>
                    <a:pt x="122" y="176"/>
                  </a:lnTo>
                  <a:cubicBezTo>
                    <a:pt x="125" y="122"/>
                    <a:pt x="127" y="68"/>
                    <a:pt x="135" y="15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55"/>
            <p:cNvSpPr/>
            <p:nvPr/>
          </p:nvSpPr>
          <p:spPr>
            <a:xfrm>
              <a:off x="2066900" y="2709175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4" y="0"/>
                  </a:moveTo>
                  <a:cubicBezTo>
                    <a:pt x="0" y="42"/>
                    <a:pt x="3" y="83"/>
                    <a:pt x="3" y="126"/>
                  </a:cubicBezTo>
                  <a:lnTo>
                    <a:pt x="125" y="124"/>
                  </a:lnTo>
                  <a:cubicBezTo>
                    <a:pt x="125" y="84"/>
                    <a:pt x="124" y="46"/>
                    <a:pt x="126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55"/>
            <p:cNvSpPr/>
            <p:nvPr/>
          </p:nvSpPr>
          <p:spPr>
            <a:xfrm>
              <a:off x="2058275" y="2708750"/>
              <a:ext cx="3175" cy="372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4" y="1"/>
                  </a:moveTo>
                  <a:cubicBezTo>
                    <a:pt x="1" y="49"/>
                    <a:pt x="2" y="99"/>
                    <a:pt x="2" y="148"/>
                  </a:cubicBezTo>
                  <a:lnTo>
                    <a:pt x="123" y="146"/>
                  </a:lnTo>
                  <a:cubicBezTo>
                    <a:pt x="123" y="99"/>
                    <a:pt x="122" y="53"/>
                    <a:pt x="126" y="6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55"/>
            <p:cNvSpPr/>
            <p:nvPr/>
          </p:nvSpPr>
          <p:spPr>
            <a:xfrm>
              <a:off x="2075525" y="2709550"/>
              <a:ext cx="3175" cy="2600"/>
            </a:xfrm>
            <a:custGeom>
              <a:avLst/>
              <a:gdLst/>
              <a:ahLst/>
              <a:cxnLst/>
              <a:rect l="l" t="t" r="r" b="b"/>
              <a:pathLst>
                <a:path w="127" h="104" extrusionOk="0">
                  <a:moveTo>
                    <a:pt x="4" y="1"/>
                  </a:moveTo>
                  <a:cubicBezTo>
                    <a:pt x="1" y="35"/>
                    <a:pt x="3" y="69"/>
                    <a:pt x="3" y="104"/>
                  </a:cubicBezTo>
                  <a:lnTo>
                    <a:pt x="125" y="100"/>
                  </a:lnTo>
                  <a:cubicBezTo>
                    <a:pt x="125" y="69"/>
                    <a:pt x="123" y="37"/>
                    <a:pt x="126" y="6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55"/>
            <p:cNvSpPr/>
            <p:nvPr/>
          </p:nvSpPr>
          <p:spPr>
            <a:xfrm>
              <a:off x="2084175" y="2709950"/>
              <a:ext cx="3125" cy="2050"/>
            </a:xfrm>
            <a:custGeom>
              <a:avLst/>
              <a:gdLst/>
              <a:ahLst/>
              <a:cxnLst/>
              <a:rect l="l" t="t" r="r" b="b"/>
              <a:pathLst>
                <a:path w="125" h="82" extrusionOk="0">
                  <a:moveTo>
                    <a:pt x="3" y="0"/>
                  </a:moveTo>
                  <a:cubicBezTo>
                    <a:pt x="0" y="27"/>
                    <a:pt x="2" y="55"/>
                    <a:pt x="2" y="81"/>
                  </a:cubicBezTo>
                  <a:lnTo>
                    <a:pt x="124" y="78"/>
                  </a:lnTo>
                  <a:cubicBezTo>
                    <a:pt x="124" y="53"/>
                    <a:pt x="123" y="31"/>
                    <a:pt x="125" y="6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55"/>
            <p:cNvSpPr/>
            <p:nvPr/>
          </p:nvSpPr>
          <p:spPr>
            <a:xfrm>
              <a:off x="2049650" y="2708375"/>
              <a:ext cx="3150" cy="4300"/>
            </a:xfrm>
            <a:custGeom>
              <a:avLst/>
              <a:gdLst/>
              <a:ahLst/>
              <a:cxnLst/>
              <a:rect l="l" t="t" r="r" b="b"/>
              <a:pathLst>
                <a:path w="126" h="172" extrusionOk="0">
                  <a:moveTo>
                    <a:pt x="4" y="0"/>
                  </a:moveTo>
                  <a:cubicBezTo>
                    <a:pt x="0" y="57"/>
                    <a:pt x="1" y="114"/>
                    <a:pt x="1" y="171"/>
                  </a:cubicBezTo>
                  <a:lnTo>
                    <a:pt x="124" y="168"/>
                  </a:lnTo>
                  <a:cubicBezTo>
                    <a:pt x="124" y="114"/>
                    <a:pt x="121" y="59"/>
                    <a:pt x="126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55"/>
            <p:cNvSpPr/>
            <p:nvPr/>
          </p:nvSpPr>
          <p:spPr>
            <a:xfrm>
              <a:off x="2066925" y="2712250"/>
              <a:ext cx="3225" cy="3200"/>
            </a:xfrm>
            <a:custGeom>
              <a:avLst/>
              <a:gdLst/>
              <a:ahLst/>
              <a:cxnLst/>
              <a:rect l="l" t="t" r="r" b="b"/>
              <a:pathLst>
                <a:path w="129" h="128" extrusionOk="0">
                  <a:moveTo>
                    <a:pt x="123" y="1"/>
                  </a:moveTo>
                  <a:lnTo>
                    <a:pt x="0" y="2"/>
                  </a:lnTo>
                  <a:lnTo>
                    <a:pt x="0" y="33"/>
                  </a:lnTo>
                  <a:lnTo>
                    <a:pt x="3" y="65"/>
                  </a:lnTo>
                  <a:lnTo>
                    <a:pt x="7" y="127"/>
                  </a:lnTo>
                  <a:lnTo>
                    <a:pt x="129" y="117"/>
                  </a:lnTo>
                  <a:lnTo>
                    <a:pt x="125" y="59"/>
                  </a:lnTo>
                  <a:lnTo>
                    <a:pt x="123" y="29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55"/>
            <p:cNvSpPr/>
            <p:nvPr/>
          </p:nvSpPr>
          <p:spPr>
            <a:xfrm>
              <a:off x="2058300" y="2712375"/>
              <a:ext cx="3250" cy="3800"/>
            </a:xfrm>
            <a:custGeom>
              <a:avLst/>
              <a:gdLst/>
              <a:ahLst/>
              <a:cxnLst/>
              <a:rect l="l" t="t" r="r" b="b"/>
              <a:pathLst>
                <a:path w="130" h="152" extrusionOk="0">
                  <a:moveTo>
                    <a:pt x="122" y="1"/>
                  </a:moveTo>
                  <a:lnTo>
                    <a:pt x="1" y="3"/>
                  </a:lnTo>
                  <a:lnTo>
                    <a:pt x="1" y="41"/>
                  </a:lnTo>
                  <a:lnTo>
                    <a:pt x="3" y="78"/>
                  </a:lnTo>
                  <a:lnTo>
                    <a:pt x="8" y="151"/>
                  </a:lnTo>
                  <a:lnTo>
                    <a:pt x="129" y="141"/>
                  </a:lnTo>
                  <a:lnTo>
                    <a:pt x="125" y="70"/>
                  </a:lnTo>
                  <a:lnTo>
                    <a:pt x="122" y="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55"/>
            <p:cNvSpPr/>
            <p:nvPr/>
          </p:nvSpPr>
          <p:spPr>
            <a:xfrm>
              <a:off x="2075575" y="2712100"/>
              <a:ext cx="3175" cy="2650"/>
            </a:xfrm>
            <a:custGeom>
              <a:avLst/>
              <a:gdLst/>
              <a:ahLst/>
              <a:cxnLst/>
              <a:rect l="l" t="t" r="r" b="b"/>
              <a:pathLst>
                <a:path w="127" h="106" extrusionOk="0">
                  <a:moveTo>
                    <a:pt x="123" y="1"/>
                  </a:moveTo>
                  <a:lnTo>
                    <a:pt x="1" y="2"/>
                  </a:lnTo>
                  <a:lnTo>
                    <a:pt x="1" y="28"/>
                  </a:lnTo>
                  <a:lnTo>
                    <a:pt x="2" y="53"/>
                  </a:lnTo>
                  <a:lnTo>
                    <a:pt x="6" y="105"/>
                  </a:lnTo>
                  <a:lnTo>
                    <a:pt x="126" y="95"/>
                  </a:lnTo>
                  <a:lnTo>
                    <a:pt x="124" y="47"/>
                  </a:lnTo>
                  <a:lnTo>
                    <a:pt x="121" y="23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55"/>
            <p:cNvSpPr/>
            <p:nvPr/>
          </p:nvSpPr>
          <p:spPr>
            <a:xfrm>
              <a:off x="2084225" y="2711925"/>
              <a:ext cx="3150" cy="2075"/>
            </a:xfrm>
            <a:custGeom>
              <a:avLst/>
              <a:gdLst/>
              <a:ahLst/>
              <a:cxnLst/>
              <a:rect l="l" t="t" r="r" b="b"/>
              <a:pathLst>
                <a:path w="126" h="83" extrusionOk="0">
                  <a:moveTo>
                    <a:pt x="122" y="0"/>
                  </a:moveTo>
                  <a:lnTo>
                    <a:pt x="0" y="2"/>
                  </a:lnTo>
                  <a:lnTo>
                    <a:pt x="0" y="23"/>
                  </a:lnTo>
                  <a:lnTo>
                    <a:pt x="1" y="42"/>
                  </a:lnTo>
                  <a:lnTo>
                    <a:pt x="3" y="82"/>
                  </a:lnTo>
                  <a:lnTo>
                    <a:pt x="126" y="72"/>
                  </a:lnTo>
                  <a:lnTo>
                    <a:pt x="123" y="37"/>
                  </a:lnTo>
                  <a:lnTo>
                    <a:pt x="122" y="19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55"/>
            <p:cNvSpPr/>
            <p:nvPr/>
          </p:nvSpPr>
          <p:spPr>
            <a:xfrm>
              <a:off x="2049675" y="2712550"/>
              <a:ext cx="3250" cy="4375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23" y="0"/>
                  </a:moveTo>
                  <a:lnTo>
                    <a:pt x="0" y="3"/>
                  </a:lnTo>
                  <a:lnTo>
                    <a:pt x="0" y="46"/>
                  </a:lnTo>
                  <a:lnTo>
                    <a:pt x="3" y="88"/>
                  </a:lnTo>
                  <a:lnTo>
                    <a:pt x="9" y="174"/>
                  </a:lnTo>
                  <a:lnTo>
                    <a:pt x="130" y="164"/>
                  </a:lnTo>
                  <a:lnTo>
                    <a:pt x="125" y="82"/>
                  </a:lnTo>
                  <a:lnTo>
                    <a:pt x="123" y="4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55"/>
            <p:cNvSpPr/>
            <p:nvPr/>
          </p:nvSpPr>
          <p:spPr>
            <a:xfrm>
              <a:off x="2067100" y="2715150"/>
              <a:ext cx="3400" cy="3400"/>
            </a:xfrm>
            <a:custGeom>
              <a:avLst/>
              <a:gdLst/>
              <a:ahLst/>
              <a:cxnLst/>
              <a:rect l="l" t="t" r="r" b="b"/>
              <a:pathLst>
                <a:path w="136" h="136" extrusionOk="0">
                  <a:moveTo>
                    <a:pt x="121" y="1"/>
                  </a:moveTo>
                  <a:lnTo>
                    <a:pt x="0" y="11"/>
                  </a:lnTo>
                  <a:cubicBezTo>
                    <a:pt x="1" y="32"/>
                    <a:pt x="4" y="53"/>
                    <a:pt x="7" y="74"/>
                  </a:cubicBezTo>
                  <a:lnTo>
                    <a:pt x="14" y="136"/>
                  </a:lnTo>
                  <a:lnTo>
                    <a:pt x="135" y="118"/>
                  </a:lnTo>
                  <a:lnTo>
                    <a:pt x="127" y="60"/>
                  </a:lnTo>
                  <a:cubicBezTo>
                    <a:pt x="125" y="40"/>
                    <a:pt x="122" y="21"/>
                    <a:pt x="12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55"/>
            <p:cNvSpPr/>
            <p:nvPr/>
          </p:nvSpPr>
          <p:spPr>
            <a:xfrm>
              <a:off x="2058475" y="2715900"/>
              <a:ext cx="3475" cy="3950"/>
            </a:xfrm>
            <a:custGeom>
              <a:avLst/>
              <a:gdLst/>
              <a:ahLst/>
              <a:cxnLst/>
              <a:rect l="l" t="t" r="r" b="b"/>
              <a:pathLst>
                <a:path w="139" h="158" extrusionOk="0">
                  <a:moveTo>
                    <a:pt x="122" y="0"/>
                  </a:moveTo>
                  <a:lnTo>
                    <a:pt x="1" y="10"/>
                  </a:lnTo>
                  <a:cubicBezTo>
                    <a:pt x="3" y="35"/>
                    <a:pt x="5" y="59"/>
                    <a:pt x="9" y="84"/>
                  </a:cubicBezTo>
                  <a:lnTo>
                    <a:pt x="19" y="158"/>
                  </a:lnTo>
                  <a:lnTo>
                    <a:pt x="139" y="140"/>
                  </a:lnTo>
                  <a:lnTo>
                    <a:pt x="130" y="70"/>
                  </a:lnTo>
                  <a:cubicBezTo>
                    <a:pt x="128" y="47"/>
                    <a:pt x="123" y="23"/>
                    <a:pt x="122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55"/>
            <p:cNvSpPr/>
            <p:nvPr/>
          </p:nvSpPr>
          <p:spPr>
            <a:xfrm>
              <a:off x="2075675" y="2714450"/>
              <a:ext cx="3375" cy="2800"/>
            </a:xfrm>
            <a:custGeom>
              <a:avLst/>
              <a:gdLst/>
              <a:ahLst/>
              <a:cxnLst/>
              <a:rect l="l" t="t" r="r" b="b"/>
              <a:pathLst>
                <a:path w="135" h="112" extrusionOk="0">
                  <a:moveTo>
                    <a:pt x="122" y="1"/>
                  </a:moveTo>
                  <a:lnTo>
                    <a:pt x="1" y="11"/>
                  </a:lnTo>
                  <a:cubicBezTo>
                    <a:pt x="1" y="28"/>
                    <a:pt x="3" y="45"/>
                    <a:pt x="6" y="62"/>
                  </a:cubicBezTo>
                  <a:lnTo>
                    <a:pt x="13" y="112"/>
                  </a:lnTo>
                  <a:lnTo>
                    <a:pt x="135" y="94"/>
                  </a:lnTo>
                  <a:lnTo>
                    <a:pt x="127" y="48"/>
                  </a:lnTo>
                  <a:cubicBezTo>
                    <a:pt x="125" y="32"/>
                    <a:pt x="124" y="17"/>
                    <a:pt x="12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55"/>
            <p:cNvSpPr/>
            <p:nvPr/>
          </p:nvSpPr>
          <p:spPr>
            <a:xfrm>
              <a:off x="2084300" y="2713700"/>
              <a:ext cx="3275" cy="2275"/>
            </a:xfrm>
            <a:custGeom>
              <a:avLst/>
              <a:gdLst/>
              <a:ahLst/>
              <a:cxnLst/>
              <a:rect l="l" t="t" r="r" b="b"/>
              <a:pathLst>
                <a:path w="131" h="91" extrusionOk="0">
                  <a:moveTo>
                    <a:pt x="123" y="1"/>
                  </a:moveTo>
                  <a:lnTo>
                    <a:pt x="0" y="11"/>
                  </a:lnTo>
                  <a:cubicBezTo>
                    <a:pt x="0" y="25"/>
                    <a:pt x="3" y="38"/>
                    <a:pt x="5" y="52"/>
                  </a:cubicBezTo>
                  <a:lnTo>
                    <a:pt x="10" y="90"/>
                  </a:lnTo>
                  <a:lnTo>
                    <a:pt x="130" y="72"/>
                  </a:lnTo>
                  <a:lnTo>
                    <a:pt x="127" y="37"/>
                  </a:lnTo>
                  <a:cubicBezTo>
                    <a:pt x="125" y="26"/>
                    <a:pt x="123" y="14"/>
                    <a:pt x="12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55"/>
            <p:cNvSpPr/>
            <p:nvPr/>
          </p:nvSpPr>
          <p:spPr>
            <a:xfrm>
              <a:off x="2049875" y="2716650"/>
              <a:ext cx="3550" cy="4500"/>
            </a:xfrm>
            <a:custGeom>
              <a:avLst/>
              <a:gdLst/>
              <a:ahLst/>
              <a:cxnLst/>
              <a:rect l="l" t="t" r="r" b="b"/>
              <a:pathLst>
                <a:path w="142" h="180" extrusionOk="0">
                  <a:moveTo>
                    <a:pt x="122" y="0"/>
                  </a:moveTo>
                  <a:lnTo>
                    <a:pt x="1" y="10"/>
                  </a:lnTo>
                  <a:cubicBezTo>
                    <a:pt x="2" y="38"/>
                    <a:pt x="6" y="68"/>
                    <a:pt x="9" y="96"/>
                  </a:cubicBezTo>
                  <a:lnTo>
                    <a:pt x="21" y="180"/>
                  </a:lnTo>
                  <a:lnTo>
                    <a:pt x="142" y="162"/>
                  </a:lnTo>
                  <a:lnTo>
                    <a:pt x="131" y="81"/>
                  </a:lnTo>
                  <a:cubicBezTo>
                    <a:pt x="127" y="53"/>
                    <a:pt x="123" y="27"/>
                    <a:pt x="122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55"/>
            <p:cNvSpPr/>
            <p:nvPr/>
          </p:nvSpPr>
          <p:spPr>
            <a:xfrm>
              <a:off x="2067425" y="2718100"/>
              <a:ext cx="3625" cy="3550"/>
            </a:xfrm>
            <a:custGeom>
              <a:avLst/>
              <a:gdLst/>
              <a:ahLst/>
              <a:cxnLst/>
              <a:rect l="l" t="t" r="r" b="b"/>
              <a:pathLst>
                <a:path w="145" h="142" extrusionOk="0">
                  <a:moveTo>
                    <a:pt x="123" y="0"/>
                  </a:moveTo>
                  <a:lnTo>
                    <a:pt x="1" y="18"/>
                  </a:lnTo>
                  <a:cubicBezTo>
                    <a:pt x="6" y="59"/>
                    <a:pt x="17" y="100"/>
                    <a:pt x="25" y="141"/>
                  </a:cubicBezTo>
                  <a:lnTo>
                    <a:pt x="144" y="115"/>
                  </a:lnTo>
                  <a:cubicBezTo>
                    <a:pt x="138" y="77"/>
                    <a:pt x="129" y="39"/>
                    <a:pt x="12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55"/>
            <p:cNvSpPr/>
            <p:nvPr/>
          </p:nvSpPr>
          <p:spPr>
            <a:xfrm>
              <a:off x="2058925" y="2719400"/>
              <a:ext cx="3675" cy="4150"/>
            </a:xfrm>
            <a:custGeom>
              <a:avLst/>
              <a:gdLst/>
              <a:ahLst/>
              <a:cxnLst/>
              <a:rect l="l" t="t" r="r" b="b"/>
              <a:pathLst>
                <a:path w="147" h="166" extrusionOk="0">
                  <a:moveTo>
                    <a:pt x="121" y="0"/>
                  </a:moveTo>
                  <a:lnTo>
                    <a:pt x="1" y="18"/>
                  </a:lnTo>
                  <a:cubicBezTo>
                    <a:pt x="7" y="68"/>
                    <a:pt x="18" y="115"/>
                    <a:pt x="28" y="165"/>
                  </a:cubicBezTo>
                  <a:lnTo>
                    <a:pt x="147" y="139"/>
                  </a:lnTo>
                  <a:cubicBezTo>
                    <a:pt x="138" y="92"/>
                    <a:pt x="127" y="47"/>
                    <a:pt x="121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55"/>
            <p:cNvSpPr/>
            <p:nvPr/>
          </p:nvSpPr>
          <p:spPr>
            <a:xfrm>
              <a:off x="2076000" y="2716825"/>
              <a:ext cx="3475" cy="2975"/>
            </a:xfrm>
            <a:custGeom>
              <a:avLst/>
              <a:gdLst/>
              <a:ahLst/>
              <a:cxnLst/>
              <a:rect l="l" t="t" r="r" b="b"/>
              <a:pathLst>
                <a:path w="139" h="119" extrusionOk="0">
                  <a:moveTo>
                    <a:pt x="121" y="0"/>
                  </a:moveTo>
                  <a:lnTo>
                    <a:pt x="0" y="18"/>
                  </a:lnTo>
                  <a:cubicBezTo>
                    <a:pt x="4" y="51"/>
                    <a:pt x="12" y="84"/>
                    <a:pt x="19" y="119"/>
                  </a:cubicBezTo>
                  <a:lnTo>
                    <a:pt x="138" y="93"/>
                  </a:lnTo>
                  <a:cubicBezTo>
                    <a:pt x="133" y="62"/>
                    <a:pt x="125" y="31"/>
                    <a:pt x="121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55"/>
            <p:cNvSpPr/>
            <p:nvPr/>
          </p:nvSpPr>
          <p:spPr>
            <a:xfrm>
              <a:off x="2084525" y="2715525"/>
              <a:ext cx="3375" cy="2425"/>
            </a:xfrm>
            <a:custGeom>
              <a:avLst/>
              <a:gdLst/>
              <a:ahLst/>
              <a:cxnLst/>
              <a:rect l="l" t="t" r="r" b="b"/>
              <a:pathLst>
                <a:path w="135" h="97" extrusionOk="0">
                  <a:moveTo>
                    <a:pt x="121" y="0"/>
                  </a:moveTo>
                  <a:lnTo>
                    <a:pt x="1" y="19"/>
                  </a:lnTo>
                  <a:cubicBezTo>
                    <a:pt x="5" y="45"/>
                    <a:pt x="11" y="69"/>
                    <a:pt x="15" y="97"/>
                  </a:cubicBezTo>
                  <a:lnTo>
                    <a:pt x="135" y="71"/>
                  </a:lnTo>
                  <a:cubicBezTo>
                    <a:pt x="130" y="47"/>
                    <a:pt x="124" y="24"/>
                    <a:pt x="121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55"/>
            <p:cNvSpPr/>
            <p:nvPr/>
          </p:nvSpPr>
          <p:spPr>
            <a:xfrm>
              <a:off x="2050400" y="2720675"/>
              <a:ext cx="3775" cy="4700"/>
            </a:xfrm>
            <a:custGeom>
              <a:avLst/>
              <a:gdLst/>
              <a:ahLst/>
              <a:cxnLst/>
              <a:rect l="l" t="t" r="r" b="b"/>
              <a:pathLst>
                <a:path w="151" h="188" extrusionOk="0">
                  <a:moveTo>
                    <a:pt x="121" y="1"/>
                  </a:moveTo>
                  <a:lnTo>
                    <a:pt x="0" y="19"/>
                  </a:lnTo>
                  <a:cubicBezTo>
                    <a:pt x="8" y="76"/>
                    <a:pt x="21" y="132"/>
                    <a:pt x="31" y="188"/>
                  </a:cubicBezTo>
                  <a:lnTo>
                    <a:pt x="151" y="162"/>
                  </a:lnTo>
                  <a:cubicBezTo>
                    <a:pt x="140" y="107"/>
                    <a:pt x="127" y="54"/>
                    <a:pt x="12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55"/>
            <p:cNvSpPr/>
            <p:nvPr/>
          </p:nvSpPr>
          <p:spPr>
            <a:xfrm>
              <a:off x="2068025" y="2720975"/>
              <a:ext cx="3725" cy="3725"/>
            </a:xfrm>
            <a:custGeom>
              <a:avLst/>
              <a:gdLst/>
              <a:ahLst/>
              <a:cxnLst/>
              <a:rect l="l" t="t" r="r" b="b"/>
              <a:pathLst>
                <a:path w="149" h="149" extrusionOk="0">
                  <a:moveTo>
                    <a:pt x="120" y="0"/>
                  </a:moveTo>
                  <a:lnTo>
                    <a:pt x="1" y="26"/>
                  </a:lnTo>
                  <a:cubicBezTo>
                    <a:pt x="9" y="68"/>
                    <a:pt x="22" y="108"/>
                    <a:pt x="32" y="149"/>
                  </a:cubicBezTo>
                  <a:lnTo>
                    <a:pt x="148" y="115"/>
                  </a:lnTo>
                  <a:cubicBezTo>
                    <a:pt x="140" y="77"/>
                    <a:pt x="127" y="40"/>
                    <a:pt x="12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55"/>
            <p:cNvSpPr/>
            <p:nvPr/>
          </p:nvSpPr>
          <p:spPr>
            <a:xfrm>
              <a:off x="2059600" y="2722900"/>
              <a:ext cx="3850" cy="4275"/>
            </a:xfrm>
            <a:custGeom>
              <a:avLst/>
              <a:gdLst/>
              <a:ahLst/>
              <a:cxnLst/>
              <a:rect l="l" t="t" r="r" b="b"/>
              <a:pathLst>
                <a:path w="154" h="171" extrusionOk="0">
                  <a:moveTo>
                    <a:pt x="119" y="0"/>
                  </a:moveTo>
                  <a:lnTo>
                    <a:pt x="1" y="25"/>
                  </a:lnTo>
                  <a:cubicBezTo>
                    <a:pt x="11" y="73"/>
                    <a:pt x="26" y="121"/>
                    <a:pt x="37" y="170"/>
                  </a:cubicBezTo>
                  <a:lnTo>
                    <a:pt x="153" y="136"/>
                  </a:lnTo>
                  <a:cubicBezTo>
                    <a:pt x="142" y="90"/>
                    <a:pt x="129" y="45"/>
                    <a:pt x="11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55"/>
            <p:cNvSpPr/>
            <p:nvPr/>
          </p:nvSpPr>
          <p:spPr>
            <a:xfrm>
              <a:off x="2076425" y="2719125"/>
              <a:ext cx="3600" cy="3150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119" y="1"/>
                  </a:moveTo>
                  <a:lnTo>
                    <a:pt x="1" y="27"/>
                  </a:lnTo>
                  <a:cubicBezTo>
                    <a:pt x="9" y="60"/>
                    <a:pt x="19" y="93"/>
                    <a:pt x="27" y="125"/>
                  </a:cubicBezTo>
                  <a:lnTo>
                    <a:pt x="143" y="91"/>
                  </a:lnTo>
                  <a:cubicBezTo>
                    <a:pt x="136" y="62"/>
                    <a:pt x="127" y="32"/>
                    <a:pt x="11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55"/>
            <p:cNvSpPr/>
            <p:nvPr/>
          </p:nvSpPr>
          <p:spPr>
            <a:xfrm>
              <a:off x="2084900" y="2717300"/>
              <a:ext cx="3425" cy="2525"/>
            </a:xfrm>
            <a:custGeom>
              <a:avLst/>
              <a:gdLst/>
              <a:ahLst/>
              <a:cxnLst/>
              <a:rect l="l" t="t" r="r" b="b"/>
              <a:pathLst>
                <a:path w="137" h="101" extrusionOk="0">
                  <a:moveTo>
                    <a:pt x="120" y="0"/>
                  </a:moveTo>
                  <a:lnTo>
                    <a:pt x="0" y="26"/>
                  </a:lnTo>
                  <a:cubicBezTo>
                    <a:pt x="5" y="50"/>
                    <a:pt x="13" y="76"/>
                    <a:pt x="19" y="101"/>
                  </a:cubicBezTo>
                  <a:lnTo>
                    <a:pt x="136" y="67"/>
                  </a:lnTo>
                  <a:cubicBezTo>
                    <a:pt x="131" y="44"/>
                    <a:pt x="125" y="22"/>
                    <a:pt x="12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55"/>
            <p:cNvSpPr/>
            <p:nvPr/>
          </p:nvSpPr>
          <p:spPr>
            <a:xfrm>
              <a:off x="2051150" y="2724700"/>
              <a:ext cx="4000" cy="4850"/>
            </a:xfrm>
            <a:custGeom>
              <a:avLst/>
              <a:gdLst/>
              <a:ahLst/>
              <a:cxnLst/>
              <a:rect l="l" t="t" r="r" b="b"/>
              <a:pathLst>
                <a:path w="160" h="194" extrusionOk="0">
                  <a:moveTo>
                    <a:pt x="120" y="1"/>
                  </a:moveTo>
                  <a:lnTo>
                    <a:pt x="0" y="27"/>
                  </a:lnTo>
                  <a:cubicBezTo>
                    <a:pt x="13" y="83"/>
                    <a:pt x="28" y="138"/>
                    <a:pt x="43" y="194"/>
                  </a:cubicBezTo>
                  <a:lnTo>
                    <a:pt x="159" y="161"/>
                  </a:lnTo>
                  <a:cubicBezTo>
                    <a:pt x="147" y="107"/>
                    <a:pt x="132" y="54"/>
                    <a:pt x="120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55"/>
            <p:cNvSpPr/>
            <p:nvPr/>
          </p:nvSpPr>
          <p:spPr>
            <a:xfrm>
              <a:off x="2068800" y="2723825"/>
              <a:ext cx="3850" cy="3875"/>
            </a:xfrm>
            <a:custGeom>
              <a:avLst/>
              <a:gdLst/>
              <a:ahLst/>
              <a:cxnLst/>
              <a:rect l="l" t="t" r="r" b="b"/>
              <a:pathLst>
                <a:path w="154" h="155" extrusionOk="0">
                  <a:moveTo>
                    <a:pt x="117" y="1"/>
                  </a:moveTo>
                  <a:lnTo>
                    <a:pt x="1" y="35"/>
                  </a:lnTo>
                  <a:cubicBezTo>
                    <a:pt x="13" y="74"/>
                    <a:pt x="27" y="114"/>
                    <a:pt x="39" y="154"/>
                  </a:cubicBezTo>
                  <a:lnTo>
                    <a:pt x="153" y="113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55"/>
            <p:cNvSpPr/>
            <p:nvPr/>
          </p:nvSpPr>
          <p:spPr>
            <a:xfrm>
              <a:off x="2060500" y="2726275"/>
              <a:ext cx="4025" cy="4350"/>
            </a:xfrm>
            <a:custGeom>
              <a:avLst/>
              <a:gdLst/>
              <a:ahLst/>
              <a:cxnLst/>
              <a:rect l="l" t="t" r="r" b="b"/>
              <a:pathLst>
                <a:path w="161" h="174" extrusionOk="0">
                  <a:moveTo>
                    <a:pt x="117" y="0"/>
                  </a:moveTo>
                  <a:lnTo>
                    <a:pt x="1" y="33"/>
                  </a:lnTo>
                  <a:cubicBezTo>
                    <a:pt x="15" y="80"/>
                    <a:pt x="31" y="127"/>
                    <a:pt x="47" y="173"/>
                  </a:cubicBezTo>
                  <a:lnTo>
                    <a:pt x="161" y="132"/>
                  </a:lnTo>
                  <a:cubicBezTo>
                    <a:pt x="146" y="88"/>
                    <a:pt x="131" y="44"/>
                    <a:pt x="11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55"/>
            <p:cNvSpPr/>
            <p:nvPr/>
          </p:nvSpPr>
          <p:spPr>
            <a:xfrm>
              <a:off x="2077075" y="2721375"/>
              <a:ext cx="3725" cy="3350"/>
            </a:xfrm>
            <a:custGeom>
              <a:avLst/>
              <a:gdLst/>
              <a:ahLst/>
              <a:cxnLst/>
              <a:rect l="l" t="t" r="r" b="b"/>
              <a:pathLst>
                <a:path w="149" h="134" extrusionOk="0">
                  <a:moveTo>
                    <a:pt x="118" y="1"/>
                  </a:moveTo>
                  <a:lnTo>
                    <a:pt x="1" y="35"/>
                  </a:lnTo>
                  <a:lnTo>
                    <a:pt x="33" y="134"/>
                  </a:lnTo>
                  <a:lnTo>
                    <a:pt x="148" y="92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55"/>
            <p:cNvSpPr/>
            <p:nvPr/>
          </p:nvSpPr>
          <p:spPr>
            <a:xfrm>
              <a:off x="2085350" y="2718975"/>
              <a:ext cx="3550" cy="2800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118" y="0"/>
                  </a:moveTo>
                  <a:lnTo>
                    <a:pt x="1" y="34"/>
                  </a:lnTo>
                  <a:lnTo>
                    <a:pt x="27" y="112"/>
                  </a:lnTo>
                  <a:lnTo>
                    <a:pt x="142" y="7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55"/>
            <p:cNvSpPr/>
            <p:nvPr/>
          </p:nvSpPr>
          <p:spPr>
            <a:xfrm>
              <a:off x="2052225" y="2728700"/>
              <a:ext cx="4200" cy="4875"/>
            </a:xfrm>
            <a:custGeom>
              <a:avLst/>
              <a:gdLst/>
              <a:ahLst/>
              <a:cxnLst/>
              <a:rect l="l" t="t" r="r" b="b"/>
              <a:pathLst>
                <a:path w="168" h="195" extrusionOk="0">
                  <a:moveTo>
                    <a:pt x="118" y="1"/>
                  </a:moveTo>
                  <a:lnTo>
                    <a:pt x="1" y="34"/>
                  </a:lnTo>
                  <a:cubicBezTo>
                    <a:pt x="18" y="89"/>
                    <a:pt x="35" y="142"/>
                    <a:pt x="54" y="195"/>
                  </a:cubicBezTo>
                  <a:lnTo>
                    <a:pt x="168" y="153"/>
                  </a:lnTo>
                  <a:cubicBezTo>
                    <a:pt x="150" y="102"/>
                    <a:pt x="133" y="50"/>
                    <a:pt x="118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55"/>
            <p:cNvSpPr/>
            <p:nvPr/>
          </p:nvSpPr>
          <p:spPr>
            <a:xfrm>
              <a:off x="2069775" y="2726650"/>
              <a:ext cx="4000" cy="3950"/>
            </a:xfrm>
            <a:custGeom>
              <a:avLst/>
              <a:gdLst/>
              <a:ahLst/>
              <a:cxnLst/>
              <a:rect l="l" t="t" r="r" b="b"/>
              <a:pathLst>
                <a:path w="160" h="158" extrusionOk="0">
                  <a:moveTo>
                    <a:pt x="114" y="1"/>
                  </a:moveTo>
                  <a:lnTo>
                    <a:pt x="0" y="41"/>
                  </a:lnTo>
                  <a:cubicBezTo>
                    <a:pt x="16" y="79"/>
                    <a:pt x="30" y="119"/>
                    <a:pt x="47" y="157"/>
                  </a:cubicBezTo>
                  <a:lnTo>
                    <a:pt x="159" y="110"/>
                  </a:lnTo>
                  <a:cubicBezTo>
                    <a:pt x="144" y="73"/>
                    <a:pt x="130" y="37"/>
                    <a:pt x="114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55"/>
            <p:cNvSpPr/>
            <p:nvPr/>
          </p:nvSpPr>
          <p:spPr>
            <a:xfrm>
              <a:off x="2061675" y="2729600"/>
              <a:ext cx="4175" cy="4450"/>
            </a:xfrm>
            <a:custGeom>
              <a:avLst/>
              <a:gdLst/>
              <a:ahLst/>
              <a:cxnLst/>
              <a:rect l="l" t="t" r="r" b="b"/>
              <a:pathLst>
                <a:path w="167" h="178" extrusionOk="0">
                  <a:moveTo>
                    <a:pt x="115" y="1"/>
                  </a:moveTo>
                  <a:lnTo>
                    <a:pt x="1" y="40"/>
                  </a:lnTo>
                  <a:cubicBezTo>
                    <a:pt x="18" y="86"/>
                    <a:pt x="35" y="132"/>
                    <a:pt x="55" y="177"/>
                  </a:cubicBezTo>
                  <a:lnTo>
                    <a:pt x="167" y="128"/>
                  </a:lnTo>
                  <a:cubicBezTo>
                    <a:pt x="148" y="86"/>
                    <a:pt x="131" y="43"/>
                    <a:pt x="11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55"/>
            <p:cNvSpPr/>
            <p:nvPr/>
          </p:nvSpPr>
          <p:spPr>
            <a:xfrm>
              <a:off x="2077900" y="2723700"/>
              <a:ext cx="3775" cy="3475"/>
            </a:xfrm>
            <a:custGeom>
              <a:avLst/>
              <a:gdLst/>
              <a:ahLst/>
              <a:cxnLst/>
              <a:rect l="l" t="t" r="r" b="b"/>
              <a:pathLst>
                <a:path w="151" h="139" extrusionOk="0">
                  <a:moveTo>
                    <a:pt x="114" y="0"/>
                  </a:moveTo>
                  <a:lnTo>
                    <a:pt x="0" y="42"/>
                  </a:lnTo>
                  <a:cubicBezTo>
                    <a:pt x="13" y="73"/>
                    <a:pt x="26" y="105"/>
                    <a:pt x="38" y="138"/>
                  </a:cubicBezTo>
                  <a:lnTo>
                    <a:pt x="151" y="90"/>
                  </a:lnTo>
                  <a:cubicBezTo>
                    <a:pt x="137" y="60"/>
                    <a:pt x="127" y="30"/>
                    <a:pt x="11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55"/>
            <p:cNvSpPr/>
            <p:nvPr/>
          </p:nvSpPr>
          <p:spPr>
            <a:xfrm>
              <a:off x="2085975" y="2720750"/>
              <a:ext cx="3600" cy="2975"/>
            </a:xfrm>
            <a:custGeom>
              <a:avLst/>
              <a:gdLst/>
              <a:ahLst/>
              <a:cxnLst/>
              <a:rect l="l" t="t" r="r" b="b"/>
              <a:pathLst>
                <a:path w="144" h="119" extrusionOk="0">
                  <a:moveTo>
                    <a:pt x="115" y="0"/>
                  </a:moveTo>
                  <a:lnTo>
                    <a:pt x="1" y="42"/>
                  </a:lnTo>
                  <a:cubicBezTo>
                    <a:pt x="13" y="66"/>
                    <a:pt x="22" y="92"/>
                    <a:pt x="32" y="118"/>
                  </a:cubicBezTo>
                  <a:lnTo>
                    <a:pt x="144" y="71"/>
                  </a:lnTo>
                  <a:cubicBezTo>
                    <a:pt x="134" y="47"/>
                    <a:pt x="125" y="24"/>
                    <a:pt x="115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55"/>
            <p:cNvSpPr/>
            <p:nvPr/>
          </p:nvSpPr>
          <p:spPr>
            <a:xfrm>
              <a:off x="2053550" y="2732525"/>
              <a:ext cx="4400" cy="4950"/>
            </a:xfrm>
            <a:custGeom>
              <a:avLst/>
              <a:gdLst/>
              <a:ahLst/>
              <a:cxnLst/>
              <a:rect l="l" t="t" r="r" b="b"/>
              <a:pathLst>
                <a:path w="176" h="198" extrusionOk="0">
                  <a:moveTo>
                    <a:pt x="115" y="0"/>
                  </a:moveTo>
                  <a:lnTo>
                    <a:pt x="1" y="42"/>
                  </a:lnTo>
                  <a:cubicBezTo>
                    <a:pt x="22" y="93"/>
                    <a:pt x="41" y="145"/>
                    <a:pt x="63" y="197"/>
                  </a:cubicBezTo>
                  <a:lnTo>
                    <a:pt x="175" y="149"/>
                  </a:lnTo>
                  <a:cubicBezTo>
                    <a:pt x="153" y="100"/>
                    <a:pt x="135" y="50"/>
                    <a:pt x="115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55"/>
            <p:cNvSpPr/>
            <p:nvPr/>
          </p:nvSpPr>
          <p:spPr>
            <a:xfrm>
              <a:off x="2070950" y="2729375"/>
              <a:ext cx="4050" cy="4050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112" y="1"/>
                  </a:moveTo>
                  <a:lnTo>
                    <a:pt x="0" y="48"/>
                  </a:lnTo>
                  <a:cubicBezTo>
                    <a:pt x="19" y="86"/>
                    <a:pt x="34" y="125"/>
                    <a:pt x="53" y="161"/>
                  </a:cubicBezTo>
                  <a:lnTo>
                    <a:pt x="162" y="106"/>
                  </a:lnTo>
                  <a:cubicBezTo>
                    <a:pt x="144" y="72"/>
                    <a:pt x="129" y="36"/>
                    <a:pt x="11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55"/>
            <p:cNvSpPr/>
            <p:nvPr/>
          </p:nvSpPr>
          <p:spPr>
            <a:xfrm>
              <a:off x="2063000" y="2732800"/>
              <a:ext cx="4300" cy="4550"/>
            </a:xfrm>
            <a:custGeom>
              <a:avLst/>
              <a:gdLst/>
              <a:ahLst/>
              <a:cxnLst/>
              <a:rect l="l" t="t" r="r" b="b"/>
              <a:pathLst>
                <a:path w="172" h="182" extrusionOk="0">
                  <a:moveTo>
                    <a:pt x="114" y="0"/>
                  </a:moveTo>
                  <a:lnTo>
                    <a:pt x="1" y="49"/>
                  </a:lnTo>
                  <a:cubicBezTo>
                    <a:pt x="21" y="93"/>
                    <a:pt x="41" y="138"/>
                    <a:pt x="63" y="181"/>
                  </a:cubicBezTo>
                  <a:lnTo>
                    <a:pt x="172" y="127"/>
                  </a:lnTo>
                  <a:cubicBezTo>
                    <a:pt x="151" y="87"/>
                    <a:pt x="133" y="44"/>
                    <a:pt x="11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55"/>
            <p:cNvSpPr/>
            <p:nvPr/>
          </p:nvSpPr>
          <p:spPr>
            <a:xfrm>
              <a:off x="2078850" y="2725925"/>
              <a:ext cx="3875" cy="3600"/>
            </a:xfrm>
            <a:custGeom>
              <a:avLst/>
              <a:gdLst/>
              <a:ahLst/>
              <a:cxnLst/>
              <a:rect l="l" t="t" r="r" b="b"/>
              <a:pathLst>
                <a:path w="155" h="144" extrusionOk="0">
                  <a:moveTo>
                    <a:pt x="113" y="1"/>
                  </a:moveTo>
                  <a:lnTo>
                    <a:pt x="0" y="49"/>
                  </a:lnTo>
                  <a:cubicBezTo>
                    <a:pt x="16" y="80"/>
                    <a:pt x="30" y="113"/>
                    <a:pt x="45" y="144"/>
                  </a:cubicBezTo>
                  <a:lnTo>
                    <a:pt x="154" y="89"/>
                  </a:lnTo>
                  <a:cubicBezTo>
                    <a:pt x="138" y="61"/>
                    <a:pt x="127" y="31"/>
                    <a:pt x="11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55"/>
            <p:cNvSpPr/>
            <p:nvPr/>
          </p:nvSpPr>
          <p:spPr>
            <a:xfrm>
              <a:off x="2086800" y="2722475"/>
              <a:ext cx="3625" cy="3150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12" y="1"/>
                  </a:moveTo>
                  <a:lnTo>
                    <a:pt x="1" y="48"/>
                  </a:lnTo>
                  <a:cubicBezTo>
                    <a:pt x="12" y="74"/>
                    <a:pt x="23" y="100"/>
                    <a:pt x="35" y="125"/>
                  </a:cubicBezTo>
                  <a:lnTo>
                    <a:pt x="144" y="70"/>
                  </a:lnTo>
                  <a:cubicBezTo>
                    <a:pt x="133" y="47"/>
                    <a:pt x="123" y="23"/>
                    <a:pt x="11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55"/>
            <p:cNvSpPr/>
            <p:nvPr/>
          </p:nvSpPr>
          <p:spPr>
            <a:xfrm>
              <a:off x="2055100" y="2736225"/>
              <a:ext cx="4525" cy="4975"/>
            </a:xfrm>
            <a:custGeom>
              <a:avLst/>
              <a:gdLst/>
              <a:ahLst/>
              <a:cxnLst/>
              <a:rect l="l" t="t" r="r" b="b"/>
              <a:pathLst>
                <a:path w="181" h="199" extrusionOk="0">
                  <a:moveTo>
                    <a:pt x="112" y="0"/>
                  </a:moveTo>
                  <a:lnTo>
                    <a:pt x="0" y="48"/>
                  </a:lnTo>
                  <a:cubicBezTo>
                    <a:pt x="24" y="99"/>
                    <a:pt x="46" y="149"/>
                    <a:pt x="72" y="199"/>
                  </a:cubicBezTo>
                  <a:lnTo>
                    <a:pt x="181" y="144"/>
                  </a:lnTo>
                  <a:cubicBezTo>
                    <a:pt x="156" y="97"/>
                    <a:pt x="135" y="48"/>
                    <a:pt x="112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55"/>
            <p:cNvSpPr/>
            <p:nvPr/>
          </p:nvSpPr>
          <p:spPr>
            <a:xfrm>
              <a:off x="2072275" y="2732025"/>
              <a:ext cx="4125" cy="4150"/>
            </a:xfrm>
            <a:custGeom>
              <a:avLst/>
              <a:gdLst/>
              <a:ahLst/>
              <a:cxnLst/>
              <a:rect l="l" t="t" r="r" b="b"/>
              <a:pathLst>
                <a:path w="165" h="166" extrusionOk="0">
                  <a:moveTo>
                    <a:pt x="108" y="0"/>
                  </a:moveTo>
                  <a:lnTo>
                    <a:pt x="1" y="55"/>
                  </a:lnTo>
                  <a:cubicBezTo>
                    <a:pt x="20" y="92"/>
                    <a:pt x="38" y="129"/>
                    <a:pt x="60" y="165"/>
                  </a:cubicBezTo>
                  <a:lnTo>
                    <a:pt x="165" y="104"/>
                  </a:lnTo>
                  <a:cubicBezTo>
                    <a:pt x="144" y="71"/>
                    <a:pt x="128" y="36"/>
                    <a:pt x="10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55"/>
            <p:cNvSpPr/>
            <p:nvPr/>
          </p:nvSpPr>
          <p:spPr>
            <a:xfrm>
              <a:off x="2064550" y="2735925"/>
              <a:ext cx="4400" cy="4550"/>
            </a:xfrm>
            <a:custGeom>
              <a:avLst/>
              <a:gdLst/>
              <a:ahLst/>
              <a:cxnLst/>
              <a:rect l="l" t="t" r="r" b="b"/>
              <a:pathLst>
                <a:path w="176" h="182" extrusionOk="0">
                  <a:moveTo>
                    <a:pt x="109" y="0"/>
                  </a:moveTo>
                  <a:lnTo>
                    <a:pt x="1" y="55"/>
                  </a:lnTo>
                  <a:cubicBezTo>
                    <a:pt x="25" y="98"/>
                    <a:pt x="45" y="142"/>
                    <a:pt x="69" y="182"/>
                  </a:cubicBezTo>
                  <a:lnTo>
                    <a:pt x="175" y="121"/>
                  </a:lnTo>
                  <a:cubicBezTo>
                    <a:pt x="150" y="82"/>
                    <a:pt x="130" y="40"/>
                    <a:pt x="10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55"/>
            <p:cNvSpPr/>
            <p:nvPr/>
          </p:nvSpPr>
          <p:spPr>
            <a:xfrm>
              <a:off x="2079975" y="2728125"/>
              <a:ext cx="3900" cy="3725"/>
            </a:xfrm>
            <a:custGeom>
              <a:avLst/>
              <a:gdLst/>
              <a:ahLst/>
              <a:cxnLst/>
              <a:rect l="l" t="t" r="r" b="b"/>
              <a:pathLst>
                <a:path w="156" h="149" extrusionOk="0">
                  <a:moveTo>
                    <a:pt x="109" y="1"/>
                  </a:moveTo>
                  <a:lnTo>
                    <a:pt x="0" y="56"/>
                  </a:lnTo>
                  <a:cubicBezTo>
                    <a:pt x="18" y="86"/>
                    <a:pt x="32" y="118"/>
                    <a:pt x="51" y="148"/>
                  </a:cubicBezTo>
                  <a:lnTo>
                    <a:pt x="156" y="87"/>
                  </a:lnTo>
                  <a:cubicBezTo>
                    <a:pt x="137" y="60"/>
                    <a:pt x="125" y="30"/>
                    <a:pt x="10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55"/>
            <p:cNvSpPr/>
            <p:nvPr/>
          </p:nvSpPr>
          <p:spPr>
            <a:xfrm>
              <a:off x="2087675" y="2724225"/>
              <a:ext cx="3700" cy="3250"/>
            </a:xfrm>
            <a:custGeom>
              <a:avLst/>
              <a:gdLst/>
              <a:ahLst/>
              <a:cxnLst/>
              <a:rect l="l" t="t" r="r" b="b"/>
              <a:pathLst>
                <a:path w="148" h="130" extrusionOk="0">
                  <a:moveTo>
                    <a:pt x="109" y="0"/>
                  </a:moveTo>
                  <a:lnTo>
                    <a:pt x="0" y="55"/>
                  </a:lnTo>
                  <a:cubicBezTo>
                    <a:pt x="15" y="79"/>
                    <a:pt x="26" y="105"/>
                    <a:pt x="42" y="130"/>
                  </a:cubicBezTo>
                  <a:lnTo>
                    <a:pt x="148" y="69"/>
                  </a:lnTo>
                  <a:cubicBezTo>
                    <a:pt x="139" y="57"/>
                    <a:pt x="134" y="47"/>
                    <a:pt x="128" y="35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55"/>
            <p:cNvSpPr/>
            <p:nvPr/>
          </p:nvSpPr>
          <p:spPr>
            <a:xfrm>
              <a:off x="2056875" y="2739800"/>
              <a:ext cx="4625" cy="5025"/>
            </a:xfrm>
            <a:custGeom>
              <a:avLst/>
              <a:gdLst/>
              <a:ahLst/>
              <a:cxnLst/>
              <a:rect l="l" t="t" r="r" b="b"/>
              <a:pathLst>
                <a:path w="185" h="201" extrusionOk="0">
                  <a:moveTo>
                    <a:pt x="110" y="1"/>
                  </a:moveTo>
                  <a:lnTo>
                    <a:pt x="1" y="56"/>
                  </a:lnTo>
                  <a:cubicBezTo>
                    <a:pt x="27" y="103"/>
                    <a:pt x="50" y="154"/>
                    <a:pt x="80" y="201"/>
                  </a:cubicBezTo>
                  <a:lnTo>
                    <a:pt x="184" y="140"/>
                  </a:lnTo>
                  <a:cubicBezTo>
                    <a:pt x="157" y="96"/>
                    <a:pt x="135" y="47"/>
                    <a:pt x="110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55"/>
            <p:cNvSpPr/>
            <p:nvPr/>
          </p:nvSpPr>
          <p:spPr>
            <a:xfrm>
              <a:off x="2073775" y="2734625"/>
              <a:ext cx="4200" cy="4225"/>
            </a:xfrm>
            <a:custGeom>
              <a:avLst/>
              <a:gdLst/>
              <a:ahLst/>
              <a:cxnLst/>
              <a:rect l="l" t="t" r="r" b="b"/>
              <a:pathLst>
                <a:path w="168" h="169" extrusionOk="0">
                  <a:moveTo>
                    <a:pt x="105" y="0"/>
                  </a:moveTo>
                  <a:lnTo>
                    <a:pt x="0" y="61"/>
                  </a:lnTo>
                  <a:cubicBezTo>
                    <a:pt x="22" y="97"/>
                    <a:pt x="42" y="134"/>
                    <a:pt x="67" y="168"/>
                  </a:cubicBezTo>
                  <a:lnTo>
                    <a:pt x="167" y="101"/>
                  </a:lnTo>
                  <a:cubicBezTo>
                    <a:pt x="144" y="68"/>
                    <a:pt x="126" y="33"/>
                    <a:pt x="105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55"/>
            <p:cNvSpPr/>
            <p:nvPr/>
          </p:nvSpPr>
          <p:spPr>
            <a:xfrm>
              <a:off x="2066325" y="2738900"/>
              <a:ext cx="4475" cy="4625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106" y="0"/>
                  </a:moveTo>
                  <a:lnTo>
                    <a:pt x="0" y="63"/>
                  </a:lnTo>
                  <a:cubicBezTo>
                    <a:pt x="24" y="104"/>
                    <a:pt x="48" y="146"/>
                    <a:pt x="76" y="185"/>
                  </a:cubicBezTo>
                  <a:lnTo>
                    <a:pt x="179" y="118"/>
                  </a:lnTo>
                  <a:cubicBezTo>
                    <a:pt x="153" y="80"/>
                    <a:pt x="131" y="40"/>
                    <a:pt x="10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55"/>
            <p:cNvSpPr/>
            <p:nvPr/>
          </p:nvSpPr>
          <p:spPr>
            <a:xfrm>
              <a:off x="2081225" y="2730250"/>
              <a:ext cx="3950" cy="3825"/>
            </a:xfrm>
            <a:custGeom>
              <a:avLst/>
              <a:gdLst/>
              <a:ahLst/>
              <a:cxnLst/>
              <a:rect l="l" t="t" r="r" b="b"/>
              <a:pathLst>
                <a:path w="158" h="153" extrusionOk="0">
                  <a:moveTo>
                    <a:pt x="106" y="1"/>
                  </a:moveTo>
                  <a:lnTo>
                    <a:pt x="1" y="61"/>
                  </a:lnTo>
                  <a:cubicBezTo>
                    <a:pt x="20" y="92"/>
                    <a:pt x="35" y="123"/>
                    <a:pt x="56" y="152"/>
                  </a:cubicBezTo>
                  <a:lnTo>
                    <a:pt x="158" y="85"/>
                  </a:lnTo>
                  <a:cubicBezTo>
                    <a:pt x="138" y="58"/>
                    <a:pt x="122" y="29"/>
                    <a:pt x="10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55"/>
            <p:cNvSpPr/>
            <p:nvPr/>
          </p:nvSpPr>
          <p:spPr>
            <a:xfrm>
              <a:off x="2088700" y="2725925"/>
              <a:ext cx="3725" cy="3400"/>
            </a:xfrm>
            <a:custGeom>
              <a:avLst/>
              <a:gdLst/>
              <a:ahLst/>
              <a:cxnLst/>
              <a:rect l="l" t="t" r="r" b="b"/>
              <a:pathLst>
                <a:path w="149" h="136" extrusionOk="0">
                  <a:moveTo>
                    <a:pt x="107" y="1"/>
                  </a:moveTo>
                  <a:lnTo>
                    <a:pt x="1" y="62"/>
                  </a:lnTo>
                  <a:cubicBezTo>
                    <a:pt x="15" y="87"/>
                    <a:pt x="29" y="112"/>
                    <a:pt x="46" y="135"/>
                  </a:cubicBezTo>
                  <a:lnTo>
                    <a:pt x="148" y="68"/>
                  </a:lnTo>
                  <a:cubicBezTo>
                    <a:pt x="133" y="46"/>
                    <a:pt x="120" y="23"/>
                    <a:pt x="107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55"/>
            <p:cNvSpPr/>
            <p:nvPr/>
          </p:nvSpPr>
          <p:spPr>
            <a:xfrm>
              <a:off x="2058850" y="2743275"/>
              <a:ext cx="4700" cy="5000"/>
            </a:xfrm>
            <a:custGeom>
              <a:avLst/>
              <a:gdLst/>
              <a:ahLst/>
              <a:cxnLst/>
              <a:rect l="l" t="t" r="r" b="b"/>
              <a:pathLst>
                <a:path w="188" h="200" extrusionOk="0">
                  <a:moveTo>
                    <a:pt x="105" y="1"/>
                  </a:moveTo>
                  <a:lnTo>
                    <a:pt x="1" y="62"/>
                  </a:lnTo>
                  <a:cubicBezTo>
                    <a:pt x="30" y="109"/>
                    <a:pt x="57" y="156"/>
                    <a:pt x="87" y="200"/>
                  </a:cubicBezTo>
                  <a:lnTo>
                    <a:pt x="187" y="133"/>
                  </a:lnTo>
                  <a:cubicBezTo>
                    <a:pt x="157" y="92"/>
                    <a:pt x="133" y="45"/>
                    <a:pt x="10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55"/>
            <p:cNvSpPr/>
            <p:nvPr/>
          </p:nvSpPr>
          <p:spPr>
            <a:xfrm>
              <a:off x="2075425" y="2737075"/>
              <a:ext cx="4275" cy="4275"/>
            </a:xfrm>
            <a:custGeom>
              <a:avLst/>
              <a:gdLst/>
              <a:ahLst/>
              <a:cxnLst/>
              <a:rect l="l" t="t" r="r" b="b"/>
              <a:pathLst>
                <a:path w="171" h="171" extrusionOk="0">
                  <a:moveTo>
                    <a:pt x="103" y="1"/>
                  </a:moveTo>
                  <a:lnTo>
                    <a:pt x="1" y="68"/>
                  </a:lnTo>
                  <a:cubicBezTo>
                    <a:pt x="23" y="103"/>
                    <a:pt x="46" y="139"/>
                    <a:pt x="72" y="171"/>
                  </a:cubicBezTo>
                  <a:lnTo>
                    <a:pt x="171" y="98"/>
                  </a:lnTo>
                  <a:cubicBezTo>
                    <a:pt x="146" y="67"/>
                    <a:pt x="125" y="33"/>
                    <a:pt x="10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55"/>
            <p:cNvSpPr/>
            <p:nvPr/>
          </p:nvSpPr>
          <p:spPr>
            <a:xfrm>
              <a:off x="2068200" y="2741850"/>
              <a:ext cx="4525" cy="4675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103" y="1"/>
                  </a:moveTo>
                  <a:lnTo>
                    <a:pt x="0" y="68"/>
                  </a:lnTo>
                  <a:cubicBezTo>
                    <a:pt x="27" y="109"/>
                    <a:pt x="53" y="149"/>
                    <a:pt x="82" y="186"/>
                  </a:cubicBezTo>
                  <a:lnTo>
                    <a:pt x="181" y="114"/>
                  </a:lnTo>
                  <a:cubicBezTo>
                    <a:pt x="152" y="77"/>
                    <a:pt x="128" y="40"/>
                    <a:pt x="10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55"/>
            <p:cNvSpPr/>
            <p:nvPr/>
          </p:nvSpPr>
          <p:spPr>
            <a:xfrm>
              <a:off x="2082625" y="2732350"/>
              <a:ext cx="4000" cy="3900"/>
            </a:xfrm>
            <a:custGeom>
              <a:avLst/>
              <a:gdLst/>
              <a:ahLst/>
              <a:cxnLst/>
              <a:rect l="l" t="t" r="r" b="b"/>
              <a:pathLst>
                <a:path w="160" h="156" extrusionOk="0">
                  <a:moveTo>
                    <a:pt x="103" y="1"/>
                  </a:moveTo>
                  <a:lnTo>
                    <a:pt x="1" y="68"/>
                  </a:lnTo>
                  <a:cubicBezTo>
                    <a:pt x="21" y="98"/>
                    <a:pt x="39" y="127"/>
                    <a:pt x="61" y="155"/>
                  </a:cubicBezTo>
                  <a:lnTo>
                    <a:pt x="160" y="83"/>
                  </a:lnTo>
                  <a:cubicBezTo>
                    <a:pt x="139" y="57"/>
                    <a:pt x="121" y="28"/>
                    <a:pt x="10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55"/>
            <p:cNvSpPr/>
            <p:nvPr/>
          </p:nvSpPr>
          <p:spPr>
            <a:xfrm>
              <a:off x="2089850" y="2727600"/>
              <a:ext cx="3725" cy="3525"/>
            </a:xfrm>
            <a:custGeom>
              <a:avLst/>
              <a:gdLst/>
              <a:ahLst/>
              <a:cxnLst/>
              <a:rect l="l" t="t" r="r" b="b"/>
              <a:pathLst>
                <a:path w="149" h="141" extrusionOk="0">
                  <a:moveTo>
                    <a:pt x="102" y="1"/>
                  </a:moveTo>
                  <a:lnTo>
                    <a:pt x="0" y="68"/>
                  </a:lnTo>
                  <a:cubicBezTo>
                    <a:pt x="16" y="92"/>
                    <a:pt x="32" y="117"/>
                    <a:pt x="50" y="140"/>
                  </a:cubicBezTo>
                  <a:lnTo>
                    <a:pt x="149" y="67"/>
                  </a:lnTo>
                  <a:cubicBezTo>
                    <a:pt x="131" y="47"/>
                    <a:pt x="118" y="24"/>
                    <a:pt x="10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55"/>
            <p:cNvSpPr/>
            <p:nvPr/>
          </p:nvSpPr>
          <p:spPr>
            <a:xfrm>
              <a:off x="2061000" y="2746625"/>
              <a:ext cx="4800" cy="5000"/>
            </a:xfrm>
            <a:custGeom>
              <a:avLst/>
              <a:gdLst/>
              <a:ahLst/>
              <a:cxnLst/>
              <a:rect l="l" t="t" r="r" b="b"/>
              <a:pathLst>
                <a:path w="192" h="200" extrusionOk="0">
                  <a:moveTo>
                    <a:pt x="101" y="1"/>
                  </a:moveTo>
                  <a:lnTo>
                    <a:pt x="1" y="68"/>
                  </a:lnTo>
                  <a:cubicBezTo>
                    <a:pt x="30" y="114"/>
                    <a:pt x="60" y="158"/>
                    <a:pt x="93" y="200"/>
                  </a:cubicBezTo>
                  <a:lnTo>
                    <a:pt x="192" y="127"/>
                  </a:lnTo>
                  <a:cubicBezTo>
                    <a:pt x="159" y="86"/>
                    <a:pt x="131" y="43"/>
                    <a:pt x="10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55"/>
            <p:cNvSpPr/>
            <p:nvPr/>
          </p:nvSpPr>
          <p:spPr>
            <a:xfrm>
              <a:off x="2077225" y="273952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99" y="0"/>
                  </a:moveTo>
                  <a:lnTo>
                    <a:pt x="0" y="73"/>
                  </a:lnTo>
                  <a:cubicBezTo>
                    <a:pt x="24" y="107"/>
                    <a:pt x="49" y="140"/>
                    <a:pt x="76" y="171"/>
                  </a:cubicBezTo>
                  <a:lnTo>
                    <a:pt x="171" y="94"/>
                  </a:lnTo>
                  <a:cubicBezTo>
                    <a:pt x="145" y="64"/>
                    <a:pt x="121" y="32"/>
                    <a:pt x="9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55"/>
            <p:cNvSpPr/>
            <p:nvPr/>
          </p:nvSpPr>
          <p:spPr>
            <a:xfrm>
              <a:off x="2070275" y="2744675"/>
              <a:ext cx="4575" cy="4675"/>
            </a:xfrm>
            <a:custGeom>
              <a:avLst/>
              <a:gdLst/>
              <a:ahLst/>
              <a:cxnLst/>
              <a:rect l="l" t="t" r="r" b="b"/>
              <a:pathLst>
                <a:path w="183" h="187" extrusionOk="0">
                  <a:moveTo>
                    <a:pt x="99" y="1"/>
                  </a:moveTo>
                  <a:lnTo>
                    <a:pt x="0" y="73"/>
                  </a:lnTo>
                  <a:cubicBezTo>
                    <a:pt x="28" y="112"/>
                    <a:pt x="57" y="150"/>
                    <a:pt x="88" y="186"/>
                  </a:cubicBezTo>
                  <a:lnTo>
                    <a:pt x="183" y="109"/>
                  </a:lnTo>
                  <a:cubicBezTo>
                    <a:pt x="154" y="73"/>
                    <a:pt x="126" y="37"/>
                    <a:pt x="9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55"/>
            <p:cNvSpPr/>
            <p:nvPr/>
          </p:nvSpPr>
          <p:spPr>
            <a:xfrm>
              <a:off x="2084150" y="2734400"/>
              <a:ext cx="4025" cy="3950"/>
            </a:xfrm>
            <a:custGeom>
              <a:avLst/>
              <a:gdLst/>
              <a:ahLst/>
              <a:cxnLst/>
              <a:rect l="l" t="t" r="r" b="b"/>
              <a:pathLst>
                <a:path w="161" h="158" extrusionOk="0">
                  <a:moveTo>
                    <a:pt x="99" y="1"/>
                  </a:moveTo>
                  <a:lnTo>
                    <a:pt x="0" y="73"/>
                  </a:lnTo>
                  <a:cubicBezTo>
                    <a:pt x="21" y="101"/>
                    <a:pt x="43" y="131"/>
                    <a:pt x="67" y="157"/>
                  </a:cubicBezTo>
                  <a:lnTo>
                    <a:pt x="161" y="80"/>
                  </a:lnTo>
                  <a:cubicBezTo>
                    <a:pt x="139" y="54"/>
                    <a:pt x="119" y="28"/>
                    <a:pt x="9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55"/>
            <p:cNvSpPr/>
            <p:nvPr/>
          </p:nvSpPr>
          <p:spPr>
            <a:xfrm>
              <a:off x="2091100" y="2729275"/>
              <a:ext cx="3725" cy="3600"/>
            </a:xfrm>
            <a:custGeom>
              <a:avLst/>
              <a:gdLst/>
              <a:ahLst/>
              <a:cxnLst/>
              <a:rect l="l" t="t" r="r" b="b"/>
              <a:pathLst>
                <a:path w="149" h="144" extrusionOk="0">
                  <a:moveTo>
                    <a:pt x="99" y="0"/>
                  </a:moveTo>
                  <a:lnTo>
                    <a:pt x="0" y="73"/>
                  </a:lnTo>
                  <a:cubicBezTo>
                    <a:pt x="18" y="97"/>
                    <a:pt x="34" y="120"/>
                    <a:pt x="54" y="144"/>
                  </a:cubicBezTo>
                  <a:lnTo>
                    <a:pt x="149" y="66"/>
                  </a:lnTo>
                  <a:cubicBezTo>
                    <a:pt x="131" y="45"/>
                    <a:pt x="115" y="22"/>
                    <a:pt x="9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55"/>
            <p:cNvSpPr/>
            <p:nvPr/>
          </p:nvSpPr>
          <p:spPr>
            <a:xfrm>
              <a:off x="2063275" y="2749800"/>
              <a:ext cx="4875" cy="5025"/>
            </a:xfrm>
            <a:custGeom>
              <a:avLst/>
              <a:gdLst/>
              <a:ahLst/>
              <a:cxnLst/>
              <a:rect l="l" t="t" r="r" b="b"/>
              <a:pathLst>
                <a:path w="195" h="201" extrusionOk="0">
                  <a:moveTo>
                    <a:pt x="100" y="0"/>
                  </a:moveTo>
                  <a:lnTo>
                    <a:pt x="1" y="73"/>
                  </a:lnTo>
                  <a:cubicBezTo>
                    <a:pt x="34" y="116"/>
                    <a:pt x="66" y="160"/>
                    <a:pt x="100" y="200"/>
                  </a:cubicBezTo>
                  <a:lnTo>
                    <a:pt x="195" y="123"/>
                  </a:lnTo>
                  <a:cubicBezTo>
                    <a:pt x="162" y="83"/>
                    <a:pt x="131" y="42"/>
                    <a:pt x="10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55"/>
            <p:cNvSpPr/>
            <p:nvPr/>
          </p:nvSpPr>
          <p:spPr>
            <a:xfrm>
              <a:off x="2079100" y="2741850"/>
              <a:ext cx="4325" cy="4325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95" y="1"/>
                  </a:moveTo>
                  <a:lnTo>
                    <a:pt x="1" y="78"/>
                  </a:lnTo>
                  <a:lnTo>
                    <a:pt x="41" y="126"/>
                  </a:lnTo>
                  <a:lnTo>
                    <a:pt x="83" y="173"/>
                  </a:lnTo>
                  <a:lnTo>
                    <a:pt x="172" y="90"/>
                  </a:lnTo>
                  <a:lnTo>
                    <a:pt x="134" y="4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55"/>
            <p:cNvSpPr/>
            <p:nvPr/>
          </p:nvSpPr>
          <p:spPr>
            <a:xfrm>
              <a:off x="2072450" y="2747375"/>
              <a:ext cx="4575" cy="4625"/>
            </a:xfrm>
            <a:custGeom>
              <a:avLst/>
              <a:gdLst/>
              <a:ahLst/>
              <a:cxnLst/>
              <a:rect l="l" t="t" r="r" b="b"/>
              <a:pathLst>
                <a:path w="183" h="185" extrusionOk="0">
                  <a:moveTo>
                    <a:pt x="94" y="1"/>
                  </a:moveTo>
                  <a:lnTo>
                    <a:pt x="0" y="76"/>
                  </a:lnTo>
                  <a:lnTo>
                    <a:pt x="46" y="131"/>
                  </a:lnTo>
                  <a:cubicBezTo>
                    <a:pt x="61" y="149"/>
                    <a:pt x="77" y="166"/>
                    <a:pt x="94" y="184"/>
                  </a:cubicBezTo>
                  <a:lnTo>
                    <a:pt x="183" y="102"/>
                  </a:lnTo>
                  <a:cubicBezTo>
                    <a:pt x="167" y="86"/>
                    <a:pt x="152" y="69"/>
                    <a:pt x="137" y="52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55"/>
            <p:cNvSpPr/>
            <p:nvPr/>
          </p:nvSpPr>
          <p:spPr>
            <a:xfrm>
              <a:off x="2085800" y="2736375"/>
              <a:ext cx="4025" cy="3975"/>
            </a:xfrm>
            <a:custGeom>
              <a:avLst/>
              <a:gdLst/>
              <a:ahLst/>
              <a:cxnLst/>
              <a:rect l="l" t="t" r="r" b="b"/>
              <a:pathLst>
                <a:path w="161" h="159" extrusionOk="0">
                  <a:moveTo>
                    <a:pt x="94" y="1"/>
                  </a:moveTo>
                  <a:lnTo>
                    <a:pt x="1" y="78"/>
                  </a:lnTo>
                  <a:lnTo>
                    <a:pt x="34" y="120"/>
                  </a:lnTo>
                  <a:lnTo>
                    <a:pt x="70" y="158"/>
                  </a:lnTo>
                  <a:lnTo>
                    <a:pt x="160" y="77"/>
                  </a:lnTo>
                  <a:lnTo>
                    <a:pt x="126" y="3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55"/>
            <p:cNvSpPr/>
            <p:nvPr/>
          </p:nvSpPr>
          <p:spPr>
            <a:xfrm>
              <a:off x="2092450" y="2730900"/>
              <a:ext cx="3750" cy="3675"/>
            </a:xfrm>
            <a:custGeom>
              <a:avLst/>
              <a:gdLst/>
              <a:ahLst/>
              <a:cxnLst/>
              <a:rect l="l" t="t" r="r" b="b"/>
              <a:pathLst>
                <a:path w="150" h="147" extrusionOk="0">
                  <a:moveTo>
                    <a:pt x="95" y="1"/>
                  </a:moveTo>
                  <a:lnTo>
                    <a:pt x="0" y="79"/>
                  </a:lnTo>
                  <a:lnTo>
                    <a:pt x="29" y="112"/>
                  </a:lnTo>
                  <a:lnTo>
                    <a:pt x="58" y="146"/>
                  </a:lnTo>
                  <a:lnTo>
                    <a:pt x="150" y="63"/>
                  </a:lnTo>
                  <a:lnTo>
                    <a:pt x="121" y="33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55"/>
            <p:cNvSpPr/>
            <p:nvPr/>
          </p:nvSpPr>
          <p:spPr>
            <a:xfrm>
              <a:off x="2065750" y="2752850"/>
              <a:ext cx="4900" cy="4975"/>
            </a:xfrm>
            <a:custGeom>
              <a:avLst/>
              <a:gdLst/>
              <a:ahLst/>
              <a:cxnLst/>
              <a:rect l="l" t="t" r="r" b="b"/>
              <a:pathLst>
                <a:path w="196" h="199" extrusionOk="0">
                  <a:moveTo>
                    <a:pt x="96" y="1"/>
                  </a:moveTo>
                  <a:lnTo>
                    <a:pt x="1" y="78"/>
                  </a:lnTo>
                  <a:lnTo>
                    <a:pt x="52" y="140"/>
                  </a:lnTo>
                  <a:cubicBezTo>
                    <a:pt x="70" y="158"/>
                    <a:pt x="88" y="178"/>
                    <a:pt x="105" y="199"/>
                  </a:cubicBezTo>
                  <a:lnTo>
                    <a:pt x="196" y="117"/>
                  </a:lnTo>
                  <a:cubicBezTo>
                    <a:pt x="178" y="98"/>
                    <a:pt x="160" y="79"/>
                    <a:pt x="144" y="60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55"/>
            <p:cNvSpPr/>
            <p:nvPr/>
          </p:nvSpPr>
          <p:spPr>
            <a:xfrm>
              <a:off x="2081150" y="2744075"/>
              <a:ext cx="4350" cy="437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0" y="1"/>
                  </a:moveTo>
                  <a:lnTo>
                    <a:pt x="1" y="84"/>
                  </a:lnTo>
                  <a:lnTo>
                    <a:pt x="42" y="129"/>
                  </a:lnTo>
                  <a:lnTo>
                    <a:pt x="87" y="174"/>
                  </a:lnTo>
                  <a:lnTo>
                    <a:pt x="173" y="87"/>
                  </a:lnTo>
                  <a:lnTo>
                    <a:pt x="131" y="45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55"/>
            <p:cNvSpPr/>
            <p:nvPr/>
          </p:nvSpPr>
          <p:spPr>
            <a:xfrm>
              <a:off x="2074775" y="2749925"/>
              <a:ext cx="4625" cy="4625"/>
            </a:xfrm>
            <a:custGeom>
              <a:avLst/>
              <a:gdLst/>
              <a:ahLst/>
              <a:cxnLst/>
              <a:rect l="l" t="t" r="r" b="b"/>
              <a:pathLst>
                <a:path w="185" h="185" extrusionOk="0">
                  <a:moveTo>
                    <a:pt x="91" y="0"/>
                  </a:moveTo>
                  <a:lnTo>
                    <a:pt x="1" y="82"/>
                  </a:lnTo>
                  <a:lnTo>
                    <a:pt x="48" y="134"/>
                  </a:lnTo>
                  <a:lnTo>
                    <a:pt x="99" y="185"/>
                  </a:lnTo>
                  <a:lnTo>
                    <a:pt x="184" y="98"/>
                  </a:lnTo>
                  <a:lnTo>
                    <a:pt x="136" y="5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55"/>
            <p:cNvSpPr/>
            <p:nvPr/>
          </p:nvSpPr>
          <p:spPr>
            <a:xfrm>
              <a:off x="2087550" y="2738300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90" y="0"/>
                  </a:moveTo>
                  <a:lnTo>
                    <a:pt x="0" y="81"/>
                  </a:lnTo>
                  <a:lnTo>
                    <a:pt x="36" y="122"/>
                  </a:lnTo>
                  <a:lnTo>
                    <a:pt x="75" y="159"/>
                  </a:lnTo>
                  <a:lnTo>
                    <a:pt x="160" y="73"/>
                  </a:lnTo>
                  <a:lnTo>
                    <a:pt x="124" y="38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55"/>
            <p:cNvSpPr/>
            <p:nvPr/>
          </p:nvSpPr>
          <p:spPr>
            <a:xfrm>
              <a:off x="2093900" y="2732475"/>
              <a:ext cx="3750" cy="3700"/>
            </a:xfrm>
            <a:custGeom>
              <a:avLst/>
              <a:gdLst/>
              <a:ahLst/>
              <a:cxnLst/>
              <a:rect l="l" t="t" r="r" b="b"/>
              <a:pathLst>
                <a:path w="150" h="148" extrusionOk="0">
                  <a:moveTo>
                    <a:pt x="92" y="0"/>
                  </a:moveTo>
                  <a:lnTo>
                    <a:pt x="0" y="83"/>
                  </a:lnTo>
                  <a:lnTo>
                    <a:pt x="31" y="115"/>
                  </a:lnTo>
                  <a:lnTo>
                    <a:pt x="65" y="147"/>
                  </a:lnTo>
                  <a:lnTo>
                    <a:pt x="150" y="60"/>
                  </a:lnTo>
                  <a:lnTo>
                    <a:pt x="120" y="3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55"/>
            <p:cNvSpPr/>
            <p:nvPr/>
          </p:nvSpPr>
          <p:spPr>
            <a:xfrm>
              <a:off x="2068400" y="2755725"/>
              <a:ext cx="4900" cy="4950"/>
            </a:xfrm>
            <a:custGeom>
              <a:avLst/>
              <a:gdLst/>
              <a:ahLst/>
              <a:cxnLst/>
              <a:rect l="l" t="t" r="r" b="b"/>
              <a:pathLst>
                <a:path w="196" h="198" extrusionOk="0">
                  <a:moveTo>
                    <a:pt x="91" y="1"/>
                  </a:moveTo>
                  <a:lnTo>
                    <a:pt x="0" y="84"/>
                  </a:lnTo>
                  <a:lnTo>
                    <a:pt x="54" y="142"/>
                  </a:lnTo>
                  <a:lnTo>
                    <a:pt x="110" y="198"/>
                  </a:lnTo>
                  <a:lnTo>
                    <a:pt x="195" y="111"/>
                  </a:lnTo>
                  <a:lnTo>
                    <a:pt x="142" y="58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55"/>
            <p:cNvSpPr/>
            <p:nvPr/>
          </p:nvSpPr>
          <p:spPr>
            <a:xfrm>
              <a:off x="2083300" y="2746225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85" y="1"/>
                  </a:moveTo>
                  <a:lnTo>
                    <a:pt x="1" y="88"/>
                  </a:lnTo>
                  <a:cubicBezTo>
                    <a:pt x="14" y="102"/>
                    <a:pt x="29" y="117"/>
                    <a:pt x="45" y="132"/>
                  </a:cubicBezTo>
                  <a:lnTo>
                    <a:pt x="90" y="173"/>
                  </a:lnTo>
                  <a:lnTo>
                    <a:pt x="172" y="82"/>
                  </a:lnTo>
                  <a:lnTo>
                    <a:pt x="128" y="42"/>
                  </a:lnTo>
                  <a:cubicBezTo>
                    <a:pt x="113" y="29"/>
                    <a:pt x="99" y="14"/>
                    <a:pt x="8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55"/>
            <p:cNvSpPr/>
            <p:nvPr/>
          </p:nvSpPr>
          <p:spPr>
            <a:xfrm>
              <a:off x="2077250" y="2752350"/>
              <a:ext cx="4600" cy="4650"/>
            </a:xfrm>
            <a:custGeom>
              <a:avLst/>
              <a:gdLst/>
              <a:ahLst/>
              <a:cxnLst/>
              <a:rect l="l" t="t" r="r" b="b"/>
              <a:pathLst>
                <a:path w="184" h="186" extrusionOk="0">
                  <a:moveTo>
                    <a:pt x="85" y="1"/>
                  </a:moveTo>
                  <a:lnTo>
                    <a:pt x="0" y="88"/>
                  </a:lnTo>
                  <a:cubicBezTo>
                    <a:pt x="17" y="105"/>
                    <a:pt x="33" y="121"/>
                    <a:pt x="51" y="137"/>
                  </a:cubicBezTo>
                  <a:lnTo>
                    <a:pt x="103" y="185"/>
                  </a:lnTo>
                  <a:lnTo>
                    <a:pt x="184" y="94"/>
                  </a:lnTo>
                  <a:lnTo>
                    <a:pt x="134" y="49"/>
                  </a:lnTo>
                  <a:cubicBezTo>
                    <a:pt x="116" y="33"/>
                    <a:pt x="101" y="17"/>
                    <a:pt x="8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55"/>
            <p:cNvSpPr/>
            <p:nvPr/>
          </p:nvSpPr>
          <p:spPr>
            <a:xfrm>
              <a:off x="2089400" y="2740125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86" y="0"/>
                  </a:moveTo>
                  <a:lnTo>
                    <a:pt x="1" y="86"/>
                  </a:lnTo>
                  <a:cubicBezTo>
                    <a:pt x="13" y="100"/>
                    <a:pt x="25" y="112"/>
                    <a:pt x="39" y="124"/>
                  </a:cubicBezTo>
                  <a:lnTo>
                    <a:pt x="79" y="161"/>
                  </a:lnTo>
                  <a:lnTo>
                    <a:pt x="159" y="70"/>
                  </a:lnTo>
                  <a:lnTo>
                    <a:pt x="122" y="36"/>
                  </a:lnTo>
                  <a:cubicBezTo>
                    <a:pt x="110" y="24"/>
                    <a:pt x="97" y="13"/>
                    <a:pt x="8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55"/>
            <p:cNvSpPr/>
            <p:nvPr/>
          </p:nvSpPr>
          <p:spPr>
            <a:xfrm>
              <a:off x="2095525" y="2733975"/>
              <a:ext cx="3675" cy="3750"/>
            </a:xfrm>
            <a:custGeom>
              <a:avLst/>
              <a:gdLst/>
              <a:ahLst/>
              <a:cxnLst/>
              <a:rect l="l" t="t" r="r" b="b"/>
              <a:pathLst>
                <a:path w="147" h="150" extrusionOk="0">
                  <a:moveTo>
                    <a:pt x="86" y="0"/>
                  </a:moveTo>
                  <a:lnTo>
                    <a:pt x="1" y="87"/>
                  </a:lnTo>
                  <a:cubicBezTo>
                    <a:pt x="11" y="98"/>
                    <a:pt x="21" y="109"/>
                    <a:pt x="33" y="120"/>
                  </a:cubicBezTo>
                  <a:lnTo>
                    <a:pt x="65" y="150"/>
                  </a:lnTo>
                  <a:lnTo>
                    <a:pt x="147" y="59"/>
                  </a:lnTo>
                  <a:lnTo>
                    <a:pt x="116" y="30"/>
                  </a:lnTo>
                  <a:cubicBezTo>
                    <a:pt x="105" y="21"/>
                    <a:pt x="96" y="11"/>
                    <a:pt x="8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55"/>
            <p:cNvSpPr/>
            <p:nvPr/>
          </p:nvSpPr>
          <p:spPr>
            <a:xfrm>
              <a:off x="2071150" y="2758475"/>
              <a:ext cx="4950" cy="4925"/>
            </a:xfrm>
            <a:custGeom>
              <a:avLst/>
              <a:gdLst/>
              <a:ahLst/>
              <a:cxnLst/>
              <a:rect l="l" t="t" r="r" b="b"/>
              <a:pathLst>
                <a:path w="198" h="197" extrusionOk="0">
                  <a:moveTo>
                    <a:pt x="85" y="1"/>
                  </a:moveTo>
                  <a:lnTo>
                    <a:pt x="0" y="88"/>
                  </a:lnTo>
                  <a:cubicBezTo>
                    <a:pt x="18" y="107"/>
                    <a:pt x="38" y="125"/>
                    <a:pt x="57" y="144"/>
                  </a:cubicBezTo>
                  <a:lnTo>
                    <a:pt x="115" y="197"/>
                  </a:lnTo>
                  <a:lnTo>
                    <a:pt x="197" y="107"/>
                  </a:lnTo>
                  <a:lnTo>
                    <a:pt x="141" y="56"/>
                  </a:lnTo>
                  <a:cubicBezTo>
                    <a:pt x="122" y="37"/>
                    <a:pt x="104" y="19"/>
                    <a:pt x="8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55"/>
            <p:cNvSpPr/>
            <p:nvPr/>
          </p:nvSpPr>
          <p:spPr>
            <a:xfrm>
              <a:off x="2085575" y="2748275"/>
              <a:ext cx="4325" cy="4350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83" y="1"/>
                  </a:moveTo>
                  <a:lnTo>
                    <a:pt x="0" y="91"/>
                  </a:lnTo>
                  <a:cubicBezTo>
                    <a:pt x="30" y="120"/>
                    <a:pt x="62" y="146"/>
                    <a:pt x="95" y="173"/>
                  </a:cubicBezTo>
                  <a:lnTo>
                    <a:pt x="172" y="79"/>
                  </a:lnTo>
                  <a:cubicBezTo>
                    <a:pt x="143" y="53"/>
                    <a:pt x="112" y="28"/>
                    <a:pt x="8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55"/>
            <p:cNvSpPr/>
            <p:nvPr/>
          </p:nvSpPr>
          <p:spPr>
            <a:xfrm>
              <a:off x="2079800" y="2754700"/>
              <a:ext cx="4625" cy="4575"/>
            </a:xfrm>
            <a:custGeom>
              <a:avLst/>
              <a:gdLst/>
              <a:ahLst/>
              <a:cxnLst/>
              <a:rect l="l" t="t" r="r" b="b"/>
              <a:pathLst>
                <a:path w="185" h="183" extrusionOk="0">
                  <a:moveTo>
                    <a:pt x="82" y="0"/>
                  </a:moveTo>
                  <a:lnTo>
                    <a:pt x="1" y="91"/>
                  </a:lnTo>
                  <a:cubicBezTo>
                    <a:pt x="34" y="124"/>
                    <a:pt x="70" y="154"/>
                    <a:pt x="107" y="183"/>
                  </a:cubicBezTo>
                  <a:lnTo>
                    <a:pt x="185" y="88"/>
                  </a:lnTo>
                  <a:cubicBezTo>
                    <a:pt x="149" y="60"/>
                    <a:pt x="114" y="31"/>
                    <a:pt x="82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55"/>
            <p:cNvSpPr/>
            <p:nvPr/>
          </p:nvSpPr>
          <p:spPr>
            <a:xfrm>
              <a:off x="2091350" y="2741850"/>
              <a:ext cx="4000" cy="4050"/>
            </a:xfrm>
            <a:custGeom>
              <a:avLst/>
              <a:gdLst/>
              <a:ahLst/>
              <a:cxnLst/>
              <a:rect l="l" t="t" r="r" b="b"/>
              <a:pathLst>
                <a:path w="160" h="162" extrusionOk="0">
                  <a:moveTo>
                    <a:pt x="81" y="1"/>
                  </a:moveTo>
                  <a:lnTo>
                    <a:pt x="1" y="91"/>
                  </a:lnTo>
                  <a:cubicBezTo>
                    <a:pt x="27" y="116"/>
                    <a:pt x="55" y="140"/>
                    <a:pt x="81" y="161"/>
                  </a:cubicBezTo>
                  <a:lnTo>
                    <a:pt x="159" y="67"/>
                  </a:lnTo>
                  <a:cubicBezTo>
                    <a:pt x="133" y="45"/>
                    <a:pt x="106" y="23"/>
                    <a:pt x="8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55"/>
            <p:cNvSpPr/>
            <p:nvPr/>
          </p:nvSpPr>
          <p:spPr>
            <a:xfrm>
              <a:off x="2097125" y="2735450"/>
              <a:ext cx="3725" cy="3775"/>
            </a:xfrm>
            <a:custGeom>
              <a:avLst/>
              <a:gdLst/>
              <a:ahLst/>
              <a:cxnLst/>
              <a:rect l="l" t="t" r="r" b="b"/>
              <a:pathLst>
                <a:path w="149" h="151" extrusionOk="0">
                  <a:moveTo>
                    <a:pt x="83" y="0"/>
                  </a:moveTo>
                  <a:lnTo>
                    <a:pt x="1" y="91"/>
                  </a:lnTo>
                  <a:cubicBezTo>
                    <a:pt x="24" y="112"/>
                    <a:pt x="47" y="131"/>
                    <a:pt x="70" y="151"/>
                  </a:cubicBezTo>
                  <a:lnTo>
                    <a:pt x="148" y="55"/>
                  </a:lnTo>
                  <a:cubicBezTo>
                    <a:pt x="125" y="38"/>
                    <a:pt x="104" y="19"/>
                    <a:pt x="8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55"/>
            <p:cNvSpPr/>
            <p:nvPr/>
          </p:nvSpPr>
          <p:spPr>
            <a:xfrm>
              <a:off x="2074000" y="2761125"/>
              <a:ext cx="4950" cy="4850"/>
            </a:xfrm>
            <a:custGeom>
              <a:avLst/>
              <a:gdLst/>
              <a:ahLst/>
              <a:cxnLst/>
              <a:rect l="l" t="t" r="r" b="b"/>
              <a:pathLst>
                <a:path w="198" h="194" extrusionOk="0">
                  <a:moveTo>
                    <a:pt x="82" y="1"/>
                  </a:moveTo>
                  <a:lnTo>
                    <a:pt x="0" y="91"/>
                  </a:lnTo>
                  <a:cubicBezTo>
                    <a:pt x="39" y="127"/>
                    <a:pt x="79" y="159"/>
                    <a:pt x="120" y="193"/>
                  </a:cubicBezTo>
                  <a:lnTo>
                    <a:pt x="198" y="98"/>
                  </a:lnTo>
                  <a:cubicBezTo>
                    <a:pt x="158" y="66"/>
                    <a:pt x="120" y="34"/>
                    <a:pt x="8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55"/>
            <p:cNvSpPr/>
            <p:nvPr/>
          </p:nvSpPr>
          <p:spPr>
            <a:xfrm>
              <a:off x="2087925" y="2750200"/>
              <a:ext cx="4300" cy="4275"/>
            </a:xfrm>
            <a:custGeom>
              <a:avLst/>
              <a:gdLst/>
              <a:ahLst/>
              <a:cxnLst/>
              <a:rect l="l" t="t" r="r" b="b"/>
              <a:pathLst>
                <a:path w="172" h="171" extrusionOk="0">
                  <a:moveTo>
                    <a:pt x="78" y="1"/>
                  </a:moveTo>
                  <a:lnTo>
                    <a:pt x="1" y="95"/>
                  </a:lnTo>
                  <a:cubicBezTo>
                    <a:pt x="32" y="122"/>
                    <a:pt x="66" y="147"/>
                    <a:pt x="99" y="171"/>
                  </a:cubicBezTo>
                  <a:lnTo>
                    <a:pt x="172" y="74"/>
                  </a:lnTo>
                  <a:cubicBezTo>
                    <a:pt x="141" y="49"/>
                    <a:pt x="109" y="27"/>
                    <a:pt x="78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55"/>
            <p:cNvSpPr/>
            <p:nvPr/>
          </p:nvSpPr>
          <p:spPr>
            <a:xfrm>
              <a:off x="2082450" y="2756925"/>
              <a:ext cx="4600" cy="4525"/>
            </a:xfrm>
            <a:custGeom>
              <a:avLst/>
              <a:gdLst/>
              <a:ahLst/>
              <a:cxnLst/>
              <a:rect l="l" t="t" r="r" b="b"/>
              <a:pathLst>
                <a:path w="184" h="181" extrusionOk="0">
                  <a:moveTo>
                    <a:pt x="77" y="0"/>
                  </a:moveTo>
                  <a:lnTo>
                    <a:pt x="1" y="94"/>
                  </a:lnTo>
                  <a:cubicBezTo>
                    <a:pt x="36" y="125"/>
                    <a:pt x="74" y="153"/>
                    <a:pt x="111" y="181"/>
                  </a:cubicBezTo>
                  <a:lnTo>
                    <a:pt x="183" y="83"/>
                  </a:lnTo>
                  <a:cubicBezTo>
                    <a:pt x="149" y="56"/>
                    <a:pt x="111" y="31"/>
                    <a:pt x="7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55"/>
            <p:cNvSpPr/>
            <p:nvPr/>
          </p:nvSpPr>
          <p:spPr>
            <a:xfrm>
              <a:off x="2093375" y="2743550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78" y="0"/>
                  </a:moveTo>
                  <a:lnTo>
                    <a:pt x="0" y="94"/>
                  </a:lnTo>
                  <a:cubicBezTo>
                    <a:pt x="29" y="118"/>
                    <a:pt x="58" y="139"/>
                    <a:pt x="87" y="161"/>
                  </a:cubicBezTo>
                  <a:lnTo>
                    <a:pt x="159" y="63"/>
                  </a:lnTo>
                  <a:cubicBezTo>
                    <a:pt x="132" y="43"/>
                    <a:pt x="103" y="24"/>
                    <a:pt x="7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55"/>
            <p:cNvSpPr/>
            <p:nvPr/>
          </p:nvSpPr>
          <p:spPr>
            <a:xfrm>
              <a:off x="2098875" y="2736875"/>
              <a:ext cx="3650" cy="3775"/>
            </a:xfrm>
            <a:custGeom>
              <a:avLst/>
              <a:gdLst/>
              <a:ahLst/>
              <a:cxnLst/>
              <a:rect l="l" t="t" r="r" b="b"/>
              <a:pathLst>
                <a:path w="146" h="151" extrusionOk="0">
                  <a:moveTo>
                    <a:pt x="78" y="0"/>
                  </a:moveTo>
                  <a:lnTo>
                    <a:pt x="0" y="95"/>
                  </a:lnTo>
                  <a:cubicBezTo>
                    <a:pt x="23" y="115"/>
                    <a:pt x="48" y="131"/>
                    <a:pt x="73" y="151"/>
                  </a:cubicBezTo>
                  <a:lnTo>
                    <a:pt x="146" y="53"/>
                  </a:lnTo>
                  <a:cubicBezTo>
                    <a:pt x="122" y="35"/>
                    <a:pt x="99" y="19"/>
                    <a:pt x="7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55"/>
            <p:cNvSpPr/>
            <p:nvPr/>
          </p:nvSpPr>
          <p:spPr>
            <a:xfrm>
              <a:off x="2076975" y="2763600"/>
              <a:ext cx="4925" cy="4750"/>
            </a:xfrm>
            <a:custGeom>
              <a:avLst/>
              <a:gdLst/>
              <a:ahLst/>
              <a:cxnLst/>
              <a:rect l="l" t="t" r="r" b="b"/>
              <a:pathLst>
                <a:path w="197" h="190" extrusionOk="0">
                  <a:moveTo>
                    <a:pt x="79" y="0"/>
                  </a:moveTo>
                  <a:lnTo>
                    <a:pt x="1" y="94"/>
                  </a:lnTo>
                  <a:cubicBezTo>
                    <a:pt x="41" y="128"/>
                    <a:pt x="83" y="159"/>
                    <a:pt x="124" y="190"/>
                  </a:cubicBezTo>
                  <a:lnTo>
                    <a:pt x="197" y="93"/>
                  </a:lnTo>
                  <a:cubicBezTo>
                    <a:pt x="157" y="62"/>
                    <a:pt x="116" y="32"/>
                    <a:pt x="7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55"/>
            <p:cNvSpPr/>
            <p:nvPr/>
          </p:nvSpPr>
          <p:spPr>
            <a:xfrm>
              <a:off x="2090375" y="2752000"/>
              <a:ext cx="4275" cy="4275"/>
            </a:xfrm>
            <a:custGeom>
              <a:avLst/>
              <a:gdLst/>
              <a:ahLst/>
              <a:cxnLst/>
              <a:rect l="l" t="t" r="r" b="b"/>
              <a:pathLst>
                <a:path w="171" h="171" extrusionOk="0">
                  <a:moveTo>
                    <a:pt x="73" y="0"/>
                  </a:moveTo>
                  <a:lnTo>
                    <a:pt x="0" y="99"/>
                  </a:lnTo>
                  <a:cubicBezTo>
                    <a:pt x="32" y="125"/>
                    <a:pt x="68" y="148"/>
                    <a:pt x="102" y="170"/>
                  </a:cubicBezTo>
                  <a:lnTo>
                    <a:pt x="170" y="70"/>
                  </a:lnTo>
                  <a:cubicBezTo>
                    <a:pt x="138" y="46"/>
                    <a:pt x="104" y="25"/>
                    <a:pt x="7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55"/>
            <p:cNvSpPr/>
            <p:nvPr/>
          </p:nvSpPr>
          <p:spPr>
            <a:xfrm>
              <a:off x="2085200" y="2758975"/>
              <a:ext cx="4625" cy="4500"/>
            </a:xfrm>
            <a:custGeom>
              <a:avLst/>
              <a:gdLst/>
              <a:ahLst/>
              <a:cxnLst/>
              <a:rect l="l" t="t" r="r" b="b"/>
              <a:pathLst>
                <a:path w="185" h="180" extrusionOk="0">
                  <a:moveTo>
                    <a:pt x="73" y="0"/>
                  </a:moveTo>
                  <a:lnTo>
                    <a:pt x="1" y="98"/>
                  </a:lnTo>
                  <a:cubicBezTo>
                    <a:pt x="37" y="126"/>
                    <a:pt x="77" y="152"/>
                    <a:pt x="115" y="180"/>
                  </a:cubicBezTo>
                  <a:lnTo>
                    <a:pt x="184" y="78"/>
                  </a:lnTo>
                  <a:cubicBezTo>
                    <a:pt x="148" y="52"/>
                    <a:pt x="110" y="27"/>
                    <a:pt x="7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55"/>
            <p:cNvSpPr/>
            <p:nvPr/>
          </p:nvSpPr>
          <p:spPr>
            <a:xfrm>
              <a:off x="2095525" y="2745100"/>
              <a:ext cx="3950" cy="4050"/>
            </a:xfrm>
            <a:custGeom>
              <a:avLst/>
              <a:gdLst/>
              <a:ahLst/>
              <a:cxnLst/>
              <a:rect l="l" t="t" r="r" b="b"/>
              <a:pathLst>
                <a:path w="158" h="162" extrusionOk="0">
                  <a:moveTo>
                    <a:pt x="73" y="0"/>
                  </a:moveTo>
                  <a:lnTo>
                    <a:pt x="1" y="98"/>
                  </a:lnTo>
                  <a:cubicBezTo>
                    <a:pt x="29" y="121"/>
                    <a:pt x="60" y="140"/>
                    <a:pt x="89" y="161"/>
                  </a:cubicBezTo>
                  <a:lnTo>
                    <a:pt x="157" y="60"/>
                  </a:lnTo>
                  <a:cubicBezTo>
                    <a:pt x="130" y="41"/>
                    <a:pt x="100" y="22"/>
                    <a:pt x="7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55"/>
            <p:cNvSpPr/>
            <p:nvPr/>
          </p:nvSpPr>
          <p:spPr>
            <a:xfrm>
              <a:off x="2100700" y="2738175"/>
              <a:ext cx="3600" cy="3800"/>
            </a:xfrm>
            <a:custGeom>
              <a:avLst/>
              <a:gdLst/>
              <a:ahLst/>
              <a:cxnLst/>
              <a:rect l="l" t="t" r="r" b="b"/>
              <a:pathLst>
                <a:path w="144" h="152" extrusionOk="0">
                  <a:moveTo>
                    <a:pt x="73" y="0"/>
                  </a:moveTo>
                  <a:lnTo>
                    <a:pt x="0" y="97"/>
                  </a:lnTo>
                  <a:cubicBezTo>
                    <a:pt x="24" y="118"/>
                    <a:pt x="50" y="133"/>
                    <a:pt x="75" y="152"/>
                  </a:cubicBezTo>
                  <a:lnTo>
                    <a:pt x="143" y="50"/>
                  </a:lnTo>
                  <a:cubicBezTo>
                    <a:pt x="120" y="33"/>
                    <a:pt x="96" y="18"/>
                    <a:pt x="7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55"/>
            <p:cNvSpPr/>
            <p:nvPr/>
          </p:nvSpPr>
          <p:spPr>
            <a:xfrm>
              <a:off x="2080100" y="2765875"/>
              <a:ext cx="4925" cy="4750"/>
            </a:xfrm>
            <a:custGeom>
              <a:avLst/>
              <a:gdLst/>
              <a:ahLst/>
              <a:cxnLst/>
              <a:rect l="l" t="t" r="r" b="b"/>
              <a:pathLst>
                <a:path w="197" h="190" extrusionOk="0">
                  <a:moveTo>
                    <a:pt x="73" y="0"/>
                  </a:moveTo>
                  <a:lnTo>
                    <a:pt x="0" y="98"/>
                  </a:lnTo>
                  <a:cubicBezTo>
                    <a:pt x="42" y="130"/>
                    <a:pt x="84" y="159"/>
                    <a:pt x="127" y="189"/>
                  </a:cubicBezTo>
                  <a:lnTo>
                    <a:pt x="196" y="88"/>
                  </a:lnTo>
                  <a:cubicBezTo>
                    <a:pt x="155" y="60"/>
                    <a:pt x="111" y="32"/>
                    <a:pt x="7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55"/>
            <p:cNvSpPr/>
            <p:nvPr/>
          </p:nvSpPr>
          <p:spPr>
            <a:xfrm>
              <a:off x="2092900" y="2753775"/>
              <a:ext cx="4225" cy="4200"/>
            </a:xfrm>
            <a:custGeom>
              <a:avLst/>
              <a:gdLst/>
              <a:ahLst/>
              <a:cxnLst/>
              <a:rect l="l" t="t" r="r" b="b"/>
              <a:pathLst>
                <a:path w="169" h="168" extrusionOk="0">
                  <a:moveTo>
                    <a:pt x="69" y="1"/>
                  </a:moveTo>
                  <a:lnTo>
                    <a:pt x="1" y="100"/>
                  </a:lnTo>
                  <a:cubicBezTo>
                    <a:pt x="34" y="124"/>
                    <a:pt x="70" y="145"/>
                    <a:pt x="106" y="168"/>
                  </a:cubicBezTo>
                  <a:lnTo>
                    <a:pt x="169" y="64"/>
                  </a:lnTo>
                  <a:cubicBezTo>
                    <a:pt x="136" y="42"/>
                    <a:pt x="101" y="23"/>
                    <a:pt x="6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55"/>
            <p:cNvSpPr/>
            <p:nvPr/>
          </p:nvSpPr>
          <p:spPr>
            <a:xfrm>
              <a:off x="2088100" y="2760925"/>
              <a:ext cx="4575" cy="4425"/>
            </a:xfrm>
            <a:custGeom>
              <a:avLst/>
              <a:gdLst/>
              <a:ahLst/>
              <a:cxnLst/>
              <a:rect l="l" t="t" r="r" b="b"/>
              <a:pathLst>
                <a:path w="183" h="177" extrusionOk="0">
                  <a:moveTo>
                    <a:pt x="69" y="0"/>
                  </a:moveTo>
                  <a:lnTo>
                    <a:pt x="1" y="102"/>
                  </a:lnTo>
                  <a:cubicBezTo>
                    <a:pt x="39" y="129"/>
                    <a:pt x="80" y="152"/>
                    <a:pt x="118" y="177"/>
                  </a:cubicBezTo>
                  <a:lnTo>
                    <a:pt x="182" y="73"/>
                  </a:lnTo>
                  <a:cubicBezTo>
                    <a:pt x="144" y="48"/>
                    <a:pt x="106" y="26"/>
                    <a:pt x="6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55"/>
            <p:cNvSpPr/>
            <p:nvPr/>
          </p:nvSpPr>
          <p:spPr>
            <a:xfrm>
              <a:off x="2097725" y="2746600"/>
              <a:ext cx="3925" cy="4000"/>
            </a:xfrm>
            <a:custGeom>
              <a:avLst/>
              <a:gdLst/>
              <a:ahLst/>
              <a:cxnLst/>
              <a:rect l="l" t="t" r="r" b="b"/>
              <a:pathLst>
                <a:path w="157" h="160" extrusionOk="0">
                  <a:moveTo>
                    <a:pt x="69" y="0"/>
                  </a:moveTo>
                  <a:lnTo>
                    <a:pt x="1" y="101"/>
                  </a:lnTo>
                  <a:cubicBezTo>
                    <a:pt x="31" y="122"/>
                    <a:pt x="62" y="141"/>
                    <a:pt x="93" y="159"/>
                  </a:cubicBezTo>
                  <a:lnTo>
                    <a:pt x="156" y="55"/>
                  </a:lnTo>
                  <a:cubicBezTo>
                    <a:pt x="127" y="38"/>
                    <a:pt x="98" y="19"/>
                    <a:pt x="6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55"/>
            <p:cNvSpPr/>
            <p:nvPr/>
          </p:nvSpPr>
          <p:spPr>
            <a:xfrm>
              <a:off x="2102550" y="2739475"/>
              <a:ext cx="3550" cy="3775"/>
            </a:xfrm>
            <a:custGeom>
              <a:avLst/>
              <a:gdLst/>
              <a:ahLst/>
              <a:cxnLst/>
              <a:rect l="l" t="t" r="r" b="b"/>
              <a:pathLst>
                <a:path w="142" h="151" extrusionOk="0">
                  <a:moveTo>
                    <a:pt x="69" y="0"/>
                  </a:moveTo>
                  <a:lnTo>
                    <a:pt x="1" y="101"/>
                  </a:lnTo>
                  <a:cubicBezTo>
                    <a:pt x="27" y="117"/>
                    <a:pt x="53" y="133"/>
                    <a:pt x="79" y="151"/>
                  </a:cubicBezTo>
                  <a:lnTo>
                    <a:pt x="142" y="47"/>
                  </a:lnTo>
                  <a:cubicBezTo>
                    <a:pt x="118" y="31"/>
                    <a:pt x="93" y="17"/>
                    <a:pt x="6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55"/>
            <p:cNvSpPr/>
            <p:nvPr/>
          </p:nvSpPr>
          <p:spPr>
            <a:xfrm>
              <a:off x="2083225" y="2768075"/>
              <a:ext cx="4900" cy="4675"/>
            </a:xfrm>
            <a:custGeom>
              <a:avLst/>
              <a:gdLst/>
              <a:ahLst/>
              <a:cxnLst/>
              <a:rect l="l" t="t" r="r" b="b"/>
              <a:pathLst>
                <a:path w="196" h="187" extrusionOk="0">
                  <a:moveTo>
                    <a:pt x="69" y="1"/>
                  </a:moveTo>
                  <a:lnTo>
                    <a:pt x="1" y="102"/>
                  </a:lnTo>
                  <a:cubicBezTo>
                    <a:pt x="43" y="132"/>
                    <a:pt x="88" y="158"/>
                    <a:pt x="132" y="186"/>
                  </a:cubicBezTo>
                  <a:lnTo>
                    <a:pt x="196" y="83"/>
                  </a:lnTo>
                  <a:cubicBezTo>
                    <a:pt x="154" y="55"/>
                    <a:pt x="111" y="30"/>
                    <a:pt x="6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55"/>
            <p:cNvSpPr/>
            <p:nvPr/>
          </p:nvSpPr>
          <p:spPr>
            <a:xfrm>
              <a:off x="2095525" y="2755375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64" y="0"/>
                  </a:moveTo>
                  <a:lnTo>
                    <a:pt x="1" y="104"/>
                  </a:lnTo>
                  <a:cubicBezTo>
                    <a:pt x="36" y="127"/>
                    <a:pt x="72" y="145"/>
                    <a:pt x="109" y="166"/>
                  </a:cubicBezTo>
                  <a:lnTo>
                    <a:pt x="167" y="60"/>
                  </a:lnTo>
                  <a:cubicBezTo>
                    <a:pt x="132" y="41"/>
                    <a:pt x="98" y="21"/>
                    <a:pt x="6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55"/>
            <p:cNvSpPr/>
            <p:nvPr/>
          </p:nvSpPr>
          <p:spPr>
            <a:xfrm>
              <a:off x="2091050" y="2762725"/>
              <a:ext cx="4500" cy="4375"/>
            </a:xfrm>
            <a:custGeom>
              <a:avLst/>
              <a:gdLst/>
              <a:ahLst/>
              <a:cxnLst/>
              <a:rect l="l" t="t" r="r" b="b"/>
              <a:pathLst>
                <a:path w="180" h="175" extrusionOk="0">
                  <a:moveTo>
                    <a:pt x="62" y="1"/>
                  </a:moveTo>
                  <a:lnTo>
                    <a:pt x="0" y="105"/>
                  </a:lnTo>
                  <a:cubicBezTo>
                    <a:pt x="41" y="129"/>
                    <a:pt x="81" y="151"/>
                    <a:pt x="122" y="174"/>
                  </a:cubicBezTo>
                  <a:lnTo>
                    <a:pt x="180" y="68"/>
                  </a:lnTo>
                  <a:cubicBezTo>
                    <a:pt x="140" y="46"/>
                    <a:pt x="102" y="25"/>
                    <a:pt x="6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55"/>
            <p:cNvSpPr/>
            <p:nvPr/>
          </p:nvSpPr>
          <p:spPr>
            <a:xfrm>
              <a:off x="2100000" y="2747975"/>
              <a:ext cx="3850" cy="4000"/>
            </a:xfrm>
            <a:custGeom>
              <a:avLst/>
              <a:gdLst/>
              <a:ahLst/>
              <a:cxnLst/>
              <a:rect l="l" t="t" r="r" b="b"/>
              <a:pathLst>
                <a:path w="154" h="160" extrusionOk="0">
                  <a:moveTo>
                    <a:pt x="64" y="0"/>
                  </a:moveTo>
                  <a:lnTo>
                    <a:pt x="0" y="104"/>
                  </a:lnTo>
                  <a:cubicBezTo>
                    <a:pt x="31" y="124"/>
                    <a:pt x="64" y="141"/>
                    <a:pt x="96" y="159"/>
                  </a:cubicBezTo>
                  <a:lnTo>
                    <a:pt x="154" y="52"/>
                  </a:lnTo>
                  <a:cubicBezTo>
                    <a:pt x="124" y="36"/>
                    <a:pt x="93" y="19"/>
                    <a:pt x="6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55"/>
            <p:cNvSpPr/>
            <p:nvPr/>
          </p:nvSpPr>
          <p:spPr>
            <a:xfrm>
              <a:off x="2104500" y="2740625"/>
              <a:ext cx="3500" cy="3800"/>
            </a:xfrm>
            <a:custGeom>
              <a:avLst/>
              <a:gdLst/>
              <a:ahLst/>
              <a:cxnLst/>
              <a:rect l="l" t="t" r="r" b="b"/>
              <a:pathLst>
                <a:path w="140" h="152" extrusionOk="0">
                  <a:moveTo>
                    <a:pt x="64" y="1"/>
                  </a:moveTo>
                  <a:lnTo>
                    <a:pt x="1" y="105"/>
                  </a:lnTo>
                  <a:cubicBezTo>
                    <a:pt x="28" y="121"/>
                    <a:pt x="56" y="136"/>
                    <a:pt x="82" y="151"/>
                  </a:cubicBezTo>
                  <a:lnTo>
                    <a:pt x="140" y="44"/>
                  </a:lnTo>
                  <a:cubicBezTo>
                    <a:pt x="115" y="30"/>
                    <a:pt x="89" y="16"/>
                    <a:pt x="64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55"/>
            <p:cNvSpPr/>
            <p:nvPr/>
          </p:nvSpPr>
          <p:spPr>
            <a:xfrm>
              <a:off x="2086550" y="2770100"/>
              <a:ext cx="4850" cy="4575"/>
            </a:xfrm>
            <a:custGeom>
              <a:avLst/>
              <a:gdLst/>
              <a:ahLst/>
              <a:cxnLst/>
              <a:rect l="l" t="t" r="r" b="b"/>
              <a:pathLst>
                <a:path w="194" h="183" extrusionOk="0">
                  <a:moveTo>
                    <a:pt x="64" y="0"/>
                  </a:moveTo>
                  <a:lnTo>
                    <a:pt x="1" y="104"/>
                  </a:lnTo>
                  <a:cubicBezTo>
                    <a:pt x="44" y="131"/>
                    <a:pt x="90" y="156"/>
                    <a:pt x="136" y="182"/>
                  </a:cubicBezTo>
                  <a:lnTo>
                    <a:pt x="194" y="75"/>
                  </a:lnTo>
                  <a:cubicBezTo>
                    <a:pt x="151" y="51"/>
                    <a:pt x="106" y="27"/>
                    <a:pt x="6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55"/>
            <p:cNvSpPr/>
            <p:nvPr/>
          </p:nvSpPr>
          <p:spPr>
            <a:xfrm>
              <a:off x="2098225" y="2756850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59" y="0"/>
                  </a:moveTo>
                  <a:lnTo>
                    <a:pt x="1" y="107"/>
                  </a:lnTo>
                  <a:cubicBezTo>
                    <a:pt x="37" y="127"/>
                    <a:pt x="73" y="147"/>
                    <a:pt x="109" y="164"/>
                  </a:cubicBezTo>
                  <a:lnTo>
                    <a:pt x="163" y="55"/>
                  </a:lnTo>
                  <a:cubicBezTo>
                    <a:pt x="128" y="38"/>
                    <a:pt x="92" y="19"/>
                    <a:pt x="5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55"/>
            <p:cNvSpPr/>
            <p:nvPr/>
          </p:nvSpPr>
          <p:spPr>
            <a:xfrm>
              <a:off x="2094075" y="2764425"/>
              <a:ext cx="4375" cy="4275"/>
            </a:xfrm>
            <a:custGeom>
              <a:avLst/>
              <a:gdLst/>
              <a:ahLst/>
              <a:cxnLst/>
              <a:rect l="l" t="t" r="r" b="b"/>
              <a:pathLst>
                <a:path w="175" h="171" extrusionOk="0">
                  <a:moveTo>
                    <a:pt x="59" y="0"/>
                  </a:moveTo>
                  <a:lnTo>
                    <a:pt x="1" y="107"/>
                  </a:lnTo>
                  <a:cubicBezTo>
                    <a:pt x="40" y="129"/>
                    <a:pt x="80" y="150"/>
                    <a:pt x="121" y="170"/>
                  </a:cubicBezTo>
                  <a:lnTo>
                    <a:pt x="175" y="61"/>
                  </a:lnTo>
                  <a:cubicBezTo>
                    <a:pt x="136" y="41"/>
                    <a:pt x="97" y="21"/>
                    <a:pt x="5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55"/>
            <p:cNvSpPr/>
            <p:nvPr/>
          </p:nvSpPr>
          <p:spPr>
            <a:xfrm>
              <a:off x="2102350" y="2749275"/>
              <a:ext cx="3875" cy="4000"/>
            </a:xfrm>
            <a:custGeom>
              <a:avLst/>
              <a:gdLst/>
              <a:ahLst/>
              <a:cxnLst/>
              <a:rect l="l" t="t" r="r" b="b"/>
              <a:pathLst>
                <a:path w="155" h="160" extrusionOk="0">
                  <a:moveTo>
                    <a:pt x="60" y="0"/>
                  </a:moveTo>
                  <a:lnTo>
                    <a:pt x="0" y="107"/>
                  </a:lnTo>
                  <a:cubicBezTo>
                    <a:pt x="34" y="125"/>
                    <a:pt x="67" y="142"/>
                    <a:pt x="100" y="159"/>
                  </a:cubicBezTo>
                  <a:lnTo>
                    <a:pt x="154" y="50"/>
                  </a:lnTo>
                  <a:cubicBezTo>
                    <a:pt x="123" y="34"/>
                    <a:pt x="91" y="18"/>
                    <a:pt x="6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55"/>
            <p:cNvSpPr/>
            <p:nvPr/>
          </p:nvSpPr>
          <p:spPr>
            <a:xfrm>
              <a:off x="2106500" y="2741700"/>
              <a:ext cx="3600" cy="3825"/>
            </a:xfrm>
            <a:custGeom>
              <a:avLst/>
              <a:gdLst/>
              <a:ahLst/>
              <a:cxnLst/>
              <a:rect l="l" t="t" r="r" b="b"/>
              <a:pathLst>
                <a:path w="144" h="153" extrusionOk="0">
                  <a:moveTo>
                    <a:pt x="60" y="0"/>
                  </a:moveTo>
                  <a:lnTo>
                    <a:pt x="0" y="106"/>
                  </a:lnTo>
                  <a:cubicBezTo>
                    <a:pt x="30" y="124"/>
                    <a:pt x="60" y="137"/>
                    <a:pt x="90" y="153"/>
                  </a:cubicBezTo>
                  <a:lnTo>
                    <a:pt x="144" y="44"/>
                  </a:lnTo>
                  <a:cubicBezTo>
                    <a:pt x="117" y="30"/>
                    <a:pt x="87" y="15"/>
                    <a:pt x="6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55"/>
            <p:cNvSpPr/>
            <p:nvPr/>
          </p:nvSpPr>
          <p:spPr>
            <a:xfrm>
              <a:off x="2089925" y="2771975"/>
              <a:ext cx="4650" cy="4400"/>
            </a:xfrm>
            <a:custGeom>
              <a:avLst/>
              <a:gdLst/>
              <a:ahLst/>
              <a:cxnLst/>
              <a:rect l="l" t="t" r="r" b="b"/>
              <a:pathLst>
                <a:path w="186" h="176" extrusionOk="0">
                  <a:moveTo>
                    <a:pt x="59" y="0"/>
                  </a:moveTo>
                  <a:lnTo>
                    <a:pt x="1" y="107"/>
                  </a:lnTo>
                  <a:cubicBezTo>
                    <a:pt x="44" y="131"/>
                    <a:pt x="87" y="154"/>
                    <a:pt x="131" y="176"/>
                  </a:cubicBezTo>
                  <a:lnTo>
                    <a:pt x="185" y="67"/>
                  </a:lnTo>
                  <a:cubicBezTo>
                    <a:pt x="144" y="46"/>
                    <a:pt x="101" y="25"/>
                    <a:pt x="5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55"/>
            <p:cNvSpPr/>
            <p:nvPr/>
          </p:nvSpPr>
          <p:spPr>
            <a:xfrm>
              <a:off x="2100950" y="2758225"/>
              <a:ext cx="4100" cy="4125"/>
            </a:xfrm>
            <a:custGeom>
              <a:avLst/>
              <a:gdLst/>
              <a:ahLst/>
              <a:cxnLst/>
              <a:rect l="l" t="t" r="r" b="b"/>
              <a:pathLst>
                <a:path w="164" h="165" extrusionOk="0">
                  <a:moveTo>
                    <a:pt x="55" y="0"/>
                  </a:moveTo>
                  <a:lnTo>
                    <a:pt x="0" y="109"/>
                  </a:lnTo>
                  <a:lnTo>
                    <a:pt x="111" y="164"/>
                  </a:lnTo>
                  <a:lnTo>
                    <a:pt x="163" y="5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55"/>
            <p:cNvSpPr/>
            <p:nvPr/>
          </p:nvSpPr>
          <p:spPr>
            <a:xfrm>
              <a:off x="2097075" y="2765950"/>
              <a:ext cx="4300" cy="4200"/>
            </a:xfrm>
            <a:custGeom>
              <a:avLst/>
              <a:gdLst/>
              <a:ahLst/>
              <a:cxnLst/>
              <a:rect l="l" t="t" r="r" b="b"/>
              <a:pathLst>
                <a:path w="172" h="168" extrusionOk="0">
                  <a:moveTo>
                    <a:pt x="55" y="0"/>
                  </a:moveTo>
                  <a:lnTo>
                    <a:pt x="1" y="109"/>
                  </a:lnTo>
                  <a:lnTo>
                    <a:pt x="119" y="168"/>
                  </a:lnTo>
                  <a:lnTo>
                    <a:pt x="171" y="5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55"/>
            <p:cNvSpPr/>
            <p:nvPr/>
          </p:nvSpPr>
          <p:spPr>
            <a:xfrm>
              <a:off x="2104850" y="2750525"/>
              <a:ext cx="3850" cy="4000"/>
            </a:xfrm>
            <a:custGeom>
              <a:avLst/>
              <a:gdLst/>
              <a:ahLst/>
              <a:cxnLst/>
              <a:rect l="l" t="t" r="r" b="b"/>
              <a:pathLst>
                <a:path w="154" h="160" extrusionOk="0">
                  <a:moveTo>
                    <a:pt x="54" y="0"/>
                  </a:moveTo>
                  <a:lnTo>
                    <a:pt x="0" y="109"/>
                  </a:lnTo>
                  <a:lnTo>
                    <a:pt x="102" y="160"/>
                  </a:lnTo>
                  <a:lnTo>
                    <a:pt x="154" y="4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55"/>
            <p:cNvSpPr/>
            <p:nvPr/>
          </p:nvSpPr>
          <p:spPr>
            <a:xfrm>
              <a:off x="2108725" y="2742775"/>
              <a:ext cx="3700" cy="3925"/>
            </a:xfrm>
            <a:custGeom>
              <a:avLst/>
              <a:gdLst/>
              <a:ahLst/>
              <a:cxnLst/>
              <a:rect l="l" t="t" r="r" b="b"/>
              <a:pathLst>
                <a:path w="148" h="157" extrusionOk="0">
                  <a:moveTo>
                    <a:pt x="55" y="1"/>
                  </a:moveTo>
                  <a:lnTo>
                    <a:pt x="1" y="110"/>
                  </a:lnTo>
                  <a:lnTo>
                    <a:pt x="95" y="157"/>
                  </a:lnTo>
                  <a:lnTo>
                    <a:pt x="147" y="47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55"/>
            <p:cNvSpPr/>
            <p:nvPr/>
          </p:nvSpPr>
          <p:spPr>
            <a:xfrm>
              <a:off x="2093200" y="2773650"/>
              <a:ext cx="4475" cy="4275"/>
            </a:xfrm>
            <a:custGeom>
              <a:avLst/>
              <a:gdLst/>
              <a:ahLst/>
              <a:cxnLst/>
              <a:rect l="l" t="t" r="r" b="b"/>
              <a:pathLst>
                <a:path w="179" h="171" extrusionOk="0">
                  <a:moveTo>
                    <a:pt x="56" y="1"/>
                  </a:moveTo>
                  <a:lnTo>
                    <a:pt x="0" y="110"/>
                  </a:lnTo>
                  <a:lnTo>
                    <a:pt x="127" y="171"/>
                  </a:lnTo>
                  <a:lnTo>
                    <a:pt x="179" y="61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55"/>
            <p:cNvSpPr/>
            <p:nvPr/>
          </p:nvSpPr>
          <p:spPr>
            <a:xfrm>
              <a:off x="2103725" y="2759575"/>
              <a:ext cx="4050" cy="4050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52" y="0"/>
                  </a:moveTo>
                  <a:lnTo>
                    <a:pt x="0" y="110"/>
                  </a:lnTo>
                  <a:lnTo>
                    <a:pt x="113" y="161"/>
                  </a:lnTo>
                  <a:lnTo>
                    <a:pt x="161" y="5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55"/>
            <p:cNvSpPr/>
            <p:nvPr/>
          </p:nvSpPr>
          <p:spPr>
            <a:xfrm>
              <a:off x="2100050" y="2767375"/>
              <a:ext cx="4175" cy="4100"/>
            </a:xfrm>
            <a:custGeom>
              <a:avLst/>
              <a:gdLst/>
              <a:ahLst/>
              <a:cxnLst/>
              <a:rect l="l" t="t" r="r" b="b"/>
              <a:pathLst>
                <a:path w="167" h="164" extrusionOk="0">
                  <a:moveTo>
                    <a:pt x="52" y="1"/>
                  </a:moveTo>
                  <a:lnTo>
                    <a:pt x="0" y="111"/>
                  </a:lnTo>
                  <a:lnTo>
                    <a:pt x="116" y="163"/>
                  </a:lnTo>
                  <a:lnTo>
                    <a:pt x="166" y="52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55"/>
            <p:cNvSpPr/>
            <p:nvPr/>
          </p:nvSpPr>
          <p:spPr>
            <a:xfrm>
              <a:off x="2107375" y="2751725"/>
              <a:ext cx="3975" cy="4025"/>
            </a:xfrm>
            <a:custGeom>
              <a:avLst/>
              <a:gdLst/>
              <a:ahLst/>
              <a:cxnLst/>
              <a:rect l="l" t="t" r="r" b="b"/>
              <a:pathLst>
                <a:path w="159" h="161" extrusionOk="0">
                  <a:moveTo>
                    <a:pt x="53" y="1"/>
                  </a:moveTo>
                  <a:lnTo>
                    <a:pt x="1" y="112"/>
                  </a:lnTo>
                  <a:lnTo>
                    <a:pt x="108" y="161"/>
                  </a:lnTo>
                  <a:lnTo>
                    <a:pt x="158" y="50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55"/>
            <p:cNvSpPr/>
            <p:nvPr/>
          </p:nvSpPr>
          <p:spPr>
            <a:xfrm>
              <a:off x="2111100" y="2743925"/>
              <a:ext cx="3800" cy="3950"/>
            </a:xfrm>
            <a:custGeom>
              <a:avLst/>
              <a:gdLst/>
              <a:ahLst/>
              <a:cxnLst/>
              <a:rect l="l" t="t" r="r" b="b"/>
              <a:pathLst>
                <a:path w="152" h="158" extrusionOk="0">
                  <a:moveTo>
                    <a:pt x="52" y="1"/>
                  </a:moveTo>
                  <a:lnTo>
                    <a:pt x="0" y="111"/>
                  </a:lnTo>
                  <a:lnTo>
                    <a:pt x="101" y="157"/>
                  </a:lnTo>
                  <a:lnTo>
                    <a:pt x="152" y="46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55"/>
            <p:cNvSpPr/>
            <p:nvPr/>
          </p:nvSpPr>
          <p:spPr>
            <a:xfrm>
              <a:off x="2096350" y="2775150"/>
              <a:ext cx="4325" cy="4175"/>
            </a:xfrm>
            <a:custGeom>
              <a:avLst/>
              <a:gdLst/>
              <a:ahLst/>
              <a:cxnLst/>
              <a:rect l="l" t="t" r="r" b="b"/>
              <a:pathLst>
                <a:path w="173" h="167" extrusionOk="0">
                  <a:moveTo>
                    <a:pt x="53" y="1"/>
                  </a:moveTo>
                  <a:lnTo>
                    <a:pt x="1" y="111"/>
                  </a:lnTo>
                  <a:lnTo>
                    <a:pt x="122" y="167"/>
                  </a:lnTo>
                  <a:lnTo>
                    <a:pt x="172" y="57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55"/>
            <p:cNvSpPr/>
            <p:nvPr/>
          </p:nvSpPr>
          <p:spPr>
            <a:xfrm>
              <a:off x="2106525" y="2760825"/>
              <a:ext cx="4050" cy="4025"/>
            </a:xfrm>
            <a:custGeom>
              <a:avLst/>
              <a:gdLst/>
              <a:ahLst/>
              <a:cxnLst/>
              <a:rect l="l" t="t" r="r" b="b"/>
              <a:pathLst>
                <a:path w="162" h="161" extrusionOk="0">
                  <a:moveTo>
                    <a:pt x="49" y="0"/>
                  </a:moveTo>
                  <a:lnTo>
                    <a:pt x="1" y="111"/>
                  </a:lnTo>
                  <a:lnTo>
                    <a:pt x="111" y="161"/>
                  </a:lnTo>
                  <a:lnTo>
                    <a:pt x="161" y="5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55"/>
            <p:cNvSpPr/>
            <p:nvPr/>
          </p:nvSpPr>
          <p:spPr>
            <a:xfrm>
              <a:off x="2102950" y="2768675"/>
              <a:ext cx="4075" cy="4075"/>
            </a:xfrm>
            <a:custGeom>
              <a:avLst/>
              <a:gdLst/>
              <a:ahLst/>
              <a:cxnLst/>
              <a:rect l="l" t="t" r="r" b="b"/>
              <a:pathLst>
                <a:path w="163" h="163" extrusionOk="0">
                  <a:moveTo>
                    <a:pt x="50" y="0"/>
                  </a:moveTo>
                  <a:lnTo>
                    <a:pt x="0" y="111"/>
                  </a:lnTo>
                  <a:lnTo>
                    <a:pt x="113" y="162"/>
                  </a:lnTo>
                  <a:lnTo>
                    <a:pt x="162" y="5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55"/>
            <p:cNvSpPr/>
            <p:nvPr/>
          </p:nvSpPr>
          <p:spPr>
            <a:xfrm>
              <a:off x="2110050" y="2752950"/>
              <a:ext cx="4025" cy="4000"/>
            </a:xfrm>
            <a:custGeom>
              <a:avLst/>
              <a:gdLst/>
              <a:ahLst/>
              <a:cxnLst/>
              <a:rect l="l" t="t" r="r" b="b"/>
              <a:pathLst>
                <a:path w="161" h="160" extrusionOk="0">
                  <a:moveTo>
                    <a:pt x="51" y="1"/>
                  </a:moveTo>
                  <a:lnTo>
                    <a:pt x="1" y="112"/>
                  </a:lnTo>
                  <a:lnTo>
                    <a:pt x="111" y="159"/>
                  </a:lnTo>
                  <a:lnTo>
                    <a:pt x="160" y="49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55"/>
            <p:cNvSpPr/>
            <p:nvPr/>
          </p:nvSpPr>
          <p:spPr>
            <a:xfrm>
              <a:off x="2113600" y="2745075"/>
              <a:ext cx="4000" cy="4025"/>
            </a:xfrm>
            <a:custGeom>
              <a:avLst/>
              <a:gdLst/>
              <a:ahLst/>
              <a:cxnLst/>
              <a:rect l="l" t="t" r="r" b="b"/>
              <a:pathLst>
                <a:path w="160" h="161" extrusionOk="0">
                  <a:moveTo>
                    <a:pt x="52" y="0"/>
                  </a:moveTo>
                  <a:lnTo>
                    <a:pt x="1" y="111"/>
                  </a:lnTo>
                  <a:lnTo>
                    <a:pt x="109" y="160"/>
                  </a:lnTo>
                  <a:lnTo>
                    <a:pt x="160" y="4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55"/>
            <p:cNvSpPr/>
            <p:nvPr/>
          </p:nvSpPr>
          <p:spPr>
            <a:xfrm>
              <a:off x="2099400" y="2776550"/>
              <a:ext cx="4125" cy="4075"/>
            </a:xfrm>
            <a:custGeom>
              <a:avLst/>
              <a:gdLst/>
              <a:ahLst/>
              <a:cxnLst/>
              <a:rect l="l" t="t" r="r" b="b"/>
              <a:pathLst>
                <a:path w="165" h="163" extrusionOk="0">
                  <a:moveTo>
                    <a:pt x="50" y="1"/>
                  </a:moveTo>
                  <a:lnTo>
                    <a:pt x="0" y="111"/>
                  </a:lnTo>
                  <a:lnTo>
                    <a:pt x="114" y="163"/>
                  </a:lnTo>
                  <a:lnTo>
                    <a:pt x="164" y="5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55"/>
            <p:cNvSpPr/>
            <p:nvPr/>
          </p:nvSpPr>
          <p:spPr>
            <a:xfrm>
              <a:off x="2109275" y="2762050"/>
              <a:ext cx="4050" cy="4050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51" y="1"/>
                  </a:moveTo>
                  <a:lnTo>
                    <a:pt x="1" y="112"/>
                  </a:lnTo>
                  <a:lnTo>
                    <a:pt x="112" y="162"/>
                  </a:lnTo>
                  <a:lnTo>
                    <a:pt x="161" y="5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55"/>
            <p:cNvSpPr/>
            <p:nvPr/>
          </p:nvSpPr>
          <p:spPr>
            <a:xfrm>
              <a:off x="2105775" y="2769950"/>
              <a:ext cx="4025" cy="4050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49" y="0"/>
                  </a:moveTo>
                  <a:lnTo>
                    <a:pt x="0" y="111"/>
                  </a:lnTo>
                  <a:lnTo>
                    <a:pt x="110" y="161"/>
                  </a:lnTo>
                  <a:lnTo>
                    <a:pt x="160" y="4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55"/>
            <p:cNvSpPr/>
            <p:nvPr/>
          </p:nvSpPr>
          <p:spPr>
            <a:xfrm>
              <a:off x="2112800" y="2754175"/>
              <a:ext cx="4075" cy="4050"/>
            </a:xfrm>
            <a:custGeom>
              <a:avLst/>
              <a:gdLst/>
              <a:ahLst/>
              <a:cxnLst/>
              <a:rect l="l" t="t" r="r" b="b"/>
              <a:pathLst>
                <a:path w="163" h="162" extrusionOk="0">
                  <a:moveTo>
                    <a:pt x="50" y="0"/>
                  </a:moveTo>
                  <a:lnTo>
                    <a:pt x="1" y="110"/>
                  </a:lnTo>
                  <a:lnTo>
                    <a:pt x="113" y="161"/>
                  </a:lnTo>
                  <a:lnTo>
                    <a:pt x="162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55"/>
            <p:cNvSpPr/>
            <p:nvPr/>
          </p:nvSpPr>
          <p:spPr>
            <a:xfrm>
              <a:off x="2116300" y="2746250"/>
              <a:ext cx="4125" cy="4075"/>
            </a:xfrm>
            <a:custGeom>
              <a:avLst/>
              <a:gdLst/>
              <a:ahLst/>
              <a:cxnLst/>
              <a:rect l="l" t="t" r="r" b="b"/>
              <a:pathLst>
                <a:path w="165" h="163" extrusionOk="0">
                  <a:moveTo>
                    <a:pt x="52" y="1"/>
                  </a:moveTo>
                  <a:lnTo>
                    <a:pt x="1" y="113"/>
                  </a:lnTo>
                  <a:lnTo>
                    <a:pt x="114" y="163"/>
                  </a:lnTo>
                  <a:lnTo>
                    <a:pt x="165" y="52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55"/>
            <p:cNvSpPr/>
            <p:nvPr/>
          </p:nvSpPr>
          <p:spPr>
            <a:xfrm>
              <a:off x="2102250" y="2777800"/>
              <a:ext cx="4000" cy="4050"/>
            </a:xfrm>
            <a:custGeom>
              <a:avLst/>
              <a:gdLst/>
              <a:ahLst/>
              <a:cxnLst/>
              <a:rect l="l" t="t" r="r" b="b"/>
              <a:pathLst>
                <a:path w="160" h="162" extrusionOk="0">
                  <a:moveTo>
                    <a:pt x="50" y="1"/>
                  </a:moveTo>
                  <a:lnTo>
                    <a:pt x="0" y="113"/>
                  </a:lnTo>
                  <a:lnTo>
                    <a:pt x="109" y="161"/>
                  </a:lnTo>
                  <a:lnTo>
                    <a:pt x="159" y="5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55"/>
            <p:cNvSpPr/>
            <p:nvPr/>
          </p:nvSpPr>
          <p:spPr>
            <a:xfrm>
              <a:off x="2112050" y="2763325"/>
              <a:ext cx="4100" cy="4050"/>
            </a:xfrm>
            <a:custGeom>
              <a:avLst/>
              <a:gdLst/>
              <a:ahLst/>
              <a:cxnLst/>
              <a:rect l="l" t="t" r="r" b="b"/>
              <a:pathLst>
                <a:path w="164" h="162" extrusionOk="0">
                  <a:moveTo>
                    <a:pt x="51" y="1"/>
                  </a:moveTo>
                  <a:lnTo>
                    <a:pt x="1" y="111"/>
                  </a:lnTo>
                  <a:cubicBezTo>
                    <a:pt x="37" y="127"/>
                    <a:pt x="75" y="143"/>
                    <a:pt x="112" y="162"/>
                  </a:cubicBezTo>
                  <a:lnTo>
                    <a:pt x="163" y="50"/>
                  </a:lnTo>
                  <a:cubicBezTo>
                    <a:pt x="125" y="33"/>
                    <a:pt x="89" y="17"/>
                    <a:pt x="5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55"/>
            <p:cNvSpPr/>
            <p:nvPr/>
          </p:nvSpPr>
          <p:spPr>
            <a:xfrm>
              <a:off x="2108525" y="2771175"/>
              <a:ext cx="4000" cy="4000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51" y="0"/>
                  </a:moveTo>
                  <a:lnTo>
                    <a:pt x="0" y="112"/>
                  </a:lnTo>
                  <a:cubicBezTo>
                    <a:pt x="36" y="128"/>
                    <a:pt x="73" y="144"/>
                    <a:pt x="107" y="160"/>
                  </a:cubicBezTo>
                  <a:lnTo>
                    <a:pt x="159" y="50"/>
                  </a:lnTo>
                  <a:cubicBezTo>
                    <a:pt x="124" y="32"/>
                    <a:pt x="88" y="17"/>
                    <a:pt x="51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55"/>
            <p:cNvSpPr/>
            <p:nvPr/>
          </p:nvSpPr>
          <p:spPr>
            <a:xfrm>
              <a:off x="2115575" y="2755450"/>
              <a:ext cx="4200" cy="4075"/>
            </a:xfrm>
            <a:custGeom>
              <a:avLst/>
              <a:gdLst/>
              <a:ahLst/>
              <a:cxnLst/>
              <a:rect l="l" t="t" r="r" b="b"/>
              <a:pathLst>
                <a:path w="168" h="163" extrusionOk="0">
                  <a:moveTo>
                    <a:pt x="51" y="0"/>
                  </a:moveTo>
                  <a:lnTo>
                    <a:pt x="1" y="111"/>
                  </a:lnTo>
                  <a:cubicBezTo>
                    <a:pt x="39" y="127"/>
                    <a:pt x="76" y="144"/>
                    <a:pt x="116" y="162"/>
                  </a:cubicBezTo>
                  <a:lnTo>
                    <a:pt x="168" y="52"/>
                  </a:lnTo>
                  <a:cubicBezTo>
                    <a:pt x="128" y="33"/>
                    <a:pt x="91" y="17"/>
                    <a:pt x="51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55"/>
            <p:cNvSpPr/>
            <p:nvPr/>
          </p:nvSpPr>
          <p:spPr>
            <a:xfrm>
              <a:off x="2119150" y="2747525"/>
              <a:ext cx="4250" cy="4150"/>
            </a:xfrm>
            <a:custGeom>
              <a:avLst/>
              <a:gdLst/>
              <a:ahLst/>
              <a:cxnLst/>
              <a:rect l="l" t="t" r="r" b="b"/>
              <a:pathLst>
                <a:path w="170" h="166" extrusionOk="0">
                  <a:moveTo>
                    <a:pt x="52" y="1"/>
                  </a:moveTo>
                  <a:lnTo>
                    <a:pt x="1" y="112"/>
                  </a:lnTo>
                  <a:cubicBezTo>
                    <a:pt x="40" y="131"/>
                    <a:pt x="77" y="146"/>
                    <a:pt x="118" y="166"/>
                  </a:cubicBezTo>
                  <a:lnTo>
                    <a:pt x="170" y="55"/>
                  </a:lnTo>
                  <a:lnTo>
                    <a:pt x="110" y="28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55"/>
            <p:cNvSpPr/>
            <p:nvPr/>
          </p:nvSpPr>
          <p:spPr>
            <a:xfrm>
              <a:off x="2104975" y="2779050"/>
              <a:ext cx="3850" cy="3975"/>
            </a:xfrm>
            <a:custGeom>
              <a:avLst/>
              <a:gdLst/>
              <a:ahLst/>
              <a:cxnLst/>
              <a:rect l="l" t="t" r="r" b="b"/>
              <a:pathLst>
                <a:path w="154" h="159" extrusionOk="0">
                  <a:moveTo>
                    <a:pt x="50" y="0"/>
                  </a:moveTo>
                  <a:lnTo>
                    <a:pt x="0" y="111"/>
                  </a:lnTo>
                  <a:lnTo>
                    <a:pt x="52" y="135"/>
                  </a:lnTo>
                  <a:cubicBezTo>
                    <a:pt x="69" y="143"/>
                    <a:pt x="86" y="151"/>
                    <a:pt x="102" y="158"/>
                  </a:cubicBezTo>
                  <a:lnTo>
                    <a:pt x="154" y="48"/>
                  </a:lnTo>
                  <a:cubicBezTo>
                    <a:pt x="122" y="32"/>
                    <a:pt x="84" y="16"/>
                    <a:pt x="5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55"/>
            <p:cNvSpPr/>
            <p:nvPr/>
          </p:nvSpPr>
          <p:spPr>
            <a:xfrm>
              <a:off x="2114775" y="2764550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52" y="0"/>
                  </a:moveTo>
                  <a:lnTo>
                    <a:pt x="0" y="110"/>
                  </a:lnTo>
                  <a:cubicBezTo>
                    <a:pt x="37" y="128"/>
                    <a:pt x="73" y="145"/>
                    <a:pt x="109" y="162"/>
                  </a:cubicBezTo>
                  <a:lnTo>
                    <a:pt x="163" y="53"/>
                  </a:lnTo>
                  <a:cubicBezTo>
                    <a:pt x="127" y="36"/>
                    <a:pt x="89" y="19"/>
                    <a:pt x="52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55"/>
            <p:cNvSpPr/>
            <p:nvPr/>
          </p:nvSpPr>
          <p:spPr>
            <a:xfrm>
              <a:off x="2111150" y="2772400"/>
              <a:ext cx="3875" cy="3975"/>
            </a:xfrm>
            <a:custGeom>
              <a:avLst/>
              <a:gdLst/>
              <a:ahLst/>
              <a:cxnLst/>
              <a:rect l="l" t="t" r="r" b="b"/>
              <a:pathLst>
                <a:path w="155" h="159" extrusionOk="0">
                  <a:moveTo>
                    <a:pt x="51" y="1"/>
                  </a:moveTo>
                  <a:lnTo>
                    <a:pt x="0" y="111"/>
                  </a:lnTo>
                  <a:cubicBezTo>
                    <a:pt x="34" y="126"/>
                    <a:pt x="71" y="143"/>
                    <a:pt x="102" y="159"/>
                  </a:cubicBezTo>
                  <a:lnTo>
                    <a:pt x="155" y="50"/>
                  </a:lnTo>
                  <a:cubicBezTo>
                    <a:pt x="122" y="33"/>
                    <a:pt x="85" y="16"/>
                    <a:pt x="5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55"/>
            <p:cNvSpPr/>
            <p:nvPr/>
          </p:nvSpPr>
          <p:spPr>
            <a:xfrm>
              <a:off x="2118400" y="2756750"/>
              <a:ext cx="4275" cy="4150"/>
            </a:xfrm>
            <a:custGeom>
              <a:avLst/>
              <a:gdLst/>
              <a:ahLst/>
              <a:cxnLst/>
              <a:rect l="l" t="t" r="r" b="b"/>
              <a:pathLst>
                <a:path w="171" h="166" extrusionOk="0">
                  <a:moveTo>
                    <a:pt x="53" y="0"/>
                  </a:moveTo>
                  <a:lnTo>
                    <a:pt x="1" y="110"/>
                  </a:lnTo>
                  <a:cubicBezTo>
                    <a:pt x="40" y="129"/>
                    <a:pt x="79" y="145"/>
                    <a:pt x="118" y="165"/>
                  </a:cubicBezTo>
                  <a:lnTo>
                    <a:pt x="171" y="56"/>
                  </a:lnTo>
                  <a:cubicBezTo>
                    <a:pt x="130" y="35"/>
                    <a:pt x="93" y="18"/>
                    <a:pt x="5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55"/>
            <p:cNvSpPr/>
            <p:nvPr/>
          </p:nvSpPr>
          <p:spPr>
            <a:xfrm>
              <a:off x="2122025" y="2748875"/>
              <a:ext cx="4450" cy="4250"/>
            </a:xfrm>
            <a:custGeom>
              <a:avLst/>
              <a:gdLst/>
              <a:ahLst/>
              <a:cxnLst/>
              <a:rect l="l" t="t" r="r" b="b"/>
              <a:pathLst>
                <a:path w="178" h="170" extrusionOk="0">
                  <a:moveTo>
                    <a:pt x="53" y="1"/>
                  </a:moveTo>
                  <a:lnTo>
                    <a:pt x="1" y="112"/>
                  </a:lnTo>
                  <a:cubicBezTo>
                    <a:pt x="42" y="130"/>
                    <a:pt x="82" y="149"/>
                    <a:pt x="124" y="170"/>
                  </a:cubicBezTo>
                  <a:lnTo>
                    <a:pt x="177" y="61"/>
                  </a:lnTo>
                  <a:cubicBezTo>
                    <a:pt x="134" y="39"/>
                    <a:pt x="94" y="20"/>
                    <a:pt x="5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55"/>
            <p:cNvSpPr/>
            <p:nvPr/>
          </p:nvSpPr>
          <p:spPr>
            <a:xfrm>
              <a:off x="2107500" y="2780225"/>
              <a:ext cx="3750" cy="3900"/>
            </a:xfrm>
            <a:custGeom>
              <a:avLst/>
              <a:gdLst/>
              <a:ahLst/>
              <a:cxnLst/>
              <a:rect l="l" t="t" r="r" b="b"/>
              <a:pathLst>
                <a:path w="150" h="156" extrusionOk="0">
                  <a:moveTo>
                    <a:pt x="53" y="0"/>
                  </a:moveTo>
                  <a:lnTo>
                    <a:pt x="1" y="110"/>
                  </a:lnTo>
                  <a:cubicBezTo>
                    <a:pt x="32" y="126"/>
                    <a:pt x="67" y="141"/>
                    <a:pt x="96" y="156"/>
                  </a:cubicBezTo>
                  <a:lnTo>
                    <a:pt x="149" y="47"/>
                  </a:lnTo>
                  <a:cubicBezTo>
                    <a:pt x="120" y="31"/>
                    <a:pt x="86" y="16"/>
                    <a:pt x="5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55"/>
            <p:cNvSpPr/>
            <p:nvPr/>
          </p:nvSpPr>
          <p:spPr>
            <a:xfrm>
              <a:off x="2117500" y="2765875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54" y="0"/>
                  </a:moveTo>
                  <a:lnTo>
                    <a:pt x="0" y="109"/>
                  </a:lnTo>
                  <a:cubicBezTo>
                    <a:pt x="37" y="128"/>
                    <a:pt x="72" y="145"/>
                    <a:pt x="107" y="164"/>
                  </a:cubicBezTo>
                  <a:lnTo>
                    <a:pt x="164" y="56"/>
                  </a:lnTo>
                  <a:cubicBezTo>
                    <a:pt x="128" y="37"/>
                    <a:pt x="92" y="19"/>
                    <a:pt x="5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55"/>
            <p:cNvSpPr/>
            <p:nvPr/>
          </p:nvSpPr>
          <p:spPr>
            <a:xfrm>
              <a:off x="2113700" y="2773625"/>
              <a:ext cx="3900" cy="4000"/>
            </a:xfrm>
            <a:custGeom>
              <a:avLst/>
              <a:gdLst/>
              <a:ahLst/>
              <a:cxnLst/>
              <a:rect l="l" t="t" r="r" b="b"/>
              <a:pathLst>
                <a:path w="156" h="160" extrusionOk="0">
                  <a:moveTo>
                    <a:pt x="56" y="1"/>
                  </a:moveTo>
                  <a:lnTo>
                    <a:pt x="1" y="110"/>
                  </a:lnTo>
                  <a:cubicBezTo>
                    <a:pt x="33" y="126"/>
                    <a:pt x="67" y="142"/>
                    <a:pt x="98" y="159"/>
                  </a:cubicBezTo>
                  <a:lnTo>
                    <a:pt x="156" y="51"/>
                  </a:lnTo>
                  <a:cubicBezTo>
                    <a:pt x="123" y="33"/>
                    <a:pt x="89" y="17"/>
                    <a:pt x="5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55"/>
            <p:cNvSpPr/>
            <p:nvPr/>
          </p:nvSpPr>
          <p:spPr>
            <a:xfrm>
              <a:off x="2121325" y="2758150"/>
              <a:ext cx="4350" cy="4225"/>
            </a:xfrm>
            <a:custGeom>
              <a:avLst/>
              <a:gdLst/>
              <a:ahLst/>
              <a:cxnLst/>
              <a:rect l="l" t="t" r="r" b="b"/>
              <a:pathLst>
                <a:path w="174" h="169" extrusionOk="0">
                  <a:moveTo>
                    <a:pt x="54" y="0"/>
                  </a:moveTo>
                  <a:lnTo>
                    <a:pt x="1" y="109"/>
                  </a:lnTo>
                  <a:cubicBezTo>
                    <a:pt x="38" y="128"/>
                    <a:pt x="78" y="146"/>
                    <a:pt x="116" y="168"/>
                  </a:cubicBezTo>
                  <a:lnTo>
                    <a:pt x="173" y="60"/>
                  </a:lnTo>
                  <a:cubicBezTo>
                    <a:pt x="133" y="39"/>
                    <a:pt x="93" y="19"/>
                    <a:pt x="54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55"/>
            <p:cNvSpPr/>
            <p:nvPr/>
          </p:nvSpPr>
          <p:spPr>
            <a:xfrm>
              <a:off x="2125125" y="2750375"/>
              <a:ext cx="4600" cy="4375"/>
            </a:xfrm>
            <a:custGeom>
              <a:avLst/>
              <a:gdLst/>
              <a:ahLst/>
              <a:cxnLst/>
              <a:rect l="l" t="t" r="r" b="b"/>
              <a:pathLst>
                <a:path w="184" h="175" extrusionOk="0">
                  <a:moveTo>
                    <a:pt x="53" y="1"/>
                  </a:moveTo>
                  <a:lnTo>
                    <a:pt x="0" y="110"/>
                  </a:lnTo>
                  <a:cubicBezTo>
                    <a:pt x="42" y="131"/>
                    <a:pt x="83" y="150"/>
                    <a:pt x="126" y="174"/>
                  </a:cubicBezTo>
                  <a:lnTo>
                    <a:pt x="183" y="67"/>
                  </a:lnTo>
                  <a:cubicBezTo>
                    <a:pt x="138" y="42"/>
                    <a:pt x="97" y="23"/>
                    <a:pt x="5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55"/>
            <p:cNvSpPr/>
            <p:nvPr/>
          </p:nvSpPr>
          <p:spPr>
            <a:xfrm>
              <a:off x="2109925" y="2781375"/>
              <a:ext cx="3625" cy="3850"/>
            </a:xfrm>
            <a:custGeom>
              <a:avLst/>
              <a:gdLst/>
              <a:ahLst/>
              <a:cxnLst/>
              <a:rect l="l" t="t" r="r" b="b"/>
              <a:pathLst>
                <a:path w="145" h="154" extrusionOk="0">
                  <a:moveTo>
                    <a:pt x="53" y="1"/>
                  </a:moveTo>
                  <a:lnTo>
                    <a:pt x="0" y="110"/>
                  </a:lnTo>
                  <a:cubicBezTo>
                    <a:pt x="31" y="124"/>
                    <a:pt x="62" y="140"/>
                    <a:pt x="88" y="153"/>
                  </a:cubicBezTo>
                  <a:lnTo>
                    <a:pt x="145" y="45"/>
                  </a:lnTo>
                  <a:cubicBezTo>
                    <a:pt x="116" y="32"/>
                    <a:pt x="83" y="16"/>
                    <a:pt x="5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55"/>
            <p:cNvSpPr/>
            <p:nvPr/>
          </p:nvSpPr>
          <p:spPr>
            <a:xfrm>
              <a:off x="2120175" y="2767275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57" y="0"/>
                  </a:moveTo>
                  <a:lnTo>
                    <a:pt x="0" y="108"/>
                  </a:lnTo>
                  <a:cubicBezTo>
                    <a:pt x="36" y="126"/>
                    <a:pt x="70" y="146"/>
                    <a:pt x="104" y="166"/>
                  </a:cubicBezTo>
                  <a:lnTo>
                    <a:pt x="166" y="62"/>
                  </a:lnTo>
                  <a:cubicBezTo>
                    <a:pt x="131" y="40"/>
                    <a:pt x="95" y="20"/>
                    <a:pt x="5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55"/>
            <p:cNvSpPr/>
            <p:nvPr/>
          </p:nvSpPr>
          <p:spPr>
            <a:xfrm>
              <a:off x="2116125" y="2774900"/>
              <a:ext cx="3825" cy="3975"/>
            </a:xfrm>
            <a:custGeom>
              <a:avLst/>
              <a:gdLst/>
              <a:ahLst/>
              <a:cxnLst/>
              <a:rect l="l" t="t" r="r" b="b"/>
              <a:pathLst>
                <a:path w="153" h="159" extrusionOk="0">
                  <a:moveTo>
                    <a:pt x="57" y="0"/>
                  </a:moveTo>
                  <a:lnTo>
                    <a:pt x="0" y="108"/>
                  </a:lnTo>
                  <a:cubicBezTo>
                    <a:pt x="32" y="125"/>
                    <a:pt x="63" y="142"/>
                    <a:pt x="91" y="158"/>
                  </a:cubicBezTo>
                  <a:lnTo>
                    <a:pt x="153" y="53"/>
                  </a:lnTo>
                  <a:cubicBezTo>
                    <a:pt x="123" y="36"/>
                    <a:pt x="91" y="17"/>
                    <a:pt x="5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55"/>
            <p:cNvSpPr/>
            <p:nvPr/>
          </p:nvSpPr>
          <p:spPr>
            <a:xfrm>
              <a:off x="2124225" y="2759650"/>
              <a:ext cx="4500" cy="4350"/>
            </a:xfrm>
            <a:custGeom>
              <a:avLst/>
              <a:gdLst/>
              <a:ahLst/>
              <a:cxnLst/>
              <a:rect l="l" t="t" r="r" b="b"/>
              <a:pathLst>
                <a:path w="180" h="174" extrusionOk="0">
                  <a:moveTo>
                    <a:pt x="57" y="0"/>
                  </a:moveTo>
                  <a:lnTo>
                    <a:pt x="0" y="108"/>
                  </a:lnTo>
                  <a:cubicBezTo>
                    <a:pt x="40" y="129"/>
                    <a:pt x="78" y="150"/>
                    <a:pt x="117" y="174"/>
                  </a:cubicBezTo>
                  <a:lnTo>
                    <a:pt x="180" y="68"/>
                  </a:lnTo>
                  <a:cubicBezTo>
                    <a:pt x="139" y="44"/>
                    <a:pt x="99" y="21"/>
                    <a:pt x="5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55"/>
            <p:cNvSpPr/>
            <p:nvPr/>
          </p:nvSpPr>
          <p:spPr>
            <a:xfrm>
              <a:off x="2128325" y="2752075"/>
              <a:ext cx="4750" cy="4475"/>
            </a:xfrm>
            <a:custGeom>
              <a:avLst/>
              <a:gdLst/>
              <a:ahLst/>
              <a:cxnLst/>
              <a:rect l="l" t="t" r="r" b="b"/>
              <a:pathLst>
                <a:path w="190" h="179" extrusionOk="0">
                  <a:moveTo>
                    <a:pt x="57" y="0"/>
                  </a:moveTo>
                  <a:lnTo>
                    <a:pt x="0" y="108"/>
                  </a:lnTo>
                  <a:lnTo>
                    <a:pt x="63" y="143"/>
                  </a:lnTo>
                  <a:cubicBezTo>
                    <a:pt x="84" y="152"/>
                    <a:pt x="106" y="166"/>
                    <a:pt x="128" y="179"/>
                  </a:cubicBezTo>
                  <a:lnTo>
                    <a:pt x="190" y="74"/>
                  </a:lnTo>
                  <a:cubicBezTo>
                    <a:pt x="168" y="62"/>
                    <a:pt x="145" y="47"/>
                    <a:pt x="123" y="36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55"/>
            <p:cNvSpPr/>
            <p:nvPr/>
          </p:nvSpPr>
          <p:spPr>
            <a:xfrm>
              <a:off x="2112050" y="2782550"/>
              <a:ext cx="3525" cy="3800"/>
            </a:xfrm>
            <a:custGeom>
              <a:avLst/>
              <a:gdLst/>
              <a:ahLst/>
              <a:cxnLst/>
              <a:rect l="l" t="t" r="r" b="b"/>
              <a:pathLst>
                <a:path w="141" h="152" extrusionOk="0">
                  <a:moveTo>
                    <a:pt x="58" y="1"/>
                  </a:moveTo>
                  <a:lnTo>
                    <a:pt x="1" y="108"/>
                  </a:lnTo>
                  <a:lnTo>
                    <a:pt x="41" y="130"/>
                  </a:lnTo>
                  <a:cubicBezTo>
                    <a:pt x="56" y="137"/>
                    <a:pt x="66" y="145"/>
                    <a:pt x="78" y="152"/>
                  </a:cubicBezTo>
                  <a:lnTo>
                    <a:pt x="141" y="47"/>
                  </a:lnTo>
                  <a:cubicBezTo>
                    <a:pt x="128" y="39"/>
                    <a:pt x="117" y="32"/>
                    <a:pt x="101" y="23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55"/>
            <p:cNvSpPr/>
            <p:nvPr/>
          </p:nvSpPr>
          <p:spPr>
            <a:xfrm>
              <a:off x="2122775" y="2768800"/>
              <a:ext cx="4225" cy="4200"/>
            </a:xfrm>
            <a:custGeom>
              <a:avLst/>
              <a:gdLst/>
              <a:ahLst/>
              <a:cxnLst/>
              <a:rect l="l" t="t" r="r" b="b"/>
              <a:pathLst>
                <a:path w="169" h="168" extrusionOk="0">
                  <a:moveTo>
                    <a:pt x="62" y="1"/>
                  </a:moveTo>
                  <a:lnTo>
                    <a:pt x="0" y="105"/>
                  </a:lnTo>
                  <a:lnTo>
                    <a:pt x="52" y="135"/>
                  </a:lnTo>
                  <a:lnTo>
                    <a:pt x="101" y="168"/>
                  </a:lnTo>
                  <a:lnTo>
                    <a:pt x="168" y="67"/>
                  </a:lnTo>
                  <a:lnTo>
                    <a:pt x="115" y="3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55"/>
            <p:cNvSpPr/>
            <p:nvPr/>
          </p:nvSpPr>
          <p:spPr>
            <a:xfrm>
              <a:off x="2118375" y="2776250"/>
              <a:ext cx="3825" cy="3975"/>
            </a:xfrm>
            <a:custGeom>
              <a:avLst/>
              <a:gdLst/>
              <a:ahLst/>
              <a:cxnLst/>
              <a:rect l="l" t="t" r="r" b="b"/>
              <a:pathLst>
                <a:path w="153" h="159" extrusionOk="0">
                  <a:moveTo>
                    <a:pt x="63" y="0"/>
                  </a:moveTo>
                  <a:lnTo>
                    <a:pt x="1" y="106"/>
                  </a:lnTo>
                  <a:lnTo>
                    <a:pt x="45" y="130"/>
                  </a:lnTo>
                  <a:lnTo>
                    <a:pt x="85" y="158"/>
                  </a:lnTo>
                  <a:lnTo>
                    <a:pt x="152" y="56"/>
                  </a:lnTo>
                  <a:lnTo>
                    <a:pt x="110" y="2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55"/>
            <p:cNvSpPr/>
            <p:nvPr/>
          </p:nvSpPr>
          <p:spPr>
            <a:xfrm>
              <a:off x="2127150" y="2761325"/>
              <a:ext cx="4625" cy="4500"/>
            </a:xfrm>
            <a:custGeom>
              <a:avLst/>
              <a:gdLst/>
              <a:ahLst/>
              <a:cxnLst/>
              <a:rect l="l" t="t" r="r" b="b"/>
              <a:pathLst>
                <a:path w="185" h="180" extrusionOk="0">
                  <a:moveTo>
                    <a:pt x="63" y="1"/>
                  </a:moveTo>
                  <a:lnTo>
                    <a:pt x="0" y="107"/>
                  </a:lnTo>
                  <a:lnTo>
                    <a:pt x="58" y="141"/>
                  </a:lnTo>
                  <a:lnTo>
                    <a:pt x="117" y="179"/>
                  </a:lnTo>
                  <a:lnTo>
                    <a:pt x="184" y="78"/>
                  </a:lnTo>
                  <a:lnTo>
                    <a:pt x="123" y="3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55"/>
            <p:cNvSpPr/>
            <p:nvPr/>
          </p:nvSpPr>
          <p:spPr>
            <a:xfrm>
              <a:off x="2131500" y="2753925"/>
              <a:ext cx="5025" cy="4675"/>
            </a:xfrm>
            <a:custGeom>
              <a:avLst/>
              <a:gdLst/>
              <a:ahLst/>
              <a:cxnLst/>
              <a:rect l="l" t="t" r="r" b="b"/>
              <a:pathLst>
                <a:path w="201" h="187" extrusionOk="0">
                  <a:moveTo>
                    <a:pt x="63" y="0"/>
                  </a:moveTo>
                  <a:lnTo>
                    <a:pt x="1" y="105"/>
                  </a:lnTo>
                  <a:lnTo>
                    <a:pt x="67" y="144"/>
                  </a:lnTo>
                  <a:lnTo>
                    <a:pt x="134" y="187"/>
                  </a:lnTo>
                  <a:lnTo>
                    <a:pt x="201" y="86"/>
                  </a:lnTo>
                  <a:lnTo>
                    <a:pt x="130" y="4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55"/>
            <p:cNvSpPr/>
            <p:nvPr/>
          </p:nvSpPr>
          <p:spPr>
            <a:xfrm>
              <a:off x="2114000" y="2783700"/>
              <a:ext cx="3450" cy="3700"/>
            </a:xfrm>
            <a:custGeom>
              <a:avLst/>
              <a:gdLst/>
              <a:ahLst/>
              <a:cxnLst/>
              <a:rect l="l" t="t" r="r" b="b"/>
              <a:pathLst>
                <a:path w="138" h="148" extrusionOk="0">
                  <a:moveTo>
                    <a:pt x="63" y="0"/>
                  </a:moveTo>
                  <a:lnTo>
                    <a:pt x="0" y="105"/>
                  </a:lnTo>
                  <a:lnTo>
                    <a:pt x="39" y="127"/>
                  </a:lnTo>
                  <a:lnTo>
                    <a:pt x="70" y="148"/>
                  </a:lnTo>
                  <a:lnTo>
                    <a:pt x="137" y="47"/>
                  </a:lnTo>
                  <a:lnTo>
                    <a:pt x="102" y="2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55"/>
            <p:cNvSpPr/>
            <p:nvPr/>
          </p:nvSpPr>
          <p:spPr>
            <a:xfrm>
              <a:off x="2125275" y="2770400"/>
              <a:ext cx="4275" cy="4300"/>
            </a:xfrm>
            <a:custGeom>
              <a:avLst/>
              <a:gdLst/>
              <a:ahLst/>
              <a:cxnLst/>
              <a:rect l="l" t="t" r="r" b="b"/>
              <a:pathLst>
                <a:path w="171" h="172" extrusionOk="0">
                  <a:moveTo>
                    <a:pt x="68" y="1"/>
                  </a:moveTo>
                  <a:lnTo>
                    <a:pt x="1" y="104"/>
                  </a:lnTo>
                  <a:cubicBezTo>
                    <a:pt x="18" y="114"/>
                    <a:pt x="35" y="124"/>
                    <a:pt x="50" y="136"/>
                  </a:cubicBezTo>
                  <a:lnTo>
                    <a:pt x="97" y="171"/>
                  </a:lnTo>
                  <a:lnTo>
                    <a:pt x="171" y="74"/>
                  </a:lnTo>
                  <a:lnTo>
                    <a:pt x="120" y="36"/>
                  </a:lnTo>
                  <a:cubicBezTo>
                    <a:pt x="103" y="24"/>
                    <a:pt x="86" y="13"/>
                    <a:pt x="68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55"/>
            <p:cNvSpPr/>
            <p:nvPr/>
          </p:nvSpPr>
          <p:spPr>
            <a:xfrm>
              <a:off x="2120475" y="2777650"/>
              <a:ext cx="3800" cy="3925"/>
            </a:xfrm>
            <a:custGeom>
              <a:avLst/>
              <a:gdLst/>
              <a:ahLst/>
              <a:cxnLst/>
              <a:rect l="l" t="t" r="r" b="b"/>
              <a:pathLst>
                <a:path w="152" h="157" extrusionOk="0">
                  <a:moveTo>
                    <a:pt x="68" y="0"/>
                  </a:moveTo>
                  <a:lnTo>
                    <a:pt x="1" y="102"/>
                  </a:lnTo>
                  <a:cubicBezTo>
                    <a:pt x="14" y="110"/>
                    <a:pt x="29" y="120"/>
                    <a:pt x="41" y="129"/>
                  </a:cubicBezTo>
                  <a:lnTo>
                    <a:pt x="78" y="156"/>
                  </a:lnTo>
                  <a:lnTo>
                    <a:pt x="151" y="59"/>
                  </a:lnTo>
                  <a:lnTo>
                    <a:pt x="112" y="29"/>
                  </a:lnTo>
                  <a:cubicBezTo>
                    <a:pt x="97" y="19"/>
                    <a:pt x="83" y="10"/>
                    <a:pt x="6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55"/>
            <p:cNvSpPr/>
            <p:nvPr/>
          </p:nvSpPr>
          <p:spPr>
            <a:xfrm>
              <a:off x="2130025" y="2763225"/>
              <a:ext cx="4750" cy="4625"/>
            </a:xfrm>
            <a:custGeom>
              <a:avLst/>
              <a:gdLst/>
              <a:ahLst/>
              <a:cxnLst/>
              <a:rect l="l" t="t" r="r" b="b"/>
              <a:pathLst>
                <a:path w="190" h="185" extrusionOk="0">
                  <a:moveTo>
                    <a:pt x="68" y="1"/>
                  </a:moveTo>
                  <a:lnTo>
                    <a:pt x="1" y="101"/>
                  </a:lnTo>
                  <a:cubicBezTo>
                    <a:pt x="20" y="115"/>
                    <a:pt x="39" y="126"/>
                    <a:pt x="59" y="141"/>
                  </a:cubicBezTo>
                  <a:lnTo>
                    <a:pt x="116" y="184"/>
                  </a:lnTo>
                  <a:lnTo>
                    <a:pt x="189" y="88"/>
                  </a:lnTo>
                  <a:lnTo>
                    <a:pt x="129" y="42"/>
                  </a:lnTo>
                  <a:cubicBezTo>
                    <a:pt x="108" y="28"/>
                    <a:pt x="89" y="15"/>
                    <a:pt x="68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55"/>
            <p:cNvSpPr/>
            <p:nvPr/>
          </p:nvSpPr>
          <p:spPr>
            <a:xfrm>
              <a:off x="2134825" y="2756050"/>
              <a:ext cx="5225" cy="4975"/>
            </a:xfrm>
            <a:custGeom>
              <a:avLst/>
              <a:gdLst/>
              <a:ahLst/>
              <a:cxnLst/>
              <a:rect l="l" t="t" r="r" b="b"/>
              <a:pathLst>
                <a:path w="209" h="199" extrusionOk="0">
                  <a:moveTo>
                    <a:pt x="68" y="0"/>
                  </a:moveTo>
                  <a:lnTo>
                    <a:pt x="1" y="102"/>
                  </a:lnTo>
                  <a:cubicBezTo>
                    <a:pt x="22" y="117"/>
                    <a:pt x="44" y="130"/>
                    <a:pt x="67" y="147"/>
                  </a:cubicBezTo>
                  <a:lnTo>
                    <a:pt x="134" y="198"/>
                  </a:lnTo>
                  <a:lnTo>
                    <a:pt x="208" y="101"/>
                  </a:lnTo>
                  <a:lnTo>
                    <a:pt x="137" y="48"/>
                  </a:lnTo>
                  <a:cubicBezTo>
                    <a:pt x="115" y="30"/>
                    <a:pt x="91" y="17"/>
                    <a:pt x="6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55"/>
            <p:cNvSpPr/>
            <p:nvPr/>
          </p:nvSpPr>
          <p:spPr>
            <a:xfrm>
              <a:off x="2115725" y="2784850"/>
              <a:ext cx="3325" cy="3575"/>
            </a:xfrm>
            <a:custGeom>
              <a:avLst/>
              <a:gdLst/>
              <a:ahLst/>
              <a:cxnLst/>
              <a:rect l="l" t="t" r="r" b="b"/>
              <a:pathLst>
                <a:path w="133" h="143" extrusionOk="0">
                  <a:moveTo>
                    <a:pt x="68" y="1"/>
                  </a:moveTo>
                  <a:lnTo>
                    <a:pt x="1" y="102"/>
                  </a:lnTo>
                  <a:cubicBezTo>
                    <a:pt x="11" y="108"/>
                    <a:pt x="23" y="116"/>
                    <a:pt x="32" y="122"/>
                  </a:cubicBezTo>
                  <a:lnTo>
                    <a:pt x="59" y="143"/>
                  </a:lnTo>
                  <a:lnTo>
                    <a:pt x="133" y="45"/>
                  </a:lnTo>
                  <a:lnTo>
                    <a:pt x="103" y="23"/>
                  </a:lnTo>
                  <a:cubicBezTo>
                    <a:pt x="91" y="14"/>
                    <a:pt x="80" y="8"/>
                    <a:pt x="68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55"/>
            <p:cNvSpPr/>
            <p:nvPr/>
          </p:nvSpPr>
          <p:spPr>
            <a:xfrm>
              <a:off x="2127675" y="27722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74" y="1"/>
                  </a:moveTo>
                  <a:lnTo>
                    <a:pt x="0" y="97"/>
                  </a:lnTo>
                  <a:cubicBezTo>
                    <a:pt x="32" y="120"/>
                    <a:pt x="60" y="147"/>
                    <a:pt x="89" y="172"/>
                  </a:cubicBezTo>
                  <a:lnTo>
                    <a:pt x="171" y="81"/>
                  </a:lnTo>
                  <a:cubicBezTo>
                    <a:pt x="138" y="54"/>
                    <a:pt x="107" y="25"/>
                    <a:pt x="74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55"/>
            <p:cNvSpPr/>
            <p:nvPr/>
          </p:nvSpPr>
          <p:spPr>
            <a:xfrm>
              <a:off x="2122400" y="2779125"/>
              <a:ext cx="3775" cy="3875"/>
            </a:xfrm>
            <a:custGeom>
              <a:avLst/>
              <a:gdLst/>
              <a:ahLst/>
              <a:cxnLst/>
              <a:rect l="l" t="t" r="r" b="b"/>
              <a:pathLst>
                <a:path w="151" h="155" extrusionOk="0">
                  <a:moveTo>
                    <a:pt x="74" y="1"/>
                  </a:moveTo>
                  <a:lnTo>
                    <a:pt x="1" y="97"/>
                  </a:lnTo>
                  <a:cubicBezTo>
                    <a:pt x="26" y="115"/>
                    <a:pt x="47" y="134"/>
                    <a:pt x="69" y="154"/>
                  </a:cubicBezTo>
                  <a:lnTo>
                    <a:pt x="151" y="63"/>
                  </a:lnTo>
                  <a:cubicBezTo>
                    <a:pt x="126" y="42"/>
                    <a:pt x="103" y="20"/>
                    <a:pt x="74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55"/>
            <p:cNvSpPr/>
            <p:nvPr/>
          </p:nvSpPr>
          <p:spPr>
            <a:xfrm>
              <a:off x="2132925" y="2765400"/>
              <a:ext cx="4825" cy="4750"/>
            </a:xfrm>
            <a:custGeom>
              <a:avLst/>
              <a:gdLst/>
              <a:ahLst/>
              <a:cxnLst/>
              <a:rect l="l" t="t" r="r" b="b"/>
              <a:pathLst>
                <a:path w="193" h="190" extrusionOk="0">
                  <a:moveTo>
                    <a:pt x="75" y="1"/>
                  </a:moveTo>
                  <a:lnTo>
                    <a:pt x="1" y="97"/>
                  </a:lnTo>
                  <a:cubicBezTo>
                    <a:pt x="39" y="125"/>
                    <a:pt x="75" y="158"/>
                    <a:pt x="112" y="190"/>
                  </a:cubicBezTo>
                  <a:lnTo>
                    <a:pt x="193" y="99"/>
                  </a:lnTo>
                  <a:cubicBezTo>
                    <a:pt x="154" y="65"/>
                    <a:pt x="115" y="30"/>
                    <a:pt x="7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55"/>
            <p:cNvSpPr/>
            <p:nvPr/>
          </p:nvSpPr>
          <p:spPr>
            <a:xfrm>
              <a:off x="2138175" y="2758550"/>
              <a:ext cx="5375" cy="5200"/>
            </a:xfrm>
            <a:custGeom>
              <a:avLst/>
              <a:gdLst/>
              <a:ahLst/>
              <a:cxnLst/>
              <a:rect l="l" t="t" r="r" b="b"/>
              <a:pathLst>
                <a:path w="215" h="208" extrusionOk="0">
                  <a:moveTo>
                    <a:pt x="74" y="1"/>
                  </a:moveTo>
                  <a:lnTo>
                    <a:pt x="0" y="98"/>
                  </a:lnTo>
                  <a:cubicBezTo>
                    <a:pt x="44" y="129"/>
                    <a:pt x="90" y="169"/>
                    <a:pt x="132" y="207"/>
                  </a:cubicBezTo>
                  <a:lnTo>
                    <a:pt x="214" y="116"/>
                  </a:lnTo>
                  <a:cubicBezTo>
                    <a:pt x="167" y="75"/>
                    <a:pt x="121" y="34"/>
                    <a:pt x="74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55"/>
            <p:cNvSpPr/>
            <p:nvPr/>
          </p:nvSpPr>
          <p:spPr>
            <a:xfrm>
              <a:off x="2117175" y="2785975"/>
              <a:ext cx="3250" cy="3450"/>
            </a:xfrm>
            <a:custGeom>
              <a:avLst/>
              <a:gdLst/>
              <a:ahLst/>
              <a:cxnLst/>
              <a:rect l="l" t="t" r="r" b="b"/>
              <a:pathLst>
                <a:path w="130" h="138" extrusionOk="0">
                  <a:moveTo>
                    <a:pt x="75" y="0"/>
                  </a:moveTo>
                  <a:lnTo>
                    <a:pt x="1" y="98"/>
                  </a:lnTo>
                  <a:cubicBezTo>
                    <a:pt x="21" y="111"/>
                    <a:pt x="33" y="124"/>
                    <a:pt x="48" y="137"/>
                  </a:cubicBezTo>
                  <a:lnTo>
                    <a:pt x="130" y="46"/>
                  </a:lnTo>
                  <a:cubicBezTo>
                    <a:pt x="111" y="31"/>
                    <a:pt x="96" y="15"/>
                    <a:pt x="75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55"/>
            <p:cNvSpPr/>
            <p:nvPr/>
          </p:nvSpPr>
          <p:spPr>
            <a:xfrm>
              <a:off x="2129925" y="2774275"/>
              <a:ext cx="4300" cy="4300"/>
            </a:xfrm>
            <a:custGeom>
              <a:avLst/>
              <a:gdLst/>
              <a:ahLst/>
              <a:cxnLst/>
              <a:rect l="l" t="t" r="r" b="b"/>
              <a:pathLst>
                <a:path w="172" h="172" extrusionOk="0">
                  <a:moveTo>
                    <a:pt x="82" y="1"/>
                  </a:moveTo>
                  <a:lnTo>
                    <a:pt x="0" y="92"/>
                  </a:lnTo>
                  <a:lnTo>
                    <a:pt x="21" y="111"/>
                  </a:lnTo>
                  <a:lnTo>
                    <a:pt x="42" y="131"/>
                  </a:lnTo>
                  <a:lnTo>
                    <a:pt x="82" y="172"/>
                  </a:lnTo>
                  <a:lnTo>
                    <a:pt x="172" y="90"/>
                  </a:lnTo>
                  <a:lnTo>
                    <a:pt x="128" y="45"/>
                  </a:lnTo>
                  <a:lnTo>
                    <a:pt x="105" y="21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55"/>
            <p:cNvSpPr/>
            <p:nvPr/>
          </p:nvSpPr>
          <p:spPr>
            <a:xfrm>
              <a:off x="2124100" y="2780700"/>
              <a:ext cx="3800" cy="3750"/>
            </a:xfrm>
            <a:custGeom>
              <a:avLst/>
              <a:gdLst/>
              <a:ahLst/>
              <a:cxnLst/>
              <a:rect l="l" t="t" r="r" b="b"/>
              <a:pathLst>
                <a:path w="152" h="150" extrusionOk="0">
                  <a:moveTo>
                    <a:pt x="83" y="1"/>
                  </a:moveTo>
                  <a:lnTo>
                    <a:pt x="1" y="91"/>
                  </a:lnTo>
                  <a:lnTo>
                    <a:pt x="19" y="106"/>
                  </a:lnTo>
                  <a:lnTo>
                    <a:pt x="32" y="120"/>
                  </a:lnTo>
                  <a:lnTo>
                    <a:pt x="62" y="149"/>
                  </a:lnTo>
                  <a:lnTo>
                    <a:pt x="151" y="66"/>
                  </a:lnTo>
                  <a:lnTo>
                    <a:pt x="118" y="33"/>
                  </a:lnTo>
                  <a:lnTo>
                    <a:pt x="102" y="16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55"/>
            <p:cNvSpPr/>
            <p:nvPr/>
          </p:nvSpPr>
          <p:spPr>
            <a:xfrm>
              <a:off x="2135700" y="2767875"/>
              <a:ext cx="4875" cy="487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82" y="0"/>
                  </a:moveTo>
                  <a:lnTo>
                    <a:pt x="1" y="91"/>
                  </a:lnTo>
                  <a:lnTo>
                    <a:pt x="28" y="115"/>
                  </a:lnTo>
                  <a:lnTo>
                    <a:pt x="54" y="141"/>
                  </a:lnTo>
                  <a:lnTo>
                    <a:pt x="106" y="194"/>
                  </a:lnTo>
                  <a:lnTo>
                    <a:pt x="195" y="111"/>
                  </a:lnTo>
                  <a:lnTo>
                    <a:pt x="139" y="54"/>
                  </a:lnTo>
                  <a:lnTo>
                    <a:pt x="111" y="26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55"/>
            <p:cNvSpPr/>
            <p:nvPr/>
          </p:nvSpPr>
          <p:spPr>
            <a:xfrm>
              <a:off x="2141475" y="2761425"/>
              <a:ext cx="5450" cy="5450"/>
            </a:xfrm>
            <a:custGeom>
              <a:avLst/>
              <a:gdLst/>
              <a:ahLst/>
              <a:cxnLst/>
              <a:rect l="l" t="t" r="r" b="b"/>
              <a:pathLst>
                <a:path w="218" h="218" extrusionOk="0">
                  <a:moveTo>
                    <a:pt x="82" y="1"/>
                  </a:moveTo>
                  <a:lnTo>
                    <a:pt x="0" y="92"/>
                  </a:lnTo>
                  <a:lnTo>
                    <a:pt x="32" y="121"/>
                  </a:lnTo>
                  <a:lnTo>
                    <a:pt x="65" y="152"/>
                  </a:lnTo>
                  <a:lnTo>
                    <a:pt x="129" y="218"/>
                  </a:lnTo>
                  <a:lnTo>
                    <a:pt x="218" y="136"/>
                  </a:lnTo>
                  <a:lnTo>
                    <a:pt x="151" y="66"/>
                  </a:lnTo>
                  <a:lnTo>
                    <a:pt x="117" y="32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55"/>
            <p:cNvSpPr/>
            <p:nvPr/>
          </p:nvSpPr>
          <p:spPr>
            <a:xfrm>
              <a:off x="2118350" y="2787125"/>
              <a:ext cx="3250" cy="3200"/>
            </a:xfrm>
            <a:custGeom>
              <a:avLst/>
              <a:gdLst/>
              <a:ahLst/>
              <a:cxnLst/>
              <a:rect l="l" t="t" r="r" b="b"/>
              <a:pathLst>
                <a:path w="130" h="128" extrusionOk="0">
                  <a:moveTo>
                    <a:pt x="83" y="0"/>
                  </a:moveTo>
                  <a:lnTo>
                    <a:pt x="1" y="91"/>
                  </a:lnTo>
                  <a:lnTo>
                    <a:pt x="12" y="100"/>
                  </a:lnTo>
                  <a:lnTo>
                    <a:pt x="21" y="109"/>
                  </a:lnTo>
                  <a:cubicBezTo>
                    <a:pt x="27" y="115"/>
                    <a:pt x="33" y="120"/>
                    <a:pt x="39" y="128"/>
                  </a:cubicBezTo>
                  <a:lnTo>
                    <a:pt x="129" y="45"/>
                  </a:lnTo>
                  <a:lnTo>
                    <a:pt x="106" y="22"/>
                  </a:lnTo>
                  <a:lnTo>
                    <a:pt x="96" y="1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55"/>
            <p:cNvSpPr/>
            <p:nvPr/>
          </p:nvSpPr>
          <p:spPr>
            <a:xfrm>
              <a:off x="2131975" y="2776500"/>
              <a:ext cx="4300" cy="4275"/>
            </a:xfrm>
            <a:custGeom>
              <a:avLst/>
              <a:gdLst/>
              <a:ahLst/>
              <a:cxnLst/>
              <a:rect l="l" t="t" r="r" b="b"/>
              <a:pathLst>
                <a:path w="172" h="171" extrusionOk="0">
                  <a:moveTo>
                    <a:pt x="90" y="1"/>
                  </a:moveTo>
                  <a:lnTo>
                    <a:pt x="0" y="83"/>
                  </a:lnTo>
                  <a:cubicBezTo>
                    <a:pt x="15" y="96"/>
                    <a:pt x="25" y="112"/>
                    <a:pt x="38" y="127"/>
                  </a:cubicBezTo>
                  <a:lnTo>
                    <a:pt x="74" y="171"/>
                  </a:lnTo>
                  <a:lnTo>
                    <a:pt x="172" y="98"/>
                  </a:lnTo>
                  <a:lnTo>
                    <a:pt x="131" y="48"/>
                  </a:lnTo>
                  <a:cubicBezTo>
                    <a:pt x="117" y="33"/>
                    <a:pt x="105" y="15"/>
                    <a:pt x="90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55"/>
            <p:cNvSpPr/>
            <p:nvPr/>
          </p:nvSpPr>
          <p:spPr>
            <a:xfrm>
              <a:off x="2125650" y="2782425"/>
              <a:ext cx="3750" cy="3575"/>
            </a:xfrm>
            <a:custGeom>
              <a:avLst/>
              <a:gdLst/>
              <a:ahLst/>
              <a:cxnLst/>
              <a:rect l="l" t="t" r="r" b="b"/>
              <a:pathLst>
                <a:path w="150" h="143" extrusionOk="0">
                  <a:moveTo>
                    <a:pt x="89" y="0"/>
                  </a:moveTo>
                  <a:lnTo>
                    <a:pt x="0" y="80"/>
                  </a:lnTo>
                  <a:cubicBezTo>
                    <a:pt x="11" y="90"/>
                    <a:pt x="17" y="101"/>
                    <a:pt x="26" y="111"/>
                  </a:cubicBezTo>
                  <a:lnTo>
                    <a:pt x="52" y="142"/>
                  </a:lnTo>
                  <a:lnTo>
                    <a:pt x="150" y="70"/>
                  </a:lnTo>
                  <a:lnTo>
                    <a:pt x="120" y="35"/>
                  </a:lnTo>
                  <a:cubicBezTo>
                    <a:pt x="109" y="23"/>
                    <a:pt x="102" y="11"/>
                    <a:pt x="89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55"/>
            <p:cNvSpPr/>
            <p:nvPr/>
          </p:nvSpPr>
          <p:spPr>
            <a:xfrm>
              <a:off x="2138325" y="2770675"/>
              <a:ext cx="4875" cy="4950"/>
            </a:xfrm>
            <a:custGeom>
              <a:avLst/>
              <a:gdLst/>
              <a:ahLst/>
              <a:cxnLst/>
              <a:rect l="l" t="t" r="r" b="b"/>
              <a:pathLst>
                <a:path w="195" h="198" extrusionOk="0">
                  <a:moveTo>
                    <a:pt x="90" y="0"/>
                  </a:moveTo>
                  <a:lnTo>
                    <a:pt x="1" y="83"/>
                  </a:lnTo>
                  <a:cubicBezTo>
                    <a:pt x="18" y="101"/>
                    <a:pt x="33" y="122"/>
                    <a:pt x="49" y="140"/>
                  </a:cubicBezTo>
                  <a:lnTo>
                    <a:pt x="98" y="197"/>
                  </a:lnTo>
                  <a:lnTo>
                    <a:pt x="195" y="125"/>
                  </a:lnTo>
                  <a:lnTo>
                    <a:pt x="143" y="62"/>
                  </a:lnTo>
                  <a:cubicBezTo>
                    <a:pt x="125" y="41"/>
                    <a:pt x="110" y="19"/>
                    <a:pt x="9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55"/>
            <p:cNvSpPr/>
            <p:nvPr/>
          </p:nvSpPr>
          <p:spPr>
            <a:xfrm>
              <a:off x="2144675" y="2764800"/>
              <a:ext cx="5450" cy="5625"/>
            </a:xfrm>
            <a:custGeom>
              <a:avLst/>
              <a:gdLst/>
              <a:ahLst/>
              <a:cxnLst/>
              <a:rect l="l" t="t" r="r" b="b"/>
              <a:pathLst>
                <a:path w="218" h="225" extrusionOk="0">
                  <a:moveTo>
                    <a:pt x="90" y="1"/>
                  </a:moveTo>
                  <a:lnTo>
                    <a:pt x="1" y="84"/>
                  </a:lnTo>
                  <a:cubicBezTo>
                    <a:pt x="22" y="105"/>
                    <a:pt x="41" y="131"/>
                    <a:pt x="62" y="154"/>
                  </a:cubicBezTo>
                  <a:lnTo>
                    <a:pt x="120" y="225"/>
                  </a:lnTo>
                  <a:lnTo>
                    <a:pt x="218" y="152"/>
                  </a:lnTo>
                  <a:lnTo>
                    <a:pt x="155" y="75"/>
                  </a:lnTo>
                  <a:cubicBezTo>
                    <a:pt x="135" y="51"/>
                    <a:pt x="114" y="23"/>
                    <a:pt x="90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55"/>
            <p:cNvSpPr/>
            <p:nvPr/>
          </p:nvSpPr>
          <p:spPr>
            <a:xfrm>
              <a:off x="2119300" y="2788225"/>
              <a:ext cx="3150" cy="2950"/>
            </a:xfrm>
            <a:custGeom>
              <a:avLst/>
              <a:gdLst/>
              <a:ahLst/>
              <a:cxnLst/>
              <a:rect l="l" t="t" r="r" b="b"/>
              <a:pathLst>
                <a:path w="126" h="118" extrusionOk="0">
                  <a:moveTo>
                    <a:pt x="89" y="1"/>
                  </a:moveTo>
                  <a:lnTo>
                    <a:pt x="0" y="84"/>
                  </a:lnTo>
                  <a:cubicBezTo>
                    <a:pt x="6" y="88"/>
                    <a:pt x="9" y="95"/>
                    <a:pt x="15" y="101"/>
                  </a:cubicBezTo>
                  <a:cubicBezTo>
                    <a:pt x="20" y="107"/>
                    <a:pt x="23" y="113"/>
                    <a:pt x="28" y="118"/>
                  </a:cubicBezTo>
                  <a:lnTo>
                    <a:pt x="126" y="45"/>
                  </a:lnTo>
                  <a:cubicBezTo>
                    <a:pt x="119" y="39"/>
                    <a:pt x="113" y="31"/>
                    <a:pt x="108" y="24"/>
                  </a:cubicBezTo>
                  <a:cubicBezTo>
                    <a:pt x="102" y="14"/>
                    <a:pt x="98" y="7"/>
                    <a:pt x="89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55"/>
            <p:cNvSpPr/>
            <p:nvPr/>
          </p:nvSpPr>
          <p:spPr>
            <a:xfrm>
              <a:off x="2133825" y="2778950"/>
              <a:ext cx="4250" cy="4250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98" y="0"/>
                  </a:moveTo>
                  <a:lnTo>
                    <a:pt x="0" y="73"/>
                  </a:lnTo>
                  <a:cubicBezTo>
                    <a:pt x="22" y="104"/>
                    <a:pt x="43" y="136"/>
                    <a:pt x="63" y="169"/>
                  </a:cubicBezTo>
                  <a:lnTo>
                    <a:pt x="169" y="107"/>
                  </a:lnTo>
                  <a:cubicBezTo>
                    <a:pt x="145" y="70"/>
                    <a:pt x="122" y="36"/>
                    <a:pt x="9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55"/>
            <p:cNvSpPr/>
            <p:nvPr/>
          </p:nvSpPr>
          <p:spPr>
            <a:xfrm>
              <a:off x="2126925" y="2784125"/>
              <a:ext cx="3750" cy="3475"/>
            </a:xfrm>
            <a:custGeom>
              <a:avLst/>
              <a:gdLst/>
              <a:ahLst/>
              <a:cxnLst/>
              <a:rect l="l" t="t" r="r" b="b"/>
              <a:pathLst>
                <a:path w="150" h="139" extrusionOk="0">
                  <a:moveTo>
                    <a:pt x="99" y="1"/>
                  </a:moveTo>
                  <a:lnTo>
                    <a:pt x="0" y="73"/>
                  </a:lnTo>
                  <a:lnTo>
                    <a:pt x="44" y="139"/>
                  </a:lnTo>
                  <a:lnTo>
                    <a:pt x="149" y="77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55"/>
            <p:cNvSpPr/>
            <p:nvPr/>
          </p:nvSpPr>
          <p:spPr>
            <a:xfrm>
              <a:off x="2140775" y="2773750"/>
              <a:ext cx="4725" cy="5050"/>
            </a:xfrm>
            <a:custGeom>
              <a:avLst/>
              <a:gdLst/>
              <a:ahLst/>
              <a:cxnLst/>
              <a:rect l="l" t="t" r="r" b="b"/>
              <a:pathLst>
                <a:path w="189" h="202" extrusionOk="0">
                  <a:moveTo>
                    <a:pt x="97" y="1"/>
                  </a:moveTo>
                  <a:lnTo>
                    <a:pt x="0" y="73"/>
                  </a:lnTo>
                  <a:cubicBezTo>
                    <a:pt x="28" y="116"/>
                    <a:pt x="57" y="157"/>
                    <a:pt x="84" y="201"/>
                  </a:cubicBezTo>
                  <a:lnTo>
                    <a:pt x="189" y="139"/>
                  </a:lnTo>
                  <a:cubicBezTo>
                    <a:pt x="159" y="92"/>
                    <a:pt x="130" y="46"/>
                    <a:pt x="97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55"/>
            <p:cNvSpPr/>
            <p:nvPr/>
          </p:nvSpPr>
          <p:spPr>
            <a:xfrm>
              <a:off x="2147675" y="2768575"/>
              <a:ext cx="5250" cy="5800"/>
            </a:xfrm>
            <a:custGeom>
              <a:avLst/>
              <a:gdLst/>
              <a:ahLst/>
              <a:cxnLst/>
              <a:rect l="l" t="t" r="r" b="b"/>
              <a:pathLst>
                <a:path w="210" h="232" extrusionOk="0">
                  <a:moveTo>
                    <a:pt x="98" y="0"/>
                  </a:moveTo>
                  <a:lnTo>
                    <a:pt x="0" y="73"/>
                  </a:lnTo>
                  <a:cubicBezTo>
                    <a:pt x="36" y="125"/>
                    <a:pt x="72" y="178"/>
                    <a:pt x="105" y="232"/>
                  </a:cubicBezTo>
                  <a:lnTo>
                    <a:pt x="210" y="169"/>
                  </a:lnTo>
                  <a:cubicBezTo>
                    <a:pt x="175" y="112"/>
                    <a:pt x="136" y="55"/>
                    <a:pt x="98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55"/>
            <p:cNvSpPr/>
            <p:nvPr/>
          </p:nvSpPr>
          <p:spPr>
            <a:xfrm>
              <a:off x="2120025" y="2789325"/>
              <a:ext cx="3175" cy="2700"/>
            </a:xfrm>
            <a:custGeom>
              <a:avLst/>
              <a:gdLst/>
              <a:ahLst/>
              <a:cxnLst/>
              <a:rect l="l" t="t" r="r" b="b"/>
              <a:pathLst>
                <a:path w="127" h="108" extrusionOk="0">
                  <a:moveTo>
                    <a:pt x="97" y="0"/>
                  </a:moveTo>
                  <a:lnTo>
                    <a:pt x="0" y="73"/>
                  </a:lnTo>
                  <a:cubicBezTo>
                    <a:pt x="6" y="84"/>
                    <a:pt x="14" y="97"/>
                    <a:pt x="22" y="107"/>
                  </a:cubicBezTo>
                  <a:lnTo>
                    <a:pt x="127" y="45"/>
                  </a:lnTo>
                  <a:cubicBezTo>
                    <a:pt x="117" y="30"/>
                    <a:pt x="107" y="15"/>
                    <a:pt x="97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55"/>
            <p:cNvSpPr/>
            <p:nvPr/>
          </p:nvSpPr>
          <p:spPr>
            <a:xfrm>
              <a:off x="2135450" y="2781625"/>
              <a:ext cx="4125" cy="4125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106" y="0"/>
                  </a:moveTo>
                  <a:lnTo>
                    <a:pt x="0" y="62"/>
                  </a:lnTo>
                  <a:cubicBezTo>
                    <a:pt x="17" y="96"/>
                    <a:pt x="38" y="130"/>
                    <a:pt x="53" y="164"/>
                  </a:cubicBezTo>
                  <a:lnTo>
                    <a:pt x="164" y="114"/>
                  </a:lnTo>
                  <a:cubicBezTo>
                    <a:pt x="148" y="75"/>
                    <a:pt x="126" y="39"/>
                    <a:pt x="10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55"/>
            <p:cNvSpPr/>
            <p:nvPr/>
          </p:nvSpPr>
          <p:spPr>
            <a:xfrm>
              <a:off x="2128000" y="2786025"/>
              <a:ext cx="3675" cy="3300"/>
            </a:xfrm>
            <a:custGeom>
              <a:avLst/>
              <a:gdLst/>
              <a:ahLst/>
              <a:cxnLst/>
              <a:rect l="l" t="t" r="r" b="b"/>
              <a:pathLst>
                <a:path w="147" h="132" extrusionOk="0">
                  <a:moveTo>
                    <a:pt x="106" y="1"/>
                  </a:moveTo>
                  <a:lnTo>
                    <a:pt x="1" y="63"/>
                  </a:lnTo>
                  <a:cubicBezTo>
                    <a:pt x="11" y="86"/>
                    <a:pt x="26" y="107"/>
                    <a:pt x="36" y="131"/>
                  </a:cubicBezTo>
                  <a:lnTo>
                    <a:pt x="147" y="80"/>
                  </a:lnTo>
                  <a:cubicBezTo>
                    <a:pt x="134" y="53"/>
                    <a:pt x="119" y="28"/>
                    <a:pt x="10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55"/>
            <p:cNvSpPr/>
            <p:nvPr/>
          </p:nvSpPr>
          <p:spPr>
            <a:xfrm>
              <a:off x="2142875" y="2777225"/>
              <a:ext cx="4550" cy="4950"/>
            </a:xfrm>
            <a:custGeom>
              <a:avLst/>
              <a:gdLst/>
              <a:ahLst/>
              <a:cxnLst/>
              <a:rect l="l" t="t" r="r" b="b"/>
              <a:pathLst>
                <a:path w="182" h="198" extrusionOk="0">
                  <a:moveTo>
                    <a:pt x="105" y="1"/>
                  </a:moveTo>
                  <a:lnTo>
                    <a:pt x="0" y="63"/>
                  </a:lnTo>
                  <a:cubicBezTo>
                    <a:pt x="23" y="107"/>
                    <a:pt x="49" y="151"/>
                    <a:pt x="70" y="198"/>
                  </a:cubicBezTo>
                  <a:lnTo>
                    <a:pt x="182" y="147"/>
                  </a:lnTo>
                  <a:cubicBezTo>
                    <a:pt x="160" y="96"/>
                    <a:pt x="131" y="49"/>
                    <a:pt x="105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55"/>
            <p:cNvSpPr/>
            <p:nvPr/>
          </p:nvSpPr>
          <p:spPr>
            <a:xfrm>
              <a:off x="2150275" y="2772800"/>
              <a:ext cx="5000" cy="5775"/>
            </a:xfrm>
            <a:custGeom>
              <a:avLst/>
              <a:gdLst/>
              <a:ahLst/>
              <a:cxnLst/>
              <a:rect l="l" t="t" r="r" b="b"/>
              <a:pathLst>
                <a:path w="200" h="231" extrusionOk="0">
                  <a:moveTo>
                    <a:pt x="106" y="0"/>
                  </a:moveTo>
                  <a:lnTo>
                    <a:pt x="1" y="63"/>
                  </a:lnTo>
                  <a:cubicBezTo>
                    <a:pt x="31" y="118"/>
                    <a:pt x="62" y="174"/>
                    <a:pt x="88" y="231"/>
                  </a:cubicBezTo>
                  <a:lnTo>
                    <a:pt x="199" y="180"/>
                  </a:lnTo>
                  <a:cubicBezTo>
                    <a:pt x="172" y="120"/>
                    <a:pt x="139" y="60"/>
                    <a:pt x="10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55"/>
            <p:cNvSpPr/>
            <p:nvPr/>
          </p:nvSpPr>
          <p:spPr>
            <a:xfrm>
              <a:off x="2120550" y="2790425"/>
              <a:ext cx="3275" cy="2450"/>
            </a:xfrm>
            <a:custGeom>
              <a:avLst/>
              <a:gdLst/>
              <a:ahLst/>
              <a:cxnLst/>
              <a:rect l="l" t="t" r="r" b="b"/>
              <a:pathLst>
                <a:path w="131" h="98" extrusionOk="0">
                  <a:moveTo>
                    <a:pt x="106" y="1"/>
                  </a:moveTo>
                  <a:lnTo>
                    <a:pt x="1" y="63"/>
                  </a:lnTo>
                  <a:cubicBezTo>
                    <a:pt x="6" y="76"/>
                    <a:pt x="13" y="86"/>
                    <a:pt x="18" y="97"/>
                  </a:cubicBezTo>
                  <a:lnTo>
                    <a:pt x="131" y="48"/>
                  </a:lnTo>
                  <a:cubicBezTo>
                    <a:pt x="124" y="32"/>
                    <a:pt x="114" y="18"/>
                    <a:pt x="10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55"/>
            <p:cNvSpPr/>
            <p:nvPr/>
          </p:nvSpPr>
          <p:spPr>
            <a:xfrm>
              <a:off x="2136750" y="2784475"/>
              <a:ext cx="3925" cy="3950"/>
            </a:xfrm>
            <a:custGeom>
              <a:avLst/>
              <a:gdLst/>
              <a:ahLst/>
              <a:cxnLst/>
              <a:rect l="l" t="t" r="r" b="b"/>
              <a:pathLst>
                <a:path w="157" h="158" extrusionOk="0">
                  <a:moveTo>
                    <a:pt x="110" y="0"/>
                  </a:moveTo>
                  <a:lnTo>
                    <a:pt x="0" y="50"/>
                  </a:lnTo>
                  <a:lnTo>
                    <a:pt x="22" y="104"/>
                  </a:lnTo>
                  <a:cubicBezTo>
                    <a:pt x="29" y="122"/>
                    <a:pt x="38" y="138"/>
                    <a:pt x="42" y="158"/>
                  </a:cubicBezTo>
                  <a:lnTo>
                    <a:pt x="157" y="120"/>
                  </a:lnTo>
                  <a:cubicBezTo>
                    <a:pt x="152" y="99"/>
                    <a:pt x="142" y="79"/>
                    <a:pt x="135" y="59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55"/>
            <p:cNvSpPr/>
            <p:nvPr/>
          </p:nvSpPr>
          <p:spPr>
            <a:xfrm>
              <a:off x="2128875" y="2788000"/>
              <a:ext cx="3650" cy="3125"/>
            </a:xfrm>
            <a:custGeom>
              <a:avLst/>
              <a:gdLst/>
              <a:ahLst/>
              <a:cxnLst/>
              <a:rect l="l" t="t" r="r" b="b"/>
              <a:pathLst>
                <a:path w="146" h="125" extrusionOk="0">
                  <a:moveTo>
                    <a:pt x="113" y="0"/>
                  </a:moveTo>
                  <a:lnTo>
                    <a:pt x="1" y="52"/>
                  </a:lnTo>
                  <a:lnTo>
                    <a:pt x="15" y="89"/>
                  </a:lnTo>
                  <a:cubicBezTo>
                    <a:pt x="21" y="100"/>
                    <a:pt x="26" y="111"/>
                    <a:pt x="30" y="125"/>
                  </a:cubicBezTo>
                  <a:lnTo>
                    <a:pt x="145" y="85"/>
                  </a:lnTo>
                  <a:cubicBezTo>
                    <a:pt x="141" y="70"/>
                    <a:pt x="135" y="57"/>
                    <a:pt x="130" y="4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55"/>
            <p:cNvSpPr/>
            <p:nvPr/>
          </p:nvSpPr>
          <p:spPr>
            <a:xfrm>
              <a:off x="2144575" y="2780900"/>
              <a:ext cx="4300" cy="4825"/>
            </a:xfrm>
            <a:custGeom>
              <a:avLst/>
              <a:gdLst/>
              <a:ahLst/>
              <a:cxnLst/>
              <a:rect l="l" t="t" r="r" b="b"/>
              <a:pathLst>
                <a:path w="172" h="193" extrusionOk="0">
                  <a:moveTo>
                    <a:pt x="113" y="0"/>
                  </a:moveTo>
                  <a:lnTo>
                    <a:pt x="1" y="51"/>
                  </a:lnTo>
                  <a:lnTo>
                    <a:pt x="30" y="120"/>
                  </a:lnTo>
                  <a:cubicBezTo>
                    <a:pt x="41" y="144"/>
                    <a:pt x="50" y="167"/>
                    <a:pt x="57" y="192"/>
                  </a:cubicBezTo>
                  <a:lnTo>
                    <a:pt x="172" y="154"/>
                  </a:lnTo>
                  <a:cubicBezTo>
                    <a:pt x="165" y="128"/>
                    <a:pt x="154" y="102"/>
                    <a:pt x="144" y="77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55"/>
            <p:cNvSpPr/>
            <p:nvPr/>
          </p:nvSpPr>
          <p:spPr>
            <a:xfrm>
              <a:off x="2152475" y="2777275"/>
              <a:ext cx="4600" cy="5725"/>
            </a:xfrm>
            <a:custGeom>
              <a:avLst/>
              <a:gdLst/>
              <a:ahLst/>
              <a:cxnLst/>
              <a:rect l="l" t="t" r="r" b="b"/>
              <a:pathLst>
                <a:path w="184" h="229" extrusionOk="0">
                  <a:moveTo>
                    <a:pt x="111" y="1"/>
                  </a:moveTo>
                  <a:lnTo>
                    <a:pt x="0" y="52"/>
                  </a:lnTo>
                  <a:lnTo>
                    <a:pt x="36" y="139"/>
                  </a:lnTo>
                  <a:cubicBezTo>
                    <a:pt x="48" y="169"/>
                    <a:pt x="61" y="198"/>
                    <a:pt x="69" y="228"/>
                  </a:cubicBezTo>
                  <a:lnTo>
                    <a:pt x="184" y="190"/>
                  </a:lnTo>
                  <a:cubicBezTo>
                    <a:pt x="175" y="159"/>
                    <a:pt x="162" y="127"/>
                    <a:pt x="150" y="94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55"/>
            <p:cNvSpPr/>
            <p:nvPr/>
          </p:nvSpPr>
          <p:spPr>
            <a:xfrm>
              <a:off x="2121000" y="2791600"/>
              <a:ext cx="3325" cy="2250"/>
            </a:xfrm>
            <a:custGeom>
              <a:avLst/>
              <a:gdLst/>
              <a:ahLst/>
              <a:cxnLst/>
              <a:rect l="l" t="t" r="r" b="b"/>
              <a:pathLst>
                <a:path w="133" h="90" extrusionOk="0">
                  <a:moveTo>
                    <a:pt x="113" y="1"/>
                  </a:moveTo>
                  <a:lnTo>
                    <a:pt x="0" y="50"/>
                  </a:lnTo>
                  <a:lnTo>
                    <a:pt x="9" y="70"/>
                  </a:lnTo>
                  <a:cubicBezTo>
                    <a:pt x="11" y="76"/>
                    <a:pt x="15" y="82"/>
                    <a:pt x="16" y="90"/>
                  </a:cubicBezTo>
                  <a:lnTo>
                    <a:pt x="132" y="50"/>
                  </a:lnTo>
                  <a:cubicBezTo>
                    <a:pt x="130" y="42"/>
                    <a:pt x="125" y="33"/>
                    <a:pt x="123" y="24"/>
                  </a:cubicBezTo>
                  <a:cubicBezTo>
                    <a:pt x="119" y="17"/>
                    <a:pt x="115" y="9"/>
                    <a:pt x="11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55"/>
            <p:cNvSpPr/>
            <p:nvPr/>
          </p:nvSpPr>
          <p:spPr>
            <a:xfrm>
              <a:off x="2137800" y="2787400"/>
              <a:ext cx="3800" cy="3775"/>
            </a:xfrm>
            <a:custGeom>
              <a:avLst/>
              <a:gdLst/>
              <a:ahLst/>
              <a:cxnLst/>
              <a:rect l="l" t="t" r="r" b="b"/>
              <a:pathLst>
                <a:path w="152" h="151" extrusionOk="0">
                  <a:moveTo>
                    <a:pt x="117" y="1"/>
                  </a:moveTo>
                  <a:lnTo>
                    <a:pt x="1" y="40"/>
                  </a:lnTo>
                  <a:cubicBezTo>
                    <a:pt x="11" y="77"/>
                    <a:pt x="26" y="113"/>
                    <a:pt x="32" y="151"/>
                  </a:cubicBezTo>
                  <a:lnTo>
                    <a:pt x="151" y="124"/>
                  </a:lnTo>
                  <a:cubicBezTo>
                    <a:pt x="145" y="83"/>
                    <a:pt x="129" y="42"/>
                    <a:pt x="117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55"/>
            <p:cNvSpPr/>
            <p:nvPr/>
          </p:nvSpPr>
          <p:spPr>
            <a:xfrm>
              <a:off x="2129600" y="2790125"/>
              <a:ext cx="3500" cy="2950"/>
            </a:xfrm>
            <a:custGeom>
              <a:avLst/>
              <a:gdLst/>
              <a:ahLst/>
              <a:cxnLst/>
              <a:rect l="l" t="t" r="r" b="b"/>
              <a:pathLst>
                <a:path w="140" h="118" extrusionOk="0">
                  <a:moveTo>
                    <a:pt x="116" y="0"/>
                  </a:moveTo>
                  <a:lnTo>
                    <a:pt x="1" y="40"/>
                  </a:lnTo>
                  <a:cubicBezTo>
                    <a:pt x="7" y="66"/>
                    <a:pt x="18" y="90"/>
                    <a:pt x="22" y="118"/>
                  </a:cubicBezTo>
                  <a:lnTo>
                    <a:pt x="140" y="90"/>
                  </a:lnTo>
                  <a:cubicBezTo>
                    <a:pt x="135" y="60"/>
                    <a:pt x="123" y="31"/>
                    <a:pt x="116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55"/>
            <p:cNvSpPr/>
            <p:nvPr/>
          </p:nvSpPr>
          <p:spPr>
            <a:xfrm>
              <a:off x="2146000" y="2784725"/>
              <a:ext cx="3975" cy="4600"/>
            </a:xfrm>
            <a:custGeom>
              <a:avLst/>
              <a:gdLst/>
              <a:ahLst/>
              <a:cxnLst/>
              <a:rect l="l" t="t" r="r" b="b"/>
              <a:pathLst>
                <a:path w="159" h="184" extrusionOk="0">
                  <a:moveTo>
                    <a:pt x="116" y="1"/>
                  </a:moveTo>
                  <a:lnTo>
                    <a:pt x="1" y="39"/>
                  </a:lnTo>
                  <a:cubicBezTo>
                    <a:pt x="14" y="87"/>
                    <a:pt x="31" y="133"/>
                    <a:pt x="40" y="183"/>
                  </a:cubicBezTo>
                  <a:lnTo>
                    <a:pt x="158" y="156"/>
                  </a:lnTo>
                  <a:cubicBezTo>
                    <a:pt x="150" y="104"/>
                    <a:pt x="131" y="53"/>
                    <a:pt x="11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55"/>
            <p:cNvSpPr/>
            <p:nvPr/>
          </p:nvSpPr>
          <p:spPr>
            <a:xfrm>
              <a:off x="2154200" y="2781975"/>
              <a:ext cx="4200" cy="5450"/>
            </a:xfrm>
            <a:custGeom>
              <a:avLst/>
              <a:gdLst/>
              <a:ahLst/>
              <a:cxnLst/>
              <a:rect l="l" t="t" r="r" b="b"/>
              <a:pathLst>
                <a:path w="168" h="218" extrusionOk="0">
                  <a:moveTo>
                    <a:pt x="116" y="1"/>
                  </a:moveTo>
                  <a:lnTo>
                    <a:pt x="1" y="40"/>
                  </a:lnTo>
                  <a:cubicBezTo>
                    <a:pt x="18" y="98"/>
                    <a:pt x="39" y="158"/>
                    <a:pt x="49" y="218"/>
                  </a:cubicBezTo>
                  <a:lnTo>
                    <a:pt x="168" y="191"/>
                  </a:lnTo>
                  <a:lnTo>
                    <a:pt x="157" y="144"/>
                  </a:lnTo>
                  <a:cubicBezTo>
                    <a:pt x="154" y="128"/>
                    <a:pt x="149" y="113"/>
                    <a:pt x="145" y="96"/>
                  </a:cubicBezTo>
                  <a:cubicBezTo>
                    <a:pt x="135" y="65"/>
                    <a:pt x="125" y="33"/>
                    <a:pt x="11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55"/>
            <p:cNvSpPr/>
            <p:nvPr/>
          </p:nvSpPr>
          <p:spPr>
            <a:xfrm>
              <a:off x="2121400" y="2792900"/>
              <a:ext cx="3325" cy="2125"/>
            </a:xfrm>
            <a:custGeom>
              <a:avLst/>
              <a:gdLst/>
              <a:ahLst/>
              <a:cxnLst/>
              <a:rect l="l" t="t" r="r" b="b"/>
              <a:pathLst>
                <a:path w="133" h="85" extrusionOk="0">
                  <a:moveTo>
                    <a:pt x="116" y="1"/>
                  </a:moveTo>
                  <a:lnTo>
                    <a:pt x="0" y="39"/>
                  </a:lnTo>
                  <a:cubicBezTo>
                    <a:pt x="1" y="47"/>
                    <a:pt x="4" y="53"/>
                    <a:pt x="7" y="61"/>
                  </a:cubicBezTo>
                  <a:cubicBezTo>
                    <a:pt x="8" y="65"/>
                    <a:pt x="9" y="68"/>
                    <a:pt x="10" y="71"/>
                  </a:cubicBezTo>
                  <a:lnTo>
                    <a:pt x="14" y="85"/>
                  </a:lnTo>
                  <a:lnTo>
                    <a:pt x="133" y="57"/>
                  </a:lnTo>
                  <a:lnTo>
                    <a:pt x="130" y="42"/>
                  </a:lnTo>
                  <a:cubicBezTo>
                    <a:pt x="129" y="37"/>
                    <a:pt x="128" y="33"/>
                    <a:pt x="126" y="27"/>
                  </a:cubicBezTo>
                  <a:cubicBezTo>
                    <a:pt x="121" y="18"/>
                    <a:pt x="118" y="9"/>
                    <a:pt x="116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55"/>
            <p:cNvSpPr/>
            <p:nvPr/>
          </p:nvSpPr>
          <p:spPr>
            <a:xfrm>
              <a:off x="2138550" y="27905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118" y="0"/>
                  </a:moveTo>
                  <a:lnTo>
                    <a:pt x="1" y="26"/>
                  </a:lnTo>
                  <a:lnTo>
                    <a:pt x="12" y="83"/>
                  </a:lnTo>
                  <a:cubicBezTo>
                    <a:pt x="18" y="102"/>
                    <a:pt x="18" y="122"/>
                    <a:pt x="20" y="140"/>
                  </a:cubicBezTo>
                  <a:lnTo>
                    <a:pt x="141" y="125"/>
                  </a:lnTo>
                  <a:cubicBezTo>
                    <a:pt x="138" y="104"/>
                    <a:pt x="137" y="83"/>
                    <a:pt x="132" y="62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55"/>
            <p:cNvSpPr/>
            <p:nvPr/>
          </p:nvSpPr>
          <p:spPr>
            <a:xfrm>
              <a:off x="2130125" y="2792400"/>
              <a:ext cx="3425" cy="2775"/>
            </a:xfrm>
            <a:custGeom>
              <a:avLst/>
              <a:gdLst/>
              <a:ahLst/>
              <a:cxnLst/>
              <a:rect l="l" t="t" r="r" b="b"/>
              <a:pathLst>
                <a:path w="137" h="111" extrusionOk="0">
                  <a:moveTo>
                    <a:pt x="119" y="1"/>
                  </a:moveTo>
                  <a:lnTo>
                    <a:pt x="1" y="28"/>
                  </a:lnTo>
                  <a:lnTo>
                    <a:pt x="9" y="68"/>
                  </a:lnTo>
                  <a:cubicBezTo>
                    <a:pt x="13" y="81"/>
                    <a:pt x="13" y="96"/>
                    <a:pt x="15" y="111"/>
                  </a:cubicBezTo>
                  <a:lnTo>
                    <a:pt x="137" y="95"/>
                  </a:lnTo>
                  <a:cubicBezTo>
                    <a:pt x="134" y="80"/>
                    <a:pt x="134" y="63"/>
                    <a:pt x="130" y="47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55"/>
            <p:cNvSpPr/>
            <p:nvPr/>
          </p:nvSpPr>
          <p:spPr>
            <a:xfrm>
              <a:off x="2147000" y="2788650"/>
              <a:ext cx="3675" cy="4300"/>
            </a:xfrm>
            <a:custGeom>
              <a:avLst/>
              <a:gdLst/>
              <a:ahLst/>
              <a:cxnLst/>
              <a:rect l="l" t="t" r="r" b="b"/>
              <a:pathLst>
                <a:path w="147" h="172" extrusionOk="0">
                  <a:moveTo>
                    <a:pt x="119" y="0"/>
                  </a:moveTo>
                  <a:lnTo>
                    <a:pt x="0" y="27"/>
                  </a:lnTo>
                  <a:lnTo>
                    <a:pt x="16" y="100"/>
                  </a:lnTo>
                  <a:cubicBezTo>
                    <a:pt x="21" y="124"/>
                    <a:pt x="22" y="147"/>
                    <a:pt x="26" y="172"/>
                  </a:cubicBezTo>
                  <a:lnTo>
                    <a:pt x="146" y="156"/>
                  </a:lnTo>
                  <a:cubicBezTo>
                    <a:pt x="142" y="130"/>
                    <a:pt x="141" y="104"/>
                    <a:pt x="135" y="78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55"/>
            <p:cNvSpPr/>
            <p:nvPr/>
          </p:nvSpPr>
          <p:spPr>
            <a:xfrm>
              <a:off x="2155425" y="2786725"/>
              <a:ext cx="3800" cy="5075"/>
            </a:xfrm>
            <a:custGeom>
              <a:avLst/>
              <a:gdLst/>
              <a:ahLst/>
              <a:cxnLst/>
              <a:rect l="l" t="t" r="r" b="b"/>
              <a:pathLst>
                <a:path w="152" h="203" extrusionOk="0">
                  <a:moveTo>
                    <a:pt x="120" y="1"/>
                  </a:moveTo>
                  <a:lnTo>
                    <a:pt x="0" y="28"/>
                  </a:lnTo>
                  <a:lnTo>
                    <a:pt x="18" y="116"/>
                  </a:lnTo>
                  <a:cubicBezTo>
                    <a:pt x="24" y="146"/>
                    <a:pt x="26" y="175"/>
                    <a:pt x="31" y="203"/>
                  </a:cubicBezTo>
                  <a:lnTo>
                    <a:pt x="152" y="187"/>
                  </a:lnTo>
                  <a:cubicBezTo>
                    <a:pt x="148" y="156"/>
                    <a:pt x="146" y="126"/>
                    <a:pt x="138" y="95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55"/>
            <p:cNvSpPr/>
            <p:nvPr/>
          </p:nvSpPr>
          <p:spPr>
            <a:xfrm>
              <a:off x="2121700" y="2794275"/>
              <a:ext cx="3275" cy="2025"/>
            </a:xfrm>
            <a:custGeom>
              <a:avLst/>
              <a:gdLst/>
              <a:ahLst/>
              <a:cxnLst/>
              <a:rect l="l" t="t" r="r" b="b"/>
              <a:pathLst>
                <a:path w="131" h="81" extrusionOk="0">
                  <a:moveTo>
                    <a:pt x="120" y="0"/>
                  </a:moveTo>
                  <a:lnTo>
                    <a:pt x="1" y="29"/>
                  </a:lnTo>
                  <a:cubicBezTo>
                    <a:pt x="2" y="36"/>
                    <a:pt x="4" y="45"/>
                    <a:pt x="6" y="52"/>
                  </a:cubicBezTo>
                  <a:cubicBezTo>
                    <a:pt x="8" y="61"/>
                    <a:pt x="8" y="71"/>
                    <a:pt x="9" y="80"/>
                  </a:cubicBezTo>
                  <a:lnTo>
                    <a:pt x="130" y="65"/>
                  </a:lnTo>
                  <a:cubicBezTo>
                    <a:pt x="128" y="54"/>
                    <a:pt x="128" y="41"/>
                    <a:pt x="126" y="32"/>
                  </a:cubicBezTo>
                  <a:cubicBezTo>
                    <a:pt x="123" y="21"/>
                    <a:pt x="122" y="11"/>
                    <a:pt x="120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55"/>
            <p:cNvSpPr/>
            <p:nvPr/>
          </p:nvSpPr>
          <p:spPr>
            <a:xfrm>
              <a:off x="2139075" y="2793625"/>
              <a:ext cx="3325" cy="3350"/>
            </a:xfrm>
            <a:custGeom>
              <a:avLst/>
              <a:gdLst/>
              <a:ahLst/>
              <a:cxnLst/>
              <a:rect l="l" t="t" r="r" b="b"/>
              <a:pathLst>
                <a:path w="133" h="134" extrusionOk="0">
                  <a:moveTo>
                    <a:pt x="121" y="1"/>
                  </a:moveTo>
                  <a:lnTo>
                    <a:pt x="1" y="16"/>
                  </a:lnTo>
                  <a:lnTo>
                    <a:pt x="8" y="75"/>
                  </a:lnTo>
                  <a:cubicBezTo>
                    <a:pt x="9" y="94"/>
                    <a:pt x="11" y="114"/>
                    <a:pt x="11" y="133"/>
                  </a:cubicBezTo>
                  <a:lnTo>
                    <a:pt x="132" y="127"/>
                  </a:lnTo>
                  <a:cubicBezTo>
                    <a:pt x="131" y="105"/>
                    <a:pt x="131" y="86"/>
                    <a:pt x="128" y="63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55"/>
            <p:cNvSpPr/>
            <p:nvPr/>
          </p:nvSpPr>
          <p:spPr>
            <a:xfrm>
              <a:off x="2130475" y="2794775"/>
              <a:ext cx="3250" cy="2600"/>
            </a:xfrm>
            <a:custGeom>
              <a:avLst/>
              <a:gdLst/>
              <a:ahLst/>
              <a:cxnLst/>
              <a:rect l="l" t="t" r="r" b="b"/>
              <a:pathLst>
                <a:path w="130" h="104" extrusionOk="0">
                  <a:moveTo>
                    <a:pt x="123" y="0"/>
                  </a:moveTo>
                  <a:lnTo>
                    <a:pt x="0" y="16"/>
                  </a:lnTo>
                  <a:lnTo>
                    <a:pt x="7" y="58"/>
                  </a:lnTo>
                  <a:lnTo>
                    <a:pt x="8" y="104"/>
                  </a:lnTo>
                  <a:lnTo>
                    <a:pt x="130" y="98"/>
                  </a:lnTo>
                  <a:lnTo>
                    <a:pt x="128" y="4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55"/>
            <p:cNvSpPr/>
            <p:nvPr/>
          </p:nvSpPr>
          <p:spPr>
            <a:xfrm>
              <a:off x="2147650" y="2792500"/>
              <a:ext cx="3325" cy="4050"/>
            </a:xfrm>
            <a:custGeom>
              <a:avLst/>
              <a:gdLst/>
              <a:ahLst/>
              <a:cxnLst/>
              <a:rect l="l" t="t" r="r" b="b"/>
              <a:pathLst>
                <a:path w="133" h="162" extrusionOk="0">
                  <a:moveTo>
                    <a:pt x="120" y="1"/>
                  </a:moveTo>
                  <a:lnTo>
                    <a:pt x="0" y="17"/>
                  </a:lnTo>
                  <a:lnTo>
                    <a:pt x="8" y="89"/>
                  </a:lnTo>
                  <a:cubicBezTo>
                    <a:pt x="10" y="113"/>
                    <a:pt x="10" y="137"/>
                    <a:pt x="11" y="162"/>
                  </a:cubicBezTo>
                  <a:lnTo>
                    <a:pt x="133" y="154"/>
                  </a:lnTo>
                  <a:cubicBezTo>
                    <a:pt x="132" y="129"/>
                    <a:pt x="131" y="105"/>
                    <a:pt x="130" y="79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55"/>
            <p:cNvSpPr/>
            <p:nvPr/>
          </p:nvSpPr>
          <p:spPr>
            <a:xfrm>
              <a:off x="2156175" y="2791400"/>
              <a:ext cx="3450" cy="4725"/>
            </a:xfrm>
            <a:custGeom>
              <a:avLst/>
              <a:gdLst/>
              <a:ahLst/>
              <a:cxnLst/>
              <a:rect l="l" t="t" r="r" b="b"/>
              <a:pathLst>
                <a:path w="138" h="189" extrusionOk="0">
                  <a:moveTo>
                    <a:pt x="122" y="0"/>
                  </a:moveTo>
                  <a:lnTo>
                    <a:pt x="0" y="16"/>
                  </a:lnTo>
                  <a:lnTo>
                    <a:pt x="11" y="103"/>
                  </a:lnTo>
                  <a:lnTo>
                    <a:pt x="15" y="188"/>
                  </a:lnTo>
                  <a:lnTo>
                    <a:pt x="137" y="182"/>
                  </a:lnTo>
                  <a:cubicBezTo>
                    <a:pt x="136" y="152"/>
                    <a:pt x="134" y="123"/>
                    <a:pt x="132" y="93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55"/>
            <p:cNvSpPr/>
            <p:nvPr/>
          </p:nvSpPr>
          <p:spPr>
            <a:xfrm>
              <a:off x="2121950" y="2795875"/>
              <a:ext cx="3200" cy="1925"/>
            </a:xfrm>
            <a:custGeom>
              <a:avLst/>
              <a:gdLst/>
              <a:ahLst/>
              <a:cxnLst/>
              <a:rect l="l" t="t" r="r" b="b"/>
              <a:pathLst>
                <a:path w="128" h="77" extrusionOk="0">
                  <a:moveTo>
                    <a:pt x="121" y="1"/>
                  </a:moveTo>
                  <a:lnTo>
                    <a:pt x="1" y="16"/>
                  </a:lnTo>
                  <a:cubicBezTo>
                    <a:pt x="2" y="25"/>
                    <a:pt x="3" y="35"/>
                    <a:pt x="4" y="44"/>
                  </a:cubicBezTo>
                  <a:lnTo>
                    <a:pt x="6" y="77"/>
                  </a:lnTo>
                  <a:lnTo>
                    <a:pt x="127" y="70"/>
                  </a:lnTo>
                  <a:lnTo>
                    <a:pt x="126" y="34"/>
                  </a:lnTo>
                  <a:cubicBezTo>
                    <a:pt x="123" y="23"/>
                    <a:pt x="122" y="12"/>
                    <a:pt x="121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55"/>
            <p:cNvSpPr/>
            <p:nvPr/>
          </p:nvSpPr>
          <p:spPr>
            <a:xfrm>
              <a:off x="2139275" y="2796800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123" y="0"/>
                  </a:moveTo>
                  <a:lnTo>
                    <a:pt x="1" y="6"/>
                  </a:lnTo>
                  <a:cubicBezTo>
                    <a:pt x="3" y="26"/>
                    <a:pt x="4" y="45"/>
                    <a:pt x="4" y="64"/>
                  </a:cubicBezTo>
                  <a:lnTo>
                    <a:pt x="3" y="123"/>
                  </a:lnTo>
                  <a:lnTo>
                    <a:pt x="124" y="126"/>
                  </a:lnTo>
                  <a:lnTo>
                    <a:pt x="125" y="63"/>
                  </a:lnTo>
                  <a:cubicBezTo>
                    <a:pt x="125" y="43"/>
                    <a:pt x="124" y="22"/>
                    <a:pt x="12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55"/>
            <p:cNvSpPr/>
            <p:nvPr/>
          </p:nvSpPr>
          <p:spPr>
            <a:xfrm>
              <a:off x="2130675" y="2797175"/>
              <a:ext cx="3125" cy="2575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22" y="1"/>
                  </a:moveTo>
                  <a:lnTo>
                    <a:pt x="0" y="8"/>
                  </a:lnTo>
                  <a:cubicBezTo>
                    <a:pt x="0" y="24"/>
                    <a:pt x="3" y="38"/>
                    <a:pt x="3" y="54"/>
                  </a:cubicBezTo>
                  <a:lnTo>
                    <a:pt x="2" y="100"/>
                  </a:lnTo>
                  <a:lnTo>
                    <a:pt x="124" y="102"/>
                  </a:lnTo>
                  <a:lnTo>
                    <a:pt x="125" y="51"/>
                  </a:lnTo>
                  <a:cubicBezTo>
                    <a:pt x="125" y="34"/>
                    <a:pt x="124" y="17"/>
                    <a:pt x="122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55"/>
            <p:cNvSpPr/>
            <p:nvPr/>
          </p:nvSpPr>
          <p:spPr>
            <a:xfrm>
              <a:off x="2147950" y="2796350"/>
              <a:ext cx="3150" cy="3775"/>
            </a:xfrm>
            <a:custGeom>
              <a:avLst/>
              <a:gdLst/>
              <a:ahLst/>
              <a:cxnLst/>
              <a:rect l="l" t="t" r="r" b="b"/>
              <a:pathLst>
                <a:path w="126" h="151" extrusionOk="0">
                  <a:moveTo>
                    <a:pt x="123" y="0"/>
                  </a:moveTo>
                  <a:lnTo>
                    <a:pt x="1" y="8"/>
                  </a:lnTo>
                  <a:cubicBezTo>
                    <a:pt x="2" y="31"/>
                    <a:pt x="4" y="55"/>
                    <a:pt x="4" y="78"/>
                  </a:cubicBezTo>
                  <a:lnTo>
                    <a:pt x="2" y="149"/>
                  </a:lnTo>
                  <a:lnTo>
                    <a:pt x="124" y="151"/>
                  </a:lnTo>
                  <a:lnTo>
                    <a:pt x="125" y="77"/>
                  </a:lnTo>
                  <a:cubicBezTo>
                    <a:pt x="125" y="52"/>
                    <a:pt x="123" y="26"/>
                    <a:pt x="12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55"/>
            <p:cNvSpPr/>
            <p:nvPr/>
          </p:nvSpPr>
          <p:spPr>
            <a:xfrm>
              <a:off x="2156525" y="2795925"/>
              <a:ext cx="3200" cy="44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123" y="1"/>
                  </a:moveTo>
                  <a:lnTo>
                    <a:pt x="1" y="7"/>
                  </a:lnTo>
                  <a:cubicBezTo>
                    <a:pt x="3" y="36"/>
                    <a:pt x="4" y="64"/>
                    <a:pt x="5" y="91"/>
                  </a:cubicBezTo>
                  <a:lnTo>
                    <a:pt x="4" y="172"/>
                  </a:lnTo>
                  <a:lnTo>
                    <a:pt x="125" y="175"/>
                  </a:lnTo>
                  <a:lnTo>
                    <a:pt x="128" y="89"/>
                  </a:lnTo>
                  <a:cubicBezTo>
                    <a:pt x="128" y="61"/>
                    <a:pt x="124" y="29"/>
                    <a:pt x="123" y="1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55"/>
            <p:cNvSpPr/>
            <p:nvPr/>
          </p:nvSpPr>
          <p:spPr>
            <a:xfrm>
              <a:off x="2122025" y="2797625"/>
              <a:ext cx="3150" cy="1975"/>
            </a:xfrm>
            <a:custGeom>
              <a:avLst/>
              <a:gdLst/>
              <a:ahLst/>
              <a:cxnLst/>
              <a:rect l="l" t="t" r="r" b="b"/>
              <a:pathLst>
                <a:path w="126" h="79" extrusionOk="0">
                  <a:moveTo>
                    <a:pt x="123" y="0"/>
                  </a:moveTo>
                  <a:lnTo>
                    <a:pt x="1" y="7"/>
                  </a:lnTo>
                  <a:cubicBezTo>
                    <a:pt x="1" y="17"/>
                    <a:pt x="2" y="27"/>
                    <a:pt x="2" y="40"/>
                  </a:cubicBezTo>
                  <a:lnTo>
                    <a:pt x="1" y="76"/>
                  </a:lnTo>
                  <a:lnTo>
                    <a:pt x="123" y="78"/>
                  </a:lnTo>
                  <a:lnTo>
                    <a:pt x="124" y="38"/>
                  </a:lnTo>
                  <a:cubicBezTo>
                    <a:pt x="125" y="25"/>
                    <a:pt x="124" y="14"/>
                    <a:pt x="123" y="0"/>
                  </a:cubicBez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55"/>
            <p:cNvSpPr/>
            <p:nvPr/>
          </p:nvSpPr>
          <p:spPr>
            <a:xfrm>
              <a:off x="2139200" y="2799850"/>
              <a:ext cx="3225" cy="3250"/>
            </a:xfrm>
            <a:custGeom>
              <a:avLst/>
              <a:gdLst/>
              <a:ahLst/>
              <a:cxnLst/>
              <a:rect l="l" t="t" r="r" b="b"/>
              <a:pathLst>
                <a:path w="129" h="130" extrusionOk="0">
                  <a:moveTo>
                    <a:pt x="7" y="1"/>
                  </a:moveTo>
                  <a:cubicBezTo>
                    <a:pt x="7" y="40"/>
                    <a:pt x="3" y="78"/>
                    <a:pt x="1" y="119"/>
                  </a:cubicBezTo>
                  <a:lnTo>
                    <a:pt x="122" y="129"/>
                  </a:lnTo>
                  <a:cubicBezTo>
                    <a:pt x="125" y="88"/>
                    <a:pt x="128" y="46"/>
                    <a:pt x="128" y="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55"/>
            <p:cNvSpPr/>
            <p:nvPr/>
          </p:nvSpPr>
          <p:spPr>
            <a:xfrm>
              <a:off x="2130575" y="2799675"/>
              <a:ext cx="3225" cy="2675"/>
            </a:xfrm>
            <a:custGeom>
              <a:avLst/>
              <a:gdLst/>
              <a:ahLst/>
              <a:cxnLst/>
              <a:rect l="l" t="t" r="r" b="b"/>
              <a:pathLst>
                <a:path w="129" h="107" extrusionOk="0">
                  <a:moveTo>
                    <a:pt x="6" y="0"/>
                  </a:moveTo>
                  <a:cubicBezTo>
                    <a:pt x="6" y="31"/>
                    <a:pt x="3" y="64"/>
                    <a:pt x="0" y="96"/>
                  </a:cubicBezTo>
                  <a:lnTo>
                    <a:pt x="123" y="106"/>
                  </a:lnTo>
                  <a:cubicBezTo>
                    <a:pt x="125" y="72"/>
                    <a:pt x="129" y="37"/>
                    <a:pt x="128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55"/>
            <p:cNvSpPr/>
            <p:nvPr/>
          </p:nvSpPr>
          <p:spPr>
            <a:xfrm>
              <a:off x="2147800" y="2800050"/>
              <a:ext cx="3250" cy="3775"/>
            </a:xfrm>
            <a:custGeom>
              <a:avLst/>
              <a:gdLst/>
              <a:ahLst/>
              <a:cxnLst/>
              <a:rect l="l" t="t" r="r" b="b"/>
              <a:pathLst>
                <a:path w="130" h="151" extrusionOk="0">
                  <a:moveTo>
                    <a:pt x="8" y="1"/>
                  </a:moveTo>
                  <a:cubicBezTo>
                    <a:pt x="8" y="48"/>
                    <a:pt x="4" y="93"/>
                    <a:pt x="0" y="140"/>
                  </a:cubicBezTo>
                  <a:lnTo>
                    <a:pt x="122" y="150"/>
                  </a:lnTo>
                  <a:cubicBezTo>
                    <a:pt x="126" y="102"/>
                    <a:pt x="130" y="54"/>
                    <a:pt x="130" y="3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55"/>
            <p:cNvSpPr/>
            <p:nvPr/>
          </p:nvSpPr>
          <p:spPr>
            <a:xfrm>
              <a:off x="2156400" y="2800250"/>
              <a:ext cx="3325" cy="4275"/>
            </a:xfrm>
            <a:custGeom>
              <a:avLst/>
              <a:gdLst/>
              <a:ahLst/>
              <a:cxnLst/>
              <a:rect l="l" t="t" r="r" b="b"/>
              <a:pathLst>
                <a:path w="133" h="171" extrusionOk="0">
                  <a:moveTo>
                    <a:pt x="10" y="0"/>
                  </a:moveTo>
                  <a:cubicBezTo>
                    <a:pt x="9" y="55"/>
                    <a:pt x="5" y="107"/>
                    <a:pt x="1" y="160"/>
                  </a:cubicBezTo>
                  <a:lnTo>
                    <a:pt x="123" y="170"/>
                  </a:lnTo>
                  <a:cubicBezTo>
                    <a:pt x="127" y="116"/>
                    <a:pt x="133" y="61"/>
                    <a:pt x="133" y="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55"/>
            <p:cNvSpPr/>
            <p:nvPr/>
          </p:nvSpPr>
          <p:spPr>
            <a:xfrm>
              <a:off x="2121975" y="2799525"/>
              <a:ext cx="3200" cy="2150"/>
            </a:xfrm>
            <a:custGeom>
              <a:avLst/>
              <a:gdLst/>
              <a:ahLst/>
              <a:cxnLst/>
              <a:rect l="l" t="t" r="r" b="b"/>
              <a:pathLst>
                <a:path w="128" h="86" extrusionOk="0">
                  <a:moveTo>
                    <a:pt x="5" y="0"/>
                  </a:moveTo>
                  <a:lnTo>
                    <a:pt x="5" y="0"/>
                  </a:lnTo>
                  <a:cubicBezTo>
                    <a:pt x="6" y="23"/>
                    <a:pt x="2" y="49"/>
                    <a:pt x="1" y="75"/>
                  </a:cubicBezTo>
                  <a:lnTo>
                    <a:pt x="122" y="85"/>
                  </a:lnTo>
                  <a:cubicBezTo>
                    <a:pt x="124" y="57"/>
                    <a:pt x="127" y="27"/>
                    <a:pt x="126" y="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55"/>
            <p:cNvSpPr/>
            <p:nvPr/>
          </p:nvSpPr>
          <p:spPr>
            <a:xfrm>
              <a:off x="2138875" y="2802800"/>
              <a:ext cx="3375" cy="3400"/>
            </a:xfrm>
            <a:custGeom>
              <a:avLst/>
              <a:gdLst/>
              <a:ahLst/>
              <a:cxnLst/>
              <a:rect l="l" t="t" r="r" b="b"/>
              <a:pathLst>
                <a:path w="135" h="136" extrusionOk="0">
                  <a:moveTo>
                    <a:pt x="14" y="1"/>
                  </a:moveTo>
                  <a:cubicBezTo>
                    <a:pt x="11" y="40"/>
                    <a:pt x="6" y="79"/>
                    <a:pt x="0" y="119"/>
                  </a:cubicBezTo>
                  <a:lnTo>
                    <a:pt x="121" y="136"/>
                  </a:lnTo>
                  <a:cubicBezTo>
                    <a:pt x="126" y="94"/>
                    <a:pt x="133" y="54"/>
                    <a:pt x="134" y="11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55"/>
            <p:cNvSpPr/>
            <p:nvPr/>
          </p:nvSpPr>
          <p:spPr>
            <a:xfrm>
              <a:off x="2130300" y="2802100"/>
              <a:ext cx="3350" cy="2950"/>
            </a:xfrm>
            <a:custGeom>
              <a:avLst/>
              <a:gdLst/>
              <a:ahLst/>
              <a:cxnLst/>
              <a:rect l="l" t="t" r="r" b="b"/>
              <a:pathLst>
                <a:path w="134" h="118" extrusionOk="0">
                  <a:moveTo>
                    <a:pt x="11" y="1"/>
                  </a:moveTo>
                  <a:cubicBezTo>
                    <a:pt x="10" y="33"/>
                    <a:pt x="4" y="66"/>
                    <a:pt x="1" y="100"/>
                  </a:cubicBezTo>
                  <a:lnTo>
                    <a:pt x="121" y="117"/>
                  </a:lnTo>
                  <a:cubicBezTo>
                    <a:pt x="125" y="82"/>
                    <a:pt x="132" y="45"/>
                    <a:pt x="134" y="1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55"/>
            <p:cNvSpPr/>
            <p:nvPr/>
          </p:nvSpPr>
          <p:spPr>
            <a:xfrm>
              <a:off x="2147425" y="2803525"/>
              <a:ext cx="3425" cy="3825"/>
            </a:xfrm>
            <a:custGeom>
              <a:avLst/>
              <a:gdLst/>
              <a:ahLst/>
              <a:cxnLst/>
              <a:rect l="l" t="t" r="r" b="b"/>
              <a:pathLst>
                <a:path w="137" h="153" extrusionOk="0">
                  <a:moveTo>
                    <a:pt x="15" y="1"/>
                  </a:moveTo>
                  <a:cubicBezTo>
                    <a:pt x="12" y="46"/>
                    <a:pt x="6" y="90"/>
                    <a:pt x="1" y="136"/>
                  </a:cubicBezTo>
                  <a:lnTo>
                    <a:pt x="121" y="152"/>
                  </a:lnTo>
                  <a:cubicBezTo>
                    <a:pt x="126" y="106"/>
                    <a:pt x="135" y="59"/>
                    <a:pt x="137" y="1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55"/>
            <p:cNvSpPr/>
            <p:nvPr/>
          </p:nvSpPr>
          <p:spPr>
            <a:xfrm>
              <a:off x="2156000" y="2804225"/>
              <a:ext cx="3500" cy="4300"/>
            </a:xfrm>
            <a:custGeom>
              <a:avLst/>
              <a:gdLst/>
              <a:ahLst/>
              <a:cxnLst/>
              <a:rect l="l" t="t" r="r" b="b"/>
              <a:pathLst>
                <a:path w="140" h="172" extrusionOk="0">
                  <a:moveTo>
                    <a:pt x="17" y="1"/>
                  </a:moveTo>
                  <a:cubicBezTo>
                    <a:pt x="14" y="54"/>
                    <a:pt x="5" y="104"/>
                    <a:pt x="0" y="154"/>
                  </a:cubicBezTo>
                  <a:lnTo>
                    <a:pt x="120" y="171"/>
                  </a:lnTo>
                  <a:cubicBezTo>
                    <a:pt x="128" y="118"/>
                    <a:pt x="135" y="67"/>
                    <a:pt x="139" y="11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55"/>
            <p:cNvSpPr/>
            <p:nvPr/>
          </p:nvSpPr>
          <p:spPr>
            <a:xfrm>
              <a:off x="2121750" y="2801350"/>
              <a:ext cx="3300" cy="2500"/>
            </a:xfrm>
            <a:custGeom>
              <a:avLst/>
              <a:gdLst/>
              <a:ahLst/>
              <a:cxnLst/>
              <a:rect l="l" t="t" r="r" b="b"/>
              <a:pathLst>
                <a:path w="132" h="100" extrusionOk="0">
                  <a:moveTo>
                    <a:pt x="10" y="1"/>
                  </a:moveTo>
                  <a:cubicBezTo>
                    <a:pt x="9" y="26"/>
                    <a:pt x="4" y="55"/>
                    <a:pt x="1" y="83"/>
                  </a:cubicBezTo>
                  <a:lnTo>
                    <a:pt x="121" y="99"/>
                  </a:lnTo>
                  <a:cubicBezTo>
                    <a:pt x="125" y="69"/>
                    <a:pt x="130" y="39"/>
                    <a:pt x="131" y="1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55"/>
            <p:cNvSpPr/>
            <p:nvPr/>
          </p:nvSpPr>
          <p:spPr>
            <a:xfrm>
              <a:off x="2138425" y="2805750"/>
              <a:ext cx="3475" cy="3475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8" y="0"/>
                  </a:moveTo>
                  <a:cubicBezTo>
                    <a:pt x="14" y="38"/>
                    <a:pt x="6" y="78"/>
                    <a:pt x="1" y="116"/>
                  </a:cubicBezTo>
                  <a:lnTo>
                    <a:pt x="119" y="138"/>
                  </a:lnTo>
                  <a:cubicBezTo>
                    <a:pt x="126" y="97"/>
                    <a:pt x="135" y="57"/>
                    <a:pt x="139" y="16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55"/>
            <p:cNvSpPr/>
            <p:nvPr/>
          </p:nvSpPr>
          <p:spPr>
            <a:xfrm>
              <a:off x="2129900" y="2804575"/>
              <a:ext cx="3425" cy="3100"/>
            </a:xfrm>
            <a:custGeom>
              <a:avLst/>
              <a:gdLst/>
              <a:ahLst/>
              <a:cxnLst/>
              <a:rect l="l" t="t" r="r" b="b"/>
              <a:pathLst>
                <a:path w="137" h="124" extrusionOk="0">
                  <a:moveTo>
                    <a:pt x="17" y="0"/>
                  </a:moveTo>
                  <a:cubicBezTo>
                    <a:pt x="15" y="34"/>
                    <a:pt x="7" y="69"/>
                    <a:pt x="0" y="102"/>
                  </a:cubicBezTo>
                  <a:lnTo>
                    <a:pt x="120" y="124"/>
                  </a:lnTo>
                  <a:cubicBezTo>
                    <a:pt x="125" y="88"/>
                    <a:pt x="132" y="51"/>
                    <a:pt x="136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55"/>
            <p:cNvSpPr/>
            <p:nvPr/>
          </p:nvSpPr>
          <p:spPr>
            <a:xfrm>
              <a:off x="2146925" y="2806900"/>
              <a:ext cx="3550" cy="3875"/>
            </a:xfrm>
            <a:custGeom>
              <a:avLst/>
              <a:gdLst/>
              <a:ahLst/>
              <a:cxnLst/>
              <a:rect l="l" t="t" r="r" b="b"/>
              <a:pathLst>
                <a:path w="142" h="155" extrusionOk="0">
                  <a:moveTo>
                    <a:pt x="21" y="1"/>
                  </a:moveTo>
                  <a:cubicBezTo>
                    <a:pt x="16" y="45"/>
                    <a:pt x="6" y="89"/>
                    <a:pt x="0" y="133"/>
                  </a:cubicBezTo>
                  <a:lnTo>
                    <a:pt x="119" y="154"/>
                  </a:lnTo>
                  <a:cubicBezTo>
                    <a:pt x="128" y="110"/>
                    <a:pt x="136" y="64"/>
                    <a:pt x="141" y="17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55"/>
            <p:cNvSpPr/>
            <p:nvPr/>
          </p:nvSpPr>
          <p:spPr>
            <a:xfrm>
              <a:off x="2155425" y="2808075"/>
              <a:ext cx="3600" cy="4250"/>
            </a:xfrm>
            <a:custGeom>
              <a:avLst/>
              <a:gdLst/>
              <a:ahLst/>
              <a:cxnLst/>
              <a:rect l="l" t="t" r="r" b="b"/>
              <a:pathLst>
                <a:path w="144" h="170" extrusionOk="0">
                  <a:moveTo>
                    <a:pt x="23" y="0"/>
                  </a:moveTo>
                  <a:lnTo>
                    <a:pt x="18" y="38"/>
                  </a:lnTo>
                  <a:lnTo>
                    <a:pt x="12" y="75"/>
                  </a:lnTo>
                  <a:lnTo>
                    <a:pt x="0" y="148"/>
                  </a:lnTo>
                  <a:lnTo>
                    <a:pt x="120" y="170"/>
                  </a:lnTo>
                  <a:lnTo>
                    <a:pt x="132" y="94"/>
                  </a:lnTo>
                  <a:lnTo>
                    <a:pt x="138" y="55"/>
                  </a:lnTo>
                  <a:lnTo>
                    <a:pt x="143" y="1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55"/>
            <p:cNvSpPr/>
            <p:nvPr/>
          </p:nvSpPr>
          <p:spPr>
            <a:xfrm>
              <a:off x="2121400" y="2803425"/>
              <a:ext cx="3375" cy="2725"/>
            </a:xfrm>
            <a:custGeom>
              <a:avLst/>
              <a:gdLst/>
              <a:ahLst/>
              <a:cxnLst/>
              <a:rect l="l" t="t" r="r" b="b"/>
              <a:pathLst>
                <a:path w="135" h="109" extrusionOk="0">
                  <a:moveTo>
                    <a:pt x="15" y="1"/>
                  </a:moveTo>
                  <a:lnTo>
                    <a:pt x="13" y="21"/>
                  </a:lnTo>
                  <a:lnTo>
                    <a:pt x="8" y="43"/>
                  </a:lnTo>
                  <a:lnTo>
                    <a:pt x="0" y="88"/>
                  </a:lnTo>
                  <a:lnTo>
                    <a:pt x="121" y="109"/>
                  </a:lnTo>
                  <a:lnTo>
                    <a:pt x="129" y="62"/>
                  </a:lnTo>
                  <a:lnTo>
                    <a:pt x="133" y="39"/>
                  </a:lnTo>
                  <a:lnTo>
                    <a:pt x="135" y="16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55"/>
            <p:cNvSpPr/>
            <p:nvPr/>
          </p:nvSpPr>
          <p:spPr>
            <a:xfrm>
              <a:off x="2137825" y="2808675"/>
              <a:ext cx="3650" cy="3600"/>
            </a:xfrm>
            <a:custGeom>
              <a:avLst/>
              <a:gdLst/>
              <a:ahLst/>
              <a:cxnLst/>
              <a:rect l="l" t="t" r="r" b="b"/>
              <a:pathLst>
                <a:path w="146" h="144" extrusionOk="0">
                  <a:moveTo>
                    <a:pt x="25" y="0"/>
                  </a:moveTo>
                  <a:cubicBezTo>
                    <a:pt x="17" y="40"/>
                    <a:pt x="9" y="78"/>
                    <a:pt x="1" y="118"/>
                  </a:cubicBezTo>
                  <a:lnTo>
                    <a:pt x="120" y="144"/>
                  </a:lnTo>
                  <a:cubicBezTo>
                    <a:pt x="128" y="103"/>
                    <a:pt x="139" y="63"/>
                    <a:pt x="145" y="2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55"/>
            <p:cNvSpPr/>
            <p:nvPr/>
          </p:nvSpPr>
          <p:spPr>
            <a:xfrm>
              <a:off x="2129375" y="2807125"/>
              <a:ext cx="3550" cy="3250"/>
            </a:xfrm>
            <a:custGeom>
              <a:avLst/>
              <a:gdLst/>
              <a:ahLst/>
              <a:cxnLst/>
              <a:rect l="l" t="t" r="r" b="b"/>
              <a:pathLst>
                <a:path w="142" h="130" extrusionOk="0">
                  <a:moveTo>
                    <a:pt x="21" y="0"/>
                  </a:moveTo>
                  <a:cubicBezTo>
                    <a:pt x="16" y="34"/>
                    <a:pt x="7" y="71"/>
                    <a:pt x="1" y="104"/>
                  </a:cubicBezTo>
                  <a:lnTo>
                    <a:pt x="120" y="130"/>
                  </a:lnTo>
                  <a:cubicBezTo>
                    <a:pt x="126" y="93"/>
                    <a:pt x="137" y="57"/>
                    <a:pt x="142" y="21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55"/>
            <p:cNvSpPr/>
            <p:nvPr/>
          </p:nvSpPr>
          <p:spPr>
            <a:xfrm>
              <a:off x="2146250" y="2810200"/>
              <a:ext cx="3675" cy="3925"/>
            </a:xfrm>
            <a:custGeom>
              <a:avLst/>
              <a:gdLst/>
              <a:ahLst/>
              <a:cxnLst/>
              <a:rect l="l" t="t" r="r" b="b"/>
              <a:pathLst>
                <a:path w="147" h="157" extrusionOk="0">
                  <a:moveTo>
                    <a:pt x="27" y="1"/>
                  </a:moveTo>
                  <a:cubicBezTo>
                    <a:pt x="20" y="45"/>
                    <a:pt x="9" y="88"/>
                    <a:pt x="0" y="130"/>
                  </a:cubicBezTo>
                  <a:lnTo>
                    <a:pt x="119" y="156"/>
                  </a:lnTo>
                  <a:cubicBezTo>
                    <a:pt x="129" y="111"/>
                    <a:pt x="139" y="68"/>
                    <a:pt x="146" y="22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55"/>
            <p:cNvSpPr/>
            <p:nvPr/>
          </p:nvSpPr>
          <p:spPr>
            <a:xfrm>
              <a:off x="2154700" y="2811750"/>
              <a:ext cx="3750" cy="4250"/>
            </a:xfrm>
            <a:custGeom>
              <a:avLst/>
              <a:gdLst/>
              <a:ahLst/>
              <a:cxnLst/>
              <a:rect l="l" t="t" r="r" b="b"/>
              <a:pathLst>
                <a:path w="150" h="170" extrusionOk="0">
                  <a:moveTo>
                    <a:pt x="30" y="1"/>
                  </a:moveTo>
                  <a:cubicBezTo>
                    <a:pt x="20" y="51"/>
                    <a:pt x="10" y="95"/>
                    <a:pt x="0" y="144"/>
                  </a:cubicBezTo>
                  <a:lnTo>
                    <a:pt x="120" y="170"/>
                  </a:lnTo>
                  <a:lnTo>
                    <a:pt x="135" y="97"/>
                  </a:lnTo>
                  <a:cubicBezTo>
                    <a:pt x="140" y="72"/>
                    <a:pt x="146" y="49"/>
                    <a:pt x="150" y="23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55"/>
            <p:cNvSpPr/>
            <p:nvPr/>
          </p:nvSpPr>
          <p:spPr>
            <a:xfrm>
              <a:off x="2120975" y="2805550"/>
              <a:ext cx="3475" cy="3000"/>
            </a:xfrm>
            <a:custGeom>
              <a:avLst/>
              <a:gdLst/>
              <a:ahLst/>
              <a:cxnLst/>
              <a:rect l="l" t="t" r="r" b="b"/>
              <a:pathLst>
                <a:path w="139" h="120" extrusionOk="0">
                  <a:moveTo>
                    <a:pt x="19" y="1"/>
                  </a:moveTo>
                  <a:cubicBezTo>
                    <a:pt x="16" y="15"/>
                    <a:pt x="14" y="31"/>
                    <a:pt x="10" y="46"/>
                  </a:cubicBezTo>
                  <a:lnTo>
                    <a:pt x="0" y="93"/>
                  </a:lnTo>
                  <a:lnTo>
                    <a:pt x="120" y="119"/>
                  </a:lnTo>
                  <a:cubicBezTo>
                    <a:pt x="125" y="88"/>
                    <a:pt x="133" y="55"/>
                    <a:pt x="138" y="24"/>
                  </a:cubicBezTo>
                  <a:lnTo>
                    <a:pt x="1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55"/>
            <p:cNvSpPr/>
            <p:nvPr/>
          </p:nvSpPr>
          <p:spPr>
            <a:xfrm>
              <a:off x="2137125" y="2811600"/>
              <a:ext cx="3700" cy="3675"/>
            </a:xfrm>
            <a:custGeom>
              <a:avLst/>
              <a:gdLst/>
              <a:ahLst/>
              <a:cxnLst/>
              <a:rect l="l" t="t" r="r" b="b"/>
              <a:pathLst>
                <a:path w="148" h="147" extrusionOk="0">
                  <a:moveTo>
                    <a:pt x="28" y="1"/>
                  </a:moveTo>
                  <a:cubicBezTo>
                    <a:pt x="20" y="39"/>
                    <a:pt x="9" y="78"/>
                    <a:pt x="1" y="117"/>
                  </a:cubicBezTo>
                  <a:lnTo>
                    <a:pt x="118" y="147"/>
                  </a:lnTo>
                  <a:cubicBezTo>
                    <a:pt x="127" y="106"/>
                    <a:pt x="139" y="68"/>
                    <a:pt x="147" y="27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55"/>
            <p:cNvSpPr/>
            <p:nvPr/>
          </p:nvSpPr>
          <p:spPr>
            <a:xfrm>
              <a:off x="2128750" y="2809750"/>
              <a:ext cx="3625" cy="3425"/>
            </a:xfrm>
            <a:custGeom>
              <a:avLst/>
              <a:gdLst/>
              <a:ahLst/>
              <a:cxnLst/>
              <a:rect l="l" t="t" r="r" b="b"/>
              <a:pathLst>
                <a:path w="145" h="137" extrusionOk="0">
                  <a:moveTo>
                    <a:pt x="26" y="1"/>
                  </a:moveTo>
                  <a:cubicBezTo>
                    <a:pt x="19" y="35"/>
                    <a:pt x="9" y="70"/>
                    <a:pt x="1" y="107"/>
                  </a:cubicBezTo>
                  <a:lnTo>
                    <a:pt x="119" y="137"/>
                  </a:lnTo>
                  <a:cubicBezTo>
                    <a:pt x="128" y="101"/>
                    <a:pt x="137" y="63"/>
                    <a:pt x="145" y="28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55"/>
            <p:cNvSpPr/>
            <p:nvPr/>
          </p:nvSpPr>
          <p:spPr>
            <a:xfrm>
              <a:off x="2145475" y="2813450"/>
              <a:ext cx="3775" cy="3925"/>
            </a:xfrm>
            <a:custGeom>
              <a:avLst/>
              <a:gdLst/>
              <a:ahLst/>
              <a:cxnLst/>
              <a:rect l="l" t="t" r="r" b="b"/>
              <a:pathLst>
                <a:path w="151" h="157" extrusionOk="0">
                  <a:moveTo>
                    <a:pt x="31" y="0"/>
                  </a:moveTo>
                  <a:cubicBezTo>
                    <a:pt x="23" y="45"/>
                    <a:pt x="11" y="86"/>
                    <a:pt x="1" y="128"/>
                  </a:cubicBezTo>
                  <a:lnTo>
                    <a:pt x="119" y="157"/>
                  </a:lnTo>
                  <a:cubicBezTo>
                    <a:pt x="130" y="113"/>
                    <a:pt x="141" y="72"/>
                    <a:pt x="150" y="26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55"/>
            <p:cNvSpPr/>
            <p:nvPr/>
          </p:nvSpPr>
          <p:spPr>
            <a:xfrm>
              <a:off x="2153875" y="2815325"/>
              <a:ext cx="3800" cy="4225"/>
            </a:xfrm>
            <a:custGeom>
              <a:avLst/>
              <a:gdLst/>
              <a:ahLst/>
              <a:cxnLst/>
              <a:rect l="l" t="t" r="r" b="b"/>
              <a:pathLst>
                <a:path w="152" h="169" extrusionOk="0">
                  <a:moveTo>
                    <a:pt x="32" y="1"/>
                  </a:moveTo>
                  <a:cubicBezTo>
                    <a:pt x="23" y="48"/>
                    <a:pt x="11" y="91"/>
                    <a:pt x="0" y="138"/>
                  </a:cubicBezTo>
                  <a:lnTo>
                    <a:pt x="117" y="168"/>
                  </a:lnTo>
                  <a:cubicBezTo>
                    <a:pt x="130" y="121"/>
                    <a:pt x="141" y="76"/>
                    <a:pt x="152" y="2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55"/>
            <p:cNvSpPr/>
            <p:nvPr/>
          </p:nvSpPr>
          <p:spPr>
            <a:xfrm>
              <a:off x="2120400" y="2807875"/>
              <a:ext cx="3550" cy="3150"/>
            </a:xfrm>
            <a:custGeom>
              <a:avLst/>
              <a:gdLst/>
              <a:ahLst/>
              <a:cxnLst/>
              <a:rect l="l" t="t" r="r" b="b"/>
              <a:pathLst>
                <a:path w="142" h="126" extrusionOk="0">
                  <a:moveTo>
                    <a:pt x="22" y="0"/>
                  </a:moveTo>
                  <a:cubicBezTo>
                    <a:pt x="16" y="31"/>
                    <a:pt x="7" y="63"/>
                    <a:pt x="1" y="97"/>
                  </a:cubicBezTo>
                  <a:lnTo>
                    <a:pt x="118" y="126"/>
                  </a:lnTo>
                  <a:cubicBezTo>
                    <a:pt x="126" y="93"/>
                    <a:pt x="136" y="58"/>
                    <a:pt x="142" y="2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55"/>
            <p:cNvSpPr/>
            <p:nvPr/>
          </p:nvSpPr>
          <p:spPr>
            <a:xfrm>
              <a:off x="2136350" y="2814500"/>
              <a:ext cx="3750" cy="3750"/>
            </a:xfrm>
            <a:custGeom>
              <a:avLst/>
              <a:gdLst/>
              <a:ahLst/>
              <a:cxnLst/>
              <a:rect l="l" t="t" r="r" b="b"/>
              <a:pathLst>
                <a:path w="150" h="150" extrusionOk="0">
                  <a:moveTo>
                    <a:pt x="32" y="1"/>
                  </a:moveTo>
                  <a:cubicBezTo>
                    <a:pt x="23" y="40"/>
                    <a:pt x="11" y="79"/>
                    <a:pt x="1" y="117"/>
                  </a:cubicBezTo>
                  <a:lnTo>
                    <a:pt x="117" y="149"/>
                  </a:lnTo>
                  <a:cubicBezTo>
                    <a:pt x="127" y="109"/>
                    <a:pt x="139" y="70"/>
                    <a:pt x="149" y="30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55"/>
            <p:cNvSpPr/>
            <p:nvPr/>
          </p:nvSpPr>
          <p:spPr>
            <a:xfrm>
              <a:off x="2128050" y="2812375"/>
              <a:ext cx="3675" cy="3525"/>
            </a:xfrm>
            <a:custGeom>
              <a:avLst/>
              <a:gdLst/>
              <a:ahLst/>
              <a:cxnLst/>
              <a:rect l="l" t="t" r="r" b="b"/>
              <a:pathLst>
                <a:path w="147" h="141" extrusionOk="0">
                  <a:moveTo>
                    <a:pt x="29" y="1"/>
                  </a:moveTo>
                  <a:cubicBezTo>
                    <a:pt x="19" y="36"/>
                    <a:pt x="9" y="72"/>
                    <a:pt x="1" y="109"/>
                  </a:cubicBezTo>
                  <a:lnTo>
                    <a:pt x="117" y="141"/>
                  </a:lnTo>
                  <a:cubicBezTo>
                    <a:pt x="127" y="104"/>
                    <a:pt x="138" y="67"/>
                    <a:pt x="147" y="31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55"/>
            <p:cNvSpPr/>
            <p:nvPr/>
          </p:nvSpPr>
          <p:spPr>
            <a:xfrm>
              <a:off x="2144675" y="2816625"/>
              <a:ext cx="3800" cy="3950"/>
            </a:xfrm>
            <a:custGeom>
              <a:avLst/>
              <a:gdLst/>
              <a:ahLst/>
              <a:cxnLst/>
              <a:rect l="l" t="t" r="r" b="b"/>
              <a:pathLst>
                <a:path w="152" h="158" extrusionOk="0">
                  <a:moveTo>
                    <a:pt x="33" y="1"/>
                  </a:moveTo>
                  <a:cubicBezTo>
                    <a:pt x="23" y="43"/>
                    <a:pt x="11" y="84"/>
                    <a:pt x="1" y="125"/>
                  </a:cubicBezTo>
                  <a:lnTo>
                    <a:pt x="117" y="158"/>
                  </a:lnTo>
                  <a:cubicBezTo>
                    <a:pt x="129" y="115"/>
                    <a:pt x="141" y="73"/>
                    <a:pt x="151" y="30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55"/>
            <p:cNvSpPr/>
            <p:nvPr/>
          </p:nvSpPr>
          <p:spPr>
            <a:xfrm>
              <a:off x="2152975" y="2818725"/>
              <a:ext cx="3850" cy="4175"/>
            </a:xfrm>
            <a:custGeom>
              <a:avLst/>
              <a:gdLst/>
              <a:ahLst/>
              <a:cxnLst/>
              <a:rect l="l" t="t" r="r" b="b"/>
              <a:pathLst>
                <a:path w="154" h="167" extrusionOk="0">
                  <a:moveTo>
                    <a:pt x="36" y="1"/>
                  </a:moveTo>
                  <a:cubicBezTo>
                    <a:pt x="26" y="48"/>
                    <a:pt x="12" y="90"/>
                    <a:pt x="1" y="135"/>
                  </a:cubicBezTo>
                  <a:lnTo>
                    <a:pt x="117" y="167"/>
                  </a:lnTo>
                  <a:cubicBezTo>
                    <a:pt x="129" y="121"/>
                    <a:pt x="142" y="78"/>
                    <a:pt x="153" y="31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55"/>
            <p:cNvSpPr/>
            <p:nvPr/>
          </p:nvSpPr>
          <p:spPr>
            <a:xfrm>
              <a:off x="2119750" y="2810275"/>
              <a:ext cx="3600" cy="3300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27" y="1"/>
                  </a:moveTo>
                  <a:cubicBezTo>
                    <a:pt x="18" y="33"/>
                    <a:pt x="8" y="66"/>
                    <a:pt x="1" y="99"/>
                  </a:cubicBezTo>
                  <a:lnTo>
                    <a:pt x="117" y="131"/>
                  </a:lnTo>
                  <a:cubicBezTo>
                    <a:pt x="126" y="97"/>
                    <a:pt x="137" y="63"/>
                    <a:pt x="144" y="30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55"/>
            <p:cNvSpPr/>
            <p:nvPr/>
          </p:nvSpPr>
          <p:spPr>
            <a:xfrm>
              <a:off x="2135500" y="2817400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35" y="1"/>
                  </a:moveTo>
                  <a:cubicBezTo>
                    <a:pt x="24" y="39"/>
                    <a:pt x="12" y="77"/>
                    <a:pt x="0" y="116"/>
                  </a:cubicBezTo>
                  <a:lnTo>
                    <a:pt x="118" y="151"/>
                  </a:lnTo>
                  <a:cubicBezTo>
                    <a:pt x="129" y="112"/>
                    <a:pt x="141" y="74"/>
                    <a:pt x="152" y="33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55"/>
            <p:cNvSpPr/>
            <p:nvPr/>
          </p:nvSpPr>
          <p:spPr>
            <a:xfrm>
              <a:off x="2127275" y="2815075"/>
              <a:ext cx="3725" cy="3600"/>
            </a:xfrm>
            <a:custGeom>
              <a:avLst/>
              <a:gdLst/>
              <a:ahLst/>
              <a:cxnLst/>
              <a:rect l="l" t="t" r="r" b="b"/>
              <a:pathLst>
                <a:path w="149" h="144" extrusionOk="0">
                  <a:moveTo>
                    <a:pt x="32" y="1"/>
                  </a:moveTo>
                  <a:lnTo>
                    <a:pt x="1" y="110"/>
                  </a:lnTo>
                  <a:lnTo>
                    <a:pt x="117" y="144"/>
                  </a:lnTo>
                  <a:cubicBezTo>
                    <a:pt x="127" y="106"/>
                    <a:pt x="139" y="70"/>
                    <a:pt x="149" y="33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55"/>
            <p:cNvSpPr/>
            <p:nvPr/>
          </p:nvSpPr>
          <p:spPr>
            <a:xfrm>
              <a:off x="2143775" y="2819750"/>
              <a:ext cx="3825" cy="3950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37" y="0"/>
                  </a:moveTo>
                  <a:cubicBezTo>
                    <a:pt x="25" y="42"/>
                    <a:pt x="12" y="81"/>
                    <a:pt x="0" y="122"/>
                  </a:cubicBezTo>
                  <a:lnTo>
                    <a:pt x="117" y="157"/>
                  </a:lnTo>
                  <a:cubicBezTo>
                    <a:pt x="129" y="116"/>
                    <a:pt x="142" y="74"/>
                    <a:pt x="153" y="33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55"/>
            <p:cNvSpPr/>
            <p:nvPr/>
          </p:nvSpPr>
          <p:spPr>
            <a:xfrm>
              <a:off x="2152050" y="2822100"/>
              <a:ext cx="3925" cy="4100"/>
            </a:xfrm>
            <a:custGeom>
              <a:avLst/>
              <a:gdLst/>
              <a:ahLst/>
              <a:cxnLst/>
              <a:rect l="l" t="t" r="r" b="b"/>
              <a:pathLst>
                <a:path w="157" h="164" extrusionOk="0">
                  <a:moveTo>
                    <a:pt x="39" y="1"/>
                  </a:moveTo>
                  <a:cubicBezTo>
                    <a:pt x="26" y="43"/>
                    <a:pt x="13" y="85"/>
                    <a:pt x="0" y="129"/>
                  </a:cubicBezTo>
                  <a:lnTo>
                    <a:pt x="117" y="164"/>
                  </a:lnTo>
                  <a:cubicBezTo>
                    <a:pt x="130" y="120"/>
                    <a:pt x="143" y="78"/>
                    <a:pt x="156" y="33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55"/>
            <p:cNvSpPr/>
            <p:nvPr/>
          </p:nvSpPr>
          <p:spPr>
            <a:xfrm>
              <a:off x="2119000" y="2812750"/>
              <a:ext cx="3675" cy="3450"/>
            </a:xfrm>
            <a:custGeom>
              <a:avLst/>
              <a:gdLst/>
              <a:ahLst/>
              <a:cxnLst/>
              <a:rect l="l" t="t" r="r" b="b"/>
              <a:pathLst>
                <a:path w="147" h="138" extrusionOk="0">
                  <a:moveTo>
                    <a:pt x="31" y="0"/>
                  </a:moveTo>
                  <a:lnTo>
                    <a:pt x="1" y="102"/>
                  </a:lnTo>
                  <a:lnTo>
                    <a:pt x="117" y="137"/>
                  </a:lnTo>
                  <a:cubicBezTo>
                    <a:pt x="126" y="102"/>
                    <a:pt x="138" y="68"/>
                    <a:pt x="147" y="3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55"/>
            <p:cNvSpPr/>
            <p:nvPr/>
          </p:nvSpPr>
          <p:spPr>
            <a:xfrm>
              <a:off x="2134600" y="2820300"/>
              <a:ext cx="3850" cy="3800"/>
            </a:xfrm>
            <a:custGeom>
              <a:avLst/>
              <a:gdLst/>
              <a:ahLst/>
              <a:cxnLst/>
              <a:rect l="l" t="t" r="r" b="b"/>
              <a:pathLst>
                <a:path w="154" h="152" extrusionOk="0">
                  <a:moveTo>
                    <a:pt x="36" y="0"/>
                  </a:moveTo>
                  <a:lnTo>
                    <a:pt x="0" y="115"/>
                  </a:lnTo>
                  <a:lnTo>
                    <a:pt x="117" y="152"/>
                  </a:lnTo>
                  <a:lnTo>
                    <a:pt x="154" y="3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55"/>
            <p:cNvSpPr/>
            <p:nvPr/>
          </p:nvSpPr>
          <p:spPr>
            <a:xfrm>
              <a:off x="2126400" y="2817800"/>
              <a:ext cx="3775" cy="3675"/>
            </a:xfrm>
            <a:custGeom>
              <a:avLst/>
              <a:gdLst/>
              <a:ahLst/>
              <a:cxnLst/>
              <a:rect l="l" t="t" r="r" b="b"/>
              <a:pathLst>
                <a:path w="151" h="147" extrusionOk="0">
                  <a:moveTo>
                    <a:pt x="34" y="1"/>
                  </a:moveTo>
                  <a:lnTo>
                    <a:pt x="0" y="111"/>
                  </a:lnTo>
                  <a:lnTo>
                    <a:pt x="115" y="147"/>
                  </a:lnTo>
                  <a:lnTo>
                    <a:pt x="151" y="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55"/>
            <p:cNvSpPr/>
            <p:nvPr/>
          </p:nvSpPr>
          <p:spPr>
            <a:xfrm>
              <a:off x="2142850" y="2822775"/>
              <a:ext cx="3850" cy="4000"/>
            </a:xfrm>
            <a:custGeom>
              <a:avLst/>
              <a:gdLst/>
              <a:ahLst/>
              <a:cxnLst/>
              <a:rect l="l" t="t" r="r" b="b"/>
              <a:pathLst>
                <a:path w="154" h="160" extrusionOk="0">
                  <a:moveTo>
                    <a:pt x="37" y="1"/>
                  </a:moveTo>
                  <a:lnTo>
                    <a:pt x="0" y="121"/>
                  </a:lnTo>
                  <a:lnTo>
                    <a:pt x="116" y="160"/>
                  </a:lnTo>
                  <a:lnTo>
                    <a:pt x="154" y="37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55"/>
            <p:cNvSpPr/>
            <p:nvPr/>
          </p:nvSpPr>
          <p:spPr>
            <a:xfrm>
              <a:off x="2151075" y="2825325"/>
              <a:ext cx="3900" cy="4075"/>
            </a:xfrm>
            <a:custGeom>
              <a:avLst/>
              <a:gdLst/>
              <a:ahLst/>
              <a:cxnLst/>
              <a:rect l="l" t="t" r="r" b="b"/>
              <a:pathLst>
                <a:path w="156" h="163" extrusionOk="0">
                  <a:moveTo>
                    <a:pt x="39" y="0"/>
                  </a:moveTo>
                  <a:lnTo>
                    <a:pt x="0" y="125"/>
                  </a:lnTo>
                  <a:lnTo>
                    <a:pt x="115" y="162"/>
                  </a:lnTo>
                  <a:lnTo>
                    <a:pt x="156" y="3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55"/>
            <p:cNvSpPr/>
            <p:nvPr/>
          </p:nvSpPr>
          <p:spPr>
            <a:xfrm>
              <a:off x="2118150" y="2815250"/>
              <a:ext cx="3750" cy="3625"/>
            </a:xfrm>
            <a:custGeom>
              <a:avLst/>
              <a:gdLst/>
              <a:ahLst/>
              <a:cxnLst/>
              <a:rect l="l" t="t" r="r" b="b"/>
              <a:pathLst>
                <a:path w="150" h="145" extrusionOk="0">
                  <a:moveTo>
                    <a:pt x="34" y="1"/>
                  </a:moveTo>
                  <a:lnTo>
                    <a:pt x="0" y="106"/>
                  </a:lnTo>
                  <a:lnTo>
                    <a:pt x="118" y="144"/>
                  </a:lnTo>
                  <a:lnTo>
                    <a:pt x="150" y="3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55"/>
            <p:cNvSpPr/>
            <p:nvPr/>
          </p:nvSpPr>
          <p:spPr>
            <a:xfrm>
              <a:off x="2117300" y="2817875"/>
              <a:ext cx="36675" cy="14600"/>
            </a:xfrm>
            <a:custGeom>
              <a:avLst/>
              <a:gdLst/>
              <a:ahLst/>
              <a:cxnLst/>
              <a:rect l="l" t="t" r="r" b="b"/>
              <a:pathLst>
                <a:path w="1467" h="584" extrusionOk="0">
                  <a:moveTo>
                    <a:pt x="34" y="1"/>
                  </a:moveTo>
                  <a:lnTo>
                    <a:pt x="0" y="110"/>
                  </a:lnTo>
                  <a:lnTo>
                    <a:pt x="1427" y="584"/>
                  </a:lnTo>
                  <a:lnTo>
                    <a:pt x="1466" y="46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301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Un Bosquejo De Flores Diagrama De Flores Flora Vector PNG , Flor, Diagrama,  Flora PNG y Vector para Descargar Gratis | Pngtree">
            <a:extLst>
              <a:ext uri="{FF2B5EF4-FFF2-40B4-BE49-F238E27FC236}">
                <a16:creationId xmlns:a16="http://schemas.microsoft.com/office/drawing/2014/main" xmlns="" id="{94C737C9-DDF8-4622-9126-5303551F6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9"/>
          <a:stretch/>
        </p:blipFill>
        <p:spPr bwMode="auto">
          <a:xfrm>
            <a:off x="2244650" y="917892"/>
            <a:ext cx="4709010" cy="405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2E16008-34BC-47B7-862D-D3BD12596926}"/>
              </a:ext>
            </a:extLst>
          </p:cNvPr>
          <p:cNvSpPr txBox="1"/>
          <p:nvPr/>
        </p:nvSpPr>
        <p:spPr>
          <a:xfrm rot="16754267">
            <a:off x="4395443" y="1500741"/>
            <a:ext cx="11263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haroni" panose="02010803020104030203" pitchFamily="2" charset="-79"/>
                <a:cs typeface="Aharoni" panose="02010803020104030203" pitchFamily="2" charset="-79"/>
              </a:rPr>
              <a:t>Es la energía que me lleva hacia ti</a:t>
            </a:r>
          </a:p>
        </p:txBody>
      </p:sp>
      <p:sp>
        <p:nvSpPr>
          <p:cNvPr id="321" name="CuadroTexto 320">
            <a:extLst>
              <a:ext uri="{FF2B5EF4-FFF2-40B4-BE49-F238E27FC236}">
                <a16:creationId xmlns:a16="http://schemas.microsoft.com/office/drawing/2014/main" xmlns="" id="{55AEFC25-D5CA-4960-9346-2A0EAD85F682}"/>
              </a:ext>
            </a:extLst>
          </p:cNvPr>
          <p:cNvSpPr txBox="1"/>
          <p:nvPr/>
        </p:nvSpPr>
        <p:spPr>
          <a:xfrm rot="20463172">
            <a:off x="5283798" y="2048716"/>
            <a:ext cx="11263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haroni" panose="02010803020104030203" pitchFamily="2" charset="-79"/>
                <a:cs typeface="Aharoni" panose="02010803020104030203" pitchFamily="2" charset="-79"/>
              </a:rPr>
              <a:t>Solo lo entiendes si lo puedes sentir</a:t>
            </a:r>
          </a:p>
        </p:txBody>
      </p:sp>
      <p:sp>
        <p:nvSpPr>
          <p:cNvPr id="322" name="CuadroTexto 321">
            <a:extLst>
              <a:ext uri="{FF2B5EF4-FFF2-40B4-BE49-F238E27FC236}">
                <a16:creationId xmlns:a16="http://schemas.microsoft.com/office/drawing/2014/main" xmlns="" id="{AAF32AF0-0FA9-4D1E-8D4E-209851EE6145}"/>
              </a:ext>
            </a:extLst>
          </p:cNvPr>
          <p:cNvSpPr txBox="1"/>
          <p:nvPr/>
        </p:nvSpPr>
        <p:spPr>
          <a:xfrm rot="1228155">
            <a:off x="5535512" y="2846613"/>
            <a:ext cx="1126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haroni" panose="02010803020104030203" pitchFamily="2" charset="-79"/>
                <a:cs typeface="Aharoni" panose="02010803020104030203" pitchFamily="2" charset="-79"/>
              </a:rPr>
              <a:t>Te echo de menos cuando no estás aquí</a:t>
            </a:r>
          </a:p>
        </p:txBody>
      </p:sp>
      <p:sp>
        <p:nvSpPr>
          <p:cNvPr id="323" name="CuadroTexto 322">
            <a:extLst>
              <a:ext uri="{FF2B5EF4-FFF2-40B4-BE49-F238E27FC236}">
                <a16:creationId xmlns:a16="http://schemas.microsoft.com/office/drawing/2014/main" xmlns="" id="{D466D6D7-D8DE-42E4-B5DA-5057B56003C5}"/>
              </a:ext>
            </a:extLst>
          </p:cNvPr>
          <p:cNvSpPr txBox="1"/>
          <p:nvPr/>
        </p:nvSpPr>
        <p:spPr>
          <a:xfrm rot="2693431">
            <a:off x="4953821" y="3710395"/>
            <a:ext cx="1206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haroni" panose="02010803020104030203" pitchFamily="2" charset="-79"/>
                <a:cs typeface="Aharoni" panose="02010803020104030203" pitchFamily="2" charset="-79"/>
              </a:rPr>
              <a:t>Lo mío es tuyo</a:t>
            </a:r>
          </a:p>
        </p:txBody>
      </p:sp>
      <p:sp>
        <p:nvSpPr>
          <p:cNvPr id="324" name="CuadroTexto 323">
            <a:extLst>
              <a:ext uri="{FF2B5EF4-FFF2-40B4-BE49-F238E27FC236}">
                <a16:creationId xmlns:a16="http://schemas.microsoft.com/office/drawing/2014/main" xmlns="" id="{82C1C94F-FD40-4641-A539-011CD3B85AB9}"/>
              </a:ext>
            </a:extLst>
          </p:cNvPr>
          <p:cNvSpPr txBox="1"/>
          <p:nvPr/>
        </p:nvSpPr>
        <p:spPr>
          <a:xfrm rot="4927804">
            <a:off x="3536078" y="1679685"/>
            <a:ext cx="12064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haroni" panose="02010803020104030203" pitchFamily="2" charset="-79"/>
                <a:cs typeface="Aharoni" panose="02010803020104030203" pitchFamily="2" charset="-79"/>
              </a:rPr>
              <a:t>Lo llevo dentro y me hace ser imparable</a:t>
            </a:r>
          </a:p>
        </p:txBody>
      </p:sp>
      <p:sp>
        <p:nvSpPr>
          <p:cNvPr id="325" name="CuadroTexto 324">
            <a:extLst>
              <a:ext uri="{FF2B5EF4-FFF2-40B4-BE49-F238E27FC236}">
                <a16:creationId xmlns:a16="http://schemas.microsoft.com/office/drawing/2014/main" xmlns="" id="{1DCC3806-DB03-46B9-9309-C44DAAAA6042}"/>
              </a:ext>
            </a:extLst>
          </p:cNvPr>
          <p:cNvSpPr txBox="1"/>
          <p:nvPr/>
        </p:nvSpPr>
        <p:spPr>
          <a:xfrm rot="647078">
            <a:off x="3030409" y="2147307"/>
            <a:ext cx="1206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haroni" panose="02010803020104030203" pitchFamily="2" charset="-79"/>
                <a:cs typeface="Aharoni" panose="02010803020104030203" pitchFamily="2" charset="-79"/>
              </a:rPr>
              <a:t>Jamás desaparece</a:t>
            </a:r>
          </a:p>
        </p:txBody>
      </p:sp>
      <p:sp>
        <p:nvSpPr>
          <p:cNvPr id="326" name="CuadroTexto 325">
            <a:extLst>
              <a:ext uri="{FF2B5EF4-FFF2-40B4-BE49-F238E27FC236}">
                <a16:creationId xmlns:a16="http://schemas.microsoft.com/office/drawing/2014/main" xmlns="" id="{EEF1BC3C-01F5-45F3-8F5E-289DF6AD032F}"/>
              </a:ext>
            </a:extLst>
          </p:cNvPr>
          <p:cNvSpPr txBox="1"/>
          <p:nvPr/>
        </p:nvSpPr>
        <p:spPr>
          <a:xfrm rot="20838460">
            <a:off x="2686937" y="2961137"/>
            <a:ext cx="1206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haroni" panose="02010803020104030203" pitchFamily="2" charset="-79"/>
                <a:cs typeface="Aharoni" panose="02010803020104030203" pitchFamily="2" charset="-79"/>
              </a:rPr>
              <a:t>Nace y vive dentro de mí</a:t>
            </a:r>
          </a:p>
        </p:txBody>
      </p:sp>
      <p:sp>
        <p:nvSpPr>
          <p:cNvPr id="327" name="CuadroTexto 326">
            <a:extLst>
              <a:ext uri="{FF2B5EF4-FFF2-40B4-BE49-F238E27FC236}">
                <a16:creationId xmlns:a16="http://schemas.microsoft.com/office/drawing/2014/main" xmlns="" id="{832905F4-DC77-4F6C-9778-5471F6873576}"/>
              </a:ext>
            </a:extLst>
          </p:cNvPr>
          <p:cNvSpPr txBox="1"/>
          <p:nvPr/>
        </p:nvSpPr>
        <p:spPr>
          <a:xfrm rot="18264484">
            <a:off x="3161169" y="3634864"/>
            <a:ext cx="12064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haroni" panose="02010803020104030203" pitchFamily="2" charset="-79"/>
                <a:cs typeface="Aharoni" panose="02010803020104030203" pitchFamily="2" charset="-79"/>
              </a:rPr>
              <a:t>Vibra, fluye y sale volando hacia ti</a:t>
            </a:r>
          </a:p>
        </p:txBody>
      </p:sp>
      <p:sp>
        <p:nvSpPr>
          <p:cNvPr id="328" name="CuadroTexto 327">
            <a:extLst>
              <a:ext uri="{FF2B5EF4-FFF2-40B4-BE49-F238E27FC236}">
                <a16:creationId xmlns:a16="http://schemas.microsoft.com/office/drawing/2014/main" xmlns="" id="{756DC2E1-72A0-475F-9CAC-718F6CFF1C66}"/>
              </a:ext>
            </a:extLst>
          </p:cNvPr>
          <p:cNvSpPr txBox="1"/>
          <p:nvPr/>
        </p:nvSpPr>
        <p:spPr>
          <a:xfrm rot="4976179">
            <a:off x="4274493" y="4008203"/>
            <a:ext cx="922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haroni" panose="02010803020104030203" pitchFamily="2" charset="-79"/>
                <a:cs typeface="Aharoni" panose="02010803020104030203" pitchFamily="2" charset="-79"/>
              </a:rPr>
              <a:t>Porque tú estás aquí</a:t>
            </a:r>
          </a:p>
        </p:txBody>
      </p:sp>
      <p:sp>
        <p:nvSpPr>
          <p:cNvPr id="329" name="Google Shape;1525;p44">
            <a:extLst>
              <a:ext uri="{FF2B5EF4-FFF2-40B4-BE49-F238E27FC236}">
                <a16:creationId xmlns:a16="http://schemas.microsoft.com/office/drawing/2014/main" xmlns="" id="{A4A46C8B-85E8-4906-9A5E-52ED2DB7FC17}"/>
              </a:ext>
            </a:extLst>
          </p:cNvPr>
          <p:cNvSpPr/>
          <p:nvPr/>
        </p:nvSpPr>
        <p:spPr>
          <a:xfrm rot="15235682" flipH="1">
            <a:off x="7111800" y="3060322"/>
            <a:ext cx="790066" cy="3071986"/>
          </a:xfrm>
          <a:custGeom>
            <a:avLst/>
            <a:gdLst/>
            <a:ahLst/>
            <a:cxnLst/>
            <a:rect l="l" t="t" r="r" b="b"/>
            <a:pathLst>
              <a:path w="20831" h="28923" extrusionOk="0">
                <a:moveTo>
                  <a:pt x="9391" y="1"/>
                </a:moveTo>
                <a:cubicBezTo>
                  <a:pt x="7322" y="1"/>
                  <a:pt x="5151" y="2320"/>
                  <a:pt x="3409" y="4417"/>
                </a:cubicBezTo>
                <a:cubicBezTo>
                  <a:pt x="1585" y="6592"/>
                  <a:pt x="220" y="8528"/>
                  <a:pt x="110" y="10482"/>
                </a:cubicBezTo>
                <a:cubicBezTo>
                  <a:pt x="0" y="12454"/>
                  <a:pt x="1142" y="14445"/>
                  <a:pt x="2065" y="16252"/>
                </a:cubicBezTo>
                <a:cubicBezTo>
                  <a:pt x="2986" y="18077"/>
                  <a:pt x="3687" y="19736"/>
                  <a:pt x="4922" y="22133"/>
                </a:cubicBezTo>
                <a:cubicBezTo>
                  <a:pt x="6175" y="24529"/>
                  <a:pt x="7963" y="27663"/>
                  <a:pt x="10434" y="28603"/>
                </a:cubicBezTo>
                <a:cubicBezTo>
                  <a:pt x="11010" y="28821"/>
                  <a:pt x="11622" y="28922"/>
                  <a:pt x="12247" y="28922"/>
                </a:cubicBezTo>
                <a:cubicBezTo>
                  <a:pt x="14319" y="28922"/>
                  <a:pt x="16532" y="27809"/>
                  <a:pt x="18047" y="26151"/>
                </a:cubicBezTo>
                <a:cubicBezTo>
                  <a:pt x="20038" y="23995"/>
                  <a:pt x="20831" y="20935"/>
                  <a:pt x="19983" y="18502"/>
                </a:cubicBezTo>
                <a:cubicBezTo>
                  <a:pt x="19153" y="16086"/>
                  <a:pt x="16702" y="14316"/>
                  <a:pt x="15724" y="12307"/>
                </a:cubicBezTo>
                <a:cubicBezTo>
                  <a:pt x="14748" y="10280"/>
                  <a:pt x="15246" y="8011"/>
                  <a:pt x="14489" y="5504"/>
                </a:cubicBezTo>
                <a:cubicBezTo>
                  <a:pt x="13752" y="2979"/>
                  <a:pt x="11743" y="196"/>
                  <a:pt x="9623" y="11"/>
                </a:cubicBezTo>
                <a:cubicBezTo>
                  <a:pt x="9546" y="4"/>
                  <a:pt x="9468" y="1"/>
                  <a:pt x="93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Rectángulo 329">
            <a:extLst>
              <a:ext uri="{FF2B5EF4-FFF2-40B4-BE49-F238E27FC236}">
                <a16:creationId xmlns:a16="http://schemas.microsoft.com/office/drawing/2014/main" xmlns="" id="{1982B8EE-F13F-4809-84B4-CD1C56E6939A}"/>
              </a:ext>
            </a:extLst>
          </p:cNvPr>
          <p:cNvSpPr/>
          <p:nvPr/>
        </p:nvSpPr>
        <p:spPr>
          <a:xfrm rot="20834915">
            <a:off x="6036429" y="4265092"/>
            <a:ext cx="300434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Amb</a:t>
            </a:r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quin</a:t>
            </a:r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pètal</a:t>
            </a:r>
            <a:r>
              <a:rPr lang="es-ES" sz="16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et </a:t>
            </a:r>
            <a:r>
              <a:rPr lang="es-ES" sz="1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quedaries</a:t>
            </a:r>
            <a:r>
              <a:rPr lang="es-ES" sz="1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pPr algn="ctr"/>
            <a:r>
              <a:rPr lang="es-ES" sz="1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Per </a:t>
            </a:r>
            <a:r>
              <a:rPr lang="es-ES" sz="16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què</a:t>
            </a:r>
            <a:r>
              <a:rPr lang="es-ES" sz="1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s-ES" sz="16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31" name="Google Shape;1523;p44">
            <a:extLst>
              <a:ext uri="{FF2B5EF4-FFF2-40B4-BE49-F238E27FC236}">
                <a16:creationId xmlns:a16="http://schemas.microsoft.com/office/drawing/2014/main" xmlns="" id="{A18F554C-2F04-4015-836A-98EB21C91B01}"/>
              </a:ext>
            </a:extLst>
          </p:cNvPr>
          <p:cNvSpPr/>
          <p:nvPr/>
        </p:nvSpPr>
        <p:spPr>
          <a:xfrm rot="16424277" flipH="1">
            <a:off x="724773" y="-532457"/>
            <a:ext cx="618616" cy="1832113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Rectángulo 357">
            <a:extLst>
              <a:ext uri="{FF2B5EF4-FFF2-40B4-BE49-F238E27FC236}">
                <a16:creationId xmlns:a16="http://schemas.microsoft.com/office/drawing/2014/main" xmlns="" id="{26F7AC70-2C19-40B2-B4EC-60169BD9CD58}"/>
              </a:ext>
            </a:extLst>
          </p:cNvPr>
          <p:cNvSpPr/>
          <p:nvPr/>
        </p:nvSpPr>
        <p:spPr>
          <a:xfrm>
            <a:off x="987290" y="41923"/>
            <a:ext cx="10134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matic SC" panose="020B0604020202020204" charset="-79"/>
                <a:cs typeface="Amatic SC" panose="020B0604020202020204" charset="-79"/>
              </a:rPr>
              <a:t>dijous</a:t>
            </a:r>
            <a:endParaRPr lang="es-E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matic SC" panose="020B0604020202020204" charset="-79"/>
              <a:cs typeface="Amatic SC" panose="020B060402020202020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23;p44">
            <a:extLst>
              <a:ext uri="{FF2B5EF4-FFF2-40B4-BE49-F238E27FC236}">
                <a16:creationId xmlns:a16="http://schemas.microsoft.com/office/drawing/2014/main" xmlns="" id="{0EAE4C53-6046-47F5-827D-83C1F23669F5}"/>
              </a:ext>
            </a:extLst>
          </p:cNvPr>
          <p:cNvSpPr/>
          <p:nvPr/>
        </p:nvSpPr>
        <p:spPr>
          <a:xfrm rot="16424277" flipH="1">
            <a:off x="808070" y="-381554"/>
            <a:ext cx="732036" cy="1736041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810" y="168088"/>
            <a:ext cx="9592096" cy="2205318"/>
          </a:xfrm>
        </p:spPr>
        <p:txBody>
          <a:bodyPr/>
          <a:lstStyle/>
          <a:p>
            <a:r>
              <a:rPr lang="es-ES_tradnl" sz="4400" dirty="0" smtClean="0"/>
              <a:t>Jesús </a:t>
            </a:r>
            <a:r>
              <a:rPr lang="es-ES_tradnl" sz="4400" dirty="0" err="1" smtClean="0"/>
              <a:t>ens</a:t>
            </a:r>
            <a:r>
              <a:rPr lang="es-ES_tradnl" sz="4400" dirty="0" smtClean="0"/>
              <a:t> estima</a:t>
            </a:r>
            <a:br>
              <a:rPr lang="es-ES_tradnl" sz="4400" dirty="0" smtClean="0"/>
            </a:br>
            <a:r>
              <a:rPr lang="es-ES_tradnl" sz="4400" dirty="0" smtClean="0"/>
              <a:t> per </a:t>
            </a:r>
            <a:r>
              <a:rPr lang="es-ES_tradnl" sz="4400" dirty="0" err="1" smtClean="0"/>
              <a:t>sempre</a:t>
            </a:r>
            <a:r>
              <a:rPr lang="es-ES_tradnl" sz="4400" dirty="0" smtClean="0"/>
              <a:t> i </a:t>
            </a:r>
            <a:r>
              <a:rPr lang="es-ES_tradnl" sz="4400" dirty="0" err="1" smtClean="0"/>
              <a:t>totalment</a:t>
            </a:r>
            <a:r>
              <a:rPr lang="es-ES_tradnl" sz="4400" dirty="0" smtClean="0"/>
              <a:t>. </a:t>
            </a:r>
            <a:r>
              <a:rPr lang="es-ES_tradnl" sz="4400" dirty="0" err="1" smtClean="0"/>
              <a:t>L’amor</a:t>
            </a:r>
            <a:r>
              <a:rPr lang="es-ES_tradnl" sz="4400" dirty="0" smtClean="0"/>
              <a:t> </a:t>
            </a:r>
            <a:br>
              <a:rPr lang="es-ES_tradnl" sz="4400" dirty="0" smtClean="0"/>
            </a:br>
            <a:r>
              <a:rPr lang="es-ES_tradnl" sz="4400" dirty="0" err="1" smtClean="0"/>
              <a:t>és</a:t>
            </a:r>
            <a:r>
              <a:rPr lang="es-ES_tradnl" sz="4400" dirty="0" smtClean="0"/>
              <a:t> el </a:t>
            </a:r>
            <a:r>
              <a:rPr lang="es-ES_tradnl" sz="4400" dirty="0" err="1" smtClean="0"/>
              <a:t>prinicipal</a:t>
            </a:r>
            <a:r>
              <a:rPr lang="es-ES_tradnl" sz="4400" dirty="0" smtClean="0"/>
              <a:t> </a:t>
            </a:r>
            <a:r>
              <a:rPr lang="es-ES_tradnl" sz="4400" dirty="0" err="1" smtClean="0"/>
              <a:t>missatge</a:t>
            </a:r>
            <a:r>
              <a:rPr lang="es-ES_tradnl" sz="4400" dirty="0" smtClean="0"/>
              <a:t> </a:t>
            </a:r>
            <a:br>
              <a:rPr lang="es-ES_tradnl" sz="4400" dirty="0" smtClean="0"/>
            </a:br>
            <a:r>
              <a:rPr lang="es-ES_tradnl" sz="4400" dirty="0" smtClean="0"/>
              <a:t>de Jesús! </a:t>
            </a:r>
            <a:endParaRPr lang="ca-ES" sz="4400" dirty="0"/>
          </a:p>
        </p:txBody>
      </p:sp>
      <p:sp>
        <p:nvSpPr>
          <p:cNvPr id="3" name="Rectángulo 331">
            <a:extLst>
              <a:ext uri="{FF2B5EF4-FFF2-40B4-BE49-F238E27FC236}">
                <a16:creationId xmlns:a16="http://schemas.microsoft.com/office/drawing/2014/main" xmlns="" id="{FB0FE9A0-F43A-40BE-AA6D-857FB5FCD6FD}"/>
              </a:ext>
            </a:extLst>
          </p:cNvPr>
          <p:cNvSpPr/>
          <p:nvPr/>
        </p:nvSpPr>
        <p:spPr>
          <a:xfrm>
            <a:off x="210810" y="64638"/>
            <a:ext cx="15055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matic SC" panose="020B0604020202020204" charset="-79"/>
                <a:cs typeface="Amatic SC" panose="020B0604020202020204" charset="-79"/>
              </a:rPr>
              <a:t>divendres</a:t>
            </a:r>
            <a:endParaRPr lang="es-E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matic SC" panose="020B0604020202020204" charset="-79"/>
              <a:cs typeface="Amatic SC" panose="020B060402020202020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0" y="2145873"/>
            <a:ext cx="3295130" cy="26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8045;p64"/>
          <p:cNvSpPr txBox="1">
            <a:spLocks/>
          </p:cNvSpPr>
          <p:nvPr/>
        </p:nvSpPr>
        <p:spPr>
          <a:xfrm>
            <a:off x="3533139" y="2753375"/>
            <a:ext cx="4743962" cy="198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Font typeface="Cabin"/>
              <a:buNone/>
            </a:pPr>
            <a:r>
              <a:rPr lang="ca-ES" sz="1600" b="1" dirty="0" smtClean="0"/>
              <a:t>L´últim sopar va ser  un moment important per Jesús.  Rodejat dels seus amics Jesús obre el cor i els diu:</a:t>
            </a:r>
          </a:p>
          <a:p>
            <a:pPr marL="0" indent="0" algn="ctr">
              <a:buFont typeface="Cabin"/>
              <a:buNone/>
            </a:pP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Estimeu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-vos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altres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Així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tothom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sabrà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amics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meus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  <a:p>
            <a:pPr marL="0" indent="0" algn="ctr">
              <a:buFont typeface="Cabin"/>
              <a:buNone/>
            </a:pP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15, 12</a:t>
            </a:r>
            <a:endParaRPr lang="ca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359852"/>
      </p:ext>
    </p:extLst>
  </p:cSld>
  <p:clrMapOvr>
    <a:masterClrMapping/>
  </p:clrMapOvr>
</p:sld>
</file>

<file path=ppt/theme/theme1.xml><?xml version="1.0" encoding="utf-8"?>
<a:theme xmlns:a="http://schemas.openxmlformats.org/drawingml/2006/main" name="Art Subject for Elementary - 1st Grade: Dance by Slidesgo">
  <a:themeElements>
    <a:clrScheme name="Simple Light">
      <a:dk1>
        <a:srgbClr val="000000"/>
      </a:dk1>
      <a:lt1>
        <a:srgbClr val="FFFFFF"/>
      </a:lt1>
      <a:dk2>
        <a:srgbClr val="C4F3FF"/>
      </a:dk2>
      <a:lt2>
        <a:srgbClr val="80E3FF"/>
      </a:lt2>
      <a:accent1>
        <a:srgbClr val="41C5D3"/>
      </a:accent1>
      <a:accent2>
        <a:srgbClr val="41D4C2"/>
      </a:accent2>
      <a:accent3>
        <a:srgbClr val="FFB71F"/>
      </a:accent3>
      <a:accent4>
        <a:srgbClr val="FF4809"/>
      </a:accent4>
      <a:accent5>
        <a:srgbClr val="FF62B8"/>
      </a:accent5>
      <a:accent6>
        <a:srgbClr val="B168B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392</Words>
  <Application>Microsoft Office PowerPoint</Application>
  <PresentationFormat>Presentación en pantalla (16:9)</PresentationFormat>
  <Paragraphs>60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Amatic SC</vt:lpstr>
      <vt:lpstr>Aharoni</vt:lpstr>
      <vt:lpstr>Boogaloo</vt:lpstr>
      <vt:lpstr>Cabin</vt:lpstr>
      <vt:lpstr>Art Subject for Elementary - 1st Grade: Dance by Slidesgo</vt:lpstr>
      <vt:lpstr>ACOLLIDA</vt:lpstr>
      <vt:lpstr>ESCOLTEM AQUESTA CANÇÓ</vt:lpstr>
      <vt:lpstr>RECORDES LA CANÇÓ D’AHIR?</vt:lpstr>
      <vt:lpstr>COM DESCRIU L’AMOR AQUESTA CANÇÓ?</vt:lpstr>
      <vt:lpstr>AMB QUINA DESCRIPCIÓ DE L’AMOR ET QUEDES, TU?</vt:lpstr>
      <vt:lpstr>COM ÉS L’AMOR, DONCS?</vt:lpstr>
      <vt:lpstr>Jesús ens estima  per sempre i totalment. L’amor  és el prinicipal missatge  de Jesús!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ACOLLIDA</dc:title>
  <cp:lastModifiedBy>profeclaret</cp:lastModifiedBy>
  <cp:revision>32</cp:revision>
  <dcterms:modified xsi:type="dcterms:W3CDTF">2023-11-08T15:43:23Z</dcterms:modified>
</cp:coreProperties>
</file>